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7"/>
  </p:notesMasterIdLst>
  <p:sldIdLst>
    <p:sldId id="290" r:id="rId3"/>
    <p:sldId id="257" r:id="rId4"/>
    <p:sldId id="276" r:id="rId5"/>
    <p:sldId id="291" r:id="rId6"/>
    <p:sldId id="258" r:id="rId7"/>
    <p:sldId id="259" r:id="rId8"/>
    <p:sldId id="260" r:id="rId9"/>
    <p:sldId id="262" r:id="rId10"/>
    <p:sldId id="264" r:id="rId11"/>
    <p:sldId id="283" r:id="rId12"/>
    <p:sldId id="292" r:id="rId13"/>
    <p:sldId id="263" r:id="rId14"/>
    <p:sldId id="265" r:id="rId15"/>
    <p:sldId id="266" r:id="rId16"/>
    <p:sldId id="273" r:id="rId17"/>
    <p:sldId id="269" r:id="rId18"/>
    <p:sldId id="270" r:id="rId19"/>
    <p:sldId id="293" r:id="rId20"/>
    <p:sldId id="271" r:id="rId21"/>
    <p:sldId id="281" r:id="rId22"/>
    <p:sldId id="272" r:id="rId23"/>
    <p:sldId id="261" r:id="rId24"/>
    <p:sldId id="274" r:id="rId25"/>
    <p:sldId id="278" r:id="rId26"/>
    <p:sldId id="294" r:id="rId27"/>
    <p:sldId id="267" r:id="rId28"/>
    <p:sldId id="277" r:id="rId29"/>
    <p:sldId id="282" r:id="rId30"/>
    <p:sldId id="279" r:id="rId31"/>
    <p:sldId id="280" r:id="rId32"/>
    <p:sldId id="286" r:id="rId33"/>
    <p:sldId id="288" r:id="rId34"/>
    <p:sldId id="268" r:id="rId35"/>
    <p:sldId id="295" r:id="rId36"/>
  </p:sldIdLst>
  <p:sldSz cx="9144000" cy="5143500" type="screen16x9"/>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60" autoAdjust="0"/>
  </p:normalViewPr>
  <p:slideViewPr>
    <p:cSldViewPr>
      <p:cViewPr varScale="1">
        <p:scale>
          <a:sx n="115" d="100"/>
          <a:sy n="115" d="100"/>
        </p:scale>
        <p:origin x="282" y="96"/>
      </p:cViewPr>
      <p:guideLst>
        <p:guide orient="horz" pos="1620"/>
        <p:guide pos="2880"/>
      </p:guideLst>
    </p:cSldViewPr>
  </p:slideViewPr>
  <p:notesTextViewPr>
    <p:cViewPr>
      <p:scale>
        <a:sx n="100" d="100"/>
        <a:sy n="100" d="100"/>
      </p:scale>
      <p:origin x="0" y="0"/>
    </p:cViewPr>
  </p:notesTextViewPr>
  <p:gridSpacing cx="72006" cy="72006"/>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Sheet1!$W$69</c:f>
              <c:strCache>
                <c:ptCount val="1"/>
                <c:pt idx="0">
                  <c:v>SALE</c:v>
                </c:pt>
              </c:strCache>
            </c:strRef>
          </c:tx>
          <c:spPr>
            <a:solidFill>
              <a:schemeClr val="accent2"/>
            </a:solidFill>
            <a:ln>
              <a:noFill/>
            </a:ln>
          </c:spPr>
          <c:dPt>
            <c:idx val="0"/>
            <c:bubble3D val="0"/>
            <c:spPr>
              <a:solidFill>
                <a:schemeClr val="accent1"/>
              </a:solidFill>
              <a:ln w="19050">
                <a:noFill/>
              </a:ln>
              <a:effectLst/>
            </c:spPr>
          </c:dPt>
          <c:dPt>
            <c:idx val="1"/>
            <c:bubble3D val="0"/>
            <c:spPr>
              <a:solidFill>
                <a:schemeClr val="accent2"/>
              </a:solidFill>
              <a:ln w="19050">
                <a:noFill/>
              </a:ln>
              <a:effectLst/>
            </c:spPr>
          </c:dPt>
          <c:dPt>
            <c:idx val="2"/>
            <c:bubble3D val="0"/>
            <c:spPr>
              <a:solidFill>
                <a:schemeClr val="bg1">
                  <a:lumMod val="75000"/>
                </a:schemeClr>
              </a:solidFill>
              <a:ln w="19050">
                <a:noFill/>
              </a:ln>
              <a:effectLst/>
            </c:spPr>
          </c:dPt>
          <c:cat>
            <c:strRef>
              <c:f>Sheet1!$V$70:$V$72</c:f>
              <c:strCache>
                <c:ptCount val="3"/>
                <c:pt idx="0">
                  <c:v>A</c:v>
                </c:pt>
                <c:pt idx="2">
                  <c:v>B</c:v>
                </c:pt>
              </c:strCache>
            </c:strRef>
          </c:cat>
          <c:val>
            <c:numRef>
              <c:f>Sheet1!$W$70:$W$72</c:f>
              <c:numCache>
                <c:formatCode>General</c:formatCode>
                <c:ptCount val="3"/>
                <c:pt idx="0">
                  <c:v>9</c:v>
                </c:pt>
                <c:pt idx="2">
                  <c:v>1</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Sheet1!$N$69</c:f>
              <c:strCache>
                <c:ptCount val="1"/>
                <c:pt idx="0">
                  <c:v>SALE</c:v>
                </c:pt>
              </c:strCache>
            </c:strRef>
          </c:tx>
          <c:spPr>
            <a:solidFill>
              <a:schemeClr val="accent2"/>
            </a:solidFill>
            <a:ln>
              <a:noFill/>
            </a:ln>
          </c:spPr>
          <c:dPt>
            <c:idx val="0"/>
            <c:bubble3D val="0"/>
            <c:spPr>
              <a:solidFill>
                <a:schemeClr val="accent1"/>
              </a:solidFill>
              <a:ln w="19050">
                <a:noFill/>
              </a:ln>
              <a:effectLst/>
            </c:spPr>
          </c:dPt>
          <c:dPt>
            <c:idx val="1"/>
            <c:bubble3D val="0"/>
            <c:spPr>
              <a:solidFill>
                <a:schemeClr val="accent2"/>
              </a:solidFill>
              <a:ln w="19050">
                <a:noFill/>
              </a:ln>
              <a:effectLst/>
            </c:spPr>
          </c:dPt>
          <c:dPt>
            <c:idx val="2"/>
            <c:bubble3D val="0"/>
            <c:spPr>
              <a:solidFill>
                <a:schemeClr val="bg1">
                  <a:lumMod val="75000"/>
                </a:schemeClr>
              </a:solidFill>
              <a:ln w="19050">
                <a:noFill/>
              </a:ln>
              <a:effectLst/>
            </c:spPr>
          </c:dPt>
          <c:cat>
            <c:strRef>
              <c:f>Sheet1!$M$70:$M$72</c:f>
              <c:strCache>
                <c:ptCount val="3"/>
                <c:pt idx="0">
                  <c:v>A</c:v>
                </c:pt>
                <c:pt idx="2">
                  <c:v>B</c:v>
                </c:pt>
              </c:strCache>
            </c:strRef>
          </c:cat>
          <c:val>
            <c:numRef>
              <c:f>Sheet1!$N$70:$N$72</c:f>
              <c:numCache>
                <c:formatCode>General</c:formatCode>
                <c:ptCount val="3"/>
                <c:pt idx="0">
                  <c:v>5</c:v>
                </c:pt>
                <c:pt idx="2">
                  <c:v>5</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Sheet1!$AG$69</c:f>
              <c:strCache>
                <c:ptCount val="1"/>
                <c:pt idx="0">
                  <c:v>SALE</c:v>
                </c:pt>
              </c:strCache>
            </c:strRef>
          </c:tx>
          <c:spPr>
            <a:solidFill>
              <a:schemeClr val="accent1"/>
            </a:solidFill>
            <a:ln>
              <a:noFill/>
            </a:ln>
          </c:spPr>
          <c:dPt>
            <c:idx val="0"/>
            <c:bubble3D val="0"/>
            <c:spPr>
              <a:solidFill>
                <a:schemeClr val="bg1">
                  <a:lumMod val="75000"/>
                </a:schemeClr>
              </a:solidFill>
              <a:ln w="19050">
                <a:noFill/>
              </a:ln>
              <a:effectLst/>
            </c:spPr>
          </c:dPt>
          <c:dPt>
            <c:idx val="1"/>
            <c:bubble3D val="0"/>
            <c:spPr>
              <a:solidFill>
                <a:schemeClr val="accent1"/>
              </a:solidFill>
              <a:ln w="19050">
                <a:noFill/>
              </a:ln>
              <a:effectLst/>
            </c:spPr>
          </c:dPt>
          <c:dPt>
            <c:idx val="2"/>
            <c:bubble3D val="0"/>
            <c:spPr>
              <a:solidFill>
                <a:schemeClr val="accent1"/>
              </a:solidFill>
              <a:ln w="19050">
                <a:noFill/>
              </a:ln>
              <a:effectLst/>
            </c:spPr>
          </c:dPt>
          <c:cat>
            <c:strRef>
              <c:f>Sheet1!$AF$70:$AF$72</c:f>
              <c:strCache>
                <c:ptCount val="3"/>
                <c:pt idx="0">
                  <c:v>A</c:v>
                </c:pt>
                <c:pt idx="2">
                  <c:v>B</c:v>
                </c:pt>
              </c:strCache>
            </c:strRef>
          </c:cat>
          <c:val>
            <c:numRef>
              <c:f>Sheet1!$AG$70:$AG$72</c:f>
              <c:numCache>
                <c:formatCode>General</c:formatCode>
                <c:ptCount val="3"/>
                <c:pt idx="0">
                  <c:v>23</c:v>
                </c:pt>
                <c:pt idx="2">
                  <c:v>77</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endParaRPr lang="zh-CN"/>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defRPr sz="1200" noProof="1"/>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defRPr sz="1200" noProof="1" smtClean="0">
                <a:latin typeface="+mn-lt"/>
                <a:ea typeface="+mn-ea"/>
              </a:defRPr>
            </a:lvl1pPr>
          </a:lstStyle>
          <a:p>
            <a:fld id="{7AD1ED5F-AB97-47B5-9F7B-ACDF41A6E0FD}" type="datetimeFigureOut">
              <a:rPr lang="zh-CN" altLang="en-US"/>
              <a:pPr/>
              <a:t>2016/12/12</a:t>
            </a:fld>
            <a:endParaRPr lang="zh-CN" altLang="en-US"/>
          </a:p>
        </p:txBody>
      </p:sp>
      <p:sp>
        <p:nvSpPr>
          <p:cNvPr id="5124" name="幻灯片图像占位符 3"/>
          <p:cNvSpPr>
            <a:spLocks noGrp="1" noRot="1" noChangeAspect="1" noChangeArrowheads="1"/>
          </p:cNvSpPr>
          <p:nvPr>
            <p:ph type="sldImg" idx="4294967295"/>
          </p:nvPr>
        </p:nvSpPr>
        <p:spPr bwMode="auto">
          <a:xfrm>
            <a:off x="381000" y="685800"/>
            <a:ext cx="6096000" cy="3429000"/>
          </a:xfrm>
          <a:prstGeom prst="rect">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5125" name="备注占位符 4"/>
          <p:cNvSpPr>
            <a:spLocks noGrp="1" noChangeArrowheads="1"/>
          </p:cNvSpPr>
          <p:nvPr>
            <p:ph type="body" sz="quarter" idx="4294967295"/>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defRPr sz="1200" noProof="1"/>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defRPr sz="1200" noProof="1" smtClean="0">
                <a:latin typeface="+mn-lt"/>
                <a:ea typeface="+mn-ea"/>
              </a:defRPr>
            </a:lvl1pPr>
          </a:lstStyle>
          <a:p>
            <a:fld id="{2C92D475-3D99-4A14-A382-ED92881F3A81}" type="slidenum">
              <a:rPr lang="zh-CN" altLang="en-US"/>
              <a:pPr/>
              <a:t>‹#›</a:t>
            </a:fld>
            <a:endParaRPr lang="zh-CN" altLang="en-US"/>
          </a:p>
        </p:txBody>
      </p:sp>
    </p:spTree>
    <p:extLst>
      <p:ext uri="{BB962C8B-B14F-4D97-AF65-F5344CB8AC3E}">
        <p14:creationId xmlns:p14="http://schemas.microsoft.com/office/powerpoint/2010/main" val="1493548106"/>
      </p:ext>
    </p:extLst>
  </p:cSld>
  <p:clrMap bg1="lt1" tx1="dk1" bg2="lt2" tx2="dk2" accent1="accent1" accent2="accent2" accent3="accent3" accent4="accent4" accent5="accent5" accent6="accent6" hlink="hlink" folHlink="folHlink"/>
  <p:notesStyle>
    <a:lvl1pPr algn="l" rtl="0" fontAlgn="base">
      <a:spcBef>
        <a:spcPct val="0"/>
      </a:spcBef>
      <a:spcAft>
        <a:spcPct val="0"/>
      </a:spcAft>
      <a:defRPr sz="1200" kern="1200">
        <a:solidFill>
          <a:schemeClr val="tx1"/>
        </a:solidFill>
        <a:latin typeface="+mn-lt"/>
        <a:ea typeface="+mn-ea"/>
        <a:cs typeface="+mn-cs"/>
      </a:defRPr>
    </a:lvl1pPr>
    <a:lvl2pPr marL="457200" algn="l" rtl="0" fontAlgn="base">
      <a:spcBef>
        <a:spcPct val="0"/>
      </a:spcBef>
      <a:spcAft>
        <a:spcPct val="0"/>
      </a:spcAft>
      <a:defRPr sz="1200" kern="1200">
        <a:solidFill>
          <a:schemeClr val="tx1"/>
        </a:solidFill>
        <a:latin typeface="+mn-lt"/>
        <a:ea typeface="+mn-ea"/>
        <a:cs typeface="+mn-cs"/>
      </a:defRPr>
    </a:lvl2pPr>
    <a:lvl3pPr marL="914400" algn="l" rtl="0" fontAlgn="base">
      <a:spcBef>
        <a:spcPct val="0"/>
      </a:spcBef>
      <a:spcAft>
        <a:spcPct val="0"/>
      </a:spcAft>
      <a:defRPr sz="1200" kern="1200">
        <a:solidFill>
          <a:schemeClr val="tx1"/>
        </a:solidFill>
        <a:latin typeface="+mn-lt"/>
        <a:ea typeface="+mn-ea"/>
        <a:cs typeface="+mn-cs"/>
      </a:defRPr>
    </a:lvl3pPr>
    <a:lvl4pPr marL="1371600" algn="l" rtl="0" fontAlgn="base">
      <a:spcBef>
        <a:spcPct val="0"/>
      </a:spcBef>
      <a:spcAft>
        <a:spcPct val="0"/>
      </a:spcAft>
      <a:defRPr sz="1200" kern="1200">
        <a:solidFill>
          <a:schemeClr val="tx1"/>
        </a:solidFill>
        <a:latin typeface="+mn-lt"/>
        <a:ea typeface="+mn-ea"/>
        <a:cs typeface="+mn-cs"/>
      </a:defRPr>
    </a:lvl4pPr>
    <a:lvl5pPr marL="1828800" algn="l" rtl="0" fontAlgn="base">
      <a:spcBef>
        <a:spcPct val="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幻灯片图像占位符 1"/>
          <p:cNvSpPr>
            <a:spLocks noGrp="1" noRot="1" noChangeAspect="1" noChangeArrowheads="1"/>
          </p:cNvSpPr>
          <p:nvPr>
            <p:ph type="sldImg" idx="4294967295"/>
          </p:nvPr>
        </p:nvSpPr>
        <p:spPr>
          <a:ln>
            <a:miter lim="800000"/>
          </a:ln>
        </p:spPr>
      </p:sp>
      <p:sp>
        <p:nvSpPr>
          <p:cNvPr id="7170" name="备注占位符 2"/>
          <p:cNvSpPr>
            <a:spLocks noGrp="1" noChangeArrowheads="1"/>
          </p:cNvSpPr>
          <p:nvPr>
            <p:ph type="body" idx="4294967295"/>
          </p:nvPr>
        </p:nvSpPr>
        <p:spPr/>
        <p:txBody>
          <a:bodyPr/>
          <a:lstStyle/>
          <a:p>
            <a:endParaRPr lang="zh-CN" altLang="en-US" smtClean="0"/>
          </a:p>
        </p:txBody>
      </p:sp>
      <p:sp>
        <p:nvSpPr>
          <p:cNvPr id="717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9AC57C5D-A7E6-4368-B5C6-A8AC6F56BA86}" type="slidenum">
              <a:rPr lang="zh-CN" altLang="en-US"/>
              <a:pPr fontAlgn="base"/>
              <a:t>1</a:t>
            </a:fld>
            <a:endParaRPr lang="zh-CN" altLang="en-US"/>
          </a:p>
        </p:txBody>
      </p:sp>
    </p:spTree>
    <p:extLst>
      <p:ext uri="{BB962C8B-B14F-4D97-AF65-F5344CB8AC3E}">
        <p14:creationId xmlns:p14="http://schemas.microsoft.com/office/powerpoint/2010/main" val="65057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幻灯片图像占位符 1"/>
          <p:cNvSpPr>
            <a:spLocks noGrp="1" noRot="1" noChangeAspect="1" noChangeArrowheads="1"/>
          </p:cNvSpPr>
          <p:nvPr>
            <p:ph type="sldImg" idx="4294967295"/>
          </p:nvPr>
        </p:nvSpPr>
        <p:spPr>
          <a:ln>
            <a:miter lim="800000"/>
          </a:ln>
        </p:spPr>
      </p:sp>
      <p:sp>
        <p:nvSpPr>
          <p:cNvPr id="9218" name="备注占位符 2"/>
          <p:cNvSpPr>
            <a:spLocks noGrp="1" noChangeArrowheads="1"/>
          </p:cNvSpPr>
          <p:nvPr>
            <p:ph type="body" idx="4294967295"/>
          </p:nvPr>
        </p:nvSpPr>
        <p:spPr/>
        <p:txBody>
          <a:bodyPr/>
          <a:lstStyle/>
          <a:p>
            <a:endParaRPr lang="zh-CN" altLang="en-US" smtClean="0"/>
          </a:p>
        </p:txBody>
      </p:sp>
      <p:sp>
        <p:nvSpPr>
          <p:cNvPr id="921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BE7678B6-4F22-4FEE-8C24-45C720628F51}" type="slidenum">
              <a:rPr lang="zh-CN" altLang="en-US"/>
              <a:pPr fontAlgn="base"/>
              <a:t>2</a:t>
            </a:fld>
            <a:endParaRPr lang="zh-CN" altLang="en-US"/>
          </a:p>
        </p:txBody>
      </p:sp>
    </p:spTree>
    <p:extLst>
      <p:ext uri="{BB962C8B-B14F-4D97-AF65-F5344CB8AC3E}">
        <p14:creationId xmlns:p14="http://schemas.microsoft.com/office/powerpoint/2010/main" val="37338187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幻灯片图像占位符 1"/>
          <p:cNvSpPr>
            <a:spLocks noGrp="1" noRot="1" noChangeAspect="1" noChangeArrowheads="1"/>
          </p:cNvSpPr>
          <p:nvPr>
            <p:ph type="sldImg" idx="4294967295"/>
          </p:nvPr>
        </p:nvSpPr>
        <p:spPr>
          <a:ln>
            <a:miter lim="800000"/>
          </a:ln>
        </p:spPr>
      </p:sp>
      <p:sp>
        <p:nvSpPr>
          <p:cNvPr id="11266" name="备注占位符 2"/>
          <p:cNvSpPr>
            <a:spLocks noGrp="1" noChangeArrowheads="1"/>
          </p:cNvSpPr>
          <p:nvPr>
            <p:ph type="body" idx="4294967295"/>
          </p:nvPr>
        </p:nvSpPr>
        <p:spPr/>
        <p:txBody>
          <a:bodyPr/>
          <a:lstStyle/>
          <a:p>
            <a:endParaRPr lang="zh-CN" altLang="en-US" smtClean="0"/>
          </a:p>
        </p:txBody>
      </p:sp>
      <p:sp>
        <p:nvSpPr>
          <p:cNvPr id="1126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59959F10-5B8B-4832-8A2D-F6A83A68D2D1}" type="slidenum">
              <a:rPr lang="zh-CN" altLang="en-US"/>
              <a:pPr fontAlgn="base"/>
              <a:t>3</a:t>
            </a:fld>
            <a:endParaRPr lang="zh-CN" altLang="en-US"/>
          </a:p>
        </p:txBody>
      </p:sp>
    </p:spTree>
    <p:extLst>
      <p:ext uri="{BB962C8B-B14F-4D97-AF65-F5344CB8AC3E}">
        <p14:creationId xmlns:p14="http://schemas.microsoft.com/office/powerpoint/2010/main" val="3292098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smtClean="0"/>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060437A3-5E75-4495-94B6-D986275EFB36}" type="slidenum">
              <a:rPr lang="zh-CN" altLang="en-US"/>
              <a:pPr fontAlgn="base"/>
              <a:t>4</a:t>
            </a:fld>
            <a:endParaRPr lang="zh-CN" altLang="en-US"/>
          </a:p>
        </p:txBody>
      </p:sp>
    </p:spTree>
    <p:extLst>
      <p:ext uri="{BB962C8B-B14F-4D97-AF65-F5344CB8AC3E}">
        <p14:creationId xmlns:p14="http://schemas.microsoft.com/office/powerpoint/2010/main" val="10368392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幻灯片图像占位符 1"/>
          <p:cNvSpPr>
            <a:spLocks noGrp="1" noRot="1" noChangeAspect="1" noChangeArrowheads="1"/>
          </p:cNvSpPr>
          <p:nvPr>
            <p:ph type="sldImg" idx="4294967295"/>
          </p:nvPr>
        </p:nvSpPr>
        <p:spPr>
          <a:ln>
            <a:miter lim="800000"/>
          </a:ln>
        </p:spPr>
      </p:sp>
      <p:sp>
        <p:nvSpPr>
          <p:cNvPr id="15362" name="备注占位符 2"/>
          <p:cNvSpPr>
            <a:spLocks noGrp="1" noChangeArrowheads="1"/>
          </p:cNvSpPr>
          <p:nvPr>
            <p:ph type="body" idx="4294967295"/>
          </p:nvPr>
        </p:nvSpPr>
        <p:spPr/>
        <p:txBody>
          <a:bodyPr/>
          <a:lstStyle/>
          <a:p>
            <a:endParaRPr lang="zh-CN" altLang="en-US" smtClean="0"/>
          </a:p>
        </p:txBody>
      </p:sp>
      <p:sp>
        <p:nvSpPr>
          <p:cNvPr id="1536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C6B28C60-4D65-4DD8-BE59-FDBEA0468386}" type="slidenum">
              <a:rPr lang="zh-CN" altLang="en-US"/>
              <a:pPr fontAlgn="base"/>
              <a:t>5</a:t>
            </a:fld>
            <a:endParaRPr lang="zh-CN" altLang="en-US"/>
          </a:p>
        </p:txBody>
      </p:sp>
    </p:spTree>
    <p:extLst>
      <p:ext uri="{BB962C8B-B14F-4D97-AF65-F5344CB8AC3E}">
        <p14:creationId xmlns:p14="http://schemas.microsoft.com/office/powerpoint/2010/main" val="39956089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幻灯片图像占位符 1"/>
          <p:cNvSpPr>
            <a:spLocks noGrp="1" noRot="1" noChangeAspect="1" noChangeArrowheads="1"/>
          </p:cNvSpPr>
          <p:nvPr>
            <p:ph type="sldImg" idx="4294967295"/>
          </p:nvPr>
        </p:nvSpPr>
        <p:spPr>
          <a:ln>
            <a:miter lim="800000"/>
          </a:ln>
        </p:spPr>
      </p:sp>
      <p:sp>
        <p:nvSpPr>
          <p:cNvPr id="17410" name="备注占位符 2"/>
          <p:cNvSpPr>
            <a:spLocks noGrp="1" noChangeArrowheads="1"/>
          </p:cNvSpPr>
          <p:nvPr>
            <p:ph type="body" idx="4294967295"/>
          </p:nvPr>
        </p:nvSpPr>
        <p:spPr/>
        <p:txBody>
          <a:bodyPr/>
          <a:lstStyle/>
          <a:p>
            <a:endParaRPr lang="zh-CN" altLang="en-US" smtClean="0"/>
          </a:p>
        </p:txBody>
      </p:sp>
      <p:sp>
        <p:nvSpPr>
          <p:cNvPr id="1741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71096DBC-6CDD-4E93-9950-CD17073F213F}" type="slidenum">
              <a:rPr lang="zh-CN" altLang="en-US"/>
              <a:pPr fontAlgn="base"/>
              <a:t>6</a:t>
            </a:fld>
            <a:endParaRPr lang="zh-CN" altLang="en-US"/>
          </a:p>
        </p:txBody>
      </p:sp>
    </p:spTree>
    <p:extLst>
      <p:ext uri="{BB962C8B-B14F-4D97-AF65-F5344CB8AC3E}">
        <p14:creationId xmlns:p14="http://schemas.microsoft.com/office/powerpoint/2010/main" val="1496994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幻灯片图像占位符 1"/>
          <p:cNvSpPr>
            <a:spLocks noGrp="1" noRot="1" noChangeAspect="1" noChangeArrowheads="1"/>
          </p:cNvSpPr>
          <p:nvPr>
            <p:ph type="sldImg" idx="4294967295"/>
          </p:nvPr>
        </p:nvSpPr>
        <p:spPr>
          <a:ln>
            <a:miter lim="800000"/>
          </a:ln>
        </p:spPr>
      </p:sp>
      <p:sp>
        <p:nvSpPr>
          <p:cNvPr id="19458" name="备注占位符 2"/>
          <p:cNvSpPr>
            <a:spLocks noGrp="1" noChangeArrowheads="1"/>
          </p:cNvSpPr>
          <p:nvPr>
            <p:ph type="body" idx="4294967295"/>
          </p:nvPr>
        </p:nvSpPr>
        <p:spPr/>
        <p:txBody>
          <a:bodyPr/>
          <a:lstStyle/>
          <a:p>
            <a:endParaRPr lang="zh-CN" altLang="en-US" smtClean="0"/>
          </a:p>
        </p:txBody>
      </p:sp>
      <p:sp>
        <p:nvSpPr>
          <p:cNvPr id="1945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9136FA54-C834-475B-8AF3-D5C07501252B}" type="slidenum">
              <a:rPr lang="zh-CN" altLang="en-US"/>
              <a:pPr fontAlgn="base"/>
              <a:t>7</a:t>
            </a:fld>
            <a:endParaRPr lang="zh-CN" altLang="en-US"/>
          </a:p>
        </p:txBody>
      </p:sp>
    </p:spTree>
    <p:extLst>
      <p:ext uri="{BB962C8B-B14F-4D97-AF65-F5344CB8AC3E}">
        <p14:creationId xmlns:p14="http://schemas.microsoft.com/office/powerpoint/2010/main" val="20401028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幻灯片图像占位符 1"/>
          <p:cNvSpPr>
            <a:spLocks noGrp="1" noRot="1" noChangeAspect="1" noChangeArrowheads="1"/>
          </p:cNvSpPr>
          <p:nvPr>
            <p:ph type="sldImg" idx="4294967295"/>
          </p:nvPr>
        </p:nvSpPr>
        <p:spPr>
          <a:ln>
            <a:miter lim="800000"/>
          </a:ln>
        </p:spPr>
      </p:sp>
      <p:sp>
        <p:nvSpPr>
          <p:cNvPr id="21506" name="备注占位符 2"/>
          <p:cNvSpPr>
            <a:spLocks noGrp="1" noChangeArrowheads="1"/>
          </p:cNvSpPr>
          <p:nvPr>
            <p:ph type="body" idx="4294967295"/>
          </p:nvPr>
        </p:nvSpPr>
        <p:spPr/>
        <p:txBody>
          <a:bodyPr/>
          <a:lstStyle/>
          <a:p>
            <a:endParaRPr lang="zh-CN" altLang="en-US" smtClean="0"/>
          </a:p>
        </p:txBody>
      </p:sp>
      <p:sp>
        <p:nvSpPr>
          <p:cNvPr id="2150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905E2B70-F15F-4CFA-8F35-F76B7F10C606}" type="slidenum">
              <a:rPr lang="zh-CN" altLang="en-US"/>
              <a:pPr fontAlgn="base"/>
              <a:t>8</a:t>
            </a:fld>
            <a:endParaRPr lang="zh-CN" altLang="en-US"/>
          </a:p>
        </p:txBody>
      </p:sp>
    </p:spTree>
    <p:extLst>
      <p:ext uri="{BB962C8B-B14F-4D97-AF65-F5344CB8AC3E}">
        <p14:creationId xmlns:p14="http://schemas.microsoft.com/office/powerpoint/2010/main" val="21306616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幻灯片图像占位符 1"/>
          <p:cNvSpPr>
            <a:spLocks noGrp="1" noRot="1" noChangeAspect="1" noChangeArrowheads="1"/>
          </p:cNvSpPr>
          <p:nvPr>
            <p:ph type="sldImg" idx="4294967295"/>
          </p:nvPr>
        </p:nvSpPr>
        <p:spPr>
          <a:ln>
            <a:miter lim="800000"/>
          </a:ln>
        </p:spPr>
      </p:sp>
      <p:sp>
        <p:nvSpPr>
          <p:cNvPr id="23554" name="备注占位符 2"/>
          <p:cNvSpPr>
            <a:spLocks noGrp="1" noChangeArrowheads="1"/>
          </p:cNvSpPr>
          <p:nvPr>
            <p:ph type="body" idx="4294967295"/>
          </p:nvPr>
        </p:nvSpPr>
        <p:spPr/>
        <p:txBody>
          <a:bodyPr/>
          <a:lstStyle/>
          <a:p>
            <a:endParaRPr lang="zh-CN" altLang="en-US" smtClean="0"/>
          </a:p>
        </p:txBody>
      </p:sp>
      <p:sp>
        <p:nvSpPr>
          <p:cNvPr id="2355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77FD8817-3E61-466F-9FEC-D6C465E48484}" type="slidenum">
              <a:rPr lang="zh-CN" altLang="en-US"/>
              <a:pPr fontAlgn="base"/>
              <a:t>9</a:t>
            </a:fld>
            <a:endParaRPr lang="zh-CN" altLang="en-US"/>
          </a:p>
        </p:txBody>
      </p:sp>
    </p:spTree>
    <p:extLst>
      <p:ext uri="{BB962C8B-B14F-4D97-AF65-F5344CB8AC3E}">
        <p14:creationId xmlns:p14="http://schemas.microsoft.com/office/powerpoint/2010/main" val="41418688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幻灯片图像占位符 1"/>
          <p:cNvSpPr>
            <a:spLocks noGrp="1" noRot="1" noChangeAspect="1" noChangeArrowheads="1"/>
          </p:cNvSpPr>
          <p:nvPr>
            <p:ph type="sldImg" idx="4294967295"/>
          </p:nvPr>
        </p:nvSpPr>
        <p:spPr>
          <a:ln>
            <a:miter lim="800000"/>
          </a:ln>
        </p:spPr>
      </p:sp>
      <p:sp>
        <p:nvSpPr>
          <p:cNvPr id="25602" name="备注占位符 2"/>
          <p:cNvSpPr>
            <a:spLocks noGrp="1" noChangeArrowheads="1"/>
          </p:cNvSpPr>
          <p:nvPr>
            <p:ph type="body" idx="4294967295"/>
          </p:nvPr>
        </p:nvSpPr>
        <p:spPr/>
        <p:txBody>
          <a:bodyPr/>
          <a:lstStyle/>
          <a:p>
            <a:endParaRPr lang="zh-CN" altLang="en-US" smtClean="0"/>
          </a:p>
        </p:txBody>
      </p:sp>
      <p:sp>
        <p:nvSpPr>
          <p:cNvPr id="2560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12EBAB60-3871-4655-B073-D191A468B85A}" type="slidenum">
              <a:rPr lang="zh-CN" altLang="en-US"/>
              <a:pPr fontAlgn="base"/>
              <a:t>10</a:t>
            </a:fld>
            <a:endParaRPr lang="zh-CN" altLang="en-US"/>
          </a:p>
        </p:txBody>
      </p:sp>
    </p:spTree>
    <p:extLst>
      <p:ext uri="{BB962C8B-B14F-4D97-AF65-F5344CB8AC3E}">
        <p14:creationId xmlns:p14="http://schemas.microsoft.com/office/powerpoint/2010/main" val="33774635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幻灯片图像占位符 1"/>
          <p:cNvSpPr>
            <a:spLocks noGrp="1" noRot="1" noChangeAspect="1" noChangeArrowheads="1"/>
          </p:cNvSpPr>
          <p:nvPr>
            <p:ph type="sldImg" idx="4294967295"/>
          </p:nvPr>
        </p:nvSpPr>
        <p:spPr>
          <a:ln>
            <a:miter lim="800000"/>
          </a:ln>
        </p:spPr>
      </p:sp>
      <p:sp>
        <p:nvSpPr>
          <p:cNvPr id="27650" name="备注占位符 2"/>
          <p:cNvSpPr>
            <a:spLocks noGrp="1" noChangeArrowheads="1"/>
          </p:cNvSpPr>
          <p:nvPr>
            <p:ph type="body" idx="4294967295"/>
          </p:nvPr>
        </p:nvSpPr>
        <p:spPr/>
        <p:txBody>
          <a:bodyPr/>
          <a:lstStyle/>
          <a:p>
            <a:endParaRPr lang="zh-CN" altLang="en-US" smtClean="0"/>
          </a:p>
        </p:txBody>
      </p:sp>
      <p:sp>
        <p:nvSpPr>
          <p:cNvPr id="2765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6CD1D6EC-E42A-452D-A706-BEF1FD7394D8}" type="slidenum">
              <a:rPr lang="zh-CN" altLang="en-US"/>
              <a:pPr fontAlgn="base"/>
              <a:t>11</a:t>
            </a:fld>
            <a:endParaRPr lang="zh-CN" altLang="en-US"/>
          </a:p>
        </p:txBody>
      </p:sp>
    </p:spTree>
    <p:extLst>
      <p:ext uri="{BB962C8B-B14F-4D97-AF65-F5344CB8AC3E}">
        <p14:creationId xmlns:p14="http://schemas.microsoft.com/office/powerpoint/2010/main" val="27752205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幻灯片图像占位符 1"/>
          <p:cNvSpPr>
            <a:spLocks noGrp="1" noRot="1" noChangeAspect="1" noChangeArrowheads="1"/>
          </p:cNvSpPr>
          <p:nvPr>
            <p:ph type="sldImg" idx="4294967295"/>
          </p:nvPr>
        </p:nvSpPr>
        <p:spPr>
          <a:ln>
            <a:miter lim="800000"/>
          </a:ln>
        </p:spPr>
      </p:sp>
      <p:sp>
        <p:nvSpPr>
          <p:cNvPr id="29698" name="备注占位符 2"/>
          <p:cNvSpPr>
            <a:spLocks noGrp="1" noChangeArrowheads="1"/>
          </p:cNvSpPr>
          <p:nvPr>
            <p:ph type="body" idx="4294967295"/>
          </p:nvPr>
        </p:nvSpPr>
        <p:spPr/>
        <p:txBody>
          <a:bodyPr/>
          <a:lstStyle/>
          <a:p>
            <a:endParaRPr lang="zh-CN" altLang="en-US" smtClean="0"/>
          </a:p>
        </p:txBody>
      </p:sp>
      <p:sp>
        <p:nvSpPr>
          <p:cNvPr id="2969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198FB79C-EF32-4FF7-A372-05B6EEE87E0A}" type="slidenum">
              <a:rPr lang="zh-CN" altLang="en-US"/>
              <a:pPr fontAlgn="base"/>
              <a:t>12</a:t>
            </a:fld>
            <a:endParaRPr lang="zh-CN" altLang="en-US"/>
          </a:p>
        </p:txBody>
      </p:sp>
    </p:spTree>
    <p:extLst>
      <p:ext uri="{BB962C8B-B14F-4D97-AF65-F5344CB8AC3E}">
        <p14:creationId xmlns:p14="http://schemas.microsoft.com/office/powerpoint/2010/main" val="40455370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幻灯片图像占位符 1"/>
          <p:cNvSpPr>
            <a:spLocks noGrp="1" noRot="1" noChangeAspect="1" noChangeArrowheads="1"/>
          </p:cNvSpPr>
          <p:nvPr>
            <p:ph type="sldImg" idx="4294967295"/>
          </p:nvPr>
        </p:nvSpPr>
        <p:spPr>
          <a:ln>
            <a:miter lim="800000"/>
          </a:ln>
        </p:spPr>
      </p:sp>
      <p:sp>
        <p:nvSpPr>
          <p:cNvPr id="31746" name="备注占位符 2"/>
          <p:cNvSpPr>
            <a:spLocks noGrp="1" noChangeArrowheads="1"/>
          </p:cNvSpPr>
          <p:nvPr>
            <p:ph type="body" idx="4294967295"/>
          </p:nvPr>
        </p:nvSpPr>
        <p:spPr/>
        <p:txBody>
          <a:bodyPr/>
          <a:lstStyle/>
          <a:p>
            <a:endParaRPr lang="zh-CN" altLang="en-US" smtClean="0"/>
          </a:p>
        </p:txBody>
      </p:sp>
      <p:sp>
        <p:nvSpPr>
          <p:cNvPr id="3174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C089A5DC-411D-48D4-A1D5-4B8CCFE678FD}" type="slidenum">
              <a:rPr lang="zh-CN" altLang="en-US"/>
              <a:pPr fontAlgn="base"/>
              <a:t>13</a:t>
            </a:fld>
            <a:endParaRPr lang="zh-CN" altLang="en-US"/>
          </a:p>
        </p:txBody>
      </p:sp>
    </p:spTree>
    <p:extLst>
      <p:ext uri="{BB962C8B-B14F-4D97-AF65-F5344CB8AC3E}">
        <p14:creationId xmlns:p14="http://schemas.microsoft.com/office/powerpoint/2010/main" val="14958457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幻灯片图像占位符 1"/>
          <p:cNvSpPr>
            <a:spLocks noGrp="1" noRot="1" noChangeAspect="1" noChangeArrowheads="1"/>
          </p:cNvSpPr>
          <p:nvPr>
            <p:ph type="sldImg" idx="4294967295"/>
          </p:nvPr>
        </p:nvSpPr>
        <p:spPr>
          <a:ln>
            <a:miter lim="800000"/>
          </a:ln>
        </p:spPr>
      </p:sp>
      <p:sp>
        <p:nvSpPr>
          <p:cNvPr id="33794" name="备注占位符 2"/>
          <p:cNvSpPr>
            <a:spLocks noGrp="1" noChangeArrowheads="1"/>
          </p:cNvSpPr>
          <p:nvPr>
            <p:ph type="body" idx="4294967295"/>
          </p:nvPr>
        </p:nvSpPr>
        <p:spPr/>
        <p:txBody>
          <a:bodyPr/>
          <a:lstStyle/>
          <a:p>
            <a:endParaRPr lang="zh-CN" altLang="en-US" smtClean="0"/>
          </a:p>
        </p:txBody>
      </p:sp>
      <p:sp>
        <p:nvSpPr>
          <p:cNvPr id="3379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8C5E6A77-BF17-4C8F-8250-B8390D98509A}" type="slidenum">
              <a:rPr lang="zh-CN" altLang="en-US"/>
              <a:pPr fontAlgn="base"/>
              <a:t>14</a:t>
            </a:fld>
            <a:endParaRPr lang="zh-CN" altLang="en-US"/>
          </a:p>
        </p:txBody>
      </p:sp>
    </p:spTree>
    <p:extLst>
      <p:ext uri="{BB962C8B-B14F-4D97-AF65-F5344CB8AC3E}">
        <p14:creationId xmlns:p14="http://schemas.microsoft.com/office/powerpoint/2010/main" val="32806423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幻灯片图像占位符 1"/>
          <p:cNvSpPr>
            <a:spLocks noGrp="1" noRot="1" noChangeAspect="1" noChangeArrowheads="1"/>
          </p:cNvSpPr>
          <p:nvPr>
            <p:ph type="sldImg" idx="4294967295"/>
          </p:nvPr>
        </p:nvSpPr>
        <p:spPr>
          <a:ln>
            <a:miter lim="800000"/>
          </a:ln>
        </p:spPr>
      </p:sp>
      <p:sp>
        <p:nvSpPr>
          <p:cNvPr id="35842" name="备注占位符 2"/>
          <p:cNvSpPr>
            <a:spLocks noGrp="1" noChangeArrowheads="1"/>
          </p:cNvSpPr>
          <p:nvPr>
            <p:ph type="body" idx="4294967295"/>
          </p:nvPr>
        </p:nvSpPr>
        <p:spPr/>
        <p:txBody>
          <a:bodyPr/>
          <a:lstStyle/>
          <a:p>
            <a:endParaRPr lang="zh-CN" altLang="en-US" smtClean="0"/>
          </a:p>
        </p:txBody>
      </p:sp>
      <p:sp>
        <p:nvSpPr>
          <p:cNvPr id="3584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0FCC38FC-D0CF-4409-8777-DB37AAB38BA6}" type="slidenum">
              <a:rPr lang="zh-CN" altLang="en-US"/>
              <a:pPr fontAlgn="base"/>
              <a:t>15</a:t>
            </a:fld>
            <a:endParaRPr lang="zh-CN" altLang="en-US"/>
          </a:p>
        </p:txBody>
      </p:sp>
    </p:spTree>
    <p:extLst>
      <p:ext uri="{BB962C8B-B14F-4D97-AF65-F5344CB8AC3E}">
        <p14:creationId xmlns:p14="http://schemas.microsoft.com/office/powerpoint/2010/main" val="27019403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幻灯片图像占位符 1"/>
          <p:cNvSpPr>
            <a:spLocks noGrp="1" noRot="1" noChangeAspect="1" noChangeArrowheads="1"/>
          </p:cNvSpPr>
          <p:nvPr>
            <p:ph type="sldImg" idx="4294967295"/>
          </p:nvPr>
        </p:nvSpPr>
        <p:spPr>
          <a:ln>
            <a:miter lim="800000"/>
          </a:ln>
        </p:spPr>
      </p:sp>
      <p:sp>
        <p:nvSpPr>
          <p:cNvPr id="37890" name="备注占位符 2"/>
          <p:cNvSpPr>
            <a:spLocks noGrp="1" noChangeArrowheads="1"/>
          </p:cNvSpPr>
          <p:nvPr>
            <p:ph type="body" idx="4294967295"/>
          </p:nvPr>
        </p:nvSpPr>
        <p:spPr/>
        <p:txBody>
          <a:bodyPr/>
          <a:lstStyle/>
          <a:p>
            <a:endParaRPr lang="zh-CN" altLang="en-US" smtClean="0"/>
          </a:p>
        </p:txBody>
      </p:sp>
      <p:sp>
        <p:nvSpPr>
          <p:cNvPr id="3789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36AE3AB0-E8F4-4881-A57A-BFB78362A9F8}" type="slidenum">
              <a:rPr lang="zh-CN" altLang="en-US"/>
              <a:pPr fontAlgn="base"/>
              <a:t>16</a:t>
            </a:fld>
            <a:endParaRPr lang="zh-CN" altLang="en-US"/>
          </a:p>
        </p:txBody>
      </p:sp>
    </p:spTree>
    <p:extLst>
      <p:ext uri="{BB962C8B-B14F-4D97-AF65-F5344CB8AC3E}">
        <p14:creationId xmlns:p14="http://schemas.microsoft.com/office/powerpoint/2010/main" val="32255628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p:cNvSpPr>
          <p:nvPr>
            <p:ph type="sldImg" idx="4294967295"/>
          </p:nvPr>
        </p:nvSpPr>
        <p:spPr>
          <a:ln>
            <a:miter lim="800000"/>
          </a:ln>
        </p:spPr>
      </p:sp>
      <p:sp>
        <p:nvSpPr>
          <p:cNvPr id="39938" name="备注占位符 2"/>
          <p:cNvSpPr>
            <a:spLocks noGrp="1" noChangeArrowheads="1"/>
          </p:cNvSpPr>
          <p:nvPr>
            <p:ph type="body" idx="4294967295"/>
          </p:nvPr>
        </p:nvSpPr>
        <p:spPr/>
        <p:txBody>
          <a:bodyPr/>
          <a:lstStyle/>
          <a:p>
            <a:endParaRPr lang="zh-CN" altLang="en-US" smtClean="0"/>
          </a:p>
        </p:txBody>
      </p:sp>
      <p:sp>
        <p:nvSpPr>
          <p:cNvPr id="3993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40EA0539-5F0C-42D7-88D0-74075B898434}" type="slidenum">
              <a:rPr lang="zh-CN" altLang="en-US"/>
              <a:pPr fontAlgn="base"/>
              <a:t>17</a:t>
            </a:fld>
            <a:endParaRPr lang="zh-CN" altLang="en-US"/>
          </a:p>
        </p:txBody>
      </p:sp>
    </p:spTree>
    <p:extLst>
      <p:ext uri="{BB962C8B-B14F-4D97-AF65-F5344CB8AC3E}">
        <p14:creationId xmlns:p14="http://schemas.microsoft.com/office/powerpoint/2010/main" val="26273197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幻灯片图像占位符 1"/>
          <p:cNvSpPr>
            <a:spLocks noGrp="1" noRot="1" noChangeAspect="1" noChangeArrowheads="1"/>
          </p:cNvSpPr>
          <p:nvPr>
            <p:ph type="sldImg" idx="4294967295"/>
          </p:nvPr>
        </p:nvSpPr>
        <p:spPr>
          <a:ln>
            <a:miter lim="800000"/>
          </a:ln>
        </p:spPr>
      </p:sp>
      <p:sp>
        <p:nvSpPr>
          <p:cNvPr id="41986" name="备注占位符 2"/>
          <p:cNvSpPr>
            <a:spLocks noGrp="1" noChangeArrowheads="1"/>
          </p:cNvSpPr>
          <p:nvPr>
            <p:ph type="body" idx="4294967295"/>
          </p:nvPr>
        </p:nvSpPr>
        <p:spPr/>
        <p:txBody>
          <a:bodyPr/>
          <a:lstStyle/>
          <a:p>
            <a:endParaRPr lang="zh-CN" altLang="en-US" smtClean="0"/>
          </a:p>
        </p:txBody>
      </p:sp>
      <p:sp>
        <p:nvSpPr>
          <p:cNvPr id="4198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4DB848C9-D2D7-46F2-BD8E-79C804B625B3}" type="slidenum">
              <a:rPr lang="zh-CN" altLang="en-US"/>
              <a:pPr fontAlgn="base"/>
              <a:t>18</a:t>
            </a:fld>
            <a:endParaRPr lang="zh-CN" altLang="en-US"/>
          </a:p>
        </p:txBody>
      </p:sp>
    </p:spTree>
    <p:extLst>
      <p:ext uri="{BB962C8B-B14F-4D97-AF65-F5344CB8AC3E}">
        <p14:creationId xmlns:p14="http://schemas.microsoft.com/office/powerpoint/2010/main" val="12599328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幻灯片图像占位符 1"/>
          <p:cNvSpPr>
            <a:spLocks noGrp="1" noRot="1" noChangeAspect="1" noChangeArrowheads="1"/>
          </p:cNvSpPr>
          <p:nvPr>
            <p:ph type="sldImg" idx="4294967295"/>
          </p:nvPr>
        </p:nvSpPr>
        <p:spPr>
          <a:ln>
            <a:miter lim="800000"/>
          </a:ln>
        </p:spPr>
      </p:sp>
      <p:sp>
        <p:nvSpPr>
          <p:cNvPr id="44034" name="备注占位符 2"/>
          <p:cNvSpPr>
            <a:spLocks noGrp="1" noChangeArrowheads="1"/>
          </p:cNvSpPr>
          <p:nvPr>
            <p:ph type="body" idx="4294967295"/>
          </p:nvPr>
        </p:nvSpPr>
        <p:spPr/>
        <p:txBody>
          <a:bodyPr/>
          <a:lstStyle/>
          <a:p>
            <a:endParaRPr lang="zh-CN" altLang="en-US" smtClean="0"/>
          </a:p>
        </p:txBody>
      </p:sp>
      <p:sp>
        <p:nvSpPr>
          <p:cNvPr id="4403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5C685C9D-3D24-4711-AD18-036B514B2DB5}" type="slidenum">
              <a:rPr lang="zh-CN" altLang="en-US"/>
              <a:pPr fontAlgn="base"/>
              <a:t>19</a:t>
            </a:fld>
            <a:endParaRPr lang="zh-CN" altLang="en-US"/>
          </a:p>
        </p:txBody>
      </p:sp>
    </p:spTree>
    <p:extLst>
      <p:ext uri="{BB962C8B-B14F-4D97-AF65-F5344CB8AC3E}">
        <p14:creationId xmlns:p14="http://schemas.microsoft.com/office/powerpoint/2010/main" val="23744641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幻灯片图像占位符 1"/>
          <p:cNvSpPr>
            <a:spLocks noGrp="1" noRot="1" noChangeAspect="1" noChangeArrowheads="1"/>
          </p:cNvSpPr>
          <p:nvPr>
            <p:ph type="sldImg" idx="4294967295"/>
          </p:nvPr>
        </p:nvSpPr>
        <p:spPr>
          <a:ln>
            <a:miter lim="800000"/>
          </a:ln>
        </p:spPr>
      </p:sp>
      <p:sp>
        <p:nvSpPr>
          <p:cNvPr id="46082" name="备注占位符 2"/>
          <p:cNvSpPr>
            <a:spLocks noGrp="1" noChangeArrowheads="1"/>
          </p:cNvSpPr>
          <p:nvPr>
            <p:ph type="body" idx="4294967295"/>
          </p:nvPr>
        </p:nvSpPr>
        <p:spPr/>
        <p:txBody>
          <a:bodyPr/>
          <a:lstStyle/>
          <a:p>
            <a:endParaRPr lang="zh-CN" altLang="en-US" smtClean="0"/>
          </a:p>
        </p:txBody>
      </p:sp>
      <p:sp>
        <p:nvSpPr>
          <p:cNvPr id="4608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EFD9C12C-D9BF-495A-858C-67AFBF893D8C}" type="slidenum">
              <a:rPr lang="zh-CN" altLang="en-US"/>
              <a:pPr fontAlgn="base"/>
              <a:t>20</a:t>
            </a:fld>
            <a:endParaRPr lang="zh-CN" altLang="en-US"/>
          </a:p>
        </p:txBody>
      </p:sp>
    </p:spTree>
    <p:extLst>
      <p:ext uri="{BB962C8B-B14F-4D97-AF65-F5344CB8AC3E}">
        <p14:creationId xmlns:p14="http://schemas.microsoft.com/office/powerpoint/2010/main" val="24999167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幻灯片图像占位符 1"/>
          <p:cNvSpPr>
            <a:spLocks noGrp="1" noRot="1" noChangeAspect="1" noChangeArrowheads="1"/>
          </p:cNvSpPr>
          <p:nvPr>
            <p:ph type="sldImg" idx="4294967295"/>
          </p:nvPr>
        </p:nvSpPr>
        <p:spPr>
          <a:ln>
            <a:miter lim="800000"/>
          </a:ln>
        </p:spPr>
      </p:sp>
      <p:sp>
        <p:nvSpPr>
          <p:cNvPr id="48130" name="备注占位符 2"/>
          <p:cNvSpPr>
            <a:spLocks noGrp="1" noChangeArrowheads="1"/>
          </p:cNvSpPr>
          <p:nvPr>
            <p:ph type="body" idx="4294967295"/>
          </p:nvPr>
        </p:nvSpPr>
        <p:spPr/>
        <p:txBody>
          <a:bodyPr/>
          <a:lstStyle/>
          <a:p>
            <a:endParaRPr lang="zh-CN" altLang="en-US" smtClean="0"/>
          </a:p>
        </p:txBody>
      </p:sp>
      <p:sp>
        <p:nvSpPr>
          <p:cNvPr id="4813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42D5E1CE-6F51-41C6-9FDB-60CABDC564D4}" type="slidenum">
              <a:rPr lang="zh-CN" altLang="en-US"/>
              <a:pPr fontAlgn="base"/>
              <a:t>21</a:t>
            </a:fld>
            <a:endParaRPr lang="zh-CN" altLang="en-US"/>
          </a:p>
        </p:txBody>
      </p:sp>
    </p:spTree>
    <p:extLst>
      <p:ext uri="{BB962C8B-B14F-4D97-AF65-F5344CB8AC3E}">
        <p14:creationId xmlns:p14="http://schemas.microsoft.com/office/powerpoint/2010/main" val="30982600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幻灯片图像占位符 1"/>
          <p:cNvSpPr>
            <a:spLocks noGrp="1" noRot="1" noChangeAspect="1" noChangeArrowheads="1"/>
          </p:cNvSpPr>
          <p:nvPr>
            <p:ph type="sldImg" idx="4294967295"/>
          </p:nvPr>
        </p:nvSpPr>
        <p:spPr>
          <a:ln>
            <a:miter lim="800000"/>
          </a:ln>
        </p:spPr>
      </p:sp>
      <p:sp>
        <p:nvSpPr>
          <p:cNvPr id="50178" name="备注占位符 2"/>
          <p:cNvSpPr>
            <a:spLocks noGrp="1" noChangeArrowheads="1"/>
          </p:cNvSpPr>
          <p:nvPr>
            <p:ph type="body" idx="4294967295"/>
          </p:nvPr>
        </p:nvSpPr>
        <p:spPr/>
        <p:txBody>
          <a:bodyPr/>
          <a:lstStyle/>
          <a:p>
            <a:endParaRPr lang="zh-CN" altLang="en-US" smtClean="0"/>
          </a:p>
        </p:txBody>
      </p:sp>
      <p:sp>
        <p:nvSpPr>
          <p:cNvPr id="5017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B97B0A38-5CB5-4602-9554-0A3AD3C4889F}" type="slidenum">
              <a:rPr lang="zh-CN" altLang="en-US"/>
              <a:pPr fontAlgn="base"/>
              <a:t>22</a:t>
            </a:fld>
            <a:endParaRPr lang="zh-CN" altLang="en-US"/>
          </a:p>
        </p:txBody>
      </p:sp>
    </p:spTree>
    <p:extLst>
      <p:ext uri="{BB962C8B-B14F-4D97-AF65-F5344CB8AC3E}">
        <p14:creationId xmlns:p14="http://schemas.microsoft.com/office/powerpoint/2010/main" val="31272294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幻灯片图像占位符 1"/>
          <p:cNvSpPr>
            <a:spLocks noGrp="1" noRot="1" noChangeAspect="1" noChangeArrowheads="1"/>
          </p:cNvSpPr>
          <p:nvPr>
            <p:ph type="sldImg" idx="4294967295"/>
          </p:nvPr>
        </p:nvSpPr>
        <p:spPr>
          <a:ln>
            <a:miter lim="800000"/>
          </a:ln>
        </p:spPr>
      </p:sp>
      <p:sp>
        <p:nvSpPr>
          <p:cNvPr id="52226" name="备注占位符 2"/>
          <p:cNvSpPr>
            <a:spLocks noGrp="1" noChangeArrowheads="1"/>
          </p:cNvSpPr>
          <p:nvPr>
            <p:ph type="body" idx="4294967295"/>
          </p:nvPr>
        </p:nvSpPr>
        <p:spPr/>
        <p:txBody>
          <a:bodyPr/>
          <a:lstStyle/>
          <a:p>
            <a:endParaRPr lang="zh-CN" altLang="en-US" smtClean="0"/>
          </a:p>
        </p:txBody>
      </p:sp>
      <p:sp>
        <p:nvSpPr>
          <p:cNvPr id="5222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6D7B4B15-2360-4B32-BCF1-F480B357161B}" type="slidenum">
              <a:rPr lang="zh-CN" altLang="en-US"/>
              <a:pPr fontAlgn="base"/>
              <a:t>23</a:t>
            </a:fld>
            <a:endParaRPr lang="zh-CN" altLang="en-US"/>
          </a:p>
        </p:txBody>
      </p:sp>
    </p:spTree>
    <p:extLst>
      <p:ext uri="{BB962C8B-B14F-4D97-AF65-F5344CB8AC3E}">
        <p14:creationId xmlns:p14="http://schemas.microsoft.com/office/powerpoint/2010/main" val="35077663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noChangeArrowheads="1"/>
          </p:cNvSpPr>
          <p:nvPr>
            <p:ph type="sldImg" idx="4294967295"/>
          </p:nvPr>
        </p:nvSpPr>
        <p:spPr>
          <a:ln>
            <a:miter lim="800000"/>
          </a:ln>
        </p:spPr>
      </p:sp>
      <p:sp>
        <p:nvSpPr>
          <p:cNvPr id="54274" name="备注占位符 2"/>
          <p:cNvSpPr>
            <a:spLocks noGrp="1" noChangeArrowheads="1"/>
          </p:cNvSpPr>
          <p:nvPr>
            <p:ph type="body" idx="4294967295"/>
          </p:nvPr>
        </p:nvSpPr>
        <p:spPr/>
        <p:txBody>
          <a:bodyPr/>
          <a:lstStyle/>
          <a:p>
            <a:endParaRPr lang="zh-CN" altLang="en-US" smtClean="0"/>
          </a:p>
        </p:txBody>
      </p:sp>
      <p:sp>
        <p:nvSpPr>
          <p:cNvPr id="5427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78F2C5DE-AC4B-48CA-9809-A2E9E2F196C0}" type="slidenum">
              <a:rPr lang="zh-CN" altLang="en-US"/>
              <a:pPr fontAlgn="base"/>
              <a:t>24</a:t>
            </a:fld>
            <a:endParaRPr lang="zh-CN" altLang="en-US"/>
          </a:p>
        </p:txBody>
      </p:sp>
    </p:spTree>
    <p:extLst>
      <p:ext uri="{BB962C8B-B14F-4D97-AF65-F5344CB8AC3E}">
        <p14:creationId xmlns:p14="http://schemas.microsoft.com/office/powerpoint/2010/main" val="17178382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幻灯片图像占位符 1"/>
          <p:cNvSpPr>
            <a:spLocks noGrp="1" noRot="1" noChangeAspect="1" noChangeArrowheads="1"/>
          </p:cNvSpPr>
          <p:nvPr>
            <p:ph type="sldImg" idx="4294967295"/>
          </p:nvPr>
        </p:nvSpPr>
        <p:spPr>
          <a:ln>
            <a:miter lim="800000"/>
          </a:ln>
        </p:spPr>
      </p:sp>
      <p:sp>
        <p:nvSpPr>
          <p:cNvPr id="56322" name="备注占位符 2"/>
          <p:cNvSpPr>
            <a:spLocks noGrp="1" noChangeArrowheads="1"/>
          </p:cNvSpPr>
          <p:nvPr>
            <p:ph type="body" idx="4294967295"/>
          </p:nvPr>
        </p:nvSpPr>
        <p:spPr/>
        <p:txBody>
          <a:bodyPr/>
          <a:lstStyle/>
          <a:p>
            <a:endParaRPr lang="zh-CN" altLang="en-US" smtClean="0"/>
          </a:p>
        </p:txBody>
      </p:sp>
      <p:sp>
        <p:nvSpPr>
          <p:cNvPr id="5632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BDD74077-5002-4209-972A-F06DB66FDC85}" type="slidenum">
              <a:rPr lang="zh-CN" altLang="en-US"/>
              <a:pPr fontAlgn="base"/>
              <a:t>25</a:t>
            </a:fld>
            <a:endParaRPr lang="zh-CN" altLang="en-US"/>
          </a:p>
        </p:txBody>
      </p:sp>
    </p:spTree>
    <p:extLst>
      <p:ext uri="{BB962C8B-B14F-4D97-AF65-F5344CB8AC3E}">
        <p14:creationId xmlns:p14="http://schemas.microsoft.com/office/powerpoint/2010/main" val="33601448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幻灯片图像占位符 1"/>
          <p:cNvSpPr>
            <a:spLocks noGrp="1" noRot="1" noChangeAspect="1" noChangeArrowheads="1"/>
          </p:cNvSpPr>
          <p:nvPr>
            <p:ph type="sldImg" idx="4294967295"/>
          </p:nvPr>
        </p:nvSpPr>
        <p:spPr>
          <a:ln>
            <a:miter lim="800000"/>
          </a:ln>
        </p:spPr>
      </p:sp>
      <p:sp>
        <p:nvSpPr>
          <p:cNvPr id="58370" name="备注占位符 2"/>
          <p:cNvSpPr>
            <a:spLocks noGrp="1" noChangeArrowheads="1"/>
          </p:cNvSpPr>
          <p:nvPr>
            <p:ph type="body" idx="4294967295"/>
          </p:nvPr>
        </p:nvSpPr>
        <p:spPr/>
        <p:txBody>
          <a:bodyPr/>
          <a:lstStyle/>
          <a:p>
            <a:endParaRPr lang="zh-CN" altLang="en-US" smtClean="0"/>
          </a:p>
        </p:txBody>
      </p:sp>
      <p:sp>
        <p:nvSpPr>
          <p:cNvPr id="5837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4C0A53B9-33E2-48F7-ABD3-C8F14336515E}" type="slidenum">
              <a:rPr lang="zh-CN" altLang="en-US"/>
              <a:pPr fontAlgn="base"/>
              <a:t>26</a:t>
            </a:fld>
            <a:endParaRPr lang="zh-CN" altLang="en-US"/>
          </a:p>
        </p:txBody>
      </p:sp>
    </p:spTree>
    <p:extLst>
      <p:ext uri="{BB962C8B-B14F-4D97-AF65-F5344CB8AC3E}">
        <p14:creationId xmlns:p14="http://schemas.microsoft.com/office/powerpoint/2010/main" val="15879791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幻灯片图像占位符 1"/>
          <p:cNvSpPr>
            <a:spLocks noGrp="1" noRot="1" noChangeAspect="1" noChangeArrowheads="1"/>
          </p:cNvSpPr>
          <p:nvPr>
            <p:ph type="sldImg" idx="4294967295"/>
          </p:nvPr>
        </p:nvSpPr>
        <p:spPr>
          <a:ln>
            <a:miter lim="800000"/>
          </a:ln>
        </p:spPr>
      </p:sp>
      <p:sp>
        <p:nvSpPr>
          <p:cNvPr id="60418" name="备注占位符 2"/>
          <p:cNvSpPr>
            <a:spLocks noGrp="1" noChangeArrowheads="1"/>
          </p:cNvSpPr>
          <p:nvPr>
            <p:ph type="body" idx="4294967295"/>
          </p:nvPr>
        </p:nvSpPr>
        <p:spPr/>
        <p:txBody>
          <a:bodyPr/>
          <a:lstStyle/>
          <a:p>
            <a:endParaRPr lang="zh-CN" altLang="en-US" smtClean="0"/>
          </a:p>
        </p:txBody>
      </p:sp>
      <p:sp>
        <p:nvSpPr>
          <p:cNvPr id="6041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BADFD013-B142-4855-A8B7-563AE10A356A}" type="slidenum">
              <a:rPr lang="zh-CN" altLang="en-US"/>
              <a:pPr fontAlgn="base"/>
              <a:t>27</a:t>
            </a:fld>
            <a:endParaRPr lang="zh-CN" altLang="en-US"/>
          </a:p>
        </p:txBody>
      </p:sp>
    </p:spTree>
    <p:extLst>
      <p:ext uri="{BB962C8B-B14F-4D97-AF65-F5344CB8AC3E}">
        <p14:creationId xmlns:p14="http://schemas.microsoft.com/office/powerpoint/2010/main" val="24054597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幻灯片图像占位符 1"/>
          <p:cNvSpPr>
            <a:spLocks noGrp="1" noRot="1" noChangeAspect="1" noChangeArrowheads="1"/>
          </p:cNvSpPr>
          <p:nvPr>
            <p:ph type="sldImg" idx="4294967295"/>
          </p:nvPr>
        </p:nvSpPr>
        <p:spPr>
          <a:ln>
            <a:miter lim="800000"/>
          </a:ln>
        </p:spPr>
      </p:sp>
      <p:sp>
        <p:nvSpPr>
          <p:cNvPr id="62466" name="备注占位符 2"/>
          <p:cNvSpPr>
            <a:spLocks noGrp="1" noChangeArrowheads="1"/>
          </p:cNvSpPr>
          <p:nvPr>
            <p:ph type="body" idx="4294967295"/>
          </p:nvPr>
        </p:nvSpPr>
        <p:spPr/>
        <p:txBody>
          <a:bodyPr/>
          <a:lstStyle/>
          <a:p>
            <a:endParaRPr lang="zh-CN" altLang="en-US" smtClean="0"/>
          </a:p>
        </p:txBody>
      </p:sp>
      <p:sp>
        <p:nvSpPr>
          <p:cNvPr id="6246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0F291C83-76A7-4499-9B1D-E098D889C319}" type="slidenum">
              <a:rPr lang="zh-CN" altLang="en-US"/>
              <a:pPr fontAlgn="base"/>
              <a:t>28</a:t>
            </a:fld>
            <a:endParaRPr lang="zh-CN" altLang="en-US"/>
          </a:p>
        </p:txBody>
      </p:sp>
    </p:spTree>
    <p:extLst>
      <p:ext uri="{BB962C8B-B14F-4D97-AF65-F5344CB8AC3E}">
        <p14:creationId xmlns:p14="http://schemas.microsoft.com/office/powerpoint/2010/main" val="20198622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幻灯片图像占位符 1"/>
          <p:cNvSpPr>
            <a:spLocks noGrp="1" noRot="1" noChangeAspect="1" noChangeArrowheads="1"/>
          </p:cNvSpPr>
          <p:nvPr>
            <p:ph type="sldImg" idx="4294967295"/>
          </p:nvPr>
        </p:nvSpPr>
        <p:spPr>
          <a:ln>
            <a:miter lim="800000"/>
          </a:ln>
        </p:spPr>
      </p:sp>
      <p:sp>
        <p:nvSpPr>
          <p:cNvPr id="64514" name="备注占位符 2"/>
          <p:cNvSpPr>
            <a:spLocks noGrp="1" noChangeArrowheads="1"/>
          </p:cNvSpPr>
          <p:nvPr>
            <p:ph type="body" idx="4294967295"/>
          </p:nvPr>
        </p:nvSpPr>
        <p:spPr/>
        <p:txBody>
          <a:bodyPr/>
          <a:lstStyle/>
          <a:p>
            <a:endParaRPr lang="zh-CN" altLang="en-US" smtClean="0"/>
          </a:p>
        </p:txBody>
      </p:sp>
      <p:sp>
        <p:nvSpPr>
          <p:cNvPr id="645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A778F4FD-E5AE-41DB-AAEC-C8124BFAD165}" type="slidenum">
              <a:rPr lang="zh-CN" altLang="en-US"/>
              <a:pPr fontAlgn="base"/>
              <a:t>29</a:t>
            </a:fld>
            <a:endParaRPr lang="zh-CN" altLang="en-US"/>
          </a:p>
        </p:txBody>
      </p:sp>
    </p:spTree>
    <p:extLst>
      <p:ext uri="{BB962C8B-B14F-4D97-AF65-F5344CB8AC3E}">
        <p14:creationId xmlns:p14="http://schemas.microsoft.com/office/powerpoint/2010/main" val="25505601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幻灯片图像占位符 1"/>
          <p:cNvSpPr>
            <a:spLocks noGrp="1" noRot="1" noChangeAspect="1" noChangeArrowheads="1"/>
          </p:cNvSpPr>
          <p:nvPr>
            <p:ph type="sldImg" idx="4294967295"/>
          </p:nvPr>
        </p:nvSpPr>
        <p:spPr>
          <a:ln>
            <a:miter lim="800000"/>
          </a:ln>
        </p:spPr>
      </p:sp>
      <p:sp>
        <p:nvSpPr>
          <p:cNvPr id="66562" name="备注占位符 2"/>
          <p:cNvSpPr>
            <a:spLocks noGrp="1" noChangeArrowheads="1"/>
          </p:cNvSpPr>
          <p:nvPr>
            <p:ph type="body" idx="4294967295"/>
          </p:nvPr>
        </p:nvSpPr>
        <p:spPr/>
        <p:txBody>
          <a:bodyPr/>
          <a:lstStyle/>
          <a:p>
            <a:endParaRPr lang="zh-CN" altLang="en-US" smtClean="0"/>
          </a:p>
        </p:txBody>
      </p:sp>
      <p:sp>
        <p:nvSpPr>
          <p:cNvPr id="6656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8BA13D6D-07B0-4C0E-8E60-B5C8A792C360}" type="slidenum">
              <a:rPr lang="zh-CN" altLang="en-US"/>
              <a:pPr fontAlgn="base"/>
              <a:t>30</a:t>
            </a:fld>
            <a:endParaRPr lang="zh-CN" altLang="en-US"/>
          </a:p>
        </p:txBody>
      </p:sp>
    </p:spTree>
    <p:extLst>
      <p:ext uri="{BB962C8B-B14F-4D97-AF65-F5344CB8AC3E}">
        <p14:creationId xmlns:p14="http://schemas.microsoft.com/office/powerpoint/2010/main" val="15873094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幻灯片图像占位符 1"/>
          <p:cNvSpPr>
            <a:spLocks noGrp="1" noRot="1" noChangeAspect="1" noChangeArrowheads="1"/>
          </p:cNvSpPr>
          <p:nvPr>
            <p:ph type="sldImg" idx="4294967295"/>
          </p:nvPr>
        </p:nvSpPr>
        <p:spPr>
          <a:ln>
            <a:miter lim="800000"/>
          </a:ln>
        </p:spPr>
      </p:sp>
      <p:sp>
        <p:nvSpPr>
          <p:cNvPr id="68610" name="备注占位符 2"/>
          <p:cNvSpPr>
            <a:spLocks noGrp="1" noChangeArrowheads="1"/>
          </p:cNvSpPr>
          <p:nvPr>
            <p:ph type="body" idx="4294967295"/>
          </p:nvPr>
        </p:nvSpPr>
        <p:spPr/>
        <p:txBody>
          <a:bodyPr/>
          <a:lstStyle/>
          <a:p>
            <a:endParaRPr lang="zh-CN" altLang="en-US" smtClean="0"/>
          </a:p>
        </p:txBody>
      </p:sp>
      <p:sp>
        <p:nvSpPr>
          <p:cNvPr id="6861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85D06753-F510-4603-AE68-D2AEE6511035}" type="slidenum">
              <a:rPr lang="zh-CN" altLang="en-US"/>
              <a:pPr fontAlgn="base"/>
              <a:t>31</a:t>
            </a:fld>
            <a:endParaRPr lang="zh-CN" altLang="en-US"/>
          </a:p>
        </p:txBody>
      </p:sp>
    </p:spTree>
    <p:extLst>
      <p:ext uri="{BB962C8B-B14F-4D97-AF65-F5344CB8AC3E}">
        <p14:creationId xmlns:p14="http://schemas.microsoft.com/office/powerpoint/2010/main" val="34180721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幻灯片图像占位符 1"/>
          <p:cNvSpPr>
            <a:spLocks noGrp="1" noRot="1" noChangeAspect="1" noChangeArrowheads="1"/>
          </p:cNvSpPr>
          <p:nvPr>
            <p:ph type="sldImg" idx="4294967295"/>
          </p:nvPr>
        </p:nvSpPr>
        <p:spPr>
          <a:ln>
            <a:miter lim="800000"/>
          </a:ln>
        </p:spPr>
      </p:sp>
      <p:sp>
        <p:nvSpPr>
          <p:cNvPr id="70658" name="备注占位符 2"/>
          <p:cNvSpPr>
            <a:spLocks noGrp="1" noChangeArrowheads="1"/>
          </p:cNvSpPr>
          <p:nvPr>
            <p:ph type="body" idx="4294967295"/>
          </p:nvPr>
        </p:nvSpPr>
        <p:spPr/>
        <p:txBody>
          <a:bodyPr/>
          <a:lstStyle/>
          <a:p>
            <a:endParaRPr lang="zh-CN" altLang="en-US" smtClean="0"/>
          </a:p>
        </p:txBody>
      </p:sp>
      <p:sp>
        <p:nvSpPr>
          <p:cNvPr id="7065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B03F646C-4AE9-43D9-95CC-21E855F4476B}" type="slidenum">
              <a:rPr lang="zh-CN" altLang="en-US"/>
              <a:pPr fontAlgn="base"/>
              <a:t>32</a:t>
            </a:fld>
            <a:endParaRPr lang="zh-CN" altLang="en-US"/>
          </a:p>
        </p:txBody>
      </p:sp>
    </p:spTree>
    <p:extLst>
      <p:ext uri="{BB962C8B-B14F-4D97-AF65-F5344CB8AC3E}">
        <p14:creationId xmlns:p14="http://schemas.microsoft.com/office/powerpoint/2010/main" val="23123621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幻灯片图像占位符 1"/>
          <p:cNvSpPr>
            <a:spLocks noGrp="1" noRot="1" noChangeAspect="1" noChangeArrowheads="1"/>
          </p:cNvSpPr>
          <p:nvPr>
            <p:ph type="sldImg" idx="4294967295"/>
          </p:nvPr>
        </p:nvSpPr>
        <p:spPr>
          <a:ln>
            <a:miter lim="800000"/>
          </a:ln>
        </p:spPr>
      </p:sp>
      <p:sp>
        <p:nvSpPr>
          <p:cNvPr id="72706" name="备注占位符 2"/>
          <p:cNvSpPr>
            <a:spLocks noGrp="1" noChangeArrowheads="1"/>
          </p:cNvSpPr>
          <p:nvPr>
            <p:ph type="body" idx="4294967295"/>
          </p:nvPr>
        </p:nvSpPr>
        <p:spPr/>
        <p:txBody>
          <a:bodyPr/>
          <a:lstStyle/>
          <a:p>
            <a:endParaRPr lang="zh-CN" altLang="en-US" smtClean="0"/>
          </a:p>
        </p:txBody>
      </p:sp>
      <p:sp>
        <p:nvSpPr>
          <p:cNvPr id="7270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604E82EE-18C4-488A-A449-A8870C77F793}" type="slidenum">
              <a:rPr lang="zh-CN" altLang="en-US"/>
              <a:pPr fontAlgn="base"/>
              <a:t>33</a:t>
            </a:fld>
            <a:endParaRPr lang="zh-CN" altLang="en-US"/>
          </a:p>
        </p:txBody>
      </p:sp>
    </p:spTree>
    <p:extLst>
      <p:ext uri="{BB962C8B-B14F-4D97-AF65-F5344CB8AC3E}">
        <p14:creationId xmlns:p14="http://schemas.microsoft.com/office/powerpoint/2010/main" val="28593443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34</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0022560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bwMode="auto">
      <p:bgPr>
        <a:solidFill>
          <a:srgbClr val="F1F1F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6466417"/>
      </p:ext>
    </p:extLst>
  </p:cSld>
  <p:clrMapOvr>
    <a:masterClrMapping/>
  </p:clrMapOvr>
  <p:transition spd="med" advTm="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bwMode="auto">
      <p:bgPr>
        <a:solidFill>
          <a:srgbClr val="F1F1F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4889127"/>
      </p:ext>
    </p:extLst>
  </p:cSld>
  <p:clrMapOvr>
    <a:masterClrMapping/>
  </p:clrMapOvr>
  <p:transition spd="med" advTm="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bg bwMode="auto">
      <p:bgPr>
        <a:solidFill>
          <a:srgbClr val="F1F1F1"/>
        </a:solidFill>
        <a:effectLst/>
      </p:bgPr>
    </p:bg>
    <p:spTree>
      <p:nvGrpSpPr>
        <p:cNvPr id="1" name=""/>
        <p:cNvGrpSpPr/>
        <p:nvPr/>
      </p:nvGrpSpPr>
      <p:grpSpPr>
        <a:xfrm>
          <a:off x="0" y="0"/>
          <a:ext cx="0" cy="0"/>
          <a:chOff x="0" y="0"/>
          <a:chExt cx="0" cy="0"/>
        </a:xfrm>
      </p:grpSpPr>
      <p:cxnSp>
        <p:nvCxnSpPr>
          <p:cNvPr id="2" name="直接连接符 1"/>
          <p:cNvCxnSpPr/>
          <p:nvPr userDrawn="1"/>
        </p:nvCxnSpPr>
        <p:spPr>
          <a:xfrm>
            <a:off x="434975" y="666750"/>
            <a:ext cx="82804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1484204"/>
      </p:ext>
    </p:extLst>
  </p:cSld>
  <p:clrMapOvr>
    <a:masterClrMapping/>
  </p:clrMapOvr>
  <p:transition spd="med" advTm="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p>
        </p:txBody>
      </p:sp>
      <p:sp>
        <p:nvSpPr>
          <p:cNvPr id="5" name="日期占位符 3"/>
          <p:cNvSpPr>
            <a:spLocks noGrp="1"/>
          </p:cNvSpPr>
          <p:nvPr>
            <p:ph type="dt" sz="half" idx="10"/>
          </p:nvPr>
        </p:nvSpPr>
        <p:spPr/>
        <p:txBody>
          <a:bodyPr/>
          <a:lstStyle>
            <a:lvl1pPr>
              <a:defRPr/>
            </a:lvl1pPr>
          </a:lstStyle>
          <a:p>
            <a:fld id="{530820CF-B880-4189-942D-D702A7CBA730}" type="datetimeFigureOut">
              <a:rPr lang="zh-CN" altLang="en-US"/>
              <a:pPr/>
              <a:t>2016/12/12</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56E05380-FC59-461D-8EA6-8BBCAAEBF92A}" type="slidenum">
              <a:rPr lang="zh-CN" altLang="en-US"/>
              <a:pPr/>
              <a:t>‹#›</a:t>
            </a:fld>
            <a:endParaRPr lang="zh-CN" altLang="en-US"/>
          </a:p>
        </p:txBody>
      </p:sp>
    </p:spTree>
    <p:extLst>
      <p:ext uri="{BB962C8B-B14F-4D97-AF65-F5344CB8AC3E}">
        <p14:creationId xmlns:p14="http://schemas.microsoft.com/office/powerpoint/2010/main" val="4078720872"/>
      </p:ext>
    </p:extLst>
  </p:cSld>
  <p:clrMapOvr>
    <a:masterClrMapping/>
  </p:clrMapOvr>
  <p:transition spd="med" advTm="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noProof="1"/>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p>
        </p:txBody>
      </p:sp>
      <p:sp>
        <p:nvSpPr>
          <p:cNvPr id="5" name="日期占位符 3"/>
          <p:cNvSpPr>
            <a:spLocks noGrp="1"/>
          </p:cNvSpPr>
          <p:nvPr>
            <p:ph type="dt" sz="half" idx="10"/>
          </p:nvPr>
        </p:nvSpPr>
        <p:spPr/>
        <p:txBody>
          <a:bodyPr/>
          <a:lstStyle>
            <a:lvl1pPr>
              <a:defRPr/>
            </a:lvl1pPr>
          </a:lstStyle>
          <a:p>
            <a:fld id="{530820CF-B880-4189-942D-D702A7CBA730}" type="datetimeFigureOut">
              <a:rPr lang="zh-CN" altLang="en-US"/>
              <a:pPr/>
              <a:t>2016/12/12</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2B4711B1-0070-47DE-91B5-EF020C6A5414}" type="slidenum">
              <a:rPr lang="zh-CN" altLang="en-US"/>
              <a:pPr/>
              <a:t>‹#›</a:t>
            </a:fld>
            <a:endParaRPr lang="zh-CN" altLang="en-US"/>
          </a:p>
        </p:txBody>
      </p:sp>
    </p:spTree>
    <p:extLst>
      <p:ext uri="{BB962C8B-B14F-4D97-AF65-F5344CB8AC3E}">
        <p14:creationId xmlns:p14="http://schemas.microsoft.com/office/powerpoint/2010/main" val="14713544"/>
      </p:ext>
    </p:extLst>
  </p:cSld>
  <p:clrMapOvr>
    <a:masterClrMapping/>
  </p:clrMapOvr>
  <p:transition spd="med" advTm="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vl1pPr>
          </a:lstStyle>
          <a:p>
            <a:fld id="{530820CF-B880-4189-942D-D702A7CBA730}" type="datetimeFigureOut">
              <a:rPr lang="zh-CN" altLang="en-US"/>
              <a:pPr/>
              <a:t>2016/12/12</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61C38462-35C1-45FE-B058-7BA0EEDFE71D}" type="slidenum">
              <a:rPr lang="zh-CN" altLang="en-US"/>
              <a:pPr/>
              <a:t>‹#›</a:t>
            </a:fld>
            <a:endParaRPr lang="zh-CN" altLang="en-US"/>
          </a:p>
        </p:txBody>
      </p:sp>
    </p:spTree>
    <p:extLst>
      <p:ext uri="{BB962C8B-B14F-4D97-AF65-F5344CB8AC3E}">
        <p14:creationId xmlns:p14="http://schemas.microsoft.com/office/powerpoint/2010/main" val="1224975337"/>
      </p:ext>
    </p:extLst>
  </p:cSld>
  <p:clrMapOvr>
    <a:masterClrMapping/>
  </p:clrMapOvr>
  <p:transition spd="med" advTm="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vl1pPr>
          </a:lstStyle>
          <a:p>
            <a:fld id="{530820CF-B880-4189-942D-D702A7CBA730}" type="datetimeFigureOut">
              <a:rPr lang="zh-CN" altLang="en-US"/>
              <a:pPr/>
              <a:t>2016/12/12</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E70426AE-2D22-4659-8535-55AEAF0A9B62}" type="slidenum">
              <a:rPr lang="zh-CN" altLang="en-US"/>
              <a:pPr/>
              <a:t>‹#›</a:t>
            </a:fld>
            <a:endParaRPr lang="zh-CN" altLang="en-US"/>
          </a:p>
        </p:txBody>
      </p:sp>
    </p:spTree>
    <p:extLst>
      <p:ext uri="{BB962C8B-B14F-4D97-AF65-F5344CB8AC3E}">
        <p14:creationId xmlns:p14="http://schemas.microsoft.com/office/powerpoint/2010/main" val="1749022110"/>
      </p:ext>
    </p:extLst>
  </p:cSld>
  <p:clrMapOvr>
    <a:masterClrMapping/>
  </p:clrMapOvr>
  <p:transition spd="med" advTm="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noProof="1" smtClean="0"/>
              <a:t>单击此处编辑母版副标题样式</a:t>
            </a:r>
            <a:endParaRPr lang="zh-CN" altLang="en-US" noProof="1"/>
          </a:p>
        </p:txBody>
      </p:sp>
      <p:sp>
        <p:nvSpPr>
          <p:cNvPr id="4" name="日期占位符 3"/>
          <p:cNvSpPr>
            <a:spLocks noGrp="1"/>
          </p:cNvSpPr>
          <p:nvPr>
            <p:ph type="dt" sz="half" idx="10"/>
          </p:nvPr>
        </p:nvSpPr>
        <p:spPr/>
        <p:txBody>
          <a:bodyPr/>
          <a:lstStyle>
            <a:lvl1pPr>
              <a:defRPr/>
            </a:lvl1pPr>
          </a:lstStyle>
          <a:p>
            <a:fld id="{530820CF-B880-4189-942D-D702A7CBA730}" type="datetimeFigureOut">
              <a:rPr lang="zh-CN" altLang="en-US"/>
              <a:pPr/>
              <a:t>2016/12/12</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1C5C3654-58C2-4927-A51E-B00914F38119}" type="slidenum">
              <a:rPr lang="zh-CN" altLang="en-US"/>
              <a:pPr/>
              <a:t>‹#›</a:t>
            </a:fld>
            <a:endParaRPr lang="zh-CN" altLang="en-US"/>
          </a:p>
        </p:txBody>
      </p:sp>
    </p:spTree>
    <p:extLst>
      <p:ext uri="{BB962C8B-B14F-4D97-AF65-F5344CB8AC3E}">
        <p14:creationId xmlns:p14="http://schemas.microsoft.com/office/powerpoint/2010/main" val="3760510665"/>
      </p:ext>
    </p:extLst>
  </p:cSld>
  <p:clrMapOvr>
    <a:masterClrMapping/>
  </p:clrMapOvr>
  <p:transition spd="med" advTm="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57092181"/>
      </p:ext>
    </p:extLst>
  </p:cSld>
  <p:clrMapOvr>
    <a:masterClrMapping/>
  </p:clrMapOvr>
  <p:transition spd="med" advTm="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09005479"/>
      </p:ext>
    </p:extLst>
  </p:cSld>
  <p:clrMapOvr>
    <a:masterClrMapping/>
  </p:clrMapOvr>
  <p:transition spd="med" advTm="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47809294"/>
      </p:ext>
    </p:extLst>
  </p:cSld>
  <p:clrMapOvr>
    <a:masterClrMapping/>
  </p:clrMapOvr>
  <p:transition spd="med" advTm="0">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2016/12/12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56944388"/>
      </p:ext>
    </p:extLst>
  </p:cSld>
  <p:clrMapOvr>
    <a:masterClrMapping/>
  </p:clrMapOvr>
  <p:transition spd="med" advTm="0">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2016/12/12</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24813213"/>
      </p:ext>
    </p:extLst>
  </p:cSld>
  <p:clrMapOvr>
    <a:masterClrMapping/>
  </p:clrMapOvr>
  <p:transition spd="med" advTm="0">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2016/12/12</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61401039"/>
      </p:ext>
    </p:extLst>
  </p:cSld>
  <p:clrMapOvr>
    <a:masterClrMapping/>
  </p:clrMapOvr>
  <p:transition spd="med" advTm="0">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2016/12/12</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21764851"/>
      </p:ext>
    </p:extLst>
  </p:cSld>
  <p:clrMapOvr>
    <a:masterClrMapping/>
  </p:clrMapOvr>
  <p:transition spd="med" advTm="0">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2016/12/12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58277945"/>
      </p:ext>
    </p:extLst>
  </p:cSld>
  <p:clrMapOvr>
    <a:masterClrMapping/>
  </p:clrMapOvr>
  <p:transition spd="med" advTm="0">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2016/12/12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06416332"/>
      </p:ext>
    </p:extLst>
  </p:cSld>
  <p:clrMapOvr>
    <a:masterClrMapping/>
  </p:clrMapOvr>
  <p:transition spd="med" advTm="0">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76769991"/>
      </p:ext>
    </p:extLst>
  </p:cSld>
  <p:clrMapOvr>
    <a:masterClrMapping/>
  </p:clrMapOvr>
  <p:transition spd="med" advTm="0">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92780724"/>
      </p:ext>
    </p:extLst>
  </p:cSld>
  <p:clrMapOvr>
    <a:masterClrMapping/>
  </p:clrMapOvr>
  <p:transition spd="med" advTm="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noChangeArrowheads="1"/>
          </p:cNvSpPr>
          <p:nvPr>
            <p:ph type="body" idx="4294967295"/>
          </p:nvPr>
        </p:nvSpPr>
        <p:spPr bwMode="auto">
          <a:xfrm>
            <a:off x="457200" y="1200150"/>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fontAlgn="auto">
              <a:defRPr sz="1200" noProof="1" smtClean="0">
                <a:solidFill>
                  <a:schemeClr val="tx1">
                    <a:tint val="75000"/>
                  </a:schemeClr>
                </a:solidFill>
                <a:latin typeface="+mn-lt"/>
                <a:ea typeface="+mn-ea"/>
              </a:defRPr>
            </a:lvl1pPr>
          </a:lstStyle>
          <a:p>
            <a:fld id="{530820CF-B880-4189-942D-D702A7CBA730}" type="datetimeFigureOut">
              <a:rPr lang="zh-CN" altLang="en-US"/>
              <a:pPr/>
              <a:t>2016/12/12</a:t>
            </a:fld>
            <a:endParaRPr lang="zh-CN" altLang="en-US"/>
          </a:p>
        </p:txBody>
      </p:sp>
      <p:sp>
        <p:nvSpPr>
          <p:cNvPr id="5" name="页脚占位符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fontAlgn="auto">
              <a:defRPr sz="1200" noProof="1">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fontAlgn="auto">
              <a:defRPr sz="1200" noProof="1" smtClean="0">
                <a:solidFill>
                  <a:schemeClr val="tx1">
                    <a:tint val="75000"/>
                  </a:schemeClr>
                </a:solidFill>
                <a:latin typeface="+mn-lt"/>
                <a:ea typeface="+mn-ea"/>
              </a:defRPr>
            </a:lvl1pPr>
          </a:lstStyle>
          <a:p>
            <a:fld id="{7D8338A4-A964-4845-8823-9E87D3B412B9}" type="slidenum">
              <a:rPr lang="zh-CN" altLang="en-US"/>
              <a:pPr/>
              <a:t>‹#›</a:t>
            </a:fld>
            <a:endParaRPr lang="zh-CN" altLang="en-US"/>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56" r:id="rId4"/>
    <p:sldLayoutId id="2147483655" r:id="rId5"/>
    <p:sldLayoutId id="2147483654" r:id="rId6"/>
    <p:sldLayoutId id="2147483653" r:id="rId7"/>
    <p:sldLayoutId id="2147483652" r:id="rId8"/>
  </p:sldLayoutIdLst>
  <p:transition spd="med" advTm="0">
    <p:fade/>
  </p:transition>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auto">
              <a:spcBef>
                <a:spcPts val="0"/>
              </a:spcBef>
              <a:spcAft>
                <a:spcPts val="0"/>
              </a:spcAft>
            </a:pPr>
            <a:fld id="{16E5758D-A3C3-4E88-8AC0-22500507BD7E}" type="datetimeFigureOut">
              <a:rPr lang="zh-CN" altLang="en-US" smtClean="0">
                <a:solidFill>
                  <a:prstClr val="black">
                    <a:tint val="75000"/>
                  </a:prstClr>
                </a:solidFill>
                <a:latin typeface="Calibri" panose="020F0502020204030204"/>
              </a:rPr>
              <a:pPr fontAlgn="auto">
                <a:spcBef>
                  <a:spcPts val="0"/>
                </a:spcBef>
                <a:spcAft>
                  <a:spcPts val="0"/>
                </a:spcAft>
              </a:pPr>
              <a:t>2016/12/12</a:t>
            </a:fld>
            <a:endParaRPr lang="zh-CN" altLang="en-US">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auto">
              <a:spcBef>
                <a:spcPts val="0"/>
              </a:spcBef>
              <a:spcAft>
                <a:spcPts val="0"/>
              </a:spcAft>
            </a:pPr>
            <a:endParaRPr lang="zh-CN" altLang="en-US">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auto">
              <a:spcBef>
                <a:spcPts val="0"/>
              </a:spcBef>
              <a:spcAft>
                <a:spcPts val="0"/>
              </a:spcAft>
            </a:pPr>
            <a:fld id="{AA4E786F-588D-4932-A7B2-AE3451FA4ACA}" type="slidenum">
              <a:rPr lang="zh-CN" altLang="en-US" smtClean="0">
                <a:solidFill>
                  <a:prstClr val="black">
                    <a:tint val="75000"/>
                  </a:prstClr>
                </a:solidFill>
                <a:latin typeface="Calibri" panose="020F0502020204030204"/>
              </a:rPr>
              <a:pPr fontAlgn="auto">
                <a:spcBef>
                  <a:spcPts val="0"/>
                </a:spcBef>
                <a:spcAft>
                  <a:spcPts val="0"/>
                </a:spcAft>
              </a:pPr>
              <a:t>‹#›</a:t>
            </a:fld>
            <a:endParaRPr lang="zh-CN" alt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2070734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advTm="0">
    <p:fade/>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vmlDrawing" Target="../drawings/vmlDrawing1.vml"/><Relationship Id="rId5" Type="http://schemas.openxmlformats.org/officeDocument/2006/relationships/image" Target="../media/image5.png"/><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chart" Target="../charts/chart3.xml"/><Relationship Id="rId4" Type="http://schemas.openxmlformats.org/officeDocument/2006/relationships/chart" Target="../charts/char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3.xml"/><Relationship Id="rId1" Type="http://schemas.openxmlformats.org/officeDocument/2006/relationships/vmlDrawing" Target="../drawings/vmlDrawing2.vml"/><Relationship Id="rId5" Type="http://schemas.openxmlformats.org/officeDocument/2006/relationships/image" Target="../media/image11.png"/><Relationship Id="rId4" Type="http://schemas.openxmlformats.org/officeDocument/2006/relationships/oleObject" Target="../embeddings/oleObject2.bin"/></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1.xml"/><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13.jpeg"/></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34.xml"/><Relationship Id="rId1" Type="http://schemas.openxmlformats.org/officeDocument/2006/relationships/slideLayout" Target="../slideLayouts/slideLayout15.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08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p:cNvSpPr txBox="1">
            <a:spLocks noChangeArrowheads="1"/>
          </p:cNvSpPr>
          <p:nvPr/>
        </p:nvSpPr>
        <p:spPr bwMode="auto">
          <a:xfrm>
            <a:off x="3335338" y="627063"/>
            <a:ext cx="24606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7200" b="1">
                <a:solidFill>
                  <a:schemeClr val="accent1"/>
                </a:solidFill>
                <a:latin typeface="微软雅黑" panose="020B0503020204020204" pitchFamily="34" charset="-122"/>
                <a:ea typeface="微软雅黑" panose="020B0503020204020204" pitchFamily="34" charset="-122"/>
              </a:rPr>
              <a:t>2017</a:t>
            </a:r>
            <a:endParaRPr lang="zh-CN" altLang="en-US" sz="7200" b="1">
              <a:solidFill>
                <a:schemeClr val="accent1"/>
              </a:solidFill>
              <a:latin typeface="微软雅黑" panose="020B0503020204020204" pitchFamily="34" charset="-122"/>
              <a:ea typeface="微软雅黑" panose="020B0503020204020204" pitchFamily="34" charset="-122"/>
            </a:endParaRPr>
          </a:p>
        </p:txBody>
      </p:sp>
      <p:sp>
        <p:nvSpPr>
          <p:cNvPr id="17" name="Text Box 2"/>
          <p:cNvSpPr txBox="1">
            <a:spLocks noChangeArrowheads="1"/>
          </p:cNvSpPr>
          <p:nvPr/>
        </p:nvSpPr>
        <p:spPr bwMode="auto">
          <a:xfrm>
            <a:off x="1619250" y="1724025"/>
            <a:ext cx="59055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4400" b="1">
                <a:solidFill>
                  <a:srgbClr val="262626"/>
                </a:solidFill>
                <a:latin typeface="微软雅黑" panose="020B0503020204020204" pitchFamily="34" charset="-122"/>
                <a:ea typeface="微软雅黑" panose="020B0503020204020204" pitchFamily="34" charset="-122"/>
              </a:rPr>
              <a:t>商务通用工作汇报</a:t>
            </a:r>
            <a:r>
              <a:rPr lang="en-US" altLang="zh-CN" sz="4400" b="1">
                <a:solidFill>
                  <a:srgbClr val="262626"/>
                </a:solidFill>
                <a:latin typeface="微软雅黑" panose="020B0503020204020204" pitchFamily="34" charset="-122"/>
                <a:ea typeface="微软雅黑" panose="020B0503020204020204" pitchFamily="34" charset="-122"/>
              </a:rPr>
              <a:t>PPT</a:t>
            </a:r>
          </a:p>
        </p:txBody>
      </p:sp>
      <p:sp>
        <p:nvSpPr>
          <p:cNvPr id="18" name="Text Box 2"/>
          <p:cNvSpPr txBox="1">
            <a:spLocks noChangeArrowheads="1"/>
          </p:cNvSpPr>
          <p:nvPr/>
        </p:nvSpPr>
        <p:spPr bwMode="auto">
          <a:xfrm>
            <a:off x="2411413" y="2552700"/>
            <a:ext cx="4271962"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400">
                <a:solidFill>
                  <a:srgbClr val="262626"/>
                </a:solidFill>
                <a:latin typeface="微软雅黑" panose="020B0503020204020204" pitchFamily="34" charset="-122"/>
                <a:ea typeface="微软雅黑" panose="020B0503020204020204" pitchFamily="34" charset="-122"/>
              </a:rPr>
              <a:t>适用于年终总结</a:t>
            </a:r>
            <a:r>
              <a:rPr lang="en-US" altLang="zh-CN" sz="1400">
                <a:solidFill>
                  <a:srgbClr val="262626"/>
                </a:solidFill>
                <a:latin typeface="微软雅黑" panose="020B0503020204020204" pitchFamily="34" charset="-122"/>
                <a:ea typeface="微软雅黑" panose="020B0503020204020204" pitchFamily="34" charset="-122"/>
              </a:rPr>
              <a:t>/</a:t>
            </a:r>
            <a:r>
              <a:rPr lang="zh-CN" altLang="en-US" sz="1400">
                <a:solidFill>
                  <a:srgbClr val="262626"/>
                </a:solidFill>
                <a:latin typeface="微软雅黑" panose="020B0503020204020204" pitchFamily="34" charset="-122"/>
                <a:ea typeface="微软雅黑" panose="020B0503020204020204" pitchFamily="34" charset="-122"/>
              </a:rPr>
              <a:t>工作计划</a:t>
            </a:r>
            <a:r>
              <a:rPr lang="en-US" altLang="zh-CN" sz="1400">
                <a:solidFill>
                  <a:srgbClr val="262626"/>
                </a:solidFill>
                <a:latin typeface="微软雅黑" panose="020B0503020204020204" pitchFamily="34" charset="-122"/>
                <a:ea typeface="微软雅黑" panose="020B0503020204020204" pitchFamily="34" charset="-122"/>
              </a:rPr>
              <a:t>/</a:t>
            </a:r>
            <a:r>
              <a:rPr lang="zh-CN" altLang="en-US" sz="1400">
                <a:solidFill>
                  <a:srgbClr val="262626"/>
                </a:solidFill>
                <a:latin typeface="微软雅黑" panose="020B0503020204020204" pitchFamily="34" charset="-122"/>
                <a:ea typeface="微软雅黑" panose="020B0503020204020204" pitchFamily="34" charset="-122"/>
              </a:rPr>
              <a:t>述职报告</a:t>
            </a:r>
            <a:r>
              <a:rPr lang="en-US" altLang="zh-CN" sz="1400">
                <a:solidFill>
                  <a:srgbClr val="262626"/>
                </a:solidFill>
                <a:latin typeface="微软雅黑" panose="020B0503020204020204" pitchFamily="34" charset="-122"/>
                <a:ea typeface="微软雅黑" panose="020B0503020204020204" pitchFamily="34" charset="-122"/>
              </a:rPr>
              <a:t>/</a:t>
            </a:r>
            <a:r>
              <a:rPr lang="zh-CN" altLang="en-US" sz="1400">
                <a:solidFill>
                  <a:srgbClr val="262626"/>
                </a:solidFill>
                <a:latin typeface="微软雅黑" panose="020B0503020204020204" pitchFamily="34" charset="-122"/>
                <a:ea typeface="微软雅黑" panose="020B0503020204020204" pitchFamily="34" charset="-122"/>
              </a:rPr>
              <a:t>策划方案等</a:t>
            </a:r>
            <a:endParaRPr lang="nl-NL" altLang="zh-CN" sz="1400">
              <a:solidFill>
                <a:srgbClr val="262626"/>
              </a:solidFill>
              <a:latin typeface="微软雅黑" panose="020B0503020204020204" pitchFamily="34" charset="-122"/>
              <a:ea typeface="微软雅黑" panose="020B0503020204020204" pitchFamily="34" charset="-122"/>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7"/>
                                        </p:tgtEl>
                                        <p:attrNameLst>
                                          <p:attrName>style.visibility</p:attrName>
                                        </p:attrNameLst>
                                      </p:cBhvr>
                                      <p:to>
                                        <p:strVal val="visible"/>
                                      </p:to>
                                    </p:set>
                                    <p:anim calcmode="lin" valueType="num">
                                      <p:cBhvr>
                                        <p:cTn id="13" dur="8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14" dur="800" fill="hold"/>
                                        <p:tgtEl>
                                          <p:spTgt spid="17"/>
                                        </p:tgtEl>
                                        <p:attrNameLst>
                                          <p:attrName>ppt_y</p:attrName>
                                        </p:attrNameLst>
                                      </p:cBhvr>
                                      <p:tavLst>
                                        <p:tav tm="0">
                                          <p:val>
                                            <p:strVal val="#ppt_y"/>
                                          </p:val>
                                        </p:tav>
                                        <p:tav tm="100000">
                                          <p:val>
                                            <p:strVal val="#ppt_y"/>
                                          </p:val>
                                        </p:tav>
                                      </p:tavLst>
                                    </p:anim>
                                    <p:anim calcmode="lin" valueType="num">
                                      <p:cBhvr>
                                        <p:cTn id="15" dur="8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6" dur="8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800" tmFilter="0,0; .5, 1; 1, 1"/>
                                        <p:tgtEl>
                                          <p:spTgt spid="17"/>
                                        </p:tgtEl>
                                      </p:cBhvr>
                                    </p:animEffect>
                                  </p:childTnLst>
                                </p:cTn>
                              </p:par>
                            </p:childTnLst>
                          </p:cTn>
                        </p:par>
                        <p:par>
                          <p:cTn id="18" fill="hold" nodeType="afterGroup">
                            <p:stCondLst>
                              <p:cond delay="2600"/>
                            </p:stCondLst>
                            <p:childTnLst>
                              <p:par>
                                <p:cTn id="19" presetID="22" presetClass="entr" presetSubtype="4"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down)">
                                      <p:cBhvr>
                                        <p:cTn id="2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20"/>
          <p:cNvSpPr>
            <a:spLocks noChangeArrowheads="1"/>
          </p:cNvSpPr>
          <p:nvPr/>
        </p:nvSpPr>
        <p:spPr bwMode="auto">
          <a:xfrm>
            <a:off x="827088" y="835025"/>
            <a:ext cx="7516812" cy="3752850"/>
          </a:xfrm>
          <a:prstGeom prst="roundRect">
            <a:avLst>
              <a:gd name="adj" fmla="val 3926"/>
            </a:avLst>
          </a:prstGeom>
          <a:noFill/>
          <a:ln w="254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lIns="68580" tIns="34290" rIns="68580" bIns="34290"/>
          <a:lstStyle>
            <a:lvl1pPr defTabSz="611188">
              <a:defRPr>
                <a:solidFill>
                  <a:schemeClr val="tx1"/>
                </a:solidFill>
                <a:latin typeface="Calibri" panose="020F0502020204030204" pitchFamily="34" charset="0"/>
                <a:ea typeface="宋体" panose="02010600030101010101" pitchFamily="2" charset="-122"/>
              </a:defRPr>
            </a:lvl1pPr>
            <a:lvl2pPr defTabSz="611188">
              <a:defRPr>
                <a:solidFill>
                  <a:schemeClr val="tx1"/>
                </a:solidFill>
                <a:latin typeface="Calibri" panose="020F0502020204030204" pitchFamily="34" charset="0"/>
                <a:ea typeface="宋体" panose="02010600030101010101" pitchFamily="2" charset="-122"/>
              </a:defRPr>
            </a:lvl2pPr>
            <a:lvl3pPr defTabSz="611188">
              <a:defRPr>
                <a:solidFill>
                  <a:schemeClr val="tx1"/>
                </a:solidFill>
                <a:latin typeface="Calibri" panose="020F0502020204030204" pitchFamily="34" charset="0"/>
                <a:ea typeface="宋体" panose="02010600030101010101" pitchFamily="2" charset="-122"/>
              </a:defRPr>
            </a:lvl3pPr>
            <a:lvl4pPr defTabSz="611188">
              <a:defRPr>
                <a:solidFill>
                  <a:schemeClr val="tx1"/>
                </a:solidFill>
                <a:latin typeface="Calibri" panose="020F0502020204030204" pitchFamily="34" charset="0"/>
                <a:ea typeface="宋体" panose="02010600030101010101" pitchFamily="2" charset="-122"/>
              </a:defRPr>
            </a:lvl4pPr>
            <a:lvl5pPr defTabSz="611188">
              <a:defRPr>
                <a:solidFill>
                  <a:schemeClr val="tx1"/>
                </a:solidFill>
                <a:latin typeface="Calibri" panose="020F0502020204030204" pitchFamily="34" charset="0"/>
                <a:ea typeface="宋体" panose="02010600030101010101" pitchFamily="2" charset="-122"/>
              </a:defRPr>
            </a:lvl5pPr>
            <a:lvl6pPr defTabSz="611188"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defTabSz="611188"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defTabSz="611188"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defTabSz="611188"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2" name="Rectangle 11"/>
          <p:cNvSpPr>
            <a:spLocks noChangeArrowheads="1"/>
          </p:cNvSpPr>
          <p:nvPr/>
        </p:nvSpPr>
        <p:spPr bwMode="auto">
          <a:xfrm>
            <a:off x="1187450" y="1306513"/>
            <a:ext cx="4392613" cy="296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54431" tIns="27215" rIns="54431" bIns="27215">
            <a:spAutoFit/>
          </a:bodyPr>
          <a:lstStyle/>
          <a:p>
            <a:pPr eaLnBrk="0" hangingPunct="0">
              <a:lnSpc>
                <a:spcPct val="150000"/>
              </a:lnSpc>
              <a:buFont typeface="Arial" panose="020B0604020202020204" pitchFamily="34" charset="0"/>
              <a:buNone/>
            </a:pPr>
            <a:r>
              <a:rPr lang="zh-CN" altLang="en-US" sz="1400">
                <a:solidFill>
                  <a:srgbClr val="0D0D0D"/>
                </a:solidFill>
                <a:latin typeface="微软雅黑" panose="020B0503020204020204" pitchFamily="34" charset="-122"/>
                <a:ea typeface="微软雅黑" panose="020B0503020204020204" pitchFamily="34" charset="-122"/>
                <a:sym typeface="微软雅黑" panose="020B0503020204020204" pitchFamily="34" charset="-122"/>
              </a:rPr>
              <a:t>       岁月流转，时光飞逝，转眼间</a:t>
            </a:r>
            <a:r>
              <a:rPr lang="en-US" altLang="zh-CN" sz="1400">
                <a:solidFill>
                  <a:srgbClr val="0D0D0D"/>
                </a:solidFill>
                <a:latin typeface="微软雅黑" panose="020B0503020204020204" pitchFamily="34" charset="-122"/>
                <a:ea typeface="微软雅黑" panose="020B0503020204020204" pitchFamily="34" charset="-122"/>
                <a:sym typeface="微软雅黑" panose="020B0503020204020204" pitchFamily="34" charset="-122"/>
              </a:rPr>
              <a:t>2016</a:t>
            </a:r>
            <a:r>
              <a:rPr lang="zh-CN" altLang="en-US" sz="1400">
                <a:solidFill>
                  <a:srgbClr val="0D0D0D"/>
                </a:solidFill>
                <a:latin typeface="微软雅黑" panose="020B0503020204020204" pitchFamily="34" charset="-122"/>
                <a:ea typeface="微软雅黑" panose="020B0503020204020204" pitchFamily="34" charset="-122"/>
                <a:sym typeface="微软雅黑" panose="020B0503020204020204" pitchFamily="34" charset="-122"/>
              </a:rPr>
              <a:t>年的工作又接近尾声。</a:t>
            </a:r>
          </a:p>
          <a:p>
            <a:pPr eaLnBrk="0" hangingPunct="0">
              <a:lnSpc>
                <a:spcPct val="150000"/>
              </a:lnSpc>
              <a:buFont typeface="Arial" panose="020B0604020202020204" pitchFamily="34" charset="0"/>
              <a:buNone/>
            </a:pPr>
            <a:r>
              <a:rPr lang="zh-CN" altLang="en-US" sz="1400">
                <a:solidFill>
                  <a:srgbClr val="0D0D0D"/>
                </a:solidFill>
                <a:latin typeface="微软雅黑" panose="020B0503020204020204" pitchFamily="34" charset="-122"/>
                <a:ea typeface="微软雅黑" panose="020B0503020204020204" pitchFamily="34" charset="-122"/>
                <a:sym typeface="微软雅黑" panose="020B0503020204020204" pitchFamily="34" charset="-122"/>
              </a:rPr>
              <a:t>       回首过去一年的工作，经过全体领导及员工的共同努力，公司经营业绩保持良好，行业地位、社会形象日渐提升，各项工作全面发展。</a:t>
            </a:r>
            <a:endParaRPr lang="en-US" altLang="zh-CN" sz="1400">
              <a:solidFill>
                <a:srgbClr val="0D0D0D"/>
              </a:solidFill>
              <a:latin typeface="微软雅黑" panose="020B0503020204020204" pitchFamily="34" charset="-122"/>
              <a:ea typeface="微软雅黑" panose="020B0503020204020204" pitchFamily="34" charset="-122"/>
              <a:sym typeface="微软雅黑" panose="020B0503020204020204" pitchFamily="34" charset="-122"/>
            </a:endParaRPr>
          </a:p>
          <a:p>
            <a:pPr eaLnBrk="0" hangingPunct="0">
              <a:lnSpc>
                <a:spcPct val="150000"/>
              </a:lnSpc>
              <a:buFont typeface="Arial" panose="020B0604020202020204" pitchFamily="34" charset="0"/>
              <a:buNone/>
            </a:pPr>
            <a:r>
              <a:rPr lang="en-US" altLang="zh-CN" sz="1400">
                <a:solidFill>
                  <a:srgbClr val="0D0D0D"/>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400">
                <a:solidFill>
                  <a:srgbClr val="0D0D0D"/>
                </a:solidFill>
                <a:latin typeface="微软雅黑" panose="020B0503020204020204" pitchFamily="34" charset="-122"/>
                <a:ea typeface="微软雅黑" panose="020B0503020204020204" pitchFamily="34" charset="-122"/>
                <a:sym typeface="微软雅黑" panose="020B0503020204020204" pitchFamily="34" charset="-122"/>
              </a:rPr>
              <a:t>新起点、新希望。站在</a:t>
            </a:r>
            <a:r>
              <a:rPr lang="en-US" altLang="zh-CN" sz="1400">
                <a:solidFill>
                  <a:srgbClr val="0D0D0D"/>
                </a:solidFill>
                <a:latin typeface="微软雅黑" panose="020B0503020204020204" pitchFamily="34" charset="-122"/>
                <a:ea typeface="微软雅黑" panose="020B0503020204020204" pitchFamily="34" charset="-122"/>
                <a:sym typeface="微软雅黑" panose="020B0503020204020204" pitchFamily="34" charset="-122"/>
              </a:rPr>
              <a:t>2017</a:t>
            </a:r>
            <a:r>
              <a:rPr lang="zh-CN" altLang="en-US" sz="1400">
                <a:solidFill>
                  <a:srgbClr val="0D0D0D"/>
                </a:solidFill>
                <a:latin typeface="微软雅黑" panose="020B0503020204020204" pitchFamily="34" charset="-122"/>
                <a:ea typeface="微软雅黑" panose="020B0503020204020204" pitchFamily="34" charset="-122"/>
                <a:sym typeface="微软雅黑" panose="020B0503020204020204" pitchFamily="34" charset="-122"/>
              </a:rPr>
              <a:t>年的起点，我们将继承和发扬过去工作中存在的优点，汲取经验，摒弃不足，满怀信心，以更清醒的头脑、更旺盛的斗志、更奋发的姿态和更充沛的干劲，向我们的既定目标进发！</a:t>
            </a:r>
          </a:p>
        </p:txBody>
      </p:sp>
      <p:grpSp>
        <p:nvGrpSpPr>
          <p:cNvPr id="23" name="组合 22"/>
          <p:cNvGrpSpPr/>
          <p:nvPr/>
        </p:nvGrpSpPr>
        <p:grpSpPr>
          <a:xfrm>
            <a:off x="1505725" y="545223"/>
            <a:ext cx="1626115" cy="579781"/>
            <a:chOff x="2332469" y="809238"/>
            <a:chExt cx="1859969" cy="608493"/>
          </a:xfrm>
          <a:solidFill>
            <a:srgbClr val="0070C0"/>
          </a:solidFill>
        </p:grpSpPr>
        <p:sp>
          <p:nvSpPr>
            <p:cNvPr id="24" name="圆角矩形 23"/>
            <p:cNvSpPr/>
            <p:nvPr/>
          </p:nvSpPr>
          <p:spPr bwMode="auto">
            <a:xfrm>
              <a:off x="2332469" y="809238"/>
              <a:ext cx="1859969" cy="608493"/>
            </a:xfrm>
            <a:prstGeom prst="roundRect">
              <a:avLst>
                <a:gd name="adj" fmla="val 50000"/>
              </a:avLst>
            </a:prstGeom>
            <a:solidFill>
              <a:schemeClr val="accent1"/>
            </a:solidFill>
            <a:ln w="19050" cap="flat" cmpd="sng" algn="ctr">
              <a:noFill/>
              <a:prstDash val="solid"/>
              <a:round/>
              <a:headEnd type="none" w="med" len="med"/>
              <a:tailEnd type="none" w="med" len="med"/>
            </a:ln>
            <a:effectLst/>
          </p:spPr>
          <p:txBody>
            <a:bodyPr lIns="108816" tIns="54408" rIns="108816" bIns="54408"/>
            <a:lstStyle/>
            <a:p>
              <a:pPr algn="ctr" defTabSz="815975" fontAlgn="auto"/>
              <a:endParaRPr lang="zh-CN" altLang="en-US" sz="2800" noProof="1">
                <a:solidFill>
                  <a:schemeClr val="bg1"/>
                </a:solidFill>
                <a:latin typeface="+mj-lt"/>
                <a:ea typeface="微软雅黑" panose="020B0503020204020204" pitchFamily="34" charset="-122"/>
              </a:endParaRPr>
            </a:p>
          </p:txBody>
        </p:sp>
        <p:sp>
          <p:nvSpPr>
            <p:cNvPr id="25" name="矩形 24"/>
            <p:cNvSpPr/>
            <p:nvPr/>
          </p:nvSpPr>
          <p:spPr>
            <a:xfrm>
              <a:off x="2605177" y="923027"/>
              <a:ext cx="1276709" cy="3795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r>
                <a:rPr lang="zh-CN" altLang="en-US" sz="2800" b="1" noProof="1">
                  <a:latin typeface="微软雅黑" panose="020B0503020204020204" pitchFamily="34" charset="-122"/>
                  <a:ea typeface="微软雅黑" panose="020B0503020204020204" pitchFamily="34" charset="-122"/>
                </a:rPr>
                <a:t>前 言</a:t>
              </a:r>
            </a:p>
          </p:txBody>
        </p:sp>
      </p:gr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6876" y="1441853"/>
            <a:ext cx="2178446" cy="2723057"/>
          </a:xfrm>
          <a:prstGeom prst="roundRect">
            <a:avLst>
              <a:gd name="adj" fmla="val 6985"/>
            </a:avLst>
          </a:prstGeom>
          <a:ln w="190500" cap="rnd">
            <a:noFill/>
            <a:prstDash val="solid"/>
          </a:ln>
          <a:effectLst/>
        </p:spPr>
      </p:pic>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outVertical)">
                                      <p:cBhvr>
                                        <p:cTn id="7" dur="500"/>
                                        <p:tgtEl>
                                          <p:spTgt spid="23"/>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up)">
                                      <p:cBhvr>
                                        <p:cTn id="11" dur="1000"/>
                                        <p:tgtEl>
                                          <p:spTgt spid="21"/>
                                        </p:tgtEl>
                                      </p:cBhvr>
                                    </p:animEffect>
                                  </p:childTnLst>
                                </p:cTn>
                              </p:par>
                            </p:childTnLst>
                          </p:cTn>
                        </p:par>
                        <p:par>
                          <p:cTn id="12" fill="hold" nodeType="afterGroup">
                            <p:stCondLst>
                              <p:cond delay="1500"/>
                            </p:stCondLst>
                            <p:childTnLst>
                              <p:par>
                                <p:cTn id="13" presetID="2" presetClass="entr" presetSubtype="2"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ppt_x</p:attrName>
                                        </p:attrNameLst>
                                      </p:cBhvr>
                                      <p:tavLst>
                                        <p:tav tm="0">
                                          <p:val>
                                            <p:strVal val="1+#ppt_w/2"/>
                                          </p:val>
                                        </p:tav>
                                        <p:tav tm="100000">
                                          <p:val>
                                            <p:strVal val="#ppt_x"/>
                                          </p:val>
                                        </p:tav>
                                      </p:tavLst>
                                    </p:anim>
                                    <p:anim calcmode="lin" valueType="num">
                                      <p:cBhvr>
                                        <p:cTn id="16" dur="500" fill="hold"/>
                                        <p:tgtEl>
                                          <p:spTgt spid="2"/>
                                        </p:tgtEl>
                                        <p:attrNameLst>
                                          <p:attrName>ppt_y</p:attrName>
                                        </p:attrNameLst>
                                      </p:cBhvr>
                                      <p:tavLst>
                                        <p:tav tm="0">
                                          <p:val>
                                            <p:strVal val="#ppt_y"/>
                                          </p:val>
                                        </p:tav>
                                        <p:tav tm="100000">
                                          <p:val>
                                            <p:strVal val="#ppt_y"/>
                                          </p:val>
                                        </p:tav>
                                      </p:tavLst>
                                    </p:anim>
                                  </p:childTnLst>
                                </p:cTn>
                              </p:par>
                            </p:childTnLst>
                          </p:cTn>
                        </p:par>
                        <p:par>
                          <p:cTn id="17" fill="hold" nodeType="afterGroup">
                            <p:stCondLst>
                              <p:cond delay="2000"/>
                            </p:stCondLst>
                            <p:childTnLst>
                              <p:par>
                                <p:cTn id="18" presetID="14" presetClass="entr" presetSubtype="10" fill="hold" nodeType="afterEffect">
                                  <p:stCondLst>
                                    <p:cond delay="0"/>
                                  </p:stCondLst>
                                  <p:childTnLst>
                                    <p:set>
                                      <p:cBhvr>
                                        <p:cTn id="19" dur="1" fill="hold">
                                          <p:stCondLst>
                                            <p:cond delay="0"/>
                                          </p:stCondLst>
                                        </p:cTn>
                                        <p:tgtEl>
                                          <p:spTgt spid="22">
                                            <p:txEl>
                                              <p:pRg st="0" end="0"/>
                                            </p:txEl>
                                          </p:spTgt>
                                        </p:tgtEl>
                                        <p:attrNameLst>
                                          <p:attrName>style.visibility</p:attrName>
                                        </p:attrNameLst>
                                      </p:cBhvr>
                                      <p:to>
                                        <p:strVal val="visible"/>
                                      </p:to>
                                    </p:set>
                                    <p:animEffect transition="in" filter="randombar(horizontal)">
                                      <p:cBhvr>
                                        <p:cTn id="20" dur="1000"/>
                                        <p:tgtEl>
                                          <p:spTgt spid="22">
                                            <p:txEl>
                                              <p:pRg st="0" end="0"/>
                                            </p:txEl>
                                          </p:spTgt>
                                        </p:tgtEl>
                                      </p:cBhvr>
                                    </p:animEffect>
                                  </p:childTnLst>
                                </p:cTn>
                              </p:par>
                              <p:par>
                                <p:cTn id="21" presetID="14" presetClass="entr" presetSubtype="10" fill="hold" nodeType="withEffect">
                                  <p:stCondLst>
                                    <p:cond delay="0"/>
                                  </p:stCondLst>
                                  <p:childTnLst>
                                    <p:set>
                                      <p:cBhvr>
                                        <p:cTn id="22" dur="1" fill="hold">
                                          <p:stCondLst>
                                            <p:cond delay="0"/>
                                          </p:stCondLst>
                                        </p:cTn>
                                        <p:tgtEl>
                                          <p:spTgt spid="22">
                                            <p:txEl>
                                              <p:pRg st="1" end="1"/>
                                            </p:txEl>
                                          </p:spTgt>
                                        </p:tgtEl>
                                        <p:attrNameLst>
                                          <p:attrName>style.visibility</p:attrName>
                                        </p:attrNameLst>
                                      </p:cBhvr>
                                      <p:to>
                                        <p:strVal val="visible"/>
                                      </p:to>
                                    </p:set>
                                    <p:animEffect transition="in" filter="randombar(horizontal)">
                                      <p:cBhvr>
                                        <p:cTn id="23" dur="1000"/>
                                        <p:tgtEl>
                                          <p:spTgt spid="22">
                                            <p:txEl>
                                              <p:pRg st="1" end="1"/>
                                            </p:txEl>
                                          </p:spTgt>
                                        </p:tgtEl>
                                      </p:cBhvr>
                                    </p:animEffect>
                                  </p:childTnLst>
                                </p:cTn>
                              </p:par>
                              <p:par>
                                <p:cTn id="24" presetID="14" presetClass="entr" presetSubtype="10" fill="hold" nodeType="withEffect">
                                  <p:stCondLst>
                                    <p:cond delay="0"/>
                                  </p:stCondLst>
                                  <p:childTnLst>
                                    <p:set>
                                      <p:cBhvr>
                                        <p:cTn id="25" dur="1" fill="hold">
                                          <p:stCondLst>
                                            <p:cond delay="0"/>
                                          </p:stCondLst>
                                        </p:cTn>
                                        <p:tgtEl>
                                          <p:spTgt spid="22">
                                            <p:txEl>
                                              <p:pRg st="2" end="2"/>
                                            </p:txEl>
                                          </p:spTgt>
                                        </p:tgtEl>
                                        <p:attrNameLst>
                                          <p:attrName>style.visibility</p:attrName>
                                        </p:attrNameLst>
                                      </p:cBhvr>
                                      <p:to>
                                        <p:strVal val="visible"/>
                                      </p:to>
                                    </p:set>
                                    <p:animEffect transition="in" filter="randombar(horizontal)">
                                      <p:cBhvr>
                                        <p:cTn id="26" dur="1000"/>
                                        <p:tgtEl>
                                          <p:spTgt spid="2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8"/>
          <p:cNvSpPr>
            <a:spLocks noChangeArrowheads="1"/>
          </p:cNvSpPr>
          <p:nvPr/>
        </p:nvSpPr>
        <p:spPr bwMode="auto">
          <a:xfrm>
            <a:off x="0" y="1958975"/>
            <a:ext cx="3629025" cy="1284288"/>
          </a:xfrm>
          <a:custGeom>
            <a:avLst/>
            <a:gdLst>
              <a:gd name="T0" fmla="*/ 1089668 w 4310745"/>
              <a:gd name="T1" fmla="*/ 0 h 1283968"/>
              <a:gd name="T2" fmla="*/ 3526973 w 4310745"/>
              <a:gd name="T3" fmla="*/ 0 h 1283968"/>
              <a:gd name="T4" fmla="*/ 4310745 w 4310745"/>
              <a:gd name="T5" fmla="*/ 1269454 h 1283968"/>
              <a:gd name="T6" fmla="*/ 1089668 w 4310745"/>
              <a:gd name="T7" fmla="*/ 1283968 h 1283968"/>
              <a:gd name="T8" fmla="*/ 0 w 4310745"/>
              <a:gd name="T9" fmla="*/ 0 h 1283968"/>
              <a:gd name="T10" fmla="*/ 1089667 w 4310745"/>
              <a:gd name="T11" fmla="*/ 0 h 1283968"/>
              <a:gd name="T12" fmla="*/ 1089667 w 4310745"/>
              <a:gd name="T13" fmla="*/ 1283968 h 1283968"/>
              <a:gd name="T14" fmla="*/ 0 w 4310745"/>
              <a:gd name="T15" fmla="*/ 1283968 h 12839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10745" h="1283968">
                <a:moveTo>
                  <a:pt x="1089668" y="0"/>
                </a:moveTo>
                <a:lnTo>
                  <a:pt x="3526973" y="0"/>
                </a:lnTo>
                <a:lnTo>
                  <a:pt x="4310745" y="1269454"/>
                </a:lnTo>
                <a:lnTo>
                  <a:pt x="1089668" y="1283968"/>
                </a:lnTo>
                <a:close/>
                <a:moveTo>
                  <a:pt x="0" y="0"/>
                </a:moveTo>
                <a:lnTo>
                  <a:pt x="1089667" y="0"/>
                </a:lnTo>
                <a:lnTo>
                  <a:pt x="1089667" y="1283968"/>
                </a:lnTo>
                <a:lnTo>
                  <a:pt x="0" y="128396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latin typeface="Arial" panose="020B0604020202020204" pitchFamily="34" charset="0"/>
            </a:endParaRPr>
          </a:p>
        </p:txBody>
      </p:sp>
      <p:sp>
        <p:nvSpPr>
          <p:cNvPr id="5" name="TextBox 4"/>
          <p:cNvSpPr txBox="1"/>
          <p:nvPr/>
        </p:nvSpPr>
        <p:spPr bwMode="auto">
          <a:xfrm>
            <a:off x="1147763" y="2101850"/>
            <a:ext cx="1171575" cy="706438"/>
          </a:xfrm>
          <a:prstGeom prst="rect">
            <a:avLst/>
          </a:prstGeom>
          <a:noFill/>
        </p:spPr>
        <p:txBody>
          <a:bodyPr wrap="none">
            <a:spAutoFit/>
          </a:bodyPr>
          <a:lstStyle/>
          <a:p>
            <a:pPr fontAlgn="auto">
              <a:spcBef>
                <a:spcPts val="0"/>
              </a:spcBef>
              <a:spcAft>
                <a:spcPts val="0"/>
              </a:spcAft>
              <a:defRPr/>
            </a:pPr>
            <a:r>
              <a:rPr lang="zh-CN" altLang="en-US" sz="4000" kern="0" spc="-150" noProof="1">
                <a:ln w="1905">
                  <a:noFill/>
                </a:ln>
                <a:solidFill>
                  <a:schemeClr val="bg1"/>
                </a:solidFill>
                <a:latin typeface="方正大黑简体" panose="02010601030101010101" pitchFamily="65" charset="-122"/>
                <a:ea typeface="方正大黑简体" panose="02010601030101010101" pitchFamily="65" charset="-122"/>
              </a:rPr>
              <a:t>目录</a:t>
            </a:r>
          </a:p>
        </p:txBody>
      </p:sp>
      <p:sp>
        <p:nvSpPr>
          <p:cNvPr id="6" name="TextBox 5"/>
          <p:cNvSpPr txBox="1">
            <a:spLocks noChangeArrowheads="1"/>
          </p:cNvSpPr>
          <p:nvPr/>
        </p:nvSpPr>
        <p:spPr bwMode="auto">
          <a:xfrm>
            <a:off x="969963" y="2674938"/>
            <a:ext cx="1620837"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000" b="1">
                <a:solidFill>
                  <a:schemeClr val="bg1"/>
                </a:solidFill>
                <a:latin typeface="微软雅黑" panose="020B0503020204020204" pitchFamily="34" charset="-122"/>
                <a:ea typeface="微软雅黑" panose="020B0503020204020204" pitchFamily="34" charset="-122"/>
              </a:rPr>
              <a:t>CONTENTS</a:t>
            </a:r>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8" name="TextBox 7"/>
          <p:cNvSpPr txBox="1"/>
          <p:nvPr/>
        </p:nvSpPr>
        <p:spPr bwMode="auto">
          <a:xfrm>
            <a:off x="3463925" y="947738"/>
            <a:ext cx="2235200" cy="400050"/>
          </a:xfrm>
          <a:prstGeom prst="rect">
            <a:avLst/>
          </a:prstGeom>
          <a:noFill/>
        </p:spPr>
        <p:txBody>
          <a:bodyPr wrap="none">
            <a:spAutoFit/>
          </a:bodyPr>
          <a:lstStyle/>
          <a:p>
            <a:pPr fontAlgn="auto">
              <a:spcBef>
                <a:spcPts val="0"/>
              </a:spcBef>
              <a:spcAft>
                <a:spcPts val="0"/>
              </a:spcAft>
              <a:defRPr/>
            </a:pPr>
            <a:r>
              <a:rPr lang="zh-CN" altLang="en-US" sz="2000" b="1" kern="0" dirty="0">
                <a:solidFill>
                  <a:schemeClr val="tx1">
                    <a:lumMod val="75000"/>
                    <a:lumOff val="25000"/>
                  </a:schemeClr>
                </a:solidFill>
                <a:latin typeface="微软雅黑" panose="020B0503020204020204" pitchFamily="34" charset="-122"/>
                <a:ea typeface="微软雅黑" panose="020B0503020204020204" pitchFamily="34" charset="-122"/>
              </a:rPr>
              <a:t>在此输入标题内容</a:t>
            </a:r>
          </a:p>
        </p:txBody>
      </p:sp>
      <p:sp>
        <p:nvSpPr>
          <p:cNvPr id="9" name="TextBox 8"/>
          <p:cNvSpPr txBox="1"/>
          <p:nvPr/>
        </p:nvSpPr>
        <p:spPr bwMode="auto">
          <a:xfrm>
            <a:off x="3473450" y="1347788"/>
            <a:ext cx="2954338" cy="277812"/>
          </a:xfrm>
          <a:prstGeom prst="rect">
            <a:avLst/>
          </a:prstGeom>
          <a:noFill/>
        </p:spPr>
        <p:txBody>
          <a:bodyPr wrap="none">
            <a:spAutoFit/>
          </a:bodyPr>
          <a:lstStyle/>
          <a:p>
            <a:pPr fontAlgn="auto">
              <a:spcBef>
                <a:spcPts val="0"/>
              </a:spcBef>
              <a:spcAft>
                <a:spcPts val="0"/>
              </a:spcAft>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在此录入此部分的内容及说明，简单扼要</a:t>
            </a:r>
          </a:p>
        </p:txBody>
      </p:sp>
      <p:sp>
        <p:nvSpPr>
          <p:cNvPr id="10" name="TextBox 9"/>
          <p:cNvSpPr txBox="1"/>
          <p:nvPr/>
        </p:nvSpPr>
        <p:spPr bwMode="auto">
          <a:xfrm>
            <a:off x="4452938" y="2787650"/>
            <a:ext cx="2236787" cy="400050"/>
          </a:xfrm>
          <a:prstGeom prst="rect">
            <a:avLst/>
          </a:prstGeom>
          <a:noFill/>
        </p:spPr>
        <p:txBody>
          <a:bodyPr wrap="none">
            <a:spAutoFit/>
          </a:bodyPr>
          <a:lstStyle/>
          <a:p>
            <a:r>
              <a:rPr lang="zh-CN" altLang="en-US" sz="2000" b="1">
                <a:solidFill>
                  <a:srgbClr val="404040"/>
                </a:solidFill>
                <a:latin typeface="微软雅黑" panose="020B0503020204020204" pitchFamily="34" charset="-122"/>
                <a:ea typeface="微软雅黑" panose="020B0503020204020204" pitchFamily="34" charset="-122"/>
              </a:rPr>
              <a:t>在此输入标题内容</a:t>
            </a:r>
          </a:p>
        </p:txBody>
      </p:sp>
      <p:sp>
        <p:nvSpPr>
          <p:cNvPr id="11" name="TextBox 10"/>
          <p:cNvSpPr txBox="1"/>
          <p:nvPr/>
        </p:nvSpPr>
        <p:spPr bwMode="auto">
          <a:xfrm>
            <a:off x="4462463" y="3151188"/>
            <a:ext cx="2954337" cy="277812"/>
          </a:xfrm>
          <a:prstGeom prst="rect">
            <a:avLst/>
          </a:prstGeom>
          <a:noFill/>
        </p:spPr>
        <p:txBody>
          <a:bodyPr wrap="none">
            <a:spAutoFit/>
          </a:bodyPr>
          <a:lstStyle/>
          <a:p>
            <a:pPr fontAlgn="auto">
              <a:spcBef>
                <a:spcPts val="0"/>
              </a:spcBef>
              <a:spcAft>
                <a:spcPts val="0"/>
              </a:spcAft>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在此录入此部分的内容及说明，简单扼要</a:t>
            </a:r>
          </a:p>
        </p:txBody>
      </p:sp>
      <p:sp>
        <p:nvSpPr>
          <p:cNvPr id="12" name="TextBox 11"/>
          <p:cNvSpPr txBox="1"/>
          <p:nvPr/>
        </p:nvSpPr>
        <p:spPr bwMode="auto">
          <a:xfrm>
            <a:off x="3978275" y="1892300"/>
            <a:ext cx="2236788" cy="400050"/>
          </a:xfrm>
          <a:prstGeom prst="rect">
            <a:avLst/>
          </a:prstGeom>
          <a:noFill/>
        </p:spPr>
        <p:txBody>
          <a:bodyPr wrap="none">
            <a:spAutoFit/>
          </a:bodyPr>
          <a:lstStyle/>
          <a:p>
            <a:r>
              <a:rPr lang="zh-CN" altLang="en-US" sz="2000" b="1">
                <a:solidFill>
                  <a:srgbClr val="404040"/>
                </a:solidFill>
                <a:latin typeface="微软雅黑" panose="020B0503020204020204" pitchFamily="34" charset="-122"/>
                <a:ea typeface="微软雅黑" panose="020B0503020204020204" pitchFamily="34" charset="-122"/>
              </a:rPr>
              <a:t>在此输入标题内容</a:t>
            </a:r>
          </a:p>
        </p:txBody>
      </p:sp>
      <p:sp>
        <p:nvSpPr>
          <p:cNvPr id="13" name="TextBox 12"/>
          <p:cNvSpPr txBox="1"/>
          <p:nvPr/>
        </p:nvSpPr>
        <p:spPr bwMode="auto">
          <a:xfrm>
            <a:off x="3987800" y="2255838"/>
            <a:ext cx="2954338" cy="277812"/>
          </a:xfrm>
          <a:prstGeom prst="rect">
            <a:avLst/>
          </a:prstGeom>
          <a:noFill/>
        </p:spPr>
        <p:txBody>
          <a:bodyPr wrap="none">
            <a:spAutoFit/>
          </a:bodyPr>
          <a:lstStyle/>
          <a:p>
            <a:pPr fontAlgn="auto">
              <a:spcBef>
                <a:spcPts val="0"/>
              </a:spcBef>
              <a:spcAft>
                <a:spcPts val="0"/>
              </a:spcAft>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在此录入此部分的内容及说明，简单扼要</a:t>
            </a:r>
          </a:p>
        </p:txBody>
      </p:sp>
      <p:sp>
        <p:nvSpPr>
          <p:cNvPr id="14" name="TextBox 13"/>
          <p:cNvSpPr txBox="1"/>
          <p:nvPr/>
        </p:nvSpPr>
        <p:spPr bwMode="auto">
          <a:xfrm>
            <a:off x="4921250" y="3678238"/>
            <a:ext cx="2236788" cy="400050"/>
          </a:xfrm>
          <a:prstGeom prst="rect">
            <a:avLst/>
          </a:prstGeom>
          <a:noFill/>
        </p:spPr>
        <p:txBody>
          <a:bodyPr wrap="none">
            <a:spAutoFit/>
          </a:bodyPr>
          <a:lstStyle/>
          <a:p>
            <a:r>
              <a:rPr lang="zh-CN" altLang="en-US" sz="2000" b="1">
                <a:solidFill>
                  <a:srgbClr val="404040"/>
                </a:solidFill>
                <a:latin typeface="微软雅黑" panose="020B0503020204020204" pitchFamily="34" charset="-122"/>
                <a:ea typeface="微软雅黑" panose="020B0503020204020204" pitchFamily="34" charset="-122"/>
              </a:rPr>
              <a:t>在此输入标题内容</a:t>
            </a:r>
          </a:p>
        </p:txBody>
      </p:sp>
      <p:sp>
        <p:nvSpPr>
          <p:cNvPr id="15" name="TextBox 14"/>
          <p:cNvSpPr txBox="1"/>
          <p:nvPr/>
        </p:nvSpPr>
        <p:spPr bwMode="auto">
          <a:xfrm>
            <a:off x="4930775" y="4040188"/>
            <a:ext cx="2954338" cy="277812"/>
          </a:xfrm>
          <a:prstGeom prst="rect">
            <a:avLst/>
          </a:prstGeom>
          <a:noFill/>
        </p:spPr>
        <p:txBody>
          <a:bodyPr wrap="none">
            <a:spAutoFit/>
          </a:bodyPr>
          <a:lstStyle/>
          <a:p>
            <a:pPr fontAlgn="auto">
              <a:spcBef>
                <a:spcPts val="0"/>
              </a:spcBef>
              <a:spcAft>
                <a:spcPts val="0"/>
              </a:spcAft>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在此录入此部分的内容及说明，简单扼要</a:t>
            </a:r>
          </a:p>
        </p:txBody>
      </p:sp>
      <p:sp>
        <p:nvSpPr>
          <p:cNvPr id="16" name="TextBox 15"/>
          <p:cNvSpPr txBox="1">
            <a:spLocks noChangeArrowheads="1"/>
          </p:cNvSpPr>
          <p:nvPr/>
        </p:nvSpPr>
        <p:spPr bwMode="auto">
          <a:xfrm>
            <a:off x="2794000" y="915988"/>
            <a:ext cx="6556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4000">
                <a:solidFill>
                  <a:schemeClr val="accent1"/>
                </a:solidFill>
                <a:latin typeface="Impact" panose="020B0806030902050204" pitchFamily="34" charset="0"/>
              </a:rPr>
              <a:t>01</a:t>
            </a:r>
            <a:endParaRPr lang="zh-CN" altLang="en-US" sz="4000">
              <a:solidFill>
                <a:schemeClr val="accent1"/>
              </a:solidFill>
              <a:latin typeface="Impact" panose="020B0806030902050204" pitchFamily="34" charset="0"/>
            </a:endParaRPr>
          </a:p>
        </p:txBody>
      </p:sp>
      <p:sp>
        <p:nvSpPr>
          <p:cNvPr id="17" name="TextBox 16"/>
          <p:cNvSpPr txBox="1">
            <a:spLocks noChangeArrowheads="1"/>
          </p:cNvSpPr>
          <p:nvPr/>
        </p:nvSpPr>
        <p:spPr bwMode="auto">
          <a:xfrm>
            <a:off x="3311525" y="1854200"/>
            <a:ext cx="7191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4000">
                <a:solidFill>
                  <a:schemeClr val="accent1"/>
                </a:solidFill>
                <a:latin typeface="Impact" panose="020B0806030902050204" pitchFamily="34" charset="0"/>
              </a:rPr>
              <a:t>02</a:t>
            </a:r>
            <a:endParaRPr lang="zh-CN" altLang="en-US" sz="4000">
              <a:solidFill>
                <a:schemeClr val="accent1"/>
              </a:solidFill>
              <a:latin typeface="Impact" panose="020B0806030902050204" pitchFamily="34" charset="0"/>
            </a:endParaRPr>
          </a:p>
        </p:txBody>
      </p:sp>
      <p:sp>
        <p:nvSpPr>
          <p:cNvPr id="18" name="TextBox 17"/>
          <p:cNvSpPr txBox="1">
            <a:spLocks noChangeArrowheads="1"/>
          </p:cNvSpPr>
          <p:nvPr/>
        </p:nvSpPr>
        <p:spPr bwMode="auto">
          <a:xfrm>
            <a:off x="3846513" y="2716213"/>
            <a:ext cx="7334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4000">
                <a:solidFill>
                  <a:schemeClr val="accent1"/>
                </a:solidFill>
                <a:latin typeface="Impact" panose="020B0806030902050204" pitchFamily="34" charset="0"/>
              </a:rPr>
              <a:t>03</a:t>
            </a:r>
            <a:endParaRPr lang="zh-CN" altLang="en-US" sz="4000">
              <a:solidFill>
                <a:schemeClr val="accent1"/>
              </a:solidFill>
              <a:latin typeface="Impact" panose="020B0806030902050204" pitchFamily="34" charset="0"/>
            </a:endParaRPr>
          </a:p>
        </p:txBody>
      </p:sp>
      <p:sp>
        <p:nvSpPr>
          <p:cNvPr id="19" name="TextBox 18"/>
          <p:cNvSpPr txBox="1">
            <a:spLocks noChangeArrowheads="1"/>
          </p:cNvSpPr>
          <p:nvPr/>
        </p:nvSpPr>
        <p:spPr bwMode="auto">
          <a:xfrm>
            <a:off x="4260850" y="3602038"/>
            <a:ext cx="7175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4000">
                <a:solidFill>
                  <a:schemeClr val="accent1"/>
                </a:solidFill>
                <a:latin typeface="Impact" panose="020B0806030902050204" pitchFamily="34" charset="0"/>
              </a:rPr>
              <a:t>04</a:t>
            </a:r>
            <a:endParaRPr lang="zh-CN" altLang="en-US" sz="4000">
              <a:solidFill>
                <a:schemeClr val="accent1"/>
              </a:solidFill>
              <a:latin typeface="Impact" panose="020B0806030902050204" pitchFamily="34" charset="0"/>
            </a:endParaRPr>
          </a:p>
        </p:txBody>
      </p:sp>
      <p:sp>
        <p:nvSpPr>
          <p:cNvPr id="20" name="矩形 34"/>
          <p:cNvSpPr>
            <a:spLocks noChangeArrowheads="1"/>
          </p:cNvSpPr>
          <p:nvPr/>
        </p:nvSpPr>
        <p:spPr bwMode="auto">
          <a:xfrm>
            <a:off x="6986588" y="1954213"/>
            <a:ext cx="2171700" cy="1289050"/>
          </a:xfrm>
          <a:custGeom>
            <a:avLst/>
            <a:gdLst>
              <a:gd name="T0" fmla="*/ 0 w 1843227"/>
              <a:gd name="T1" fmla="*/ 3587 h 1287555"/>
              <a:gd name="T2" fmla="*/ 1843227 w 1843227"/>
              <a:gd name="T3" fmla="*/ 0 h 1287555"/>
              <a:gd name="T4" fmla="*/ 1833140 w 1843227"/>
              <a:gd name="T5" fmla="*/ 1287555 h 1287555"/>
              <a:gd name="T6" fmla="*/ 551543 w 1843227"/>
              <a:gd name="T7" fmla="*/ 1287555 h 1287555"/>
              <a:gd name="T8" fmla="*/ 0 w 1843227"/>
              <a:gd name="T9" fmla="*/ 3587 h 1287555"/>
            </a:gdLst>
            <a:ahLst/>
            <a:cxnLst>
              <a:cxn ang="0">
                <a:pos x="T0" y="T1"/>
              </a:cxn>
              <a:cxn ang="0">
                <a:pos x="T2" y="T3"/>
              </a:cxn>
              <a:cxn ang="0">
                <a:pos x="T4" y="T5"/>
              </a:cxn>
              <a:cxn ang="0">
                <a:pos x="T6" y="T7"/>
              </a:cxn>
              <a:cxn ang="0">
                <a:pos x="T8" y="T9"/>
              </a:cxn>
            </a:cxnLst>
            <a:rect l="0" t="0" r="r" b="b"/>
            <a:pathLst>
              <a:path w="1843227" h="1287555">
                <a:moveTo>
                  <a:pt x="0" y="3587"/>
                </a:moveTo>
                <a:lnTo>
                  <a:pt x="1843227" y="0"/>
                </a:lnTo>
                <a:cubicBezTo>
                  <a:pt x="1839865" y="429185"/>
                  <a:pt x="1836502" y="858370"/>
                  <a:pt x="1833140" y="1287555"/>
                </a:cubicBezTo>
                <a:lnTo>
                  <a:pt x="551543" y="1287555"/>
                </a:lnTo>
                <a:lnTo>
                  <a:pt x="0" y="358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latin typeface="Arial" panose="020B0604020202020204" pitchFamily="34" charset="0"/>
            </a:endParaRPr>
          </a:p>
        </p:txBody>
      </p:sp>
      <p:sp>
        <p:nvSpPr>
          <p:cNvPr id="21" name="TextBox 20"/>
          <p:cNvSpPr txBox="1">
            <a:spLocks noChangeArrowheads="1"/>
          </p:cNvSpPr>
          <p:nvPr/>
        </p:nvSpPr>
        <p:spPr bwMode="auto">
          <a:xfrm>
            <a:off x="7594600" y="2305050"/>
            <a:ext cx="12985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800">
                <a:solidFill>
                  <a:schemeClr val="bg1"/>
                </a:solidFill>
                <a:latin typeface="Eras Bold ITC" pitchFamily="34" charset="0"/>
                <a:ea typeface="微软雅黑" panose="020B0503020204020204" pitchFamily="34" charset="-122"/>
              </a:rPr>
              <a:t>LOGO</a:t>
            </a:r>
            <a:endParaRPr lang="zh-CN" altLang="en-US" sz="2800">
              <a:solidFill>
                <a:schemeClr val="bg1"/>
              </a:solidFill>
              <a:latin typeface="Eras Bold ITC" pitchFamily="34" charset="0"/>
              <a:ea typeface="微软雅黑" panose="020B0503020204020204" pitchFamily="34" charset="-122"/>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right)">
                                      <p:cBhvr>
                                        <p:cTn id="10" dur="500"/>
                                        <p:tgtEl>
                                          <p:spTgt spid="20"/>
                                        </p:tgtEl>
                                      </p:cBhvr>
                                    </p:animEffect>
                                  </p:childTnLst>
                                </p:cTn>
                              </p:par>
                            </p:childTnLst>
                          </p:cTn>
                        </p:par>
                        <p:par>
                          <p:cTn id="11" fill="hold" nodeType="afterGroup">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anim calcmode="lin" valueType="num">
                                      <p:cBhvr>
                                        <p:cTn id="15" dur="500" fill="hold"/>
                                        <p:tgtEl>
                                          <p:spTgt spid="5"/>
                                        </p:tgtEl>
                                        <p:attrNameLst>
                                          <p:attrName>ppt_x</p:attrName>
                                        </p:attrNameLst>
                                      </p:cBhvr>
                                      <p:tavLst>
                                        <p:tav tm="0">
                                          <p:val>
                                            <p:strVal val="#ppt_x"/>
                                          </p:val>
                                        </p:tav>
                                        <p:tav tm="100000">
                                          <p:val>
                                            <p:strVal val="#ppt_x"/>
                                          </p:val>
                                        </p:tav>
                                      </p:tavLst>
                                    </p:anim>
                                    <p:anim calcmode="lin" valueType="num">
                                      <p:cBhvr>
                                        <p:cTn id="16" dur="5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anim calcmode="lin" valueType="num">
                                      <p:cBhvr>
                                        <p:cTn id="20" dur="500" fill="hold"/>
                                        <p:tgtEl>
                                          <p:spTgt spid="6"/>
                                        </p:tgtEl>
                                        <p:attrNameLst>
                                          <p:attrName>ppt_x</p:attrName>
                                        </p:attrNameLst>
                                      </p:cBhvr>
                                      <p:tavLst>
                                        <p:tav tm="0">
                                          <p:val>
                                            <p:strVal val="#ppt_x"/>
                                          </p:val>
                                        </p:tav>
                                        <p:tav tm="100000">
                                          <p:val>
                                            <p:strVal val="#ppt_x"/>
                                          </p:val>
                                        </p:tav>
                                      </p:tavLst>
                                    </p:anim>
                                    <p:anim calcmode="lin" valueType="num">
                                      <p:cBhvr>
                                        <p:cTn id="21" dur="500" fill="hold"/>
                                        <p:tgtEl>
                                          <p:spTgt spid="6"/>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childTnLst>
                          </p:cTn>
                        </p:par>
                        <p:par>
                          <p:cTn id="28" fill="hold" nodeType="afterGroup">
                            <p:stCondLst>
                              <p:cond delay="2500"/>
                            </p:stCondLst>
                            <p:childTnLst>
                              <p:par>
                                <p:cTn id="29" presetID="49" presetClass="entr" presetSubtype="0" decel="10000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 calcmode="lin" valueType="num">
                                      <p:cBhvr>
                                        <p:cTn id="33" dur="500" fill="hold"/>
                                        <p:tgtEl>
                                          <p:spTgt spid="16"/>
                                        </p:tgtEl>
                                        <p:attrNameLst>
                                          <p:attrName>style.rotation</p:attrName>
                                        </p:attrNameLst>
                                      </p:cBhvr>
                                      <p:tavLst>
                                        <p:tav tm="0">
                                          <p:val>
                                            <p:fltVal val="360"/>
                                          </p:val>
                                        </p:tav>
                                        <p:tav tm="100000">
                                          <p:val>
                                            <p:fltVal val="0"/>
                                          </p:val>
                                        </p:tav>
                                      </p:tavLst>
                                    </p:anim>
                                    <p:animEffect transition="in" filter="fade">
                                      <p:cBhvr>
                                        <p:cTn id="34" dur="500"/>
                                        <p:tgtEl>
                                          <p:spTgt spid="16"/>
                                        </p:tgtEl>
                                      </p:cBhvr>
                                    </p:animEffect>
                                  </p:childTnLst>
                                </p:cTn>
                              </p:par>
                            </p:childTnLst>
                          </p:cTn>
                        </p:par>
                        <p:par>
                          <p:cTn id="35" fill="hold" nodeType="afterGroup">
                            <p:stCondLst>
                              <p:cond delay="3000"/>
                            </p:stCondLst>
                            <p:childTnLst>
                              <p:par>
                                <p:cTn id="36" presetID="42" presetClass="entr" presetSubtype="0"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anim calcmode="lin" valueType="num">
                                      <p:cBhvr>
                                        <p:cTn id="39" dur="500" fill="hold"/>
                                        <p:tgtEl>
                                          <p:spTgt spid="8"/>
                                        </p:tgtEl>
                                        <p:attrNameLst>
                                          <p:attrName>ppt_x</p:attrName>
                                        </p:attrNameLst>
                                      </p:cBhvr>
                                      <p:tavLst>
                                        <p:tav tm="0">
                                          <p:val>
                                            <p:strVal val="#ppt_x"/>
                                          </p:val>
                                        </p:tav>
                                        <p:tav tm="100000">
                                          <p:val>
                                            <p:strVal val="#ppt_x"/>
                                          </p:val>
                                        </p:tav>
                                      </p:tavLst>
                                    </p:anim>
                                    <p:anim calcmode="lin" valueType="num">
                                      <p:cBhvr>
                                        <p:cTn id="40" dur="500" fill="hold"/>
                                        <p:tgtEl>
                                          <p:spTgt spid="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0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anim calcmode="lin" valueType="num">
                                      <p:cBhvr>
                                        <p:cTn id="44" dur="500" fill="hold"/>
                                        <p:tgtEl>
                                          <p:spTgt spid="9"/>
                                        </p:tgtEl>
                                        <p:attrNameLst>
                                          <p:attrName>ppt_x</p:attrName>
                                        </p:attrNameLst>
                                      </p:cBhvr>
                                      <p:tavLst>
                                        <p:tav tm="0">
                                          <p:val>
                                            <p:strVal val="#ppt_x"/>
                                          </p:val>
                                        </p:tav>
                                        <p:tav tm="100000">
                                          <p:val>
                                            <p:strVal val="#ppt_x"/>
                                          </p:val>
                                        </p:tav>
                                      </p:tavLst>
                                    </p:anim>
                                    <p:anim calcmode="lin" valueType="num">
                                      <p:cBhvr>
                                        <p:cTn id="45" dur="500" fill="hold"/>
                                        <p:tgtEl>
                                          <p:spTgt spid="9"/>
                                        </p:tgtEl>
                                        <p:attrNameLst>
                                          <p:attrName>ppt_y</p:attrName>
                                        </p:attrNameLst>
                                      </p:cBhvr>
                                      <p:tavLst>
                                        <p:tav tm="0">
                                          <p:val>
                                            <p:strVal val="#ppt_y+.1"/>
                                          </p:val>
                                        </p:tav>
                                        <p:tav tm="100000">
                                          <p:val>
                                            <p:strVal val="#ppt_y"/>
                                          </p:val>
                                        </p:tav>
                                      </p:tavLst>
                                    </p:anim>
                                  </p:childTnLst>
                                </p:cTn>
                              </p:par>
                            </p:childTnLst>
                          </p:cTn>
                        </p:par>
                        <p:par>
                          <p:cTn id="46" fill="hold" nodeType="afterGroup">
                            <p:stCondLst>
                              <p:cond delay="3600"/>
                            </p:stCondLst>
                            <p:childTnLst>
                              <p:par>
                                <p:cTn id="47" presetID="49" presetClass="entr" presetSubtype="0" decel="100000"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 calcmode="lin" valueType="num">
                                      <p:cBhvr>
                                        <p:cTn id="51" dur="500" fill="hold"/>
                                        <p:tgtEl>
                                          <p:spTgt spid="17"/>
                                        </p:tgtEl>
                                        <p:attrNameLst>
                                          <p:attrName>style.rotation</p:attrName>
                                        </p:attrNameLst>
                                      </p:cBhvr>
                                      <p:tavLst>
                                        <p:tav tm="0">
                                          <p:val>
                                            <p:fltVal val="360"/>
                                          </p:val>
                                        </p:tav>
                                        <p:tav tm="100000">
                                          <p:val>
                                            <p:fltVal val="0"/>
                                          </p:val>
                                        </p:tav>
                                      </p:tavLst>
                                    </p:anim>
                                    <p:animEffect transition="in" filter="fade">
                                      <p:cBhvr>
                                        <p:cTn id="52" dur="500"/>
                                        <p:tgtEl>
                                          <p:spTgt spid="17"/>
                                        </p:tgtEl>
                                      </p:cBhvr>
                                    </p:animEffect>
                                  </p:childTnLst>
                                </p:cTn>
                              </p:par>
                              <p:par>
                                <p:cTn id="53" presetID="42" presetClass="entr" presetSubtype="0" fill="hold" grpId="0" nodeType="withEffect">
                                  <p:stCondLst>
                                    <p:cond delay="20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anim calcmode="lin" valueType="num">
                                      <p:cBhvr>
                                        <p:cTn id="56" dur="500" fill="hold"/>
                                        <p:tgtEl>
                                          <p:spTgt spid="12"/>
                                        </p:tgtEl>
                                        <p:attrNameLst>
                                          <p:attrName>ppt_x</p:attrName>
                                        </p:attrNameLst>
                                      </p:cBhvr>
                                      <p:tavLst>
                                        <p:tav tm="0">
                                          <p:val>
                                            <p:strVal val="#ppt_x"/>
                                          </p:val>
                                        </p:tav>
                                        <p:tav tm="100000">
                                          <p:val>
                                            <p:strVal val="#ppt_x"/>
                                          </p:val>
                                        </p:tav>
                                      </p:tavLst>
                                    </p:anim>
                                    <p:anim calcmode="lin" valueType="num">
                                      <p:cBhvr>
                                        <p:cTn id="57" dur="500" fill="hold"/>
                                        <p:tgtEl>
                                          <p:spTgt spid="12"/>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30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500"/>
                                        <p:tgtEl>
                                          <p:spTgt spid="13"/>
                                        </p:tgtEl>
                                      </p:cBhvr>
                                    </p:animEffect>
                                    <p:anim calcmode="lin" valueType="num">
                                      <p:cBhvr>
                                        <p:cTn id="61" dur="500" fill="hold"/>
                                        <p:tgtEl>
                                          <p:spTgt spid="13"/>
                                        </p:tgtEl>
                                        <p:attrNameLst>
                                          <p:attrName>ppt_x</p:attrName>
                                        </p:attrNameLst>
                                      </p:cBhvr>
                                      <p:tavLst>
                                        <p:tav tm="0">
                                          <p:val>
                                            <p:strVal val="#ppt_x"/>
                                          </p:val>
                                        </p:tav>
                                        <p:tav tm="100000">
                                          <p:val>
                                            <p:strVal val="#ppt_x"/>
                                          </p:val>
                                        </p:tav>
                                      </p:tavLst>
                                    </p:anim>
                                    <p:anim calcmode="lin" valueType="num">
                                      <p:cBhvr>
                                        <p:cTn id="62" dur="500" fill="hold"/>
                                        <p:tgtEl>
                                          <p:spTgt spid="13"/>
                                        </p:tgtEl>
                                        <p:attrNameLst>
                                          <p:attrName>ppt_y</p:attrName>
                                        </p:attrNameLst>
                                      </p:cBhvr>
                                      <p:tavLst>
                                        <p:tav tm="0">
                                          <p:val>
                                            <p:strVal val="#ppt_y+.1"/>
                                          </p:val>
                                        </p:tav>
                                        <p:tav tm="100000">
                                          <p:val>
                                            <p:strVal val="#ppt_y"/>
                                          </p:val>
                                        </p:tav>
                                      </p:tavLst>
                                    </p:anim>
                                  </p:childTnLst>
                                </p:cTn>
                              </p:par>
                            </p:childTnLst>
                          </p:cTn>
                        </p:par>
                        <p:par>
                          <p:cTn id="63" fill="hold" nodeType="afterGroup">
                            <p:stCondLst>
                              <p:cond delay="4400"/>
                            </p:stCondLst>
                            <p:childTnLst>
                              <p:par>
                                <p:cTn id="64" presetID="49" presetClass="entr" presetSubtype="0" decel="100000" fill="hold" grpId="0" nodeType="after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p:cTn id="66" dur="500" fill="hold"/>
                                        <p:tgtEl>
                                          <p:spTgt spid="18"/>
                                        </p:tgtEl>
                                        <p:attrNameLst>
                                          <p:attrName>ppt_w</p:attrName>
                                        </p:attrNameLst>
                                      </p:cBhvr>
                                      <p:tavLst>
                                        <p:tav tm="0">
                                          <p:val>
                                            <p:fltVal val="0"/>
                                          </p:val>
                                        </p:tav>
                                        <p:tav tm="100000">
                                          <p:val>
                                            <p:strVal val="#ppt_w"/>
                                          </p:val>
                                        </p:tav>
                                      </p:tavLst>
                                    </p:anim>
                                    <p:anim calcmode="lin" valueType="num">
                                      <p:cBhvr>
                                        <p:cTn id="67" dur="500" fill="hold"/>
                                        <p:tgtEl>
                                          <p:spTgt spid="18"/>
                                        </p:tgtEl>
                                        <p:attrNameLst>
                                          <p:attrName>ppt_h</p:attrName>
                                        </p:attrNameLst>
                                      </p:cBhvr>
                                      <p:tavLst>
                                        <p:tav tm="0">
                                          <p:val>
                                            <p:fltVal val="0"/>
                                          </p:val>
                                        </p:tav>
                                        <p:tav tm="100000">
                                          <p:val>
                                            <p:strVal val="#ppt_h"/>
                                          </p:val>
                                        </p:tav>
                                      </p:tavLst>
                                    </p:anim>
                                    <p:anim calcmode="lin" valueType="num">
                                      <p:cBhvr>
                                        <p:cTn id="68" dur="500" fill="hold"/>
                                        <p:tgtEl>
                                          <p:spTgt spid="18"/>
                                        </p:tgtEl>
                                        <p:attrNameLst>
                                          <p:attrName>style.rotation</p:attrName>
                                        </p:attrNameLst>
                                      </p:cBhvr>
                                      <p:tavLst>
                                        <p:tav tm="0">
                                          <p:val>
                                            <p:fltVal val="360"/>
                                          </p:val>
                                        </p:tav>
                                        <p:tav tm="100000">
                                          <p:val>
                                            <p:fltVal val="0"/>
                                          </p:val>
                                        </p:tav>
                                      </p:tavLst>
                                    </p:anim>
                                    <p:animEffect transition="in" filter="fade">
                                      <p:cBhvr>
                                        <p:cTn id="69" dur="500"/>
                                        <p:tgtEl>
                                          <p:spTgt spid="18"/>
                                        </p:tgtEl>
                                      </p:cBhvr>
                                    </p:animEffect>
                                  </p:childTnLst>
                                </p:cTn>
                              </p:par>
                              <p:par>
                                <p:cTn id="70" presetID="42" presetClass="entr" presetSubtype="0" fill="hold" grpId="0" nodeType="withEffect">
                                  <p:stCondLst>
                                    <p:cond delay="400"/>
                                  </p:stCondLst>
                                  <p:childTnLst>
                                    <p:set>
                                      <p:cBhvr>
                                        <p:cTn id="71" dur="1" fill="hold">
                                          <p:stCondLst>
                                            <p:cond delay="0"/>
                                          </p:stCondLst>
                                        </p:cTn>
                                        <p:tgtEl>
                                          <p:spTgt spid="10"/>
                                        </p:tgtEl>
                                        <p:attrNameLst>
                                          <p:attrName>style.visibility</p:attrName>
                                        </p:attrNameLst>
                                      </p:cBhvr>
                                      <p:to>
                                        <p:strVal val="visible"/>
                                      </p:to>
                                    </p:set>
                                    <p:animEffect transition="in" filter="fade">
                                      <p:cBhvr>
                                        <p:cTn id="72" dur="500"/>
                                        <p:tgtEl>
                                          <p:spTgt spid="10"/>
                                        </p:tgtEl>
                                      </p:cBhvr>
                                    </p:animEffect>
                                    <p:anim calcmode="lin" valueType="num">
                                      <p:cBhvr>
                                        <p:cTn id="73" dur="500" fill="hold"/>
                                        <p:tgtEl>
                                          <p:spTgt spid="10"/>
                                        </p:tgtEl>
                                        <p:attrNameLst>
                                          <p:attrName>ppt_x</p:attrName>
                                        </p:attrNameLst>
                                      </p:cBhvr>
                                      <p:tavLst>
                                        <p:tav tm="0">
                                          <p:val>
                                            <p:strVal val="#ppt_x"/>
                                          </p:val>
                                        </p:tav>
                                        <p:tav tm="100000">
                                          <p:val>
                                            <p:strVal val="#ppt_x"/>
                                          </p:val>
                                        </p:tav>
                                      </p:tavLst>
                                    </p:anim>
                                    <p:anim calcmode="lin" valueType="num">
                                      <p:cBhvr>
                                        <p:cTn id="74" dur="500" fill="hold"/>
                                        <p:tgtEl>
                                          <p:spTgt spid="10"/>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500"/>
                                  </p:stCondLst>
                                  <p:childTnLst>
                                    <p:set>
                                      <p:cBhvr>
                                        <p:cTn id="76" dur="1" fill="hold">
                                          <p:stCondLst>
                                            <p:cond delay="0"/>
                                          </p:stCondLst>
                                        </p:cTn>
                                        <p:tgtEl>
                                          <p:spTgt spid="11"/>
                                        </p:tgtEl>
                                        <p:attrNameLst>
                                          <p:attrName>style.visibility</p:attrName>
                                        </p:attrNameLst>
                                      </p:cBhvr>
                                      <p:to>
                                        <p:strVal val="visible"/>
                                      </p:to>
                                    </p:set>
                                    <p:animEffect transition="in" filter="fade">
                                      <p:cBhvr>
                                        <p:cTn id="77" dur="500"/>
                                        <p:tgtEl>
                                          <p:spTgt spid="11"/>
                                        </p:tgtEl>
                                      </p:cBhvr>
                                    </p:animEffect>
                                    <p:anim calcmode="lin" valueType="num">
                                      <p:cBhvr>
                                        <p:cTn id="78" dur="500" fill="hold"/>
                                        <p:tgtEl>
                                          <p:spTgt spid="11"/>
                                        </p:tgtEl>
                                        <p:attrNameLst>
                                          <p:attrName>ppt_x</p:attrName>
                                        </p:attrNameLst>
                                      </p:cBhvr>
                                      <p:tavLst>
                                        <p:tav tm="0">
                                          <p:val>
                                            <p:strVal val="#ppt_x"/>
                                          </p:val>
                                        </p:tav>
                                        <p:tav tm="100000">
                                          <p:val>
                                            <p:strVal val="#ppt_x"/>
                                          </p:val>
                                        </p:tav>
                                      </p:tavLst>
                                    </p:anim>
                                    <p:anim calcmode="lin" valueType="num">
                                      <p:cBhvr>
                                        <p:cTn id="79" dur="500" fill="hold"/>
                                        <p:tgtEl>
                                          <p:spTgt spid="11"/>
                                        </p:tgtEl>
                                        <p:attrNameLst>
                                          <p:attrName>ppt_y</p:attrName>
                                        </p:attrNameLst>
                                      </p:cBhvr>
                                      <p:tavLst>
                                        <p:tav tm="0">
                                          <p:val>
                                            <p:strVal val="#ppt_y+.1"/>
                                          </p:val>
                                        </p:tav>
                                        <p:tav tm="100000">
                                          <p:val>
                                            <p:strVal val="#ppt_y"/>
                                          </p:val>
                                        </p:tav>
                                      </p:tavLst>
                                    </p:anim>
                                  </p:childTnLst>
                                </p:cTn>
                              </p:par>
                            </p:childTnLst>
                          </p:cTn>
                        </p:par>
                        <p:par>
                          <p:cTn id="80" fill="hold" nodeType="afterGroup">
                            <p:stCondLst>
                              <p:cond delay="5400"/>
                            </p:stCondLst>
                            <p:childTnLst>
                              <p:par>
                                <p:cTn id="81" presetID="49" presetClass="entr" presetSubtype="0" decel="100000" fill="hold" grpId="0" nodeType="afterEffect">
                                  <p:stCondLst>
                                    <p:cond delay="0"/>
                                  </p:stCondLst>
                                  <p:childTnLst>
                                    <p:set>
                                      <p:cBhvr>
                                        <p:cTn id="82" dur="1" fill="hold">
                                          <p:stCondLst>
                                            <p:cond delay="0"/>
                                          </p:stCondLst>
                                        </p:cTn>
                                        <p:tgtEl>
                                          <p:spTgt spid="19"/>
                                        </p:tgtEl>
                                        <p:attrNameLst>
                                          <p:attrName>style.visibility</p:attrName>
                                        </p:attrNameLst>
                                      </p:cBhvr>
                                      <p:to>
                                        <p:strVal val="visible"/>
                                      </p:to>
                                    </p:set>
                                    <p:anim calcmode="lin" valueType="num">
                                      <p:cBhvr>
                                        <p:cTn id="83" dur="500" fill="hold"/>
                                        <p:tgtEl>
                                          <p:spTgt spid="19"/>
                                        </p:tgtEl>
                                        <p:attrNameLst>
                                          <p:attrName>ppt_w</p:attrName>
                                        </p:attrNameLst>
                                      </p:cBhvr>
                                      <p:tavLst>
                                        <p:tav tm="0">
                                          <p:val>
                                            <p:fltVal val="0"/>
                                          </p:val>
                                        </p:tav>
                                        <p:tav tm="100000">
                                          <p:val>
                                            <p:strVal val="#ppt_w"/>
                                          </p:val>
                                        </p:tav>
                                      </p:tavLst>
                                    </p:anim>
                                    <p:anim calcmode="lin" valueType="num">
                                      <p:cBhvr>
                                        <p:cTn id="84" dur="500" fill="hold"/>
                                        <p:tgtEl>
                                          <p:spTgt spid="19"/>
                                        </p:tgtEl>
                                        <p:attrNameLst>
                                          <p:attrName>ppt_h</p:attrName>
                                        </p:attrNameLst>
                                      </p:cBhvr>
                                      <p:tavLst>
                                        <p:tav tm="0">
                                          <p:val>
                                            <p:fltVal val="0"/>
                                          </p:val>
                                        </p:tav>
                                        <p:tav tm="100000">
                                          <p:val>
                                            <p:strVal val="#ppt_h"/>
                                          </p:val>
                                        </p:tav>
                                      </p:tavLst>
                                    </p:anim>
                                    <p:anim calcmode="lin" valueType="num">
                                      <p:cBhvr>
                                        <p:cTn id="85" dur="500" fill="hold"/>
                                        <p:tgtEl>
                                          <p:spTgt spid="19"/>
                                        </p:tgtEl>
                                        <p:attrNameLst>
                                          <p:attrName>style.rotation</p:attrName>
                                        </p:attrNameLst>
                                      </p:cBhvr>
                                      <p:tavLst>
                                        <p:tav tm="0">
                                          <p:val>
                                            <p:fltVal val="360"/>
                                          </p:val>
                                        </p:tav>
                                        <p:tav tm="100000">
                                          <p:val>
                                            <p:fltVal val="0"/>
                                          </p:val>
                                        </p:tav>
                                      </p:tavLst>
                                    </p:anim>
                                    <p:animEffect transition="in" filter="fade">
                                      <p:cBhvr>
                                        <p:cTn id="86" dur="500"/>
                                        <p:tgtEl>
                                          <p:spTgt spid="19"/>
                                        </p:tgtEl>
                                      </p:cBhvr>
                                    </p:animEffect>
                                  </p:childTnLst>
                                </p:cTn>
                              </p:par>
                              <p:par>
                                <p:cTn id="87" presetID="42" presetClass="entr" presetSubtype="0" fill="hold" grpId="0" nodeType="withEffect">
                                  <p:stCondLst>
                                    <p:cond delay="600"/>
                                  </p:stCondLst>
                                  <p:childTnLst>
                                    <p:set>
                                      <p:cBhvr>
                                        <p:cTn id="88" dur="1" fill="hold">
                                          <p:stCondLst>
                                            <p:cond delay="0"/>
                                          </p:stCondLst>
                                        </p:cTn>
                                        <p:tgtEl>
                                          <p:spTgt spid="14"/>
                                        </p:tgtEl>
                                        <p:attrNameLst>
                                          <p:attrName>style.visibility</p:attrName>
                                        </p:attrNameLst>
                                      </p:cBhvr>
                                      <p:to>
                                        <p:strVal val="visible"/>
                                      </p:to>
                                    </p:set>
                                    <p:animEffect transition="in" filter="fade">
                                      <p:cBhvr>
                                        <p:cTn id="89" dur="500"/>
                                        <p:tgtEl>
                                          <p:spTgt spid="14"/>
                                        </p:tgtEl>
                                      </p:cBhvr>
                                    </p:animEffect>
                                    <p:anim calcmode="lin" valueType="num">
                                      <p:cBhvr>
                                        <p:cTn id="90" dur="500" fill="hold"/>
                                        <p:tgtEl>
                                          <p:spTgt spid="14"/>
                                        </p:tgtEl>
                                        <p:attrNameLst>
                                          <p:attrName>ppt_x</p:attrName>
                                        </p:attrNameLst>
                                      </p:cBhvr>
                                      <p:tavLst>
                                        <p:tav tm="0">
                                          <p:val>
                                            <p:strVal val="#ppt_x"/>
                                          </p:val>
                                        </p:tav>
                                        <p:tav tm="100000">
                                          <p:val>
                                            <p:strVal val="#ppt_x"/>
                                          </p:val>
                                        </p:tav>
                                      </p:tavLst>
                                    </p:anim>
                                    <p:anim calcmode="lin" valueType="num">
                                      <p:cBhvr>
                                        <p:cTn id="91" dur="500" fill="hold"/>
                                        <p:tgtEl>
                                          <p:spTgt spid="14"/>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700"/>
                                  </p:stCondLst>
                                  <p:childTnLst>
                                    <p:set>
                                      <p:cBhvr>
                                        <p:cTn id="93" dur="1" fill="hold">
                                          <p:stCondLst>
                                            <p:cond delay="0"/>
                                          </p:stCondLst>
                                        </p:cTn>
                                        <p:tgtEl>
                                          <p:spTgt spid="15"/>
                                        </p:tgtEl>
                                        <p:attrNameLst>
                                          <p:attrName>style.visibility</p:attrName>
                                        </p:attrNameLst>
                                      </p:cBhvr>
                                      <p:to>
                                        <p:strVal val="visible"/>
                                      </p:to>
                                    </p:set>
                                    <p:animEffect transition="in" filter="fade">
                                      <p:cBhvr>
                                        <p:cTn id="94" dur="500"/>
                                        <p:tgtEl>
                                          <p:spTgt spid="15"/>
                                        </p:tgtEl>
                                      </p:cBhvr>
                                    </p:animEffect>
                                    <p:anim calcmode="lin" valueType="num">
                                      <p:cBhvr>
                                        <p:cTn id="95" dur="500" fill="hold"/>
                                        <p:tgtEl>
                                          <p:spTgt spid="15"/>
                                        </p:tgtEl>
                                        <p:attrNameLst>
                                          <p:attrName>ppt_x</p:attrName>
                                        </p:attrNameLst>
                                      </p:cBhvr>
                                      <p:tavLst>
                                        <p:tav tm="0">
                                          <p:val>
                                            <p:strVal val="#ppt_x"/>
                                          </p:val>
                                        </p:tav>
                                        <p:tav tm="100000">
                                          <p:val>
                                            <p:strVal val="#ppt_x"/>
                                          </p:val>
                                        </p:tav>
                                      </p:tavLst>
                                    </p:anim>
                                    <p:anim calcmode="lin" valueType="num">
                                      <p:cBhvr>
                                        <p:cTn id="96" dur="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8" grpId="0"/>
      <p:bldP spid="9" grpId="0"/>
      <p:bldP spid="10" grpId="0"/>
      <p:bldP spid="11" grpId="0"/>
      <p:bldP spid="12" grpId="0"/>
      <p:bldP spid="13" grpId="0"/>
      <p:bldP spid="14" grpId="0"/>
      <p:bldP spid="15" grpId="0"/>
      <p:bldP spid="16" grpId="0"/>
      <p:bldP spid="17" grpId="0"/>
      <p:bldP spid="18" grpId="0"/>
      <p:bldP spid="19" grpId="0"/>
      <p:bldP spid="20" grpId="0" animBg="1"/>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a:spLocks noChangeArrowheads="1"/>
          </p:cNvSpPr>
          <p:nvPr/>
        </p:nvSpPr>
        <p:spPr bwMode="auto">
          <a:xfrm>
            <a:off x="2339975" y="1643063"/>
            <a:ext cx="6804025" cy="16494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1600"/>
          </a:p>
        </p:txBody>
      </p:sp>
      <p:sp>
        <p:nvSpPr>
          <p:cNvPr id="23" name="矩形 22"/>
          <p:cNvSpPr/>
          <p:nvPr/>
        </p:nvSpPr>
        <p:spPr>
          <a:xfrm>
            <a:off x="0" y="1643063"/>
            <a:ext cx="2339975" cy="16494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104900" fontAlgn="auto">
              <a:spcBef>
                <a:spcPts val="0"/>
              </a:spcBef>
              <a:spcAft>
                <a:spcPts val="0"/>
              </a:spcAft>
              <a:defRPr/>
            </a:pPr>
            <a:endParaRPr lang="zh-CN" altLang="en-US" sz="1600" noProof="1"/>
          </a:p>
        </p:txBody>
      </p:sp>
      <p:sp>
        <p:nvSpPr>
          <p:cNvPr id="24" name="Text Box 2"/>
          <p:cNvSpPr txBox="1">
            <a:spLocks noChangeArrowheads="1"/>
          </p:cNvSpPr>
          <p:nvPr/>
        </p:nvSpPr>
        <p:spPr bwMode="auto">
          <a:xfrm>
            <a:off x="2700338" y="1924050"/>
            <a:ext cx="48577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3600" b="1">
                <a:solidFill>
                  <a:schemeClr val="bg1"/>
                </a:solidFill>
                <a:latin typeface="微软雅黑" panose="020B0503020204020204" pitchFamily="34" charset="-122"/>
                <a:ea typeface="微软雅黑" panose="020B0503020204020204" pitchFamily="34" charset="-122"/>
              </a:rPr>
              <a:t>在此输入过渡页标题</a:t>
            </a:r>
          </a:p>
        </p:txBody>
      </p:sp>
      <p:sp>
        <p:nvSpPr>
          <p:cNvPr id="25" name="Text Box 2"/>
          <p:cNvSpPr txBox="1">
            <a:spLocks noChangeArrowheads="1"/>
          </p:cNvSpPr>
          <p:nvPr/>
        </p:nvSpPr>
        <p:spPr bwMode="auto">
          <a:xfrm>
            <a:off x="2749550" y="2643188"/>
            <a:ext cx="4808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a:solidFill>
                  <a:schemeClr val="bg1"/>
                </a:solidFill>
                <a:latin typeface="微软雅黑" panose="020B0503020204020204" pitchFamily="34" charset="-122"/>
                <a:ea typeface="微软雅黑" panose="020B0503020204020204" pitchFamily="34" charset="-122"/>
              </a:rPr>
              <a:t>点击录入此部分的内容及说明，简单扼要。</a:t>
            </a:r>
          </a:p>
        </p:txBody>
      </p:sp>
      <p:sp>
        <p:nvSpPr>
          <p:cNvPr id="6" name="TextBox 5"/>
          <p:cNvSpPr txBox="1">
            <a:spLocks noChangeArrowheads="1"/>
          </p:cNvSpPr>
          <p:nvPr/>
        </p:nvSpPr>
        <p:spPr bwMode="auto">
          <a:xfrm>
            <a:off x="566738" y="1773238"/>
            <a:ext cx="1219200"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8800">
                <a:solidFill>
                  <a:schemeClr val="bg1"/>
                </a:solidFill>
                <a:latin typeface="Impact" panose="020B0806030902050204" pitchFamily="34" charset="0"/>
                <a:ea typeface="微软雅黑" panose="020B0503020204020204" pitchFamily="34" charset="-122"/>
              </a:rPr>
              <a:t>01</a:t>
            </a:r>
            <a:endParaRPr lang="zh-CN" altLang="en-US" sz="8800">
              <a:solidFill>
                <a:schemeClr val="bg1"/>
              </a:solidFill>
              <a:latin typeface="Impact" panose="020B0806030902050204" pitchFamily="34" charset="0"/>
              <a:ea typeface="微软雅黑" panose="020B0503020204020204" pitchFamily="34" charset="-122"/>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ppt_x</p:attrName>
                                        </p:attrNameLst>
                                      </p:cBhvr>
                                      <p:tavLst>
                                        <p:tav tm="0">
                                          <p:val>
                                            <p:strVal val="0-#ppt_w/2"/>
                                          </p:val>
                                        </p:tav>
                                        <p:tav tm="100000">
                                          <p:val>
                                            <p:strVal val="#ppt_x"/>
                                          </p:val>
                                        </p:tav>
                                      </p:tavLst>
                                    </p:anim>
                                    <p:anim calcmode="lin" valueType="num">
                                      <p:cBhvr>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ppt_x</p:attrName>
                                        </p:attrNameLst>
                                      </p:cBhvr>
                                      <p:tavLst>
                                        <p:tav tm="0">
                                          <p:val>
                                            <p:strVal val="1+#ppt_w/2"/>
                                          </p:val>
                                        </p:tav>
                                        <p:tav tm="100000">
                                          <p:val>
                                            <p:strVal val="#ppt_x"/>
                                          </p:val>
                                        </p:tav>
                                      </p:tavLst>
                                    </p:anim>
                                    <p:anim calcmode="lin" valueType="num">
                                      <p:cBhvr>
                                        <p:cTn id="12" dur="500" fill="hold"/>
                                        <p:tgtEl>
                                          <p:spTgt spid="22"/>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500"/>
                            </p:stCondLst>
                            <p:childTnLst>
                              <p:par>
                                <p:cTn id="14" presetID="49" presetClass="entr" presetSubtype="0" decel="10000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 calcmode="lin" valueType="num">
                                      <p:cBhvr>
                                        <p:cTn id="18" dur="500" fill="hold"/>
                                        <p:tgtEl>
                                          <p:spTgt spid="6"/>
                                        </p:tgtEl>
                                        <p:attrNameLst>
                                          <p:attrName>style.rotation</p:attrName>
                                        </p:attrNameLst>
                                      </p:cBhvr>
                                      <p:tavLst>
                                        <p:tav tm="0">
                                          <p:val>
                                            <p:fltVal val="360"/>
                                          </p:val>
                                        </p:tav>
                                        <p:tav tm="100000">
                                          <p:val>
                                            <p:fltVal val="0"/>
                                          </p:val>
                                        </p:tav>
                                      </p:tavLst>
                                    </p:anim>
                                    <p:animEffect transition="in" filter="fade">
                                      <p:cBhvr>
                                        <p:cTn id="19" dur="500"/>
                                        <p:tgtEl>
                                          <p:spTgt spid="6"/>
                                        </p:tgtEl>
                                      </p:cBhvr>
                                    </p:animEffect>
                                  </p:childTnLst>
                                </p:cTn>
                              </p:par>
                            </p:childTnLst>
                          </p:cTn>
                        </p:par>
                        <p:par>
                          <p:cTn id="20" fill="hold" nodeType="afterGroup">
                            <p:stCondLst>
                              <p:cond delay="1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 calcmode="lin" valueType="num">
                                      <p:cBhvr>
                                        <p:cTn id="23" dur="8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24" dur="800" fill="hold"/>
                                        <p:tgtEl>
                                          <p:spTgt spid="24"/>
                                        </p:tgtEl>
                                        <p:attrNameLst>
                                          <p:attrName>ppt_y</p:attrName>
                                        </p:attrNameLst>
                                      </p:cBhvr>
                                      <p:tavLst>
                                        <p:tav tm="0">
                                          <p:val>
                                            <p:strVal val="#ppt_y"/>
                                          </p:val>
                                        </p:tav>
                                        <p:tav tm="100000">
                                          <p:val>
                                            <p:strVal val="#ppt_y"/>
                                          </p:val>
                                        </p:tav>
                                      </p:tavLst>
                                    </p:anim>
                                    <p:anim calcmode="lin" valueType="num">
                                      <p:cBhvr>
                                        <p:cTn id="25" dur="8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26" dur="8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800" tmFilter="0,0; .5, 1; 1, 1"/>
                                        <p:tgtEl>
                                          <p:spTgt spid="24"/>
                                        </p:tgtEl>
                                      </p:cBhvr>
                                    </p:animEffect>
                                  </p:childTnLst>
                                </p:cTn>
                              </p:par>
                            </p:childTnLst>
                          </p:cTn>
                        </p:par>
                        <p:par>
                          <p:cTn id="28" fill="hold" nodeType="afterGroup">
                            <p:stCondLst>
                              <p:cond delay="2440"/>
                            </p:stCondLst>
                            <p:childTnLst>
                              <p:par>
                                <p:cTn id="29" presetID="22" presetClass="entr" presetSubtype="4"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p:bldP spid="2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extBox 13"/>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14338" name="TextBox 16"/>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
        <p:nvSpPr>
          <p:cNvPr id="27" name="箭头3"/>
          <p:cNvSpPr>
            <a:spLocks noChangeArrowheads="1"/>
          </p:cNvSpPr>
          <p:nvPr/>
        </p:nvSpPr>
        <p:spPr bwMode="auto">
          <a:xfrm flipV="1">
            <a:off x="1531938" y="2889250"/>
            <a:ext cx="819150" cy="1141413"/>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wrap="none" lIns="62118" tIns="31058" rIns="62118" bIns="31058" anchor="ctr"/>
          <a:lstStyle/>
          <a:p>
            <a:endParaRPr lang="zh-CN" altLang="en-US" sz="900">
              <a:solidFill>
                <a:srgbClr val="000000"/>
              </a:solidFill>
            </a:endParaRPr>
          </a:p>
        </p:txBody>
      </p:sp>
      <p:sp>
        <p:nvSpPr>
          <p:cNvPr id="28" name="箭头2"/>
          <p:cNvSpPr>
            <a:spLocks noChangeArrowheads="1"/>
          </p:cNvSpPr>
          <p:nvPr/>
        </p:nvSpPr>
        <p:spPr bwMode="auto">
          <a:xfrm rot="-5400000">
            <a:off x="1747838" y="2414588"/>
            <a:ext cx="244475" cy="974725"/>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wrap="none" lIns="62118" tIns="31058" rIns="62118" bIns="31058" anchor="ctr"/>
          <a:lstStyle/>
          <a:p>
            <a:endParaRPr lang="zh-CN" altLang="en-US" sz="900">
              <a:solidFill>
                <a:srgbClr val="000000"/>
              </a:solidFill>
            </a:endParaRPr>
          </a:p>
        </p:txBody>
      </p:sp>
      <p:sp>
        <p:nvSpPr>
          <p:cNvPr id="29" name="箭头1"/>
          <p:cNvSpPr>
            <a:spLocks noChangeArrowheads="1"/>
          </p:cNvSpPr>
          <p:nvPr/>
        </p:nvSpPr>
        <p:spPr bwMode="auto">
          <a:xfrm>
            <a:off x="1527175" y="1643063"/>
            <a:ext cx="819150" cy="1322387"/>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wrap="none" lIns="62118" tIns="31058" rIns="62118" bIns="31058" anchor="ctr"/>
          <a:lstStyle/>
          <a:p>
            <a:endParaRPr lang="zh-CN" altLang="en-US" sz="900">
              <a:solidFill>
                <a:srgbClr val="000000"/>
              </a:solidFill>
            </a:endParaRPr>
          </a:p>
        </p:txBody>
      </p:sp>
      <p:sp>
        <p:nvSpPr>
          <p:cNvPr id="30" name="文本1"/>
          <p:cNvSpPr>
            <a:spLocks noChangeArrowheads="1"/>
          </p:cNvSpPr>
          <p:nvPr/>
        </p:nvSpPr>
        <p:spPr bwMode="auto">
          <a:xfrm>
            <a:off x="3378200" y="1352550"/>
            <a:ext cx="4433888" cy="896938"/>
          </a:xfrm>
          <a:prstGeom prst="roundRect">
            <a:avLst>
              <a:gd name="adj" fmla="val 11505"/>
            </a:avLst>
          </a:prstGeom>
          <a:noFill/>
          <a:ln w="1587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lIns="62118" tIns="31058" rIns="62118" bIns="31058" anchor="ctr"/>
          <a:lstStyle/>
          <a:p>
            <a:pPr>
              <a:lnSpc>
                <a:spcPct val="120000"/>
              </a:lnSpc>
            </a:pPr>
            <a:r>
              <a:rPr lang="zh-CN" altLang="en-US" sz="1200">
                <a:solidFill>
                  <a:srgbClr val="40404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zh-CN" altLang="zh-CN" sz="1200">
              <a:solidFill>
                <a:srgbClr val="404040"/>
              </a:solidFill>
              <a:latin typeface="微软雅黑" panose="020B0503020204020204" pitchFamily="34" charset="-122"/>
              <a:ea typeface="微软雅黑" panose="020B0503020204020204" pitchFamily="34" charset="-122"/>
            </a:endParaRPr>
          </a:p>
        </p:txBody>
      </p:sp>
      <p:sp>
        <p:nvSpPr>
          <p:cNvPr id="31" name="标题1"/>
          <p:cNvSpPr>
            <a:spLocks noChangeArrowheads="1"/>
          </p:cNvSpPr>
          <p:nvPr/>
        </p:nvSpPr>
        <p:spPr bwMode="auto">
          <a:xfrm>
            <a:off x="2446338" y="1347788"/>
            <a:ext cx="931862" cy="901700"/>
          </a:xfrm>
          <a:prstGeom prst="roundRect">
            <a:avLst>
              <a:gd name="adj" fmla="val 11921"/>
            </a:avLst>
          </a:prstGeom>
          <a:solidFill>
            <a:schemeClr val="accent1"/>
          </a:solidFill>
          <a:ln>
            <a:noFill/>
          </a:ln>
          <a:extLst>
            <a:ext uri="{91240B29-F687-4F45-9708-019B960494DF}">
              <a14:hiddenLine xmlns:a14="http://schemas.microsoft.com/office/drawing/2010/main" w="25400">
                <a:solidFill>
                  <a:srgbClr val="000000"/>
                </a:solidFill>
                <a:round/>
                <a:headEnd/>
                <a:tailEnd/>
              </a14:hiddenLine>
            </a:ext>
          </a:extLst>
        </p:spPr>
        <p:txBody>
          <a:bodyPr lIns="62118" tIns="31058" rIns="62118" bIns="31058" anchor="ctr"/>
          <a:lstStyle/>
          <a:p>
            <a:pPr algn="ctr">
              <a:lnSpc>
                <a:spcPct val="120000"/>
              </a:lnSpc>
            </a:pPr>
            <a:r>
              <a:rPr lang="zh-CN" altLang="en-US" sz="1400" b="1">
                <a:solidFill>
                  <a:srgbClr val="F2F2F2"/>
                </a:solidFill>
                <a:latin typeface="微软雅黑" panose="020B0503020204020204" pitchFamily="34" charset="-122"/>
                <a:ea typeface="微软雅黑" panose="020B0503020204020204" pitchFamily="34" charset="-122"/>
              </a:rPr>
              <a:t>添加标题</a:t>
            </a:r>
            <a:endParaRPr lang="zh-CN" altLang="zh-CN" sz="1400" b="1">
              <a:solidFill>
                <a:srgbClr val="F2F2F2"/>
              </a:solidFill>
              <a:latin typeface="微软雅黑" panose="020B0503020204020204" pitchFamily="34" charset="-122"/>
              <a:ea typeface="微软雅黑" panose="020B0503020204020204" pitchFamily="34" charset="-122"/>
            </a:endParaRPr>
          </a:p>
        </p:txBody>
      </p:sp>
      <p:sp>
        <p:nvSpPr>
          <p:cNvPr id="32" name="文本2"/>
          <p:cNvSpPr>
            <a:spLocks noChangeArrowheads="1"/>
          </p:cNvSpPr>
          <p:nvPr/>
        </p:nvSpPr>
        <p:spPr bwMode="auto">
          <a:xfrm>
            <a:off x="3378200" y="2441575"/>
            <a:ext cx="4433888" cy="895350"/>
          </a:xfrm>
          <a:prstGeom prst="roundRect">
            <a:avLst>
              <a:gd name="adj" fmla="val 11505"/>
            </a:avLst>
          </a:prstGeom>
          <a:noFill/>
          <a:ln w="1587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lIns="62118" tIns="31058" rIns="62118" bIns="31058" anchor="ctr"/>
          <a:lstStyle/>
          <a:p>
            <a:pPr>
              <a:lnSpc>
                <a:spcPct val="120000"/>
              </a:lnSpc>
            </a:pPr>
            <a:r>
              <a:rPr lang="zh-CN" altLang="en-US" sz="1200">
                <a:solidFill>
                  <a:srgbClr val="40404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zh-CN" sz="1200">
              <a:solidFill>
                <a:srgbClr val="404040"/>
              </a:solidFill>
              <a:latin typeface="微软雅黑" panose="020B0503020204020204" pitchFamily="34" charset="-122"/>
              <a:ea typeface="微软雅黑" panose="020B0503020204020204" pitchFamily="34" charset="-122"/>
            </a:endParaRPr>
          </a:p>
        </p:txBody>
      </p:sp>
      <p:sp>
        <p:nvSpPr>
          <p:cNvPr id="33" name="标题2"/>
          <p:cNvSpPr>
            <a:spLocks noChangeArrowheads="1"/>
          </p:cNvSpPr>
          <p:nvPr/>
        </p:nvSpPr>
        <p:spPr bwMode="auto">
          <a:xfrm>
            <a:off x="2446338" y="2441575"/>
            <a:ext cx="931862" cy="895350"/>
          </a:xfrm>
          <a:prstGeom prst="roundRect">
            <a:avLst>
              <a:gd name="adj" fmla="val 11921"/>
            </a:avLst>
          </a:prstGeom>
          <a:solidFill>
            <a:schemeClr val="accent1"/>
          </a:solidFill>
          <a:ln>
            <a:noFill/>
          </a:ln>
          <a:extLst>
            <a:ext uri="{91240B29-F687-4F45-9708-019B960494DF}">
              <a14:hiddenLine xmlns:a14="http://schemas.microsoft.com/office/drawing/2010/main" w="25400">
                <a:solidFill>
                  <a:srgbClr val="000000"/>
                </a:solidFill>
                <a:round/>
                <a:headEnd/>
                <a:tailEnd/>
              </a14:hiddenLine>
            </a:ext>
          </a:extLst>
        </p:spPr>
        <p:txBody>
          <a:bodyPr lIns="62118" tIns="31058" rIns="62118" bIns="31058" anchor="ctr"/>
          <a:lstStyle/>
          <a:p>
            <a:pPr algn="ctr">
              <a:lnSpc>
                <a:spcPct val="120000"/>
              </a:lnSpc>
            </a:pPr>
            <a:r>
              <a:rPr lang="zh-CN" altLang="en-US" sz="1400" b="1">
                <a:solidFill>
                  <a:srgbClr val="F2F2F2"/>
                </a:solidFill>
                <a:latin typeface="微软雅黑" panose="020B0503020204020204" pitchFamily="34" charset="-122"/>
                <a:ea typeface="微软雅黑" panose="020B0503020204020204" pitchFamily="34" charset="-122"/>
              </a:rPr>
              <a:t>添加标题</a:t>
            </a:r>
            <a:endParaRPr lang="zh-CN" altLang="zh-CN" sz="1400" b="1">
              <a:solidFill>
                <a:srgbClr val="F2F2F2"/>
              </a:solidFill>
              <a:latin typeface="微软雅黑" panose="020B0503020204020204" pitchFamily="34" charset="-122"/>
              <a:ea typeface="微软雅黑" panose="020B0503020204020204" pitchFamily="34" charset="-122"/>
            </a:endParaRPr>
          </a:p>
        </p:txBody>
      </p:sp>
      <p:sp>
        <p:nvSpPr>
          <p:cNvPr id="34" name="文本3"/>
          <p:cNvSpPr>
            <a:spLocks noChangeArrowheads="1"/>
          </p:cNvSpPr>
          <p:nvPr/>
        </p:nvSpPr>
        <p:spPr bwMode="auto">
          <a:xfrm>
            <a:off x="3378200" y="3522663"/>
            <a:ext cx="4433888" cy="885825"/>
          </a:xfrm>
          <a:prstGeom prst="roundRect">
            <a:avLst>
              <a:gd name="adj" fmla="val 11505"/>
            </a:avLst>
          </a:prstGeom>
          <a:noFill/>
          <a:ln w="1587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lIns="62118" tIns="31058" rIns="62118" bIns="31058" anchor="ctr"/>
          <a:lstStyle/>
          <a:p>
            <a:pPr>
              <a:lnSpc>
                <a:spcPct val="120000"/>
              </a:lnSpc>
            </a:pPr>
            <a:r>
              <a:rPr lang="zh-CN" altLang="en-US" sz="1200">
                <a:solidFill>
                  <a:srgbClr val="40404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zh-CN" altLang="zh-CN" sz="1200">
              <a:solidFill>
                <a:srgbClr val="404040"/>
              </a:solidFill>
              <a:latin typeface="微软雅黑" panose="020B0503020204020204" pitchFamily="34" charset="-122"/>
              <a:ea typeface="微软雅黑" panose="020B0503020204020204" pitchFamily="34" charset="-122"/>
            </a:endParaRPr>
          </a:p>
        </p:txBody>
      </p:sp>
      <p:sp>
        <p:nvSpPr>
          <p:cNvPr id="35" name="标题3"/>
          <p:cNvSpPr>
            <a:spLocks noChangeArrowheads="1"/>
          </p:cNvSpPr>
          <p:nvPr/>
        </p:nvSpPr>
        <p:spPr bwMode="auto">
          <a:xfrm>
            <a:off x="2446338" y="3522663"/>
            <a:ext cx="931862" cy="885825"/>
          </a:xfrm>
          <a:prstGeom prst="roundRect">
            <a:avLst>
              <a:gd name="adj" fmla="val 11921"/>
            </a:avLst>
          </a:prstGeom>
          <a:solidFill>
            <a:schemeClr val="accent1"/>
          </a:solidFill>
          <a:ln>
            <a:noFill/>
          </a:ln>
          <a:extLst>
            <a:ext uri="{91240B29-F687-4F45-9708-019B960494DF}">
              <a14:hiddenLine xmlns:a14="http://schemas.microsoft.com/office/drawing/2010/main" w="25400">
                <a:solidFill>
                  <a:srgbClr val="000000"/>
                </a:solidFill>
                <a:round/>
                <a:headEnd/>
                <a:tailEnd/>
              </a14:hiddenLine>
            </a:ext>
          </a:extLst>
        </p:spPr>
        <p:txBody>
          <a:bodyPr lIns="62118" tIns="31058" rIns="62118" bIns="31058" anchor="ctr"/>
          <a:lstStyle/>
          <a:p>
            <a:pPr algn="ctr">
              <a:lnSpc>
                <a:spcPct val="120000"/>
              </a:lnSpc>
            </a:pPr>
            <a:r>
              <a:rPr lang="zh-CN" altLang="en-US" sz="1400" b="1">
                <a:solidFill>
                  <a:srgbClr val="F2F2F2"/>
                </a:solidFill>
                <a:latin typeface="微软雅黑" panose="020B0503020204020204" pitchFamily="34" charset="-122"/>
                <a:ea typeface="微软雅黑" panose="020B0503020204020204" pitchFamily="34" charset="-122"/>
              </a:rPr>
              <a:t>添加标题</a:t>
            </a:r>
            <a:endParaRPr lang="zh-CN" altLang="zh-CN" sz="1400" b="1">
              <a:solidFill>
                <a:srgbClr val="F2F2F2"/>
              </a:solidFill>
              <a:latin typeface="微软雅黑" panose="020B0503020204020204" pitchFamily="34" charset="-122"/>
              <a:ea typeface="微软雅黑" panose="020B0503020204020204" pitchFamily="34" charset="-122"/>
            </a:endParaRPr>
          </a:p>
        </p:txBody>
      </p:sp>
      <p:sp>
        <p:nvSpPr>
          <p:cNvPr id="36" name="Oval 19"/>
          <p:cNvSpPr>
            <a:spLocks noChangeArrowheads="1"/>
          </p:cNvSpPr>
          <p:nvPr/>
        </p:nvSpPr>
        <p:spPr bwMode="auto">
          <a:xfrm>
            <a:off x="1111250" y="2441575"/>
            <a:ext cx="893763" cy="89535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2118" tIns="31058" rIns="62118" bIns="31058" anchor="ctr"/>
          <a:lstStyle/>
          <a:p>
            <a:pPr algn="ctr">
              <a:lnSpc>
                <a:spcPct val="120000"/>
              </a:lnSpc>
            </a:pPr>
            <a:r>
              <a:rPr lang="zh-CN" altLang="en-US" sz="1900" b="1">
                <a:solidFill>
                  <a:schemeClr val="bg1"/>
                </a:solidFill>
                <a:latin typeface="Arial" panose="020B0604020202020204" pitchFamily="34" charset="0"/>
                <a:ea typeface="微软雅黑" panose="020B0503020204020204" pitchFamily="34" charset="-122"/>
              </a:rPr>
              <a:t>工作</a:t>
            </a:r>
            <a:endParaRPr lang="en-US" altLang="zh-CN" sz="1900" b="1">
              <a:solidFill>
                <a:schemeClr val="bg1"/>
              </a:solidFill>
              <a:latin typeface="Arial" panose="020B0604020202020204" pitchFamily="34" charset="0"/>
              <a:ea typeface="微软雅黑" panose="020B0503020204020204" pitchFamily="34" charset="-122"/>
            </a:endParaRPr>
          </a:p>
          <a:p>
            <a:pPr algn="ctr">
              <a:lnSpc>
                <a:spcPct val="120000"/>
              </a:lnSpc>
            </a:pPr>
            <a:r>
              <a:rPr lang="zh-CN" altLang="en-US" sz="1900" b="1">
                <a:solidFill>
                  <a:schemeClr val="bg1"/>
                </a:solidFill>
                <a:latin typeface="Arial" panose="020B0604020202020204" pitchFamily="34" charset="0"/>
                <a:ea typeface="微软雅黑" panose="020B0503020204020204" pitchFamily="34" charset="-122"/>
              </a:rPr>
              <a:t>概述</a:t>
            </a: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nodeType="afterGroup">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left)">
                                      <p:cBhvr>
                                        <p:cTn id="13" dur="500"/>
                                        <p:tgtEl>
                                          <p:spTgt spid="29"/>
                                        </p:tgtEl>
                                      </p:cBhvr>
                                    </p:animEffect>
                                  </p:childTnLst>
                                </p:cTn>
                              </p:par>
                            </p:childTnLst>
                          </p:cTn>
                        </p:par>
                        <p:par>
                          <p:cTn id="14" fill="hold" nodeType="afterGroup">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left)">
                                      <p:cBhvr>
                                        <p:cTn id="17" dur="500"/>
                                        <p:tgtEl>
                                          <p:spTgt spid="31"/>
                                        </p:tgtEl>
                                      </p:cBhvr>
                                    </p:animEffect>
                                  </p:childTnLst>
                                </p:cTn>
                              </p:par>
                            </p:childTnLst>
                          </p:cTn>
                        </p:par>
                        <p:par>
                          <p:cTn id="18" fill="hold" nodeType="afterGroup">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wipe(left)">
                                      <p:cBhvr>
                                        <p:cTn id="21" dur="500"/>
                                        <p:tgtEl>
                                          <p:spTgt spid="30"/>
                                        </p:tgtEl>
                                      </p:cBhvr>
                                    </p:animEffect>
                                  </p:childTnLst>
                                </p:cTn>
                              </p:par>
                            </p:childTnLst>
                          </p:cTn>
                        </p:par>
                        <p:par>
                          <p:cTn id="22" fill="hold" nodeType="afterGroup">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childTnLst>
                          </p:cTn>
                        </p:par>
                        <p:par>
                          <p:cTn id="26" fill="hold" nodeType="afterGroup">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left)">
                                      <p:cBhvr>
                                        <p:cTn id="29" dur="500"/>
                                        <p:tgtEl>
                                          <p:spTgt spid="33"/>
                                        </p:tgtEl>
                                      </p:cBhvr>
                                    </p:animEffect>
                                  </p:childTnLst>
                                </p:cTn>
                              </p:par>
                            </p:childTnLst>
                          </p:cTn>
                        </p:par>
                        <p:par>
                          <p:cTn id="30" fill="hold" nodeType="afterGroup">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childTnLst>
                          </p:cTn>
                        </p:par>
                        <p:par>
                          <p:cTn id="34" fill="hold" nodeType="afterGroup">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par>
                          <p:cTn id="38" fill="hold" nodeType="afterGroup">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left)">
                                      <p:cBhvr>
                                        <p:cTn id="41" dur="500"/>
                                        <p:tgtEl>
                                          <p:spTgt spid="35"/>
                                        </p:tgtEl>
                                      </p:cBhvr>
                                    </p:animEffect>
                                  </p:childTnLst>
                                </p:cTn>
                              </p:par>
                            </p:childTnLst>
                          </p:cTn>
                        </p:par>
                        <p:par>
                          <p:cTn id="42" fill="hold" nodeType="afterGroup">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left)">
                                      <p:cBhvr>
                                        <p:cTn id="4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Box 41"/>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16386" name="TextBox 42"/>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cxnSp>
        <p:nvCxnSpPr>
          <p:cNvPr id="44" name="Straight Connector 30"/>
          <p:cNvCxnSpPr/>
          <p:nvPr/>
        </p:nvCxnSpPr>
        <p:spPr>
          <a:xfrm>
            <a:off x="1719263" y="2625725"/>
            <a:ext cx="0" cy="103346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35"/>
          <p:cNvCxnSpPr/>
          <p:nvPr/>
        </p:nvCxnSpPr>
        <p:spPr>
          <a:xfrm>
            <a:off x="3167063" y="2625725"/>
            <a:ext cx="0" cy="103346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6" name="Content Placeholder 2"/>
          <p:cNvSpPr txBox="1">
            <a:spLocks noChangeArrowheads="1"/>
          </p:cNvSpPr>
          <p:nvPr/>
        </p:nvSpPr>
        <p:spPr bwMode="auto">
          <a:xfrm>
            <a:off x="1608138" y="3862388"/>
            <a:ext cx="6326187"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8" tIns="31058" rIns="62118" bIns="31058"/>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spcBef>
                <a:spcPct val="20000"/>
              </a:spcBef>
              <a:buFont typeface="Arial" panose="020B0604020202020204" pitchFamily="34" charset="0"/>
              <a:buNone/>
            </a:pPr>
            <a:r>
              <a:rPr lang="zh-CN" altLang="en-US" sz="1400" b="1">
                <a:solidFill>
                  <a:schemeClr val="accent1"/>
                </a:solidFill>
                <a:latin typeface="微软雅黑" panose="020B0503020204020204" pitchFamily="34" charset="-122"/>
                <a:ea typeface="微软雅黑" panose="020B0503020204020204" pitchFamily="34" charset="-122"/>
              </a:rPr>
              <a:t>单击此处添加标题</a:t>
            </a:r>
          </a:p>
          <a:p>
            <a:pPr>
              <a:lnSpc>
                <a:spcPct val="130000"/>
              </a:lnSpc>
              <a:spcBef>
                <a:spcPct val="20000"/>
              </a:spcBef>
              <a:buFont typeface="Arial" panose="020B0604020202020204" pitchFamily="34" charset="0"/>
              <a:buNone/>
            </a:pPr>
            <a:r>
              <a:rPr lang="zh-CN" altLang="en-US" sz="1200">
                <a:solidFill>
                  <a:srgbClr val="40404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a:t>
            </a:r>
          </a:p>
        </p:txBody>
      </p:sp>
      <p:cxnSp>
        <p:nvCxnSpPr>
          <p:cNvPr id="47" name="Straight Connector 52"/>
          <p:cNvCxnSpPr/>
          <p:nvPr/>
        </p:nvCxnSpPr>
        <p:spPr>
          <a:xfrm>
            <a:off x="4576763" y="2625725"/>
            <a:ext cx="0" cy="103346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63"/>
          <p:cNvCxnSpPr/>
          <p:nvPr/>
        </p:nvCxnSpPr>
        <p:spPr>
          <a:xfrm>
            <a:off x="6116638" y="2625725"/>
            <a:ext cx="0" cy="103346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67"/>
          <p:cNvCxnSpPr/>
          <p:nvPr/>
        </p:nvCxnSpPr>
        <p:spPr>
          <a:xfrm>
            <a:off x="7470775" y="2625725"/>
            <a:ext cx="0" cy="103346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0" name="Content Placeholder 2"/>
          <p:cNvSpPr txBox="1">
            <a:spLocks noChangeArrowheads="1"/>
          </p:cNvSpPr>
          <p:nvPr/>
        </p:nvSpPr>
        <p:spPr bwMode="auto">
          <a:xfrm>
            <a:off x="6889750" y="2063750"/>
            <a:ext cx="148590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8" tIns="31058" rIns="62118" bIns="31058"/>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spcBef>
                <a:spcPct val="20000"/>
              </a:spcBef>
              <a:buFont typeface="Arial" panose="020B0604020202020204" pitchFamily="34" charset="0"/>
              <a:buNone/>
            </a:pPr>
            <a:r>
              <a:rPr lang="zh-CN" altLang="en-US" sz="1100">
                <a:solidFill>
                  <a:srgbClr val="404040"/>
                </a:solidFill>
                <a:latin typeface="微软雅黑" panose="020B0503020204020204" pitchFamily="34" charset="-122"/>
                <a:ea typeface="微软雅黑" panose="020B0503020204020204" pitchFamily="34" charset="-122"/>
              </a:rPr>
              <a:t>您的内容打在这里，或者通过复制您的文本在此框中粘贴</a:t>
            </a:r>
            <a:endParaRPr lang="en-US" altLang="zh-CN" sz="1100">
              <a:solidFill>
                <a:srgbClr val="404040"/>
              </a:solidFill>
              <a:latin typeface="微软雅黑" panose="020B0503020204020204" pitchFamily="34" charset="-122"/>
              <a:ea typeface="微软雅黑" panose="020B0503020204020204" pitchFamily="34" charset="-122"/>
            </a:endParaRPr>
          </a:p>
        </p:txBody>
      </p:sp>
      <p:pic>
        <p:nvPicPr>
          <p:cNvPr id="51" name="Picture 77" descr="F:\Trabajos\Envato\Graphic River\Mica PPT\mountain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 y="3165475"/>
            <a:ext cx="788511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Content Placeholder 2"/>
          <p:cNvSpPr txBox="1">
            <a:spLocks noChangeArrowheads="1"/>
          </p:cNvSpPr>
          <p:nvPr/>
        </p:nvSpPr>
        <p:spPr bwMode="auto">
          <a:xfrm>
            <a:off x="5399088" y="2063750"/>
            <a:ext cx="1425575"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8" tIns="31058" rIns="62118" bIns="31058"/>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spcBef>
                <a:spcPct val="20000"/>
              </a:spcBef>
              <a:buFont typeface="Arial" panose="020B0604020202020204" pitchFamily="34" charset="0"/>
              <a:buNone/>
            </a:pPr>
            <a:r>
              <a:rPr lang="zh-CN" altLang="en-US" sz="1100">
                <a:solidFill>
                  <a:srgbClr val="404040"/>
                </a:solidFill>
                <a:latin typeface="微软雅黑" panose="020B0503020204020204" pitchFamily="34" charset="-122"/>
                <a:ea typeface="微软雅黑" panose="020B0503020204020204" pitchFamily="34" charset="-122"/>
              </a:rPr>
              <a:t>您的内容打在这里，或者通过复制您的文本在此框中粘贴</a:t>
            </a:r>
            <a:endParaRPr lang="en-US" altLang="zh-CN" sz="1100">
              <a:solidFill>
                <a:srgbClr val="404040"/>
              </a:solidFill>
              <a:latin typeface="微软雅黑" panose="020B0503020204020204" pitchFamily="34" charset="-122"/>
              <a:ea typeface="微软雅黑" panose="020B0503020204020204" pitchFamily="34" charset="-122"/>
            </a:endParaRPr>
          </a:p>
        </p:txBody>
      </p:sp>
      <p:sp>
        <p:nvSpPr>
          <p:cNvPr id="53" name="Content Placeholder 2"/>
          <p:cNvSpPr txBox="1">
            <a:spLocks noChangeArrowheads="1"/>
          </p:cNvSpPr>
          <p:nvPr/>
        </p:nvSpPr>
        <p:spPr bwMode="auto">
          <a:xfrm>
            <a:off x="3997325" y="2063750"/>
            <a:ext cx="1427163"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8" tIns="31058" rIns="62118" bIns="31058"/>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spcBef>
                <a:spcPct val="20000"/>
              </a:spcBef>
              <a:buFont typeface="Arial" panose="020B0604020202020204" pitchFamily="34" charset="0"/>
              <a:buNone/>
            </a:pPr>
            <a:r>
              <a:rPr lang="zh-CN" altLang="en-US" sz="1100">
                <a:solidFill>
                  <a:srgbClr val="404040"/>
                </a:solidFill>
                <a:latin typeface="微软雅黑" panose="020B0503020204020204" pitchFamily="34" charset="-122"/>
                <a:ea typeface="微软雅黑" panose="020B0503020204020204" pitchFamily="34" charset="-122"/>
              </a:rPr>
              <a:t>您的内容打在这里，或者通过复制您的文本在此框中粘贴</a:t>
            </a:r>
            <a:endParaRPr lang="en-US" altLang="zh-CN" sz="1100">
              <a:solidFill>
                <a:srgbClr val="404040"/>
              </a:solidFill>
              <a:latin typeface="微软雅黑" panose="020B0503020204020204" pitchFamily="34" charset="-122"/>
              <a:ea typeface="微软雅黑" panose="020B0503020204020204" pitchFamily="34" charset="-122"/>
            </a:endParaRPr>
          </a:p>
        </p:txBody>
      </p:sp>
      <p:sp>
        <p:nvSpPr>
          <p:cNvPr id="54" name="Content Placeholder 2"/>
          <p:cNvSpPr txBox="1">
            <a:spLocks noChangeArrowheads="1"/>
          </p:cNvSpPr>
          <p:nvPr/>
        </p:nvSpPr>
        <p:spPr bwMode="auto">
          <a:xfrm>
            <a:off x="2455863" y="2063750"/>
            <a:ext cx="149225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8" tIns="31058" rIns="62118" bIns="31058"/>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spcBef>
                <a:spcPct val="20000"/>
              </a:spcBef>
              <a:buFont typeface="Arial" panose="020B0604020202020204" pitchFamily="34" charset="0"/>
              <a:buNone/>
            </a:pPr>
            <a:r>
              <a:rPr lang="zh-CN" altLang="en-US" sz="1100">
                <a:solidFill>
                  <a:srgbClr val="404040"/>
                </a:solidFill>
                <a:latin typeface="微软雅黑" panose="020B0503020204020204" pitchFamily="34" charset="-122"/>
                <a:ea typeface="微软雅黑" panose="020B0503020204020204" pitchFamily="34" charset="-122"/>
              </a:rPr>
              <a:t>您的内容打在这里，或者通过复制您的文本在此框中粘贴</a:t>
            </a:r>
            <a:endParaRPr lang="en-US" altLang="zh-CN" sz="1100">
              <a:solidFill>
                <a:srgbClr val="404040"/>
              </a:solidFill>
              <a:latin typeface="微软雅黑" panose="020B0503020204020204" pitchFamily="34" charset="-122"/>
              <a:ea typeface="微软雅黑" panose="020B0503020204020204" pitchFamily="34" charset="-122"/>
            </a:endParaRPr>
          </a:p>
        </p:txBody>
      </p:sp>
      <p:sp>
        <p:nvSpPr>
          <p:cNvPr id="55" name="Content Placeholder 2"/>
          <p:cNvSpPr txBox="1">
            <a:spLocks noChangeArrowheads="1"/>
          </p:cNvSpPr>
          <p:nvPr/>
        </p:nvSpPr>
        <p:spPr bwMode="auto">
          <a:xfrm>
            <a:off x="1022350" y="2063750"/>
            <a:ext cx="1457325"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8" tIns="31058" rIns="62118" bIns="31058"/>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spcBef>
                <a:spcPct val="20000"/>
              </a:spcBef>
              <a:buFont typeface="Arial" panose="020B0604020202020204" pitchFamily="34" charset="0"/>
              <a:buNone/>
            </a:pPr>
            <a:r>
              <a:rPr lang="zh-CN" altLang="en-US" sz="1100">
                <a:solidFill>
                  <a:srgbClr val="404040"/>
                </a:solidFill>
                <a:latin typeface="微软雅黑" panose="020B0503020204020204" pitchFamily="34" charset="-122"/>
                <a:ea typeface="微软雅黑" panose="020B0503020204020204" pitchFamily="34" charset="-122"/>
              </a:rPr>
              <a:t>您的内容打在这里，或者通过复制您的文本在此框中粘贴</a:t>
            </a:r>
            <a:endParaRPr lang="en-US" altLang="en-US" sz="1100">
              <a:solidFill>
                <a:srgbClr val="404040"/>
              </a:solidFill>
              <a:latin typeface="微软雅黑" panose="020B0503020204020204" pitchFamily="34" charset="-122"/>
              <a:ea typeface="微软雅黑" panose="020B0503020204020204" pitchFamily="34" charset="-122"/>
            </a:endParaRPr>
          </a:p>
        </p:txBody>
      </p:sp>
      <p:grpSp>
        <p:nvGrpSpPr>
          <p:cNvPr id="56" name="组合 55"/>
          <p:cNvGrpSpPr>
            <a:grpSpLocks/>
          </p:cNvGrpSpPr>
          <p:nvPr/>
        </p:nvGrpSpPr>
        <p:grpSpPr bwMode="auto">
          <a:xfrm>
            <a:off x="1358900" y="1306513"/>
            <a:ext cx="701675" cy="585787"/>
            <a:chOff x="2677316" y="1530277"/>
            <a:chExt cx="1031953" cy="860599"/>
          </a:xfrm>
        </p:grpSpPr>
        <p:sp>
          <p:nvSpPr>
            <p:cNvPr id="57" name="Teardrop 36"/>
            <p:cNvSpPr/>
            <p:nvPr/>
          </p:nvSpPr>
          <p:spPr>
            <a:xfrm rot="8100000">
              <a:off x="2759032" y="1530277"/>
              <a:ext cx="882530" cy="860599"/>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en-US" sz="1000" noProof="1">
                <a:solidFill>
                  <a:schemeClr val="accent2">
                    <a:lumMod val="75000"/>
                  </a:schemeClr>
                </a:solidFill>
                <a:latin typeface="微软雅黑" panose="020B0503020204020204" pitchFamily="34" charset="-122"/>
                <a:ea typeface="微软雅黑" panose="020B0503020204020204" pitchFamily="34" charset="-122"/>
              </a:endParaRPr>
            </a:p>
          </p:txBody>
        </p:sp>
        <p:sp>
          <p:nvSpPr>
            <p:cNvPr id="16401" name="TextBox 57"/>
            <p:cNvSpPr txBox="1">
              <a:spLocks noChangeArrowheads="1"/>
            </p:cNvSpPr>
            <p:nvPr/>
          </p:nvSpPr>
          <p:spPr bwMode="auto">
            <a:xfrm>
              <a:off x="2677316" y="1819793"/>
              <a:ext cx="1031953" cy="384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100" b="1">
                  <a:solidFill>
                    <a:schemeClr val="bg1"/>
                  </a:solidFill>
                  <a:latin typeface="微软雅黑" panose="020B0503020204020204" pitchFamily="34" charset="-122"/>
                  <a:ea typeface="微软雅黑" panose="020B0503020204020204" pitchFamily="34" charset="-122"/>
                </a:rPr>
                <a:t>2012</a:t>
              </a:r>
              <a:r>
                <a:rPr lang="zh-CN" altLang="en-US" sz="1100" b="1">
                  <a:solidFill>
                    <a:schemeClr val="bg1"/>
                  </a:solidFill>
                  <a:latin typeface="微软雅黑" panose="020B0503020204020204" pitchFamily="34" charset="-122"/>
                  <a:ea typeface="微软雅黑" panose="020B0503020204020204" pitchFamily="34" charset="-122"/>
                </a:rPr>
                <a:t>年</a:t>
              </a:r>
              <a:endParaRPr lang="zh-CN" altLang="en-US" sz="1100">
                <a:solidFill>
                  <a:schemeClr val="bg1"/>
                </a:solidFill>
              </a:endParaRPr>
            </a:p>
          </p:txBody>
        </p:sp>
      </p:grpSp>
      <p:grpSp>
        <p:nvGrpSpPr>
          <p:cNvPr id="59" name="组合 58"/>
          <p:cNvGrpSpPr>
            <a:grpSpLocks/>
          </p:cNvGrpSpPr>
          <p:nvPr/>
        </p:nvGrpSpPr>
        <p:grpSpPr bwMode="auto">
          <a:xfrm>
            <a:off x="2852738" y="1309688"/>
            <a:ext cx="700087" cy="585787"/>
            <a:chOff x="4532339" y="1534510"/>
            <a:chExt cx="1031953" cy="860599"/>
          </a:xfrm>
        </p:grpSpPr>
        <p:sp>
          <p:nvSpPr>
            <p:cNvPr id="60" name="Teardrop 44"/>
            <p:cNvSpPr/>
            <p:nvPr/>
          </p:nvSpPr>
          <p:spPr>
            <a:xfrm rot="8100000">
              <a:off x="4607220" y="1534510"/>
              <a:ext cx="882191" cy="860599"/>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en-US" sz="1000" noProof="1">
                <a:solidFill>
                  <a:schemeClr val="accent2">
                    <a:lumMod val="75000"/>
                  </a:schemeClr>
                </a:solidFill>
                <a:latin typeface="微软雅黑" panose="020B0503020204020204" pitchFamily="34" charset="-122"/>
                <a:ea typeface="微软雅黑" panose="020B0503020204020204" pitchFamily="34" charset="-122"/>
              </a:endParaRPr>
            </a:p>
          </p:txBody>
        </p:sp>
        <p:sp>
          <p:nvSpPr>
            <p:cNvPr id="16404" name="TextBox 60"/>
            <p:cNvSpPr txBox="1">
              <a:spLocks noChangeArrowheads="1"/>
            </p:cNvSpPr>
            <p:nvPr/>
          </p:nvSpPr>
          <p:spPr bwMode="auto">
            <a:xfrm>
              <a:off x="4532339" y="1823935"/>
              <a:ext cx="1031953" cy="384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100" b="1">
                  <a:solidFill>
                    <a:schemeClr val="bg1"/>
                  </a:solidFill>
                  <a:latin typeface="微软雅黑" panose="020B0503020204020204" pitchFamily="34" charset="-122"/>
                  <a:ea typeface="微软雅黑" panose="020B0503020204020204" pitchFamily="34" charset="-122"/>
                </a:rPr>
                <a:t>2013</a:t>
              </a:r>
              <a:r>
                <a:rPr lang="zh-CN" altLang="en-US" sz="1100" b="1">
                  <a:solidFill>
                    <a:schemeClr val="bg1"/>
                  </a:solidFill>
                  <a:latin typeface="微软雅黑" panose="020B0503020204020204" pitchFamily="34" charset="-122"/>
                  <a:ea typeface="微软雅黑" panose="020B0503020204020204" pitchFamily="34" charset="-122"/>
                </a:rPr>
                <a:t>年</a:t>
              </a:r>
              <a:endParaRPr lang="zh-CN" altLang="en-US" sz="1100">
                <a:solidFill>
                  <a:schemeClr val="bg1"/>
                </a:solidFill>
              </a:endParaRPr>
            </a:p>
          </p:txBody>
        </p:sp>
      </p:grpSp>
      <p:grpSp>
        <p:nvGrpSpPr>
          <p:cNvPr id="62" name="组合 61"/>
          <p:cNvGrpSpPr>
            <a:grpSpLocks/>
          </p:cNvGrpSpPr>
          <p:nvPr/>
        </p:nvGrpSpPr>
        <p:grpSpPr bwMode="auto">
          <a:xfrm>
            <a:off x="4262438" y="1309688"/>
            <a:ext cx="701675" cy="585787"/>
            <a:chOff x="6416419" y="1534510"/>
            <a:chExt cx="1031953" cy="860599"/>
          </a:xfrm>
        </p:grpSpPr>
        <p:sp>
          <p:nvSpPr>
            <p:cNvPr id="63" name="Teardrop 58"/>
            <p:cNvSpPr/>
            <p:nvPr/>
          </p:nvSpPr>
          <p:spPr>
            <a:xfrm rot="8100000">
              <a:off x="6491131" y="1534510"/>
              <a:ext cx="882530" cy="860599"/>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en-US" sz="1000" noProof="1">
                <a:solidFill>
                  <a:schemeClr val="accent2">
                    <a:lumMod val="75000"/>
                  </a:schemeClr>
                </a:solidFill>
                <a:latin typeface="微软雅黑" panose="020B0503020204020204" pitchFamily="34" charset="-122"/>
                <a:ea typeface="微软雅黑" panose="020B0503020204020204" pitchFamily="34" charset="-122"/>
              </a:endParaRPr>
            </a:p>
          </p:txBody>
        </p:sp>
        <p:sp>
          <p:nvSpPr>
            <p:cNvPr id="16407" name="TextBox 63"/>
            <p:cNvSpPr txBox="1">
              <a:spLocks noChangeArrowheads="1"/>
            </p:cNvSpPr>
            <p:nvPr/>
          </p:nvSpPr>
          <p:spPr bwMode="auto">
            <a:xfrm>
              <a:off x="6416419" y="1816551"/>
              <a:ext cx="1031953" cy="384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100" b="1">
                  <a:solidFill>
                    <a:schemeClr val="bg1"/>
                  </a:solidFill>
                  <a:latin typeface="微软雅黑" panose="020B0503020204020204" pitchFamily="34" charset="-122"/>
                  <a:ea typeface="微软雅黑" panose="020B0503020204020204" pitchFamily="34" charset="-122"/>
                </a:rPr>
                <a:t>2014</a:t>
              </a:r>
              <a:r>
                <a:rPr lang="zh-CN" altLang="en-US" sz="1100" b="1">
                  <a:solidFill>
                    <a:schemeClr val="bg1"/>
                  </a:solidFill>
                  <a:latin typeface="微软雅黑" panose="020B0503020204020204" pitchFamily="34" charset="-122"/>
                  <a:ea typeface="微软雅黑" panose="020B0503020204020204" pitchFamily="34" charset="-122"/>
                </a:rPr>
                <a:t>年</a:t>
              </a:r>
              <a:endParaRPr lang="zh-CN" altLang="en-US" sz="1100">
                <a:solidFill>
                  <a:schemeClr val="bg1"/>
                </a:solidFill>
              </a:endParaRPr>
            </a:p>
          </p:txBody>
        </p:sp>
      </p:grpSp>
      <p:grpSp>
        <p:nvGrpSpPr>
          <p:cNvPr id="65" name="组合 64"/>
          <p:cNvGrpSpPr>
            <a:grpSpLocks/>
          </p:cNvGrpSpPr>
          <p:nvPr/>
        </p:nvGrpSpPr>
        <p:grpSpPr bwMode="auto">
          <a:xfrm>
            <a:off x="5800725" y="1309688"/>
            <a:ext cx="701675" cy="585787"/>
            <a:chOff x="8271039" y="1534510"/>
            <a:chExt cx="1031953" cy="860599"/>
          </a:xfrm>
        </p:grpSpPr>
        <p:sp>
          <p:nvSpPr>
            <p:cNvPr id="66" name="Teardrop 65"/>
            <p:cNvSpPr/>
            <p:nvPr/>
          </p:nvSpPr>
          <p:spPr>
            <a:xfrm rot="8100000">
              <a:off x="8345751" y="1534510"/>
              <a:ext cx="882530" cy="860599"/>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en-US" sz="1000" noProof="1">
                <a:solidFill>
                  <a:schemeClr val="accent2">
                    <a:lumMod val="75000"/>
                  </a:schemeClr>
                </a:solidFill>
                <a:latin typeface="微软雅黑" panose="020B0503020204020204" pitchFamily="34" charset="-122"/>
                <a:ea typeface="微软雅黑" panose="020B0503020204020204" pitchFamily="34" charset="-122"/>
              </a:endParaRPr>
            </a:p>
          </p:txBody>
        </p:sp>
        <p:sp>
          <p:nvSpPr>
            <p:cNvPr id="16410" name="TextBox 66"/>
            <p:cNvSpPr txBox="1">
              <a:spLocks noChangeArrowheads="1"/>
            </p:cNvSpPr>
            <p:nvPr/>
          </p:nvSpPr>
          <p:spPr bwMode="auto">
            <a:xfrm>
              <a:off x="8271039" y="1823410"/>
              <a:ext cx="1031953" cy="384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100" b="1">
                  <a:solidFill>
                    <a:schemeClr val="bg1"/>
                  </a:solidFill>
                  <a:latin typeface="微软雅黑" panose="020B0503020204020204" pitchFamily="34" charset="-122"/>
                  <a:ea typeface="微软雅黑" panose="020B0503020204020204" pitchFamily="34" charset="-122"/>
                </a:rPr>
                <a:t>2016</a:t>
              </a:r>
              <a:r>
                <a:rPr lang="zh-CN" altLang="en-US" sz="1100" b="1">
                  <a:solidFill>
                    <a:schemeClr val="bg1"/>
                  </a:solidFill>
                  <a:latin typeface="微软雅黑" panose="020B0503020204020204" pitchFamily="34" charset="-122"/>
                  <a:ea typeface="微软雅黑" panose="020B0503020204020204" pitchFamily="34" charset="-122"/>
                </a:rPr>
                <a:t>年</a:t>
              </a:r>
              <a:endParaRPr lang="zh-CN" altLang="en-US" sz="1100">
                <a:solidFill>
                  <a:schemeClr val="bg1"/>
                </a:solidFill>
              </a:endParaRPr>
            </a:p>
          </p:txBody>
        </p:sp>
      </p:grpSp>
      <p:grpSp>
        <p:nvGrpSpPr>
          <p:cNvPr id="68" name="组合 67"/>
          <p:cNvGrpSpPr>
            <a:grpSpLocks/>
          </p:cNvGrpSpPr>
          <p:nvPr/>
        </p:nvGrpSpPr>
        <p:grpSpPr bwMode="auto">
          <a:xfrm>
            <a:off x="7156450" y="1309688"/>
            <a:ext cx="700088" cy="585787"/>
            <a:chOff x="10099471" y="1534510"/>
            <a:chExt cx="1031953" cy="860599"/>
          </a:xfrm>
        </p:grpSpPr>
        <p:sp>
          <p:nvSpPr>
            <p:cNvPr id="69" name="Teardrop 69"/>
            <p:cNvSpPr/>
            <p:nvPr/>
          </p:nvSpPr>
          <p:spPr>
            <a:xfrm rot="8100000">
              <a:off x="10174352" y="1534510"/>
              <a:ext cx="882191" cy="860599"/>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en-US" sz="1000" noProof="1">
                <a:solidFill>
                  <a:schemeClr val="accent2">
                    <a:lumMod val="75000"/>
                  </a:schemeClr>
                </a:solidFill>
                <a:latin typeface="微软雅黑" panose="020B0503020204020204" pitchFamily="34" charset="-122"/>
                <a:ea typeface="微软雅黑" panose="020B0503020204020204" pitchFamily="34" charset="-122"/>
              </a:endParaRPr>
            </a:p>
          </p:txBody>
        </p:sp>
        <p:sp>
          <p:nvSpPr>
            <p:cNvPr id="16413" name="TextBox 69"/>
            <p:cNvSpPr txBox="1">
              <a:spLocks noChangeArrowheads="1"/>
            </p:cNvSpPr>
            <p:nvPr/>
          </p:nvSpPr>
          <p:spPr bwMode="auto">
            <a:xfrm>
              <a:off x="10099471" y="1812320"/>
              <a:ext cx="1031953" cy="384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100" b="1">
                  <a:solidFill>
                    <a:schemeClr val="bg1"/>
                  </a:solidFill>
                  <a:latin typeface="微软雅黑" panose="020B0503020204020204" pitchFamily="34" charset="-122"/>
                  <a:ea typeface="微软雅黑" panose="020B0503020204020204" pitchFamily="34" charset="-122"/>
                </a:rPr>
                <a:t>2017</a:t>
              </a:r>
              <a:r>
                <a:rPr lang="zh-CN" altLang="en-US" sz="1100" b="1">
                  <a:solidFill>
                    <a:schemeClr val="bg1"/>
                  </a:solidFill>
                  <a:latin typeface="微软雅黑" panose="020B0503020204020204" pitchFamily="34" charset="-122"/>
                  <a:ea typeface="微软雅黑" panose="020B0503020204020204" pitchFamily="34" charset="-122"/>
                </a:rPr>
                <a:t>年</a:t>
              </a:r>
              <a:endParaRPr lang="zh-CN" altLang="en-US" sz="1100">
                <a:solidFill>
                  <a:schemeClr val="bg1"/>
                </a:solidFill>
              </a:endParaRPr>
            </a:p>
          </p:txBody>
        </p:sp>
      </p:grpSp>
      <p:pic>
        <p:nvPicPr>
          <p:cNvPr id="71" name="Picture 77" descr="F:\Trabajos\Envato\Graphic River\Mica PPT\mountains.png"/>
          <p:cNvPicPr>
            <a:picLocks noChangeAspect="1" noChangeArrowheads="1"/>
          </p:cNvPicPr>
          <p:nvPr/>
        </p:nvPicPr>
        <p:blipFill>
          <a:blip r:embed="rId3">
            <a:extLst>
              <a:ext uri="{28A0092B-C50C-407E-A947-70E740481C1C}">
                <a14:useLocalDpi xmlns:a14="http://schemas.microsoft.com/office/drawing/2010/main" val="0"/>
              </a:ext>
            </a:extLst>
          </a:blip>
          <a:srcRect l="50681"/>
          <a:stretch>
            <a:fillRect/>
          </a:stretch>
        </p:blipFill>
        <p:spPr bwMode="auto">
          <a:xfrm rot="10800000" flipV="1">
            <a:off x="6838950" y="3052763"/>
            <a:ext cx="2308225" cy="61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down)">
                                      <p:cBhvr>
                                        <p:cTn id="7" dur="500"/>
                                        <p:tgtEl>
                                          <p:spTgt spid="51"/>
                                        </p:tgtEl>
                                      </p:cBhvr>
                                    </p:animEffect>
                                  </p:childTnLst>
                                </p:cTn>
                              </p:par>
                              <p:par>
                                <p:cTn id="8" presetID="22" presetClass="entr" presetSubtype="4" fill="hold" nodeType="withEffect">
                                  <p:stCondLst>
                                    <p:cond delay="0"/>
                                  </p:stCondLst>
                                  <p:childTnLst>
                                    <p:set>
                                      <p:cBhvr>
                                        <p:cTn id="9" dur="1" fill="hold">
                                          <p:stCondLst>
                                            <p:cond delay="0"/>
                                          </p:stCondLst>
                                        </p:cTn>
                                        <p:tgtEl>
                                          <p:spTgt spid="71"/>
                                        </p:tgtEl>
                                        <p:attrNameLst>
                                          <p:attrName>style.visibility</p:attrName>
                                        </p:attrNameLst>
                                      </p:cBhvr>
                                      <p:to>
                                        <p:strVal val="visible"/>
                                      </p:to>
                                    </p:set>
                                    <p:animEffect transition="in" filter="wipe(down)">
                                      <p:cBhvr>
                                        <p:cTn id="10" dur="500"/>
                                        <p:tgtEl>
                                          <p:spTgt spid="71"/>
                                        </p:tgtEl>
                                      </p:cBhvr>
                                    </p:animEffect>
                                  </p:childTnLst>
                                </p:cTn>
                              </p:par>
                            </p:childTnLst>
                          </p:cTn>
                        </p:par>
                        <p:par>
                          <p:cTn id="11" fill="hold" nodeType="afterGroup">
                            <p:stCondLst>
                              <p:cond delay="500"/>
                            </p:stCondLst>
                            <p:childTnLst>
                              <p:par>
                                <p:cTn id="12" presetID="22" presetClass="entr" presetSubtype="4" fill="hold" nodeType="afterEffect">
                                  <p:stCondLst>
                                    <p:cond delay="0"/>
                                  </p:stCondLst>
                                  <p:childTnLst>
                                    <p:set>
                                      <p:cBhvr>
                                        <p:cTn id="13" dur="1" fill="hold">
                                          <p:stCondLst>
                                            <p:cond delay="0"/>
                                          </p:stCondLst>
                                        </p:cTn>
                                        <p:tgtEl>
                                          <p:spTgt spid="44"/>
                                        </p:tgtEl>
                                        <p:attrNameLst>
                                          <p:attrName>style.visibility</p:attrName>
                                        </p:attrNameLst>
                                      </p:cBhvr>
                                      <p:to>
                                        <p:strVal val="visible"/>
                                      </p:to>
                                    </p:set>
                                    <p:animEffect transition="in" filter="wipe(down)">
                                      <p:cBhvr>
                                        <p:cTn id="14" dur="500"/>
                                        <p:tgtEl>
                                          <p:spTgt spid="44"/>
                                        </p:tgtEl>
                                      </p:cBhvr>
                                    </p:animEffect>
                                  </p:childTnLst>
                                </p:cTn>
                              </p:par>
                            </p:childTnLst>
                          </p:cTn>
                        </p:par>
                        <p:par>
                          <p:cTn id="15" fill="hold" nodeType="afterGroup">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fade">
                                      <p:cBhvr>
                                        <p:cTn id="18" dur="500"/>
                                        <p:tgtEl>
                                          <p:spTgt spid="55"/>
                                        </p:tgtEl>
                                      </p:cBhvr>
                                    </p:animEffect>
                                  </p:childTnLst>
                                </p:cTn>
                              </p:par>
                              <p:par>
                                <p:cTn id="19" presetID="47" presetClass="entr" presetSubtype="0" fill="hold" nodeType="withEffect">
                                  <p:stCondLst>
                                    <p:cond delay="0"/>
                                  </p:stCondLst>
                                  <p:childTnLst>
                                    <p:set>
                                      <p:cBhvr>
                                        <p:cTn id="20" dur="1" fill="hold">
                                          <p:stCondLst>
                                            <p:cond delay="0"/>
                                          </p:stCondLst>
                                        </p:cTn>
                                        <p:tgtEl>
                                          <p:spTgt spid="56"/>
                                        </p:tgtEl>
                                        <p:attrNameLst>
                                          <p:attrName>style.visibility</p:attrName>
                                        </p:attrNameLst>
                                      </p:cBhvr>
                                      <p:to>
                                        <p:strVal val="visible"/>
                                      </p:to>
                                    </p:set>
                                    <p:animEffect transition="in" filter="fade">
                                      <p:cBhvr>
                                        <p:cTn id="21" dur="500"/>
                                        <p:tgtEl>
                                          <p:spTgt spid="56"/>
                                        </p:tgtEl>
                                      </p:cBhvr>
                                    </p:animEffect>
                                    <p:anim calcmode="lin" valueType="num">
                                      <p:cBhvr>
                                        <p:cTn id="22" dur="500" fill="hold"/>
                                        <p:tgtEl>
                                          <p:spTgt spid="56"/>
                                        </p:tgtEl>
                                        <p:attrNameLst>
                                          <p:attrName>ppt_x</p:attrName>
                                        </p:attrNameLst>
                                      </p:cBhvr>
                                      <p:tavLst>
                                        <p:tav tm="0">
                                          <p:val>
                                            <p:strVal val="#ppt_x"/>
                                          </p:val>
                                        </p:tav>
                                        <p:tav tm="100000">
                                          <p:val>
                                            <p:strVal val="#ppt_x"/>
                                          </p:val>
                                        </p:tav>
                                      </p:tavLst>
                                    </p:anim>
                                    <p:anim calcmode="lin" valueType="num">
                                      <p:cBhvr>
                                        <p:cTn id="23" dur="500" fill="hold"/>
                                        <p:tgtEl>
                                          <p:spTgt spid="56"/>
                                        </p:tgtEl>
                                        <p:attrNameLst>
                                          <p:attrName>ppt_y</p:attrName>
                                        </p:attrNameLst>
                                      </p:cBhvr>
                                      <p:tavLst>
                                        <p:tav tm="0">
                                          <p:val>
                                            <p:strVal val="#ppt_y-.1"/>
                                          </p:val>
                                        </p:tav>
                                        <p:tav tm="100000">
                                          <p:val>
                                            <p:strVal val="#ppt_y"/>
                                          </p:val>
                                        </p:tav>
                                      </p:tavLst>
                                    </p:anim>
                                  </p:childTnLst>
                                </p:cTn>
                              </p:par>
                            </p:childTnLst>
                          </p:cTn>
                        </p:par>
                        <p:par>
                          <p:cTn id="24" fill="hold" nodeType="afterGroup">
                            <p:stCondLst>
                              <p:cond delay="1500"/>
                            </p:stCondLst>
                            <p:childTnLst>
                              <p:par>
                                <p:cTn id="25" presetID="22" presetClass="entr" presetSubtype="4" fill="hold"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wipe(down)">
                                      <p:cBhvr>
                                        <p:cTn id="27" dur="500"/>
                                        <p:tgtEl>
                                          <p:spTgt spid="45"/>
                                        </p:tgtEl>
                                      </p:cBhvr>
                                    </p:animEffect>
                                  </p:childTnLst>
                                </p:cTn>
                              </p:par>
                            </p:childTnLst>
                          </p:cTn>
                        </p:par>
                        <p:par>
                          <p:cTn id="28" fill="hold" nodeType="afterGroup">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fade">
                                      <p:cBhvr>
                                        <p:cTn id="31" dur="500"/>
                                        <p:tgtEl>
                                          <p:spTgt spid="54"/>
                                        </p:tgtEl>
                                      </p:cBhvr>
                                    </p:animEffect>
                                  </p:childTnLst>
                                </p:cTn>
                              </p:par>
                              <p:par>
                                <p:cTn id="32" presetID="47" presetClass="entr" presetSubtype="0" fill="hold" nodeType="with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fade">
                                      <p:cBhvr>
                                        <p:cTn id="34" dur="500"/>
                                        <p:tgtEl>
                                          <p:spTgt spid="59"/>
                                        </p:tgtEl>
                                      </p:cBhvr>
                                    </p:animEffect>
                                    <p:anim calcmode="lin" valueType="num">
                                      <p:cBhvr>
                                        <p:cTn id="35" dur="500" fill="hold"/>
                                        <p:tgtEl>
                                          <p:spTgt spid="59"/>
                                        </p:tgtEl>
                                        <p:attrNameLst>
                                          <p:attrName>ppt_x</p:attrName>
                                        </p:attrNameLst>
                                      </p:cBhvr>
                                      <p:tavLst>
                                        <p:tav tm="0">
                                          <p:val>
                                            <p:strVal val="#ppt_x"/>
                                          </p:val>
                                        </p:tav>
                                        <p:tav tm="100000">
                                          <p:val>
                                            <p:strVal val="#ppt_x"/>
                                          </p:val>
                                        </p:tav>
                                      </p:tavLst>
                                    </p:anim>
                                    <p:anim calcmode="lin" valueType="num">
                                      <p:cBhvr>
                                        <p:cTn id="36" dur="500" fill="hold"/>
                                        <p:tgtEl>
                                          <p:spTgt spid="59"/>
                                        </p:tgtEl>
                                        <p:attrNameLst>
                                          <p:attrName>ppt_y</p:attrName>
                                        </p:attrNameLst>
                                      </p:cBhvr>
                                      <p:tavLst>
                                        <p:tav tm="0">
                                          <p:val>
                                            <p:strVal val="#ppt_y-.1"/>
                                          </p:val>
                                        </p:tav>
                                        <p:tav tm="100000">
                                          <p:val>
                                            <p:strVal val="#ppt_y"/>
                                          </p:val>
                                        </p:tav>
                                      </p:tavLst>
                                    </p:anim>
                                  </p:childTnLst>
                                </p:cTn>
                              </p:par>
                            </p:childTnLst>
                          </p:cTn>
                        </p:par>
                        <p:par>
                          <p:cTn id="37" fill="hold" nodeType="afterGroup">
                            <p:stCondLst>
                              <p:cond delay="2500"/>
                            </p:stCondLst>
                            <p:childTnLst>
                              <p:par>
                                <p:cTn id="38" presetID="22" presetClass="entr" presetSubtype="4" fill="hold" nodeType="after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wipe(down)">
                                      <p:cBhvr>
                                        <p:cTn id="40" dur="500"/>
                                        <p:tgtEl>
                                          <p:spTgt spid="47"/>
                                        </p:tgtEl>
                                      </p:cBhvr>
                                    </p:animEffect>
                                  </p:childTnLst>
                                </p:cTn>
                              </p:par>
                            </p:childTnLst>
                          </p:cTn>
                        </p:par>
                        <p:par>
                          <p:cTn id="41" fill="hold" nodeType="afterGroup">
                            <p:stCondLst>
                              <p:cond delay="3000"/>
                            </p:stCondLst>
                            <p:childTnLst>
                              <p:par>
                                <p:cTn id="42" presetID="10" presetClass="entr" presetSubtype="0" fill="hold" grpId="0" nodeType="afterEffect">
                                  <p:stCondLst>
                                    <p:cond delay="0"/>
                                  </p:stCondLst>
                                  <p:childTnLst>
                                    <p:set>
                                      <p:cBhvr>
                                        <p:cTn id="43" dur="1" fill="hold">
                                          <p:stCondLst>
                                            <p:cond delay="0"/>
                                          </p:stCondLst>
                                        </p:cTn>
                                        <p:tgtEl>
                                          <p:spTgt spid="53"/>
                                        </p:tgtEl>
                                        <p:attrNameLst>
                                          <p:attrName>style.visibility</p:attrName>
                                        </p:attrNameLst>
                                      </p:cBhvr>
                                      <p:to>
                                        <p:strVal val="visible"/>
                                      </p:to>
                                    </p:set>
                                    <p:animEffect transition="in" filter="fade">
                                      <p:cBhvr>
                                        <p:cTn id="44" dur="500"/>
                                        <p:tgtEl>
                                          <p:spTgt spid="53"/>
                                        </p:tgtEl>
                                      </p:cBhvr>
                                    </p:animEffect>
                                  </p:childTnLst>
                                </p:cTn>
                              </p:par>
                              <p:par>
                                <p:cTn id="45" presetID="47" presetClass="entr" presetSubtype="0" fill="hold" nodeType="with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fade">
                                      <p:cBhvr>
                                        <p:cTn id="47" dur="500"/>
                                        <p:tgtEl>
                                          <p:spTgt spid="62"/>
                                        </p:tgtEl>
                                      </p:cBhvr>
                                    </p:animEffect>
                                    <p:anim calcmode="lin" valueType="num">
                                      <p:cBhvr>
                                        <p:cTn id="48" dur="500" fill="hold"/>
                                        <p:tgtEl>
                                          <p:spTgt spid="62"/>
                                        </p:tgtEl>
                                        <p:attrNameLst>
                                          <p:attrName>ppt_x</p:attrName>
                                        </p:attrNameLst>
                                      </p:cBhvr>
                                      <p:tavLst>
                                        <p:tav tm="0">
                                          <p:val>
                                            <p:strVal val="#ppt_x"/>
                                          </p:val>
                                        </p:tav>
                                        <p:tav tm="100000">
                                          <p:val>
                                            <p:strVal val="#ppt_x"/>
                                          </p:val>
                                        </p:tav>
                                      </p:tavLst>
                                    </p:anim>
                                    <p:anim calcmode="lin" valueType="num">
                                      <p:cBhvr>
                                        <p:cTn id="49" dur="500" fill="hold"/>
                                        <p:tgtEl>
                                          <p:spTgt spid="62"/>
                                        </p:tgtEl>
                                        <p:attrNameLst>
                                          <p:attrName>ppt_y</p:attrName>
                                        </p:attrNameLst>
                                      </p:cBhvr>
                                      <p:tavLst>
                                        <p:tav tm="0">
                                          <p:val>
                                            <p:strVal val="#ppt_y-.1"/>
                                          </p:val>
                                        </p:tav>
                                        <p:tav tm="100000">
                                          <p:val>
                                            <p:strVal val="#ppt_y"/>
                                          </p:val>
                                        </p:tav>
                                      </p:tavLst>
                                    </p:anim>
                                  </p:childTnLst>
                                </p:cTn>
                              </p:par>
                            </p:childTnLst>
                          </p:cTn>
                        </p:par>
                        <p:par>
                          <p:cTn id="50" fill="hold" nodeType="afterGroup">
                            <p:stCondLst>
                              <p:cond delay="3500"/>
                            </p:stCondLst>
                            <p:childTnLst>
                              <p:par>
                                <p:cTn id="51" presetID="22" presetClass="entr" presetSubtype="4" fill="hold"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wipe(down)">
                                      <p:cBhvr>
                                        <p:cTn id="53" dur="500"/>
                                        <p:tgtEl>
                                          <p:spTgt spid="48"/>
                                        </p:tgtEl>
                                      </p:cBhvr>
                                    </p:animEffect>
                                  </p:childTnLst>
                                </p:cTn>
                              </p:par>
                            </p:childTnLst>
                          </p:cTn>
                        </p:par>
                        <p:par>
                          <p:cTn id="54" fill="hold" nodeType="afterGroup">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52"/>
                                        </p:tgtEl>
                                        <p:attrNameLst>
                                          <p:attrName>style.visibility</p:attrName>
                                        </p:attrNameLst>
                                      </p:cBhvr>
                                      <p:to>
                                        <p:strVal val="visible"/>
                                      </p:to>
                                    </p:set>
                                    <p:animEffect transition="in" filter="fade">
                                      <p:cBhvr>
                                        <p:cTn id="57" dur="500"/>
                                        <p:tgtEl>
                                          <p:spTgt spid="52"/>
                                        </p:tgtEl>
                                      </p:cBhvr>
                                    </p:animEffect>
                                  </p:childTnLst>
                                </p:cTn>
                              </p:par>
                              <p:par>
                                <p:cTn id="58" presetID="47" presetClass="entr" presetSubtype="0" fill="hold" nodeType="withEffect">
                                  <p:stCondLst>
                                    <p:cond delay="0"/>
                                  </p:stCondLst>
                                  <p:childTnLst>
                                    <p:set>
                                      <p:cBhvr>
                                        <p:cTn id="59" dur="1" fill="hold">
                                          <p:stCondLst>
                                            <p:cond delay="0"/>
                                          </p:stCondLst>
                                        </p:cTn>
                                        <p:tgtEl>
                                          <p:spTgt spid="65"/>
                                        </p:tgtEl>
                                        <p:attrNameLst>
                                          <p:attrName>style.visibility</p:attrName>
                                        </p:attrNameLst>
                                      </p:cBhvr>
                                      <p:to>
                                        <p:strVal val="visible"/>
                                      </p:to>
                                    </p:set>
                                    <p:animEffect transition="in" filter="fade">
                                      <p:cBhvr>
                                        <p:cTn id="60" dur="500"/>
                                        <p:tgtEl>
                                          <p:spTgt spid="65"/>
                                        </p:tgtEl>
                                      </p:cBhvr>
                                    </p:animEffect>
                                    <p:anim calcmode="lin" valueType="num">
                                      <p:cBhvr>
                                        <p:cTn id="61" dur="500" fill="hold"/>
                                        <p:tgtEl>
                                          <p:spTgt spid="65"/>
                                        </p:tgtEl>
                                        <p:attrNameLst>
                                          <p:attrName>ppt_x</p:attrName>
                                        </p:attrNameLst>
                                      </p:cBhvr>
                                      <p:tavLst>
                                        <p:tav tm="0">
                                          <p:val>
                                            <p:strVal val="#ppt_x"/>
                                          </p:val>
                                        </p:tav>
                                        <p:tav tm="100000">
                                          <p:val>
                                            <p:strVal val="#ppt_x"/>
                                          </p:val>
                                        </p:tav>
                                      </p:tavLst>
                                    </p:anim>
                                    <p:anim calcmode="lin" valueType="num">
                                      <p:cBhvr>
                                        <p:cTn id="62" dur="500" fill="hold"/>
                                        <p:tgtEl>
                                          <p:spTgt spid="65"/>
                                        </p:tgtEl>
                                        <p:attrNameLst>
                                          <p:attrName>ppt_y</p:attrName>
                                        </p:attrNameLst>
                                      </p:cBhvr>
                                      <p:tavLst>
                                        <p:tav tm="0">
                                          <p:val>
                                            <p:strVal val="#ppt_y-.1"/>
                                          </p:val>
                                        </p:tav>
                                        <p:tav tm="100000">
                                          <p:val>
                                            <p:strVal val="#ppt_y"/>
                                          </p:val>
                                        </p:tav>
                                      </p:tavLst>
                                    </p:anim>
                                  </p:childTnLst>
                                </p:cTn>
                              </p:par>
                            </p:childTnLst>
                          </p:cTn>
                        </p:par>
                        <p:par>
                          <p:cTn id="63" fill="hold" nodeType="afterGroup">
                            <p:stCondLst>
                              <p:cond delay="4500"/>
                            </p:stCondLst>
                            <p:childTnLst>
                              <p:par>
                                <p:cTn id="64" presetID="22" presetClass="entr" presetSubtype="4" fill="hold" nodeType="after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wipe(down)">
                                      <p:cBhvr>
                                        <p:cTn id="66" dur="500"/>
                                        <p:tgtEl>
                                          <p:spTgt spid="49"/>
                                        </p:tgtEl>
                                      </p:cBhvr>
                                    </p:animEffect>
                                  </p:childTnLst>
                                </p:cTn>
                              </p:par>
                            </p:childTnLst>
                          </p:cTn>
                        </p:par>
                        <p:par>
                          <p:cTn id="67" fill="hold" nodeType="afterGroup">
                            <p:stCondLst>
                              <p:cond delay="5000"/>
                            </p:stCondLst>
                            <p:childTnLst>
                              <p:par>
                                <p:cTn id="68" presetID="10" presetClass="entr" presetSubtype="0" fill="hold" grpId="0" nodeType="afterEffect">
                                  <p:stCondLst>
                                    <p:cond delay="0"/>
                                  </p:stCondLst>
                                  <p:childTnLst>
                                    <p:set>
                                      <p:cBhvr>
                                        <p:cTn id="69" dur="1" fill="hold">
                                          <p:stCondLst>
                                            <p:cond delay="0"/>
                                          </p:stCondLst>
                                        </p:cTn>
                                        <p:tgtEl>
                                          <p:spTgt spid="50"/>
                                        </p:tgtEl>
                                        <p:attrNameLst>
                                          <p:attrName>style.visibility</p:attrName>
                                        </p:attrNameLst>
                                      </p:cBhvr>
                                      <p:to>
                                        <p:strVal val="visible"/>
                                      </p:to>
                                    </p:set>
                                    <p:animEffect transition="in" filter="fade">
                                      <p:cBhvr>
                                        <p:cTn id="70" dur="500"/>
                                        <p:tgtEl>
                                          <p:spTgt spid="50"/>
                                        </p:tgtEl>
                                      </p:cBhvr>
                                    </p:animEffect>
                                  </p:childTnLst>
                                </p:cTn>
                              </p:par>
                              <p:par>
                                <p:cTn id="71" presetID="47" presetClass="entr" presetSubtype="0" fill="hold" nodeType="withEffect">
                                  <p:stCondLst>
                                    <p:cond delay="0"/>
                                  </p:stCondLst>
                                  <p:childTnLst>
                                    <p:set>
                                      <p:cBhvr>
                                        <p:cTn id="72" dur="1" fill="hold">
                                          <p:stCondLst>
                                            <p:cond delay="0"/>
                                          </p:stCondLst>
                                        </p:cTn>
                                        <p:tgtEl>
                                          <p:spTgt spid="68"/>
                                        </p:tgtEl>
                                        <p:attrNameLst>
                                          <p:attrName>style.visibility</p:attrName>
                                        </p:attrNameLst>
                                      </p:cBhvr>
                                      <p:to>
                                        <p:strVal val="visible"/>
                                      </p:to>
                                    </p:set>
                                    <p:animEffect transition="in" filter="fade">
                                      <p:cBhvr>
                                        <p:cTn id="73" dur="500"/>
                                        <p:tgtEl>
                                          <p:spTgt spid="68"/>
                                        </p:tgtEl>
                                      </p:cBhvr>
                                    </p:animEffect>
                                    <p:anim calcmode="lin" valueType="num">
                                      <p:cBhvr>
                                        <p:cTn id="74" dur="500" fill="hold"/>
                                        <p:tgtEl>
                                          <p:spTgt spid="68"/>
                                        </p:tgtEl>
                                        <p:attrNameLst>
                                          <p:attrName>ppt_x</p:attrName>
                                        </p:attrNameLst>
                                      </p:cBhvr>
                                      <p:tavLst>
                                        <p:tav tm="0">
                                          <p:val>
                                            <p:strVal val="#ppt_x"/>
                                          </p:val>
                                        </p:tav>
                                        <p:tav tm="100000">
                                          <p:val>
                                            <p:strVal val="#ppt_x"/>
                                          </p:val>
                                        </p:tav>
                                      </p:tavLst>
                                    </p:anim>
                                    <p:anim calcmode="lin" valueType="num">
                                      <p:cBhvr>
                                        <p:cTn id="75" dur="500" fill="hold"/>
                                        <p:tgtEl>
                                          <p:spTgt spid="68"/>
                                        </p:tgtEl>
                                        <p:attrNameLst>
                                          <p:attrName>ppt_y</p:attrName>
                                        </p:attrNameLst>
                                      </p:cBhvr>
                                      <p:tavLst>
                                        <p:tav tm="0">
                                          <p:val>
                                            <p:strVal val="#ppt_y-.1"/>
                                          </p:val>
                                        </p:tav>
                                        <p:tav tm="100000">
                                          <p:val>
                                            <p:strVal val="#ppt_y"/>
                                          </p:val>
                                        </p:tav>
                                      </p:tavLst>
                                    </p:anim>
                                  </p:childTnLst>
                                </p:cTn>
                              </p:par>
                              <p:par>
                                <p:cTn id="76" presetID="12" presetClass="entr" presetSubtype="4" fill="hold" grpId="0" nodeType="withEffect">
                                  <p:stCondLst>
                                    <p:cond delay="0"/>
                                  </p:stCondLst>
                                  <p:iterate type="lt">
                                    <p:tmPct val="13248"/>
                                  </p:iterate>
                                  <p:childTnLst>
                                    <p:set>
                                      <p:cBhvr>
                                        <p:cTn id="77" dur="1" fill="hold">
                                          <p:stCondLst>
                                            <p:cond delay="0"/>
                                          </p:stCondLst>
                                        </p:cTn>
                                        <p:tgtEl>
                                          <p:spTgt spid="46"/>
                                        </p:tgtEl>
                                        <p:attrNameLst>
                                          <p:attrName>style.visibility</p:attrName>
                                        </p:attrNameLst>
                                      </p:cBhvr>
                                      <p:to>
                                        <p:strVal val="visible"/>
                                      </p:to>
                                    </p:set>
                                    <p:anim calcmode="lin" valueType="num">
                                      <p:cBhvr>
                                        <p:cTn id="78" dur="300"/>
                                        <p:tgtEl>
                                          <p:spTgt spid="46"/>
                                        </p:tgtEl>
                                        <p:attrNameLst>
                                          <p:attrName>ppt_y</p:attrName>
                                        </p:attrNameLst>
                                      </p:cBhvr>
                                      <p:tavLst>
                                        <p:tav tm="0">
                                          <p:val>
                                            <p:strVal val="#ppt_y+#ppt_h*1.125000"/>
                                          </p:val>
                                        </p:tav>
                                        <p:tav tm="100000">
                                          <p:val>
                                            <p:strVal val="#ppt_y"/>
                                          </p:val>
                                        </p:tav>
                                      </p:tavLst>
                                    </p:anim>
                                    <p:animEffect transition="in" filter="wipe(up)">
                                      <p:cBhvr>
                                        <p:cTn id="79" dur="3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50" grpId="0"/>
      <p:bldP spid="52" grpId="0"/>
      <p:bldP spid="53" grpId="0"/>
      <p:bldP spid="54" grpId="0"/>
      <p:bldP spid="5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边形 2"/>
          <p:cNvSpPr/>
          <p:nvPr/>
        </p:nvSpPr>
        <p:spPr>
          <a:xfrm flipH="1">
            <a:off x="1981200" y="2836863"/>
            <a:ext cx="2251075" cy="384175"/>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CN" altLang="en-US" sz="1100" noProof="1">
              <a:latin typeface="微软雅黑" panose="020B0503020204020204" pitchFamily="34" charset="-122"/>
              <a:ea typeface="微软雅黑" panose="020B0503020204020204" pitchFamily="34" charset="-122"/>
            </a:endParaRPr>
          </a:p>
        </p:txBody>
      </p:sp>
      <p:sp>
        <p:nvSpPr>
          <p:cNvPr id="4" name="五边形 3"/>
          <p:cNvSpPr/>
          <p:nvPr/>
        </p:nvSpPr>
        <p:spPr>
          <a:xfrm flipH="1">
            <a:off x="2847975" y="3292475"/>
            <a:ext cx="1384300" cy="382588"/>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CN" altLang="en-US" sz="1100" noProof="1">
              <a:latin typeface="微软雅黑" panose="020B0503020204020204" pitchFamily="34" charset="-122"/>
              <a:ea typeface="微软雅黑" panose="020B0503020204020204" pitchFamily="34" charset="-122"/>
            </a:endParaRPr>
          </a:p>
        </p:txBody>
      </p:sp>
      <p:sp>
        <p:nvSpPr>
          <p:cNvPr id="5" name="五边形 4"/>
          <p:cNvSpPr/>
          <p:nvPr/>
        </p:nvSpPr>
        <p:spPr>
          <a:xfrm flipH="1">
            <a:off x="2320925" y="3746500"/>
            <a:ext cx="1911350" cy="384175"/>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CN" altLang="en-US" sz="1100" noProof="1">
              <a:latin typeface="微软雅黑" panose="020B0503020204020204" pitchFamily="34" charset="-122"/>
              <a:ea typeface="微软雅黑" panose="020B0503020204020204" pitchFamily="34" charset="-122"/>
            </a:endParaRPr>
          </a:p>
        </p:txBody>
      </p:sp>
      <p:sp>
        <p:nvSpPr>
          <p:cNvPr id="6" name="五边形 5"/>
          <p:cNvSpPr/>
          <p:nvPr/>
        </p:nvSpPr>
        <p:spPr>
          <a:xfrm flipH="1">
            <a:off x="1476375" y="4202113"/>
            <a:ext cx="2755900" cy="382587"/>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CN" altLang="en-US" sz="1100" noProof="1">
              <a:latin typeface="微软雅黑" panose="020B0503020204020204" pitchFamily="34" charset="-122"/>
              <a:ea typeface="微软雅黑" panose="020B0503020204020204" pitchFamily="34" charset="-122"/>
            </a:endParaRPr>
          </a:p>
        </p:txBody>
      </p:sp>
      <p:sp>
        <p:nvSpPr>
          <p:cNvPr id="7" name="TextBox 159"/>
          <p:cNvSpPr txBox="1">
            <a:spLocks noChangeArrowheads="1"/>
          </p:cNvSpPr>
          <p:nvPr/>
        </p:nvSpPr>
        <p:spPr bwMode="auto">
          <a:xfrm>
            <a:off x="3602038" y="2874963"/>
            <a:ext cx="582612"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algn="ctr"/>
            <a:r>
              <a:rPr lang="en-US" altLang="zh-CN" sz="1600" b="1">
                <a:solidFill>
                  <a:schemeClr val="bg1"/>
                </a:solidFill>
                <a:latin typeface="微软雅黑" panose="020B0503020204020204" pitchFamily="34" charset="-122"/>
                <a:ea typeface="微软雅黑" panose="020B0503020204020204" pitchFamily="34" charset="-122"/>
              </a:rPr>
              <a:t>73%</a:t>
            </a:r>
            <a:endParaRPr lang="zh-CN" altLang="en-US" sz="1600" b="1">
              <a:solidFill>
                <a:schemeClr val="bg1"/>
              </a:solidFill>
              <a:latin typeface="微软雅黑" panose="020B0503020204020204" pitchFamily="34" charset="-122"/>
              <a:ea typeface="微软雅黑" panose="020B0503020204020204" pitchFamily="34" charset="-122"/>
            </a:endParaRPr>
          </a:p>
        </p:txBody>
      </p:sp>
      <p:sp>
        <p:nvSpPr>
          <p:cNvPr id="9" name="TextBox 160"/>
          <p:cNvSpPr txBox="1">
            <a:spLocks noChangeArrowheads="1"/>
          </p:cNvSpPr>
          <p:nvPr/>
        </p:nvSpPr>
        <p:spPr bwMode="auto">
          <a:xfrm>
            <a:off x="3595688" y="3333750"/>
            <a:ext cx="582612" cy="31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algn="ctr"/>
            <a:r>
              <a:rPr lang="en-US" altLang="zh-CN" sz="1600" b="1">
                <a:solidFill>
                  <a:schemeClr val="bg1"/>
                </a:solidFill>
                <a:latin typeface="微软雅黑" panose="020B0503020204020204" pitchFamily="34" charset="-122"/>
                <a:ea typeface="微软雅黑" panose="020B0503020204020204" pitchFamily="34" charset="-122"/>
              </a:rPr>
              <a:t>30%</a:t>
            </a:r>
            <a:endParaRPr lang="zh-CN" altLang="en-US" sz="1600" b="1">
              <a:solidFill>
                <a:schemeClr val="bg1"/>
              </a:solidFill>
              <a:latin typeface="微软雅黑" panose="020B0503020204020204" pitchFamily="34" charset="-122"/>
              <a:ea typeface="微软雅黑" panose="020B0503020204020204" pitchFamily="34" charset="-122"/>
            </a:endParaRPr>
          </a:p>
        </p:txBody>
      </p:sp>
      <p:sp>
        <p:nvSpPr>
          <p:cNvPr id="10" name="TextBox 161"/>
          <p:cNvSpPr txBox="1">
            <a:spLocks noChangeArrowheads="1"/>
          </p:cNvSpPr>
          <p:nvPr/>
        </p:nvSpPr>
        <p:spPr bwMode="auto">
          <a:xfrm>
            <a:off x="3595688" y="3789363"/>
            <a:ext cx="582612"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algn="ctr"/>
            <a:r>
              <a:rPr lang="en-US" altLang="zh-CN" sz="1600" b="1">
                <a:solidFill>
                  <a:schemeClr val="bg1"/>
                </a:solidFill>
                <a:latin typeface="微软雅黑" panose="020B0503020204020204" pitchFamily="34" charset="-122"/>
                <a:ea typeface="微软雅黑" panose="020B0503020204020204" pitchFamily="34" charset="-122"/>
              </a:rPr>
              <a:t>50%</a:t>
            </a:r>
            <a:endParaRPr lang="zh-CN" altLang="en-US" sz="1600" b="1">
              <a:solidFill>
                <a:schemeClr val="bg1"/>
              </a:solidFill>
              <a:latin typeface="微软雅黑" panose="020B0503020204020204" pitchFamily="34" charset="-122"/>
              <a:ea typeface="微软雅黑" panose="020B0503020204020204" pitchFamily="34" charset="-122"/>
            </a:endParaRPr>
          </a:p>
        </p:txBody>
      </p:sp>
      <p:sp>
        <p:nvSpPr>
          <p:cNvPr id="11" name="TextBox 162"/>
          <p:cNvSpPr txBox="1">
            <a:spLocks noChangeArrowheads="1"/>
          </p:cNvSpPr>
          <p:nvPr/>
        </p:nvSpPr>
        <p:spPr bwMode="auto">
          <a:xfrm>
            <a:off x="3614738" y="4248150"/>
            <a:ext cx="582612" cy="31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algn="ctr"/>
            <a:r>
              <a:rPr lang="en-US" altLang="zh-CN" sz="1600" b="1">
                <a:solidFill>
                  <a:schemeClr val="bg1"/>
                </a:solidFill>
                <a:latin typeface="微软雅黑" panose="020B0503020204020204" pitchFamily="34" charset="-122"/>
                <a:ea typeface="微软雅黑" panose="020B0503020204020204" pitchFamily="34" charset="-122"/>
              </a:rPr>
              <a:t>75%</a:t>
            </a:r>
            <a:endParaRPr lang="zh-CN" altLang="en-US" sz="1600" b="1">
              <a:solidFill>
                <a:schemeClr val="bg1"/>
              </a:solidFill>
              <a:latin typeface="微软雅黑" panose="020B0503020204020204" pitchFamily="34" charset="-122"/>
              <a:ea typeface="微软雅黑" panose="020B0503020204020204" pitchFamily="34" charset="-122"/>
            </a:endParaRPr>
          </a:p>
        </p:txBody>
      </p:sp>
      <p:sp>
        <p:nvSpPr>
          <p:cNvPr id="12" name="五边形 11"/>
          <p:cNvSpPr/>
          <p:nvPr/>
        </p:nvSpPr>
        <p:spPr>
          <a:xfrm>
            <a:off x="4959350" y="2840038"/>
            <a:ext cx="1149350" cy="382587"/>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CN" altLang="en-US" sz="1100" b="1" noProof="1">
              <a:solidFill>
                <a:schemeClr val="bg1"/>
              </a:solidFill>
              <a:latin typeface="微软雅黑" panose="020B0503020204020204" pitchFamily="34" charset="-122"/>
              <a:ea typeface="微软雅黑" panose="020B0503020204020204" pitchFamily="34" charset="-122"/>
            </a:endParaRPr>
          </a:p>
        </p:txBody>
      </p:sp>
      <p:sp>
        <p:nvSpPr>
          <p:cNvPr id="13" name="五边形 12"/>
          <p:cNvSpPr/>
          <p:nvPr/>
        </p:nvSpPr>
        <p:spPr>
          <a:xfrm>
            <a:off x="4959350" y="3294063"/>
            <a:ext cx="2170113" cy="382587"/>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CN" altLang="en-US" sz="1100" noProof="1">
              <a:latin typeface="微软雅黑" panose="020B0503020204020204" pitchFamily="34" charset="-122"/>
              <a:ea typeface="微软雅黑" panose="020B0503020204020204" pitchFamily="34" charset="-122"/>
            </a:endParaRPr>
          </a:p>
        </p:txBody>
      </p:sp>
      <p:sp>
        <p:nvSpPr>
          <p:cNvPr id="14" name="五边形 13"/>
          <p:cNvSpPr/>
          <p:nvPr/>
        </p:nvSpPr>
        <p:spPr>
          <a:xfrm>
            <a:off x="4959350" y="3749675"/>
            <a:ext cx="1360488" cy="382588"/>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CN" altLang="en-US" sz="1100" b="1" noProof="1">
              <a:solidFill>
                <a:schemeClr val="bg1"/>
              </a:solidFill>
              <a:latin typeface="微软雅黑" panose="020B0503020204020204" pitchFamily="34" charset="-122"/>
              <a:ea typeface="微软雅黑" panose="020B0503020204020204" pitchFamily="34" charset="-122"/>
            </a:endParaRPr>
          </a:p>
        </p:txBody>
      </p:sp>
      <p:sp>
        <p:nvSpPr>
          <p:cNvPr id="15" name="五边形 14"/>
          <p:cNvSpPr/>
          <p:nvPr/>
        </p:nvSpPr>
        <p:spPr>
          <a:xfrm>
            <a:off x="4959350" y="4203700"/>
            <a:ext cx="2900363" cy="382588"/>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CN" altLang="en-US" sz="1100" noProof="1">
              <a:latin typeface="微软雅黑" panose="020B0503020204020204" pitchFamily="34" charset="-122"/>
              <a:ea typeface="微软雅黑" panose="020B0503020204020204" pitchFamily="34" charset="-122"/>
            </a:endParaRPr>
          </a:p>
        </p:txBody>
      </p:sp>
      <p:sp>
        <p:nvSpPr>
          <p:cNvPr id="16" name="TextBox 173"/>
          <p:cNvSpPr txBox="1">
            <a:spLocks noChangeArrowheads="1"/>
          </p:cNvSpPr>
          <p:nvPr/>
        </p:nvSpPr>
        <p:spPr bwMode="auto">
          <a:xfrm>
            <a:off x="5029200" y="2881313"/>
            <a:ext cx="582613"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algn="ctr"/>
            <a:r>
              <a:rPr lang="en-US" altLang="zh-CN" sz="1600" b="1">
                <a:solidFill>
                  <a:schemeClr val="bg1"/>
                </a:solidFill>
                <a:latin typeface="微软雅黑" panose="020B0503020204020204" pitchFamily="34" charset="-122"/>
                <a:ea typeface="微软雅黑" panose="020B0503020204020204" pitchFamily="34" charset="-122"/>
              </a:rPr>
              <a:t>20%</a:t>
            </a:r>
            <a:endParaRPr lang="zh-CN" altLang="en-US" sz="1600" b="1">
              <a:solidFill>
                <a:schemeClr val="bg1"/>
              </a:solidFill>
              <a:latin typeface="微软雅黑" panose="020B0503020204020204" pitchFamily="34" charset="-122"/>
              <a:ea typeface="微软雅黑" panose="020B0503020204020204" pitchFamily="34" charset="-122"/>
            </a:endParaRPr>
          </a:p>
        </p:txBody>
      </p:sp>
      <p:sp>
        <p:nvSpPr>
          <p:cNvPr id="17" name="TextBox 174"/>
          <p:cNvSpPr txBox="1">
            <a:spLocks noChangeArrowheads="1"/>
          </p:cNvSpPr>
          <p:nvPr/>
        </p:nvSpPr>
        <p:spPr bwMode="auto">
          <a:xfrm>
            <a:off x="5029200" y="3328988"/>
            <a:ext cx="582613"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algn="ctr"/>
            <a:r>
              <a:rPr lang="en-US" altLang="zh-CN" sz="1600" b="1">
                <a:solidFill>
                  <a:schemeClr val="bg1"/>
                </a:solidFill>
                <a:latin typeface="微软雅黑" panose="020B0503020204020204" pitchFamily="34" charset="-122"/>
                <a:ea typeface="微软雅黑" panose="020B0503020204020204" pitchFamily="34" charset="-122"/>
              </a:rPr>
              <a:t>56%</a:t>
            </a:r>
            <a:endParaRPr lang="zh-CN" altLang="en-US" sz="1600" b="1">
              <a:solidFill>
                <a:schemeClr val="bg1"/>
              </a:solidFill>
              <a:latin typeface="微软雅黑" panose="020B0503020204020204" pitchFamily="34" charset="-122"/>
              <a:ea typeface="微软雅黑" panose="020B0503020204020204" pitchFamily="34" charset="-122"/>
            </a:endParaRPr>
          </a:p>
        </p:txBody>
      </p:sp>
      <p:sp>
        <p:nvSpPr>
          <p:cNvPr id="18" name="TextBox 175"/>
          <p:cNvSpPr txBox="1">
            <a:spLocks noChangeArrowheads="1"/>
          </p:cNvSpPr>
          <p:nvPr/>
        </p:nvSpPr>
        <p:spPr bwMode="auto">
          <a:xfrm>
            <a:off x="5029200" y="3789363"/>
            <a:ext cx="582613"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algn="ctr"/>
            <a:r>
              <a:rPr lang="en-US" altLang="zh-CN" sz="1600" b="1">
                <a:solidFill>
                  <a:schemeClr val="bg1"/>
                </a:solidFill>
                <a:latin typeface="微软雅黑" panose="020B0503020204020204" pitchFamily="34" charset="-122"/>
                <a:ea typeface="微软雅黑" panose="020B0503020204020204" pitchFamily="34" charset="-122"/>
              </a:rPr>
              <a:t>29%</a:t>
            </a:r>
            <a:endParaRPr lang="zh-CN" altLang="en-US" sz="1600" b="1">
              <a:solidFill>
                <a:schemeClr val="bg1"/>
              </a:solidFill>
              <a:latin typeface="微软雅黑" panose="020B0503020204020204" pitchFamily="34" charset="-122"/>
              <a:ea typeface="微软雅黑" panose="020B0503020204020204" pitchFamily="34" charset="-122"/>
            </a:endParaRPr>
          </a:p>
        </p:txBody>
      </p:sp>
      <p:sp>
        <p:nvSpPr>
          <p:cNvPr id="19" name="TextBox 176"/>
          <p:cNvSpPr txBox="1">
            <a:spLocks noChangeArrowheads="1"/>
          </p:cNvSpPr>
          <p:nvPr/>
        </p:nvSpPr>
        <p:spPr bwMode="auto">
          <a:xfrm>
            <a:off x="5041900" y="4244975"/>
            <a:ext cx="582613" cy="31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algn="ctr"/>
            <a:r>
              <a:rPr lang="en-US" altLang="zh-CN" sz="1600" b="1">
                <a:solidFill>
                  <a:schemeClr val="bg1"/>
                </a:solidFill>
                <a:latin typeface="微软雅黑" panose="020B0503020204020204" pitchFamily="34" charset="-122"/>
                <a:ea typeface="微软雅黑" panose="020B0503020204020204" pitchFamily="34" charset="-122"/>
              </a:rPr>
              <a:t>77%</a:t>
            </a:r>
            <a:endParaRPr lang="zh-CN" altLang="en-US" sz="1600" b="1">
              <a:solidFill>
                <a:schemeClr val="bg1"/>
              </a:solidFill>
              <a:latin typeface="微软雅黑" panose="020B0503020204020204" pitchFamily="34" charset="-122"/>
              <a:ea typeface="微软雅黑" panose="020B0503020204020204" pitchFamily="34" charset="-122"/>
            </a:endParaRPr>
          </a:p>
        </p:txBody>
      </p:sp>
      <p:sp>
        <p:nvSpPr>
          <p:cNvPr id="20" name="TextBox 180"/>
          <p:cNvSpPr txBox="1">
            <a:spLocks noChangeArrowheads="1"/>
          </p:cNvSpPr>
          <p:nvPr/>
        </p:nvSpPr>
        <p:spPr bwMode="auto">
          <a:xfrm>
            <a:off x="4310063" y="2916238"/>
            <a:ext cx="571500"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algn="ctr"/>
            <a:r>
              <a:rPr lang="zh-CN" altLang="en-US" sz="1100" b="1">
                <a:solidFill>
                  <a:srgbClr val="404040"/>
                </a:solidFill>
                <a:latin typeface="微软雅黑" panose="020B0503020204020204" pitchFamily="34" charset="-122"/>
                <a:ea typeface="微软雅黑" panose="020B0503020204020204" pitchFamily="34" charset="-122"/>
              </a:rPr>
              <a:t>项目一</a:t>
            </a:r>
          </a:p>
        </p:txBody>
      </p:sp>
      <p:sp>
        <p:nvSpPr>
          <p:cNvPr id="21" name="TextBox 181"/>
          <p:cNvSpPr txBox="1">
            <a:spLocks noChangeArrowheads="1"/>
          </p:cNvSpPr>
          <p:nvPr/>
        </p:nvSpPr>
        <p:spPr bwMode="auto">
          <a:xfrm>
            <a:off x="4310063" y="3368675"/>
            <a:ext cx="5715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algn="ctr"/>
            <a:r>
              <a:rPr lang="zh-CN" altLang="en-US" sz="1100" b="1">
                <a:solidFill>
                  <a:srgbClr val="404040"/>
                </a:solidFill>
                <a:latin typeface="微软雅黑" panose="020B0503020204020204" pitchFamily="34" charset="-122"/>
                <a:ea typeface="微软雅黑" panose="020B0503020204020204" pitchFamily="34" charset="-122"/>
              </a:rPr>
              <a:t>项目二</a:t>
            </a:r>
          </a:p>
        </p:txBody>
      </p:sp>
      <p:sp>
        <p:nvSpPr>
          <p:cNvPr id="22" name="TextBox 182"/>
          <p:cNvSpPr txBox="1">
            <a:spLocks noChangeArrowheads="1"/>
          </p:cNvSpPr>
          <p:nvPr/>
        </p:nvSpPr>
        <p:spPr bwMode="auto">
          <a:xfrm>
            <a:off x="4311650" y="3822700"/>
            <a:ext cx="569913"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algn="ctr"/>
            <a:r>
              <a:rPr lang="zh-CN" altLang="en-US" sz="1100" b="1">
                <a:solidFill>
                  <a:srgbClr val="404040"/>
                </a:solidFill>
                <a:latin typeface="微软雅黑" panose="020B0503020204020204" pitchFamily="34" charset="-122"/>
                <a:ea typeface="微软雅黑" panose="020B0503020204020204" pitchFamily="34" charset="-122"/>
              </a:rPr>
              <a:t>项目三</a:t>
            </a:r>
          </a:p>
        </p:txBody>
      </p:sp>
      <p:sp>
        <p:nvSpPr>
          <p:cNvPr id="23" name="TextBox 183"/>
          <p:cNvSpPr txBox="1">
            <a:spLocks noChangeArrowheads="1"/>
          </p:cNvSpPr>
          <p:nvPr/>
        </p:nvSpPr>
        <p:spPr bwMode="auto">
          <a:xfrm>
            <a:off x="4311650" y="4279900"/>
            <a:ext cx="569913"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algn="ctr"/>
            <a:r>
              <a:rPr lang="zh-CN" altLang="en-US" sz="1100" b="1">
                <a:solidFill>
                  <a:srgbClr val="404040"/>
                </a:solidFill>
                <a:latin typeface="微软雅黑" panose="020B0503020204020204" pitchFamily="34" charset="-122"/>
                <a:ea typeface="微软雅黑" panose="020B0503020204020204" pitchFamily="34" charset="-122"/>
              </a:rPr>
              <a:t>项目四</a:t>
            </a:r>
          </a:p>
        </p:txBody>
      </p:sp>
      <p:sp>
        <p:nvSpPr>
          <p:cNvPr id="24" name="Oval 4"/>
          <p:cNvSpPr/>
          <p:nvPr/>
        </p:nvSpPr>
        <p:spPr>
          <a:xfrm>
            <a:off x="4957763" y="1131888"/>
            <a:ext cx="838200" cy="790575"/>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algn="ctr" fontAlgn="auto"/>
            <a:r>
              <a:rPr lang="en-US" sz="1400" b="1" noProof="1">
                <a:solidFill>
                  <a:schemeClr val="bg1"/>
                </a:solidFill>
                <a:latin typeface="微软雅黑" panose="020B0503020204020204" pitchFamily="34" charset="-122"/>
                <a:ea typeface="微软雅黑" panose="020B0503020204020204" pitchFamily="34" charset="-122"/>
              </a:rPr>
              <a:t>2017</a:t>
            </a:r>
          </a:p>
        </p:txBody>
      </p:sp>
      <p:sp>
        <p:nvSpPr>
          <p:cNvPr id="25" name="Oval 5"/>
          <p:cNvSpPr/>
          <p:nvPr/>
        </p:nvSpPr>
        <p:spPr>
          <a:xfrm>
            <a:off x="3411538" y="1131888"/>
            <a:ext cx="838200" cy="790575"/>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algn="ctr" fontAlgn="auto"/>
            <a:r>
              <a:rPr lang="en-US" altLang="zh-CN" sz="1400" b="1" noProof="1">
                <a:solidFill>
                  <a:schemeClr val="bg1"/>
                </a:solidFill>
                <a:latin typeface="微软雅黑" panose="020B0503020204020204" pitchFamily="34" charset="-122"/>
                <a:ea typeface="微软雅黑" panose="020B0503020204020204" pitchFamily="34" charset="-122"/>
              </a:rPr>
              <a:t>2016</a:t>
            </a:r>
            <a:endParaRPr lang="en-US" sz="1400" b="1" noProof="1">
              <a:solidFill>
                <a:schemeClr val="bg1"/>
              </a:solidFill>
              <a:latin typeface="微软雅黑" panose="020B0503020204020204" pitchFamily="34" charset="-122"/>
              <a:ea typeface="微软雅黑" panose="020B0503020204020204" pitchFamily="34" charset="-122"/>
            </a:endParaRPr>
          </a:p>
        </p:txBody>
      </p:sp>
      <p:sp>
        <p:nvSpPr>
          <p:cNvPr id="26" name="Text Box 10"/>
          <p:cNvSpPr txBox="1">
            <a:spLocks noChangeArrowheads="1"/>
          </p:cNvSpPr>
          <p:nvPr/>
        </p:nvSpPr>
        <p:spPr bwMode="auto">
          <a:xfrm>
            <a:off x="4959350" y="2019300"/>
            <a:ext cx="3716338"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4290" tIns="17145" rIns="34290" bIns="17145">
            <a:spAutoFit/>
          </a:bodyPr>
          <a:lstStyle>
            <a:lvl1pPr defTabSz="815975">
              <a:defRPr>
                <a:solidFill>
                  <a:schemeClr val="tx1"/>
                </a:solidFill>
                <a:latin typeface="Calibri" panose="020F0502020204030204" pitchFamily="34" charset="0"/>
                <a:ea typeface="宋体" panose="02010600030101010101" pitchFamily="2" charset="-122"/>
              </a:defRPr>
            </a:lvl1pPr>
            <a:lvl2pPr defTabSz="815975">
              <a:defRPr>
                <a:solidFill>
                  <a:schemeClr val="tx1"/>
                </a:solidFill>
                <a:latin typeface="Calibri" panose="020F0502020204030204" pitchFamily="34" charset="0"/>
                <a:ea typeface="宋体" panose="02010600030101010101" pitchFamily="2" charset="-122"/>
              </a:defRPr>
            </a:lvl2pPr>
            <a:lvl3pPr defTabSz="815975">
              <a:defRPr>
                <a:solidFill>
                  <a:schemeClr val="tx1"/>
                </a:solidFill>
                <a:latin typeface="Calibri" panose="020F0502020204030204" pitchFamily="34" charset="0"/>
                <a:ea typeface="宋体" panose="02010600030101010101" pitchFamily="2" charset="-122"/>
              </a:defRPr>
            </a:lvl3pPr>
            <a:lvl4pPr defTabSz="815975">
              <a:defRPr>
                <a:solidFill>
                  <a:schemeClr val="tx1"/>
                </a:solidFill>
                <a:latin typeface="Calibri" panose="020F0502020204030204" pitchFamily="34" charset="0"/>
                <a:ea typeface="宋体" panose="02010600030101010101" pitchFamily="2" charset="-122"/>
              </a:defRPr>
            </a:lvl4pPr>
            <a:lvl5pPr defTabSz="815975">
              <a:defRPr>
                <a:solidFill>
                  <a:schemeClr val="tx1"/>
                </a:solidFill>
                <a:latin typeface="Calibri" panose="020F0502020204030204" pitchFamily="34" charset="0"/>
                <a:ea typeface="宋体" panose="02010600030101010101" pitchFamily="2" charset="-122"/>
              </a:defRPr>
            </a:lvl5pPr>
            <a:lvl6pPr defTabSz="81597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defTabSz="81597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defTabSz="81597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defTabSz="81597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1200" b="1">
                <a:solidFill>
                  <a:srgbClr val="404040"/>
                </a:solidFill>
                <a:latin typeface="微软雅黑" panose="020B0503020204020204" pitchFamily="34" charset="-122"/>
                <a:ea typeface="微软雅黑" panose="020B0503020204020204" pitchFamily="34" charset="-122"/>
              </a:rPr>
              <a:t>单击此处添加标题</a:t>
            </a:r>
            <a:endParaRPr lang="en-US" altLang="zh-CN" sz="1200" b="1">
              <a:solidFill>
                <a:srgbClr val="404040"/>
              </a:solidFill>
              <a:latin typeface="微软雅黑" panose="020B0503020204020204" pitchFamily="34" charset="-122"/>
              <a:ea typeface="微软雅黑" panose="020B0503020204020204" pitchFamily="34" charset="-122"/>
            </a:endParaRPr>
          </a:p>
          <a:p>
            <a:pPr>
              <a:lnSpc>
                <a:spcPct val="130000"/>
              </a:lnSpc>
            </a:pPr>
            <a:r>
              <a:rPr lang="zh-CN" altLang="en-US" sz="1200">
                <a:solidFill>
                  <a:srgbClr val="40404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en-US" sz="1200">
              <a:solidFill>
                <a:srgbClr val="404040"/>
              </a:solidFill>
              <a:latin typeface="微软雅黑" panose="020B0503020204020204" pitchFamily="34" charset="-122"/>
              <a:ea typeface="微软雅黑" panose="020B0503020204020204" pitchFamily="34" charset="-122"/>
            </a:endParaRPr>
          </a:p>
        </p:txBody>
      </p:sp>
      <p:sp>
        <p:nvSpPr>
          <p:cNvPr id="27" name="Text Box 10"/>
          <p:cNvSpPr txBox="1">
            <a:spLocks noChangeArrowheads="1"/>
          </p:cNvSpPr>
          <p:nvPr/>
        </p:nvSpPr>
        <p:spPr bwMode="auto">
          <a:xfrm>
            <a:off x="611188" y="2019300"/>
            <a:ext cx="36322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4290" tIns="17145" rIns="34290" bIns="17145">
            <a:spAutoFit/>
          </a:bodyPr>
          <a:lstStyle>
            <a:lvl1pPr defTabSz="815975">
              <a:defRPr>
                <a:solidFill>
                  <a:schemeClr val="tx1"/>
                </a:solidFill>
                <a:latin typeface="Calibri" panose="020F0502020204030204" pitchFamily="34" charset="0"/>
                <a:ea typeface="宋体" panose="02010600030101010101" pitchFamily="2" charset="-122"/>
              </a:defRPr>
            </a:lvl1pPr>
            <a:lvl2pPr defTabSz="815975">
              <a:defRPr>
                <a:solidFill>
                  <a:schemeClr val="tx1"/>
                </a:solidFill>
                <a:latin typeface="Calibri" panose="020F0502020204030204" pitchFamily="34" charset="0"/>
                <a:ea typeface="宋体" panose="02010600030101010101" pitchFamily="2" charset="-122"/>
              </a:defRPr>
            </a:lvl2pPr>
            <a:lvl3pPr defTabSz="815975">
              <a:defRPr>
                <a:solidFill>
                  <a:schemeClr val="tx1"/>
                </a:solidFill>
                <a:latin typeface="Calibri" panose="020F0502020204030204" pitchFamily="34" charset="0"/>
                <a:ea typeface="宋体" panose="02010600030101010101" pitchFamily="2" charset="-122"/>
              </a:defRPr>
            </a:lvl3pPr>
            <a:lvl4pPr defTabSz="815975">
              <a:defRPr>
                <a:solidFill>
                  <a:schemeClr val="tx1"/>
                </a:solidFill>
                <a:latin typeface="Calibri" panose="020F0502020204030204" pitchFamily="34" charset="0"/>
                <a:ea typeface="宋体" panose="02010600030101010101" pitchFamily="2" charset="-122"/>
              </a:defRPr>
            </a:lvl4pPr>
            <a:lvl5pPr defTabSz="815975">
              <a:defRPr>
                <a:solidFill>
                  <a:schemeClr val="tx1"/>
                </a:solidFill>
                <a:latin typeface="Calibri" panose="020F0502020204030204" pitchFamily="34" charset="0"/>
                <a:ea typeface="宋体" panose="02010600030101010101" pitchFamily="2" charset="-122"/>
              </a:defRPr>
            </a:lvl5pPr>
            <a:lvl6pPr defTabSz="81597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defTabSz="81597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defTabSz="81597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defTabSz="81597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lnSpc>
                <a:spcPct val="130000"/>
              </a:lnSpc>
            </a:pPr>
            <a:r>
              <a:rPr lang="zh-CN" altLang="en-US" sz="1200" b="1">
                <a:solidFill>
                  <a:srgbClr val="404040"/>
                </a:solidFill>
                <a:latin typeface="微软雅黑" panose="020B0503020204020204" pitchFamily="34" charset="-122"/>
                <a:ea typeface="微软雅黑" panose="020B0503020204020204" pitchFamily="34" charset="-122"/>
              </a:rPr>
              <a:t>单击此处添加标题</a:t>
            </a:r>
            <a:endParaRPr lang="en-US" altLang="zh-CN" sz="1200" b="1">
              <a:solidFill>
                <a:srgbClr val="404040"/>
              </a:solidFill>
              <a:latin typeface="微软雅黑" panose="020B0503020204020204" pitchFamily="34" charset="-122"/>
              <a:ea typeface="微软雅黑" panose="020B0503020204020204" pitchFamily="34" charset="-122"/>
            </a:endParaRPr>
          </a:p>
          <a:p>
            <a:pPr algn="r">
              <a:lnSpc>
                <a:spcPct val="130000"/>
              </a:lnSpc>
            </a:pPr>
            <a:r>
              <a:rPr lang="zh-CN" altLang="en-US" sz="1200">
                <a:solidFill>
                  <a:srgbClr val="40404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en-US" sz="1200">
              <a:solidFill>
                <a:srgbClr val="404040"/>
              </a:solidFill>
              <a:latin typeface="微软雅黑" panose="020B0503020204020204" pitchFamily="34" charset="-122"/>
              <a:ea typeface="微软雅黑" panose="020B0503020204020204" pitchFamily="34" charset="-122"/>
            </a:endParaRPr>
          </a:p>
        </p:txBody>
      </p:sp>
      <p:sp>
        <p:nvSpPr>
          <p:cNvPr id="18457" name="TextBox 27"/>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18458" name="TextBox 28"/>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ppt_x</p:attrName>
                                        </p:attrNameLst>
                                      </p:cBhvr>
                                      <p:tavLst>
                                        <p:tav tm="0">
                                          <p:val>
                                            <p:strVal val="0-#ppt_w/2"/>
                                          </p:val>
                                        </p:tav>
                                        <p:tav tm="100000">
                                          <p:val>
                                            <p:strVal val="#ppt_x"/>
                                          </p:val>
                                        </p:tav>
                                      </p:tavLst>
                                    </p:anim>
                                    <p:anim calcmode="lin" valueType="num">
                                      <p:cBhvr>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ppt_x</p:attrName>
                                        </p:attrNameLst>
                                      </p:cBhvr>
                                      <p:tavLst>
                                        <p:tav tm="0">
                                          <p:val>
                                            <p:strVal val="1+#ppt_w/2"/>
                                          </p:val>
                                        </p:tav>
                                        <p:tav tm="100000">
                                          <p:val>
                                            <p:strVal val="#ppt_x"/>
                                          </p:val>
                                        </p:tav>
                                      </p:tavLst>
                                    </p:anim>
                                    <p:anim calcmode="lin" valueType="num">
                                      <p:cBhvr>
                                        <p:cTn id="13" dur="500" fill="hold"/>
                                        <p:tgtEl>
                                          <p:spTgt spid="24"/>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par>
                          <p:cTn id="18" fill="hold" nodeType="afterGroup">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500"/>
                                        <p:tgtEl>
                                          <p:spTgt spid="26"/>
                                        </p:tgtEl>
                                      </p:cBhvr>
                                    </p:animEffect>
                                  </p:childTnLst>
                                </p:cTn>
                              </p:par>
                            </p:childTnLst>
                          </p:cTn>
                        </p:par>
                        <p:par>
                          <p:cTn id="22" fill="hold" nodeType="afterGroup">
                            <p:stCondLst>
                              <p:cond delay="2000"/>
                            </p:stCondLst>
                            <p:childTnLst>
                              <p:par>
                                <p:cTn id="23" presetID="2" presetClass="entr" presetSubtype="4" decel="100000"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p:cTn id="25" dur="500" fill="hold"/>
                                        <p:tgtEl>
                                          <p:spTgt spid="20"/>
                                        </p:tgtEl>
                                        <p:attrNameLst>
                                          <p:attrName>ppt_x</p:attrName>
                                        </p:attrNameLst>
                                      </p:cBhvr>
                                      <p:tavLst>
                                        <p:tav tm="0">
                                          <p:val>
                                            <p:strVal val="#ppt_x"/>
                                          </p:val>
                                        </p:tav>
                                        <p:tav tm="100000">
                                          <p:val>
                                            <p:strVal val="#ppt_x"/>
                                          </p:val>
                                        </p:tav>
                                      </p:tavLst>
                                    </p:anim>
                                    <p:anim calcmode="lin" valueType="num">
                                      <p:cBhvr>
                                        <p:cTn id="26" dur="500" fill="hold"/>
                                        <p:tgtEl>
                                          <p:spTgt spid="20"/>
                                        </p:tgtEl>
                                        <p:attrNameLst>
                                          <p:attrName>ppt_y</p:attrName>
                                        </p:attrNameLst>
                                      </p:cBhvr>
                                      <p:tavLst>
                                        <p:tav tm="0">
                                          <p:val>
                                            <p:strVal val="1+#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ppt_x</p:attrName>
                                        </p:attrNameLst>
                                      </p:cBhvr>
                                      <p:tavLst>
                                        <p:tav tm="0">
                                          <p:val>
                                            <p:strVal val="#ppt_x"/>
                                          </p:val>
                                        </p:tav>
                                        <p:tav tm="100000">
                                          <p:val>
                                            <p:strVal val="#ppt_x"/>
                                          </p:val>
                                        </p:tav>
                                      </p:tavLst>
                                    </p:anim>
                                    <p:anim calcmode="lin" valueType="num">
                                      <p:cBhvr>
                                        <p:cTn id="30" dur="500" fill="hold"/>
                                        <p:tgtEl>
                                          <p:spTgt spid="21"/>
                                        </p:tgtEl>
                                        <p:attrNameLst>
                                          <p:attrName>ppt_y</p:attrName>
                                        </p:attrNameLst>
                                      </p:cBhvr>
                                      <p:tavLst>
                                        <p:tav tm="0">
                                          <p:val>
                                            <p:strVal val="1+#ppt_h/2"/>
                                          </p:val>
                                        </p:tav>
                                        <p:tav tm="100000">
                                          <p:val>
                                            <p:strVal val="#ppt_y"/>
                                          </p:val>
                                        </p:tav>
                                      </p:tavLst>
                                    </p:anim>
                                  </p:childTnLst>
                                </p:cTn>
                              </p:par>
                              <p:par>
                                <p:cTn id="31" presetID="2" presetClass="entr" presetSubtype="4" decel="10000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ppt_x</p:attrName>
                                        </p:attrNameLst>
                                      </p:cBhvr>
                                      <p:tavLst>
                                        <p:tav tm="0">
                                          <p:val>
                                            <p:strVal val="#ppt_x"/>
                                          </p:val>
                                        </p:tav>
                                        <p:tav tm="100000">
                                          <p:val>
                                            <p:strVal val="#ppt_x"/>
                                          </p:val>
                                        </p:tav>
                                      </p:tavLst>
                                    </p:anim>
                                    <p:anim calcmode="lin" valueType="num">
                                      <p:cBhvr>
                                        <p:cTn id="34" dur="500" fill="hold"/>
                                        <p:tgtEl>
                                          <p:spTgt spid="22"/>
                                        </p:tgtEl>
                                        <p:attrNameLst>
                                          <p:attrName>ppt_y</p:attrName>
                                        </p:attrNameLst>
                                      </p:cBhvr>
                                      <p:tavLst>
                                        <p:tav tm="0">
                                          <p:val>
                                            <p:strVal val="1+#ppt_h/2"/>
                                          </p:val>
                                        </p:tav>
                                        <p:tav tm="100000">
                                          <p:val>
                                            <p:strVal val="#ppt_y"/>
                                          </p:val>
                                        </p:tav>
                                      </p:tavLst>
                                    </p:anim>
                                  </p:childTnLst>
                                </p:cTn>
                              </p:par>
                              <p:par>
                                <p:cTn id="35" presetID="2" presetClass="entr" presetSubtype="4" decel="10000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ppt_x</p:attrName>
                                        </p:attrNameLst>
                                      </p:cBhvr>
                                      <p:tavLst>
                                        <p:tav tm="0">
                                          <p:val>
                                            <p:strVal val="#ppt_x"/>
                                          </p:val>
                                        </p:tav>
                                        <p:tav tm="100000">
                                          <p:val>
                                            <p:strVal val="#ppt_x"/>
                                          </p:val>
                                        </p:tav>
                                      </p:tavLst>
                                    </p:anim>
                                    <p:anim calcmode="lin" valueType="num">
                                      <p:cBhvr>
                                        <p:cTn id="38" dur="500" fill="hold"/>
                                        <p:tgtEl>
                                          <p:spTgt spid="23"/>
                                        </p:tgtEl>
                                        <p:attrNameLst>
                                          <p:attrName>ppt_y</p:attrName>
                                        </p:attrNameLst>
                                      </p:cBhvr>
                                      <p:tavLst>
                                        <p:tav tm="0">
                                          <p:val>
                                            <p:strVal val="1+#ppt_h/2"/>
                                          </p:val>
                                        </p:tav>
                                        <p:tav tm="100000">
                                          <p:val>
                                            <p:strVal val="#ppt_y"/>
                                          </p:val>
                                        </p:tav>
                                      </p:tavLst>
                                    </p:anim>
                                  </p:childTnLst>
                                </p:cTn>
                              </p:par>
                            </p:childTnLst>
                          </p:cTn>
                        </p:par>
                        <p:par>
                          <p:cTn id="39" fill="hold" nodeType="afterGroup">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500"/>
                                        <p:tgtEl>
                                          <p:spTgt spid="12"/>
                                        </p:tgtEl>
                                      </p:cBhvr>
                                    </p:animEffect>
                                  </p:childTnLst>
                                </p:cTn>
                              </p:par>
                              <p:par>
                                <p:cTn id="43" presetID="22" presetClass="entr" presetSubtype="8" fill="hold" grpId="0" nodeType="withEffect">
                                  <p:stCondLst>
                                    <p:cond delay="10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par>
                                <p:cTn id="46" presetID="22" presetClass="entr" presetSubtype="8" fill="hold" grpId="0" nodeType="withEffect">
                                  <p:stCondLst>
                                    <p:cond delay="20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par>
                                <p:cTn id="49" presetID="22" presetClass="entr" presetSubtype="8" fill="hold" grpId="0" nodeType="withEffect">
                                  <p:stCondLst>
                                    <p:cond delay="30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wipe(right)">
                                      <p:cBhvr>
                                        <p:cTn id="54" dur="500"/>
                                        <p:tgtEl>
                                          <p:spTgt spid="3"/>
                                        </p:tgtEl>
                                      </p:cBhvr>
                                    </p:animEffect>
                                  </p:childTnLst>
                                </p:cTn>
                              </p:par>
                              <p:par>
                                <p:cTn id="55" presetID="22" presetClass="entr" presetSubtype="2" fill="hold" grpId="0" nodeType="withEffect">
                                  <p:stCondLst>
                                    <p:cond delay="100"/>
                                  </p:stCondLst>
                                  <p:childTnLst>
                                    <p:set>
                                      <p:cBhvr>
                                        <p:cTn id="56" dur="1" fill="hold">
                                          <p:stCondLst>
                                            <p:cond delay="0"/>
                                          </p:stCondLst>
                                        </p:cTn>
                                        <p:tgtEl>
                                          <p:spTgt spid="4"/>
                                        </p:tgtEl>
                                        <p:attrNameLst>
                                          <p:attrName>style.visibility</p:attrName>
                                        </p:attrNameLst>
                                      </p:cBhvr>
                                      <p:to>
                                        <p:strVal val="visible"/>
                                      </p:to>
                                    </p:set>
                                    <p:animEffect transition="in" filter="wipe(right)">
                                      <p:cBhvr>
                                        <p:cTn id="57" dur="500"/>
                                        <p:tgtEl>
                                          <p:spTgt spid="4"/>
                                        </p:tgtEl>
                                      </p:cBhvr>
                                    </p:animEffect>
                                  </p:childTnLst>
                                </p:cTn>
                              </p:par>
                              <p:par>
                                <p:cTn id="58" presetID="22" presetClass="entr" presetSubtype="2" fill="hold" grpId="0" nodeType="withEffect">
                                  <p:stCondLst>
                                    <p:cond delay="200"/>
                                  </p:stCondLst>
                                  <p:childTnLst>
                                    <p:set>
                                      <p:cBhvr>
                                        <p:cTn id="59" dur="1" fill="hold">
                                          <p:stCondLst>
                                            <p:cond delay="0"/>
                                          </p:stCondLst>
                                        </p:cTn>
                                        <p:tgtEl>
                                          <p:spTgt spid="5"/>
                                        </p:tgtEl>
                                        <p:attrNameLst>
                                          <p:attrName>style.visibility</p:attrName>
                                        </p:attrNameLst>
                                      </p:cBhvr>
                                      <p:to>
                                        <p:strVal val="visible"/>
                                      </p:to>
                                    </p:set>
                                    <p:animEffect transition="in" filter="wipe(right)">
                                      <p:cBhvr>
                                        <p:cTn id="60" dur="500"/>
                                        <p:tgtEl>
                                          <p:spTgt spid="5"/>
                                        </p:tgtEl>
                                      </p:cBhvr>
                                    </p:animEffect>
                                  </p:childTnLst>
                                </p:cTn>
                              </p:par>
                              <p:par>
                                <p:cTn id="61" presetID="22" presetClass="entr" presetSubtype="2" fill="hold" grpId="0" nodeType="withEffect">
                                  <p:stCondLst>
                                    <p:cond delay="300"/>
                                  </p:stCondLst>
                                  <p:childTnLst>
                                    <p:set>
                                      <p:cBhvr>
                                        <p:cTn id="62" dur="1" fill="hold">
                                          <p:stCondLst>
                                            <p:cond delay="0"/>
                                          </p:stCondLst>
                                        </p:cTn>
                                        <p:tgtEl>
                                          <p:spTgt spid="6"/>
                                        </p:tgtEl>
                                        <p:attrNameLst>
                                          <p:attrName>style.visibility</p:attrName>
                                        </p:attrNameLst>
                                      </p:cBhvr>
                                      <p:to>
                                        <p:strVal val="visible"/>
                                      </p:to>
                                    </p:set>
                                    <p:animEffect transition="in" filter="wipe(right)">
                                      <p:cBhvr>
                                        <p:cTn id="63" dur="500"/>
                                        <p:tgtEl>
                                          <p:spTgt spid="6"/>
                                        </p:tgtEl>
                                      </p:cBhvr>
                                    </p:animEffect>
                                  </p:childTnLst>
                                </p:cTn>
                              </p:par>
                            </p:childTnLst>
                          </p:cTn>
                        </p:par>
                        <p:par>
                          <p:cTn id="64" fill="hold" nodeType="afterGroup">
                            <p:stCondLst>
                              <p:cond delay="3300"/>
                            </p:stCondLst>
                            <p:childTnLst>
                              <p:par>
                                <p:cTn id="65" presetID="22" presetClass="entr" presetSubtype="8"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wipe(left)">
                                      <p:cBhvr>
                                        <p:cTn id="67" dur="500"/>
                                        <p:tgtEl>
                                          <p:spTgt spid="16"/>
                                        </p:tgtEl>
                                      </p:cBhvr>
                                    </p:animEffect>
                                  </p:childTnLst>
                                </p:cTn>
                              </p:par>
                              <p:par>
                                <p:cTn id="68" presetID="22" presetClass="entr" presetSubtype="8" fill="hold" grpId="0" nodeType="withEffect">
                                  <p:stCondLst>
                                    <p:cond delay="150"/>
                                  </p:stCondLst>
                                  <p:childTnLst>
                                    <p:set>
                                      <p:cBhvr>
                                        <p:cTn id="69" dur="1" fill="hold">
                                          <p:stCondLst>
                                            <p:cond delay="0"/>
                                          </p:stCondLst>
                                        </p:cTn>
                                        <p:tgtEl>
                                          <p:spTgt spid="17"/>
                                        </p:tgtEl>
                                        <p:attrNameLst>
                                          <p:attrName>style.visibility</p:attrName>
                                        </p:attrNameLst>
                                      </p:cBhvr>
                                      <p:to>
                                        <p:strVal val="visible"/>
                                      </p:to>
                                    </p:set>
                                    <p:animEffect transition="in" filter="wipe(left)">
                                      <p:cBhvr>
                                        <p:cTn id="70" dur="500"/>
                                        <p:tgtEl>
                                          <p:spTgt spid="17"/>
                                        </p:tgtEl>
                                      </p:cBhvr>
                                    </p:animEffect>
                                  </p:childTnLst>
                                </p:cTn>
                              </p:par>
                              <p:par>
                                <p:cTn id="71" presetID="22" presetClass="entr" presetSubtype="8" fill="hold" grpId="0" nodeType="withEffect">
                                  <p:stCondLst>
                                    <p:cond delay="300"/>
                                  </p:stCondLst>
                                  <p:childTnLst>
                                    <p:set>
                                      <p:cBhvr>
                                        <p:cTn id="72" dur="1" fill="hold">
                                          <p:stCondLst>
                                            <p:cond delay="0"/>
                                          </p:stCondLst>
                                        </p:cTn>
                                        <p:tgtEl>
                                          <p:spTgt spid="18"/>
                                        </p:tgtEl>
                                        <p:attrNameLst>
                                          <p:attrName>style.visibility</p:attrName>
                                        </p:attrNameLst>
                                      </p:cBhvr>
                                      <p:to>
                                        <p:strVal val="visible"/>
                                      </p:to>
                                    </p:set>
                                    <p:animEffect transition="in" filter="wipe(left)">
                                      <p:cBhvr>
                                        <p:cTn id="73" dur="500"/>
                                        <p:tgtEl>
                                          <p:spTgt spid="18"/>
                                        </p:tgtEl>
                                      </p:cBhvr>
                                    </p:animEffect>
                                  </p:childTnLst>
                                </p:cTn>
                              </p:par>
                              <p:par>
                                <p:cTn id="74" presetID="22" presetClass="entr" presetSubtype="8" fill="hold" grpId="0" nodeType="withEffect">
                                  <p:stCondLst>
                                    <p:cond delay="450"/>
                                  </p:stCondLst>
                                  <p:childTnLst>
                                    <p:set>
                                      <p:cBhvr>
                                        <p:cTn id="75" dur="1" fill="hold">
                                          <p:stCondLst>
                                            <p:cond delay="0"/>
                                          </p:stCondLst>
                                        </p:cTn>
                                        <p:tgtEl>
                                          <p:spTgt spid="19"/>
                                        </p:tgtEl>
                                        <p:attrNameLst>
                                          <p:attrName>style.visibility</p:attrName>
                                        </p:attrNameLst>
                                      </p:cBhvr>
                                      <p:to>
                                        <p:strVal val="visible"/>
                                      </p:to>
                                    </p:set>
                                    <p:animEffect transition="in" filter="wipe(left)">
                                      <p:cBhvr>
                                        <p:cTn id="76" dur="500"/>
                                        <p:tgtEl>
                                          <p:spTgt spid="19"/>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7"/>
                                        </p:tgtEl>
                                        <p:attrNameLst>
                                          <p:attrName>style.visibility</p:attrName>
                                        </p:attrNameLst>
                                      </p:cBhvr>
                                      <p:to>
                                        <p:strVal val="visible"/>
                                      </p:to>
                                    </p:set>
                                    <p:animEffect transition="in" filter="wipe(right)">
                                      <p:cBhvr>
                                        <p:cTn id="79" dur="500"/>
                                        <p:tgtEl>
                                          <p:spTgt spid="7"/>
                                        </p:tgtEl>
                                      </p:cBhvr>
                                    </p:animEffect>
                                  </p:childTnLst>
                                </p:cTn>
                              </p:par>
                              <p:par>
                                <p:cTn id="80" presetID="22" presetClass="entr" presetSubtype="2" fill="hold" grpId="0" nodeType="withEffect">
                                  <p:stCondLst>
                                    <p:cond delay="150"/>
                                  </p:stCondLst>
                                  <p:childTnLst>
                                    <p:set>
                                      <p:cBhvr>
                                        <p:cTn id="81" dur="1" fill="hold">
                                          <p:stCondLst>
                                            <p:cond delay="0"/>
                                          </p:stCondLst>
                                        </p:cTn>
                                        <p:tgtEl>
                                          <p:spTgt spid="9"/>
                                        </p:tgtEl>
                                        <p:attrNameLst>
                                          <p:attrName>style.visibility</p:attrName>
                                        </p:attrNameLst>
                                      </p:cBhvr>
                                      <p:to>
                                        <p:strVal val="visible"/>
                                      </p:to>
                                    </p:set>
                                    <p:animEffect transition="in" filter="wipe(right)">
                                      <p:cBhvr>
                                        <p:cTn id="82" dur="500"/>
                                        <p:tgtEl>
                                          <p:spTgt spid="9"/>
                                        </p:tgtEl>
                                      </p:cBhvr>
                                    </p:animEffect>
                                  </p:childTnLst>
                                </p:cTn>
                              </p:par>
                              <p:par>
                                <p:cTn id="83" presetID="22" presetClass="entr" presetSubtype="2" fill="hold" grpId="0" nodeType="withEffect">
                                  <p:stCondLst>
                                    <p:cond delay="300"/>
                                  </p:stCondLst>
                                  <p:childTnLst>
                                    <p:set>
                                      <p:cBhvr>
                                        <p:cTn id="84" dur="1" fill="hold">
                                          <p:stCondLst>
                                            <p:cond delay="0"/>
                                          </p:stCondLst>
                                        </p:cTn>
                                        <p:tgtEl>
                                          <p:spTgt spid="10"/>
                                        </p:tgtEl>
                                        <p:attrNameLst>
                                          <p:attrName>style.visibility</p:attrName>
                                        </p:attrNameLst>
                                      </p:cBhvr>
                                      <p:to>
                                        <p:strVal val="visible"/>
                                      </p:to>
                                    </p:set>
                                    <p:animEffect transition="in" filter="wipe(right)">
                                      <p:cBhvr>
                                        <p:cTn id="85" dur="500"/>
                                        <p:tgtEl>
                                          <p:spTgt spid="10"/>
                                        </p:tgtEl>
                                      </p:cBhvr>
                                    </p:animEffect>
                                  </p:childTnLst>
                                </p:cTn>
                              </p:par>
                              <p:par>
                                <p:cTn id="86" presetID="22" presetClass="entr" presetSubtype="2" fill="hold" grpId="0" nodeType="withEffect">
                                  <p:stCondLst>
                                    <p:cond delay="450"/>
                                  </p:stCondLst>
                                  <p:childTnLst>
                                    <p:set>
                                      <p:cBhvr>
                                        <p:cTn id="87" dur="1" fill="hold">
                                          <p:stCondLst>
                                            <p:cond delay="0"/>
                                          </p:stCondLst>
                                        </p:cTn>
                                        <p:tgtEl>
                                          <p:spTgt spid="11"/>
                                        </p:tgtEl>
                                        <p:attrNameLst>
                                          <p:attrName>style.visibility</p:attrName>
                                        </p:attrNameLst>
                                      </p:cBhvr>
                                      <p:to>
                                        <p:strVal val="visible"/>
                                      </p:to>
                                    </p:set>
                                    <p:animEffect transition="in" filter="wipe(right)">
                                      <p:cBhvr>
                                        <p:cTn id="8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p:bldP spid="10" grpId="0"/>
      <p:bldP spid="11" grpId="0"/>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animBg="1"/>
      <p:bldP spid="25" grpId="0" animBg="1"/>
      <p:bldP spid="26" grpId="0"/>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a:spLocks noChangeArrowheads="1"/>
          </p:cNvSpPr>
          <p:nvPr/>
        </p:nvSpPr>
        <p:spPr bwMode="auto">
          <a:xfrm>
            <a:off x="1843088" y="1131888"/>
            <a:ext cx="4384675" cy="3697287"/>
          </a:xfrm>
          <a:custGeom>
            <a:avLst/>
            <a:gdLst>
              <a:gd name="T0" fmla="*/ 0 w 3668"/>
              <a:gd name="T1" fmla="*/ 2742 h 3785"/>
              <a:gd name="T2" fmla="*/ 253 w 3668"/>
              <a:gd name="T3" fmla="*/ 2556 h 3785"/>
              <a:gd name="T4" fmla="*/ 515 w 3668"/>
              <a:gd name="T5" fmla="*/ 2395 h 3785"/>
              <a:gd name="T6" fmla="*/ 798 w 3668"/>
              <a:gd name="T7" fmla="*/ 2223 h 3785"/>
              <a:gd name="T8" fmla="*/ 1152 w 3668"/>
              <a:gd name="T9" fmla="*/ 2000 h 3785"/>
              <a:gd name="T10" fmla="*/ 1587 w 3668"/>
              <a:gd name="T11" fmla="*/ 1728 h 3785"/>
              <a:gd name="T12" fmla="*/ 1869 w 3668"/>
              <a:gd name="T13" fmla="*/ 1525 h 3785"/>
              <a:gd name="T14" fmla="*/ 2061 w 3668"/>
              <a:gd name="T15" fmla="*/ 1394 h 3785"/>
              <a:gd name="T16" fmla="*/ 2324 w 3668"/>
              <a:gd name="T17" fmla="*/ 1182 h 3785"/>
              <a:gd name="T18" fmla="*/ 2557 w 3668"/>
              <a:gd name="T19" fmla="*/ 980 h 3785"/>
              <a:gd name="T20" fmla="*/ 2769 w 3668"/>
              <a:gd name="T21" fmla="*/ 768 h 3785"/>
              <a:gd name="T22" fmla="*/ 2941 w 3668"/>
              <a:gd name="T23" fmla="*/ 606 h 3785"/>
              <a:gd name="T24" fmla="*/ 3193 w 3668"/>
              <a:gd name="T25" fmla="*/ 353 h 3785"/>
              <a:gd name="T26" fmla="*/ 3011 w 3668"/>
              <a:gd name="T27" fmla="*/ 252 h 3785"/>
              <a:gd name="T28" fmla="*/ 3648 w 3668"/>
              <a:gd name="T29" fmla="*/ 0 h 3785"/>
              <a:gd name="T30" fmla="*/ 3668 w 3668"/>
              <a:gd name="T31" fmla="*/ 687 h 3785"/>
              <a:gd name="T32" fmla="*/ 3466 w 3668"/>
              <a:gd name="T33" fmla="*/ 525 h 3785"/>
              <a:gd name="T34" fmla="*/ 3213 w 3668"/>
              <a:gd name="T35" fmla="*/ 828 h 3785"/>
              <a:gd name="T36" fmla="*/ 2910 w 3668"/>
              <a:gd name="T37" fmla="*/ 1202 h 3785"/>
              <a:gd name="T38" fmla="*/ 2698 w 3668"/>
              <a:gd name="T39" fmla="*/ 1515 h 3785"/>
              <a:gd name="T40" fmla="*/ 2597 w 3668"/>
              <a:gd name="T41" fmla="*/ 1738 h 3785"/>
              <a:gd name="T42" fmla="*/ 2496 w 3668"/>
              <a:gd name="T43" fmla="*/ 1970 h 3785"/>
              <a:gd name="T44" fmla="*/ 2435 w 3668"/>
              <a:gd name="T45" fmla="*/ 2182 h 3785"/>
              <a:gd name="T46" fmla="*/ 2375 w 3668"/>
              <a:gd name="T47" fmla="*/ 2384 h 3785"/>
              <a:gd name="T48" fmla="*/ 2264 w 3668"/>
              <a:gd name="T49" fmla="*/ 2779 h 3785"/>
              <a:gd name="T50" fmla="*/ 2183 w 3668"/>
              <a:gd name="T51" fmla="*/ 3152 h 3785"/>
              <a:gd name="T52" fmla="*/ 2122 w 3668"/>
              <a:gd name="T53" fmla="*/ 3445 h 3785"/>
              <a:gd name="T54" fmla="*/ 2042 w 3668"/>
              <a:gd name="T55" fmla="*/ 3785 h 3785"/>
              <a:gd name="T56" fmla="*/ 0 w 3668"/>
              <a:gd name="T57" fmla="*/ 3785 h 3785"/>
              <a:gd name="T58" fmla="*/ 0 w 3668"/>
              <a:gd name="T59" fmla="*/ 2742 h 3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rgbClr val="BFBFBF"/>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lIns="62873" tIns="31437" rIns="62873" bIns="31437" anchor="ctr"/>
          <a:lstStyle/>
          <a:p>
            <a:pPr algn="ctr"/>
            <a:endParaRPr lang="zh-CN" altLang="en-US" sz="1300" b="1">
              <a:solidFill>
                <a:srgbClr val="000000"/>
              </a:solidFill>
              <a:latin typeface="微软雅黑" panose="020B0503020204020204" pitchFamily="34" charset="-122"/>
              <a:ea typeface="微软雅黑" panose="020B0503020204020204" pitchFamily="34" charset="-122"/>
            </a:endParaRPr>
          </a:p>
        </p:txBody>
      </p:sp>
      <p:sp>
        <p:nvSpPr>
          <p:cNvPr id="4" name="圆角矩形 3"/>
          <p:cNvSpPr/>
          <p:nvPr/>
        </p:nvSpPr>
        <p:spPr>
          <a:xfrm>
            <a:off x="2990850" y="3478213"/>
            <a:ext cx="1590675" cy="293687"/>
          </a:xfrm>
          <a:prstGeom prst="roundRect">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873" tIns="31437" rIns="62873" bIns="31437" anchor="ctr"/>
          <a:lstStyle/>
          <a:p>
            <a:pPr algn="ctr" fontAlgn="auto"/>
            <a:r>
              <a:rPr lang="en-US" altLang="zh-CN" sz="1300" noProof="1">
                <a:latin typeface="微软雅黑" panose="020B0503020204020204" pitchFamily="34" charset="-122"/>
                <a:ea typeface="微软雅黑" panose="020B0503020204020204" pitchFamily="34" charset="-122"/>
              </a:rPr>
              <a:t>2012</a:t>
            </a:r>
            <a:r>
              <a:rPr lang="zh-CN" altLang="en-US" sz="1300" noProof="1">
                <a:latin typeface="微软雅黑" panose="020B0503020204020204" pitchFamily="34" charset="-122"/>
                <a:ea typeface="微软雅黑" panose="020B0503020204020204" pitchFamily="34" charset="-122"/>
              </a:rPr>
              <a:t>年</a:t>
            </a:r>
            <a:r>
              <a:rPr lang="en-US" altLang="zh-CN" sz="1300" noProof="1">
                <a:latin typeface="微软雅黑" panose="020B0503020204020204" pitchFamily="34" charset="-122"/>
                <a:ea typeface="微软雅黑" panose="020B0503020204020204" pitchFamily="34" charset="-122"/>
              </a:rPr>
              <a:t>4</a:t>
            </a:r>
            <a:r>
              <a:rPr lang="zh-CN" altLang="en-US" sz="1300" noProof="1">
                <a:latin typeface="微软雅黑" panose="020B0503020204020204" pitchFamily="34" charset="-122"/>
                <a:ea typeface="微软雅黑" panose="020B0503020204020204" pitchFamily="34" charset="-122"/>
              </a:rPr>
              <a:t>月</a:t>
            </a:r>
          </a:p>
        </p:txBody>
      </p:sp>
      <p:sp>
        <p:nvSpPr>
          <p:cNvPr id="5" name="圆角矩形 4"/>
          <p:cNvSpPr/>
          <p:nvPr/>
        </p:nvSpPr>
        <p:spPr>
          <a:xfrm>
            <a:off x="3657600" y="2843213"/>
            <a:ext cx="1592263" cy="293687"/>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873" tIns="31437" rIns="62873" bIns="31437" anchor="ctr"/>
          <a:lstStyle/>
          <a:p>
            <a:pPr algn="ctr" fontAlgn="auto"/>
            <a:r>
              <a:rPr lang="en-US" altLang="zh-CN" sz="1300" noProof="1">
                <a:latin typeface="微软雅黑" panose="020B0503020204020204" pitchFamily="34" charset="-122"/>
                <a:ea typeface="微软雅黑" panose="020B0503020204020204" pitchFamily="34" charset="-122"/>
              </a:rPr>
              <a:t>2013</a:t>
            </a:r>
            <a:r>
              <a:rPr lang="zh-CN" altLang="en-US" sz="1300" noProof="1">
                <a:latin typeface="微软雅黑" panose="020B0503020204020204" pitchFamily="34" charset="-122"/>
                <a:ea typeface="微软雅黑" panose="020B0503020204020204" pitchFamily="34" charset="-122"/>
              </a:rPr>
              <a:t>年</a:t>
            </a:r>
            <a:r>
              <a:rPr lang="en-US" altLang="zh-CN" sz="1300" noProof="1">
                <a:latin typeface="微软雅黑" panose="020B0503020204020204" pitchFamily="34" charset="-122"/>
                <a:ea typeface="微软雅黑" panose="020B0503020204020204" pitchFamily="34" charset="-122"/>
              </a:rPr>
              <a:t>5</a:t>
            </a:r>
            <a:r>
              <a:rPr lang="zh-CN" altLang="en-US" sz="1300" noProof="1">
                <a:latin typeface="微软雅黑" panose="020B0503020204020204" pitchFamily="34" charset="-122"/>
                <a:ea typeface="微软雅黑" panose="020B0503020204020204" pitchFamily="34" charset="-122"/>
              </a:rPr>
              <a:t>月</a:t>
            </a:r>
          </a:p>
        </p:txBody>
      </p:sp>
      <p:sp>
        <p:nvSpPr>
          <p:cNvPr id="6" name="圆角矩形 5"/>
          <p:cNvSpPr/>
          <p:nvPr/>
        </p:nvSpPr>
        <p:spPr>
          <a:xfrm>
            <a:off x="4154488" y="2230438"/>
            <a:ext cx="1592262" cy="295275"/>
          </a:xfrm>
          <a:prstGeom prst="roundRect">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873" tIns="31437" rIns="62873" bIns="31437" anchor="ctr"/>
          <a:lstStyle/>
          <a:p>
            <a:pPr algn="ctr" fontAlgn="auto"/>
            <a:r>
              <a:rPr lang="en-US" altLang="zh-CN" sz="1300" noProof="1">
                <a:latin typeface="微软雅黑" panose="020B0503020204020204" pitchFamily="34" charset="-122"/>
                <a:ea typeface="微软雅黑" panose="020B0503020204020204" pitchFamily="34" charset="-122"/>
              </a:rPr>
              <a:t>2014</a:t>
            </a:r>
            <a:r>
              <a:rPr lang="zh-CN" altLang="en-US" sz="1300" noProof="1">
                <a:latin typeface="微软雅黑" panose="020B0503020204020204" pitchFamily="34" charset="-122"/>
                <a:ea typeface="微软雅黑" panose="020B0503020204020204" pitchFamily="34" charset="-122"/>
              </a:rPr>
              <a:t>年</a:t>
            </a:r>
            <a:r>
              <a:rPr lang="en-US" altLang="zh-CN" sz="1300" noProof="1">
                <a:latin typeface="微软雅黑" panose="020B0503020204020204" pitchFamily="34" charset="-122"/>
                <a:ea typeface="微软雅黑" panose="020B0503020204020204" pitchFamily="34" charset="-122"/>
              </a:rPr>
              <a:t>6</a:t>
            </a:r>
            <a:r>
              <a:rPr lang="zh-CN" altLang="en-US" sz="1300" noProof="1">
                <a:latin typeface="微软雅黑" panose="020B0503020204020204" pitchFamily="34" charset="-122"/>
                <a:ea typeface="微软雅黑" panose="020B0503020204020204" pitchFamily="34" charset="-122"/>
              </a:rPr>
              <a:t>月</a:t>
            </a:r>
          </a:p>
        </p:txBody>
      </p:sp>
      <p:sp>
        <p:nvSpPr>
          <p:cNvPr id="7" name="圆角矩形 6"/>
          <p:cNvSpPr/>
          <p:nvPr/>
        </p:nvSpPr>
        <p:spPr>
          <a:xfrm>
            <a:off x="4713288" y="1652588"/>
            <a:ext cx="1590675" cy="293687"/>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873" tIns="31437" rIns="62873" bIns="31437" anchor="ctr"/>
          <a:lstStyle/>
          <a:p>
            <a:pPr algn="ctr" fontAlgn="auto"/>
            <a:r>
              <a:rPr lang="en-US" altLang="zh-CN" sz="1300" noProof="1">
                <a:latin typeface="微软雅黑" panose="020B0503020204020204" pitchFamily="34" charset="-122"/>
                <a:ea typeface="微软雅黑" panose="020B0503020204020204" pitchFamily="34" charset="-122"/>
              </a:rPr>
              <a:t>2016</a:t>
            </a:r>
            <a:r>
              <a:rPr lang="zh-CN" altLang="en-US" sz="1300" noProof="1">
                <a:latin typeface="微软雅黑" panose="020B0503020204020204" pitchFamily="34" charset="-122"/>
                <a:ea typeface="微软雅黑" panose="020B0503020204020204" pitchFamily="34" charset="-122"/>
              </a:rPr>
              <a:t>年</a:t>
            </a:r>
            <a:r>
              <a:rPr lang="en-US" altLang="zh-CN" sz="1300" noProof="1">
                <a:latin typeface="微软雅黑" panose="020B0503020204020204" pitchFamily="34" charset="-122"/>
                <a:ea typeface="微软雅黑" panose="020B0503020204020204" pitchFamily="34" charset="-122"/>
              </a:rPr>
              <a:t>12</a:t>
            </a:r>
            <a:r>
              <a:rPr lang="zh-CN" altLang="en-US" sz="1300" noProof="1">
                <a:latin typeface="微软雅黑" panose="020B0503020204020204" pitchFamily="34" charset="-122"/>
                <a:ea typeface="微软雅黑" panose="020B0503020204020204" pitchFamily="34" charset="-122"/>
              </a:rPr>
              <a:t>月</a:t>
            </a:r>
          </a:p>
        </p:txBody>
      </p:sp>
      <p:sp>
        <p:nvSpPr>
          <p:cNvPr id="9" name="圆角矩形 8"/>
          <p:cNvSpPr/>
          <p:nvPr/>
        </p:nvSpPr>
        <p:spPr>
          <a:xfrm>
            <a:off x="2359025" y="4059238"/>
            <a:ext cx="1590675" cy="295275"/>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873" tIns="31437" rIns="62873" bIns="31437" anchor="ctr"/>
          <a:lstStyle/>
          <a:p>
            <a:pPr algn="ctr" fontAlgn="auto"/>
            <a:r>
              <a:rPr lang="en-US" altLang="zh-CN" sz="1300" noProof="1">
                <a:latin typeface="微软雅黑" panose="020B0503020204020204" pitchFamily="34" charset="-122"/>
                <a:ea typeface="微软雅黑" panose="020B0503020204020204" pitchFamily="34" charset="-122"/>
              </a:rPr>
              <a:t>2011</a:t>
            </a:r>
            <a:r>
              <a:rPr lang="zh-CN" altLang="en-US" sz="1300" noProof="1">
                <a:latin typeface="微软雅黑" panose="020B0503020204020204" pitchFamily="34" charset="-122"/>
                <a:ea typeface="微软雅黑" panose="020B0503020204020204" pitchFamily="34" charset="-122"/>
              </a:rPr>
              <a:t>年</a:t>
            </a:r>
            <a:r>
              <a:rPr lang="en-US" altLang="zh-CN" sz="1300" noProof="1">
                <a:latin typeface="微软雅黑" panose="020B0503020204020204" pitchFamily="34" charset="-122"/>
                <a:ea typeface="微软雅黑" panose="020B0503020204020204" pitchFamily="34" charset="-122"/>
              </a:rPr>
              <a:t>3</a:t>
            </a:r>
            <a:r>
              <a:rPr lang="zh-CN" altLang="en-US" sz="1300" noProof="1">
                <a:latin typeface="微软雅黑" panose="020B0503020204020204" pitchFamily="34" charset="-122"/>
                <a:ea typeface="微软雅黑" panose="020B0503020204020204" pitchFamily="34" charset="-122"/>
              </a:rPr>
              <a:t>月</a:t>
            </a:r>
          </a:p>
        </p:txBody>
      </p:sp>
      <p:sp>
        <p:nvSpPr>
          <p:cNvPr id="10" name="矩形 9"/>
          <p:cNvSpPr>
            <a:spLocks noChangeArrowheads="1"/>
          </p:cNvSpPr>
          <p:nvPr/>
        </p:nvSpPr>
        <p:spPr bwMode="auto">
          <a:xfrm>
            <a:off x="4713288" y="4040188"/>
            <a:ext cx="1577975" cy="431800"/>
          </a:xfrm>
          <a:prstGeom prst="rect">
            <a:avLst/>
          </a:prstGeom>
          <a:noFill/>
          <a:ln w="9525">
            <a:solidFill>
              <a:srgbClr val="01458E"/>
            </a:solidFill>
            <a:prstDash val="dash"/>
            <a:round/>
            <a:headEnd/>
            <a:tailEnd/>
          </a:ln>
          <a:extLst>
            <a:ext uri="{909E8E84-426E-40DD-AFC4-6F175D3DCCD1}">
              <a14:hiddenFill xmlns:a14="http://schemas.microsoft.com/office/drawing/2010/main">
                <a:solidFill>
                  <a:srgbClr val="FFFFFF"/>
                </a:solidFill>
              </a14:hiddenFill>
            </a:ext>
          </a:extLst>
        </p:spPr>
        <p:txBody>
          <a:bodyPr lIns="62873" tIns="31437" rIns="62873" bIns="31437">
            <a:spAutoFit/>
          </a:bodyPr>
          <a:lstStyle/>
          <a:p>
            <a:pPr algn="ctr"/>
            <a:r>
              <a:rPr lang="zh-CN" altLang="en-US" sz="1200">
                <a:solidFill>
                  <a:srgbClr val="404040"/>
                </a:solidFill>
                <a:latin typeface="微软雅黑" panose="020B0503020204020204" pitchFamily="34" charset="-122"/>
                <a:ea typeface="微软雅黑" panose="020B0503020204020204" pitchFamily="34" charset="-122"/>
              </a:rPr>
              <a:t>单击此处添加文本</a:t>
            </a:r>
            <a:endParaRPr lang="en-US" altLang="zh-CN" sz="1200">
              <a:solidFill>
                <a:srgbClr val="404040"/>
              </a:solidFill>
              <a:latin typeface="微软雅黑" panose="020B0503020204020204" pitchFamily="34" charset="-122"/>
              <a:ea typeface="微软雅黑" panose="020B0503020204020204" pitchFamily="34" charset="-122"/>
            </a:endParaRPr>
          </a:p>
          <a:p>
            <a:pPr algn="ctr"/>
            <a:r>
              <a:rPr lang="zh-CN" altLang="en-US" sz="1200">
                <a:solidFill>
                  <a:srgbClr val="404040"/>
                </a:solidFill>
                <a:latin typeface="微软雅黑" panose="020B0503020204020204" pitchFamily="34" charset="-122"/>
                <a:ea typeface="微软雅黑" panose="020B0503020204020204" pitchFamily="34" charset="-122"/>
              </a:rPr>
              <a:t>单击此处添加文本</a:t>
            </a:r>
          </a:p>
        </p:txBody>
      </p:sp>
      <p:sp>
        <p:nvSpPr>
          <p:cNvPr id="11" name="矩形 10"/>
          <p:cNvSpPr>
            <a:spLocks noChangeArrowheads="1"/>
          </p:cNvSpPr>
          <p:nvPr/>
        </p:nvSpPr>
        <p:spPr bwMode="auto">
          <a:xfrm>
            <a:off x="5133975" y="3416300"/>
            <a:ext cx="1577975" cy="431800"/>
          </a:xfrm>
          <a:prstGeom prst="rect">
            <a:avLst/>
          </a:prstGeom>
          <a:noFill/>
          <a:ln w="9525">
            <a:solidFill>
              <a:srgbClr val="01458E"/>
            </a:solidFill>
            <a:prstDash val="dash"/>
            <a:round/>
            <a:headEnd/>
            <a:tailEnd/>
          </a:ln>
          <a:extLst>
            <a:ext uri="{909E8E84-426E-40DD-AFC4-6F175D3DCCD1}">
              <a14:hiddenFill xmlns:a14="http://schemas.microsoft.com/office/drawing/2010/main">
                <a:solidFill>
                  <a:srgbClr val="FFFFFF"/>
                </a:solidFill>
              </a14:hiddenFill>
            </a:ext>
          </a:extLst>
        </p:spPr>
        <p:txBody>
          <a:bodyPr lIns="62873" tIns="31437" rIns="62873" bIns="31437">
            <a:spAutoFit/>
          </a:bodyPr>
          <a:lstStyle/>
          <a:p>
            <a:pPr algn="ctr"/>
            <a:r>
              <a:rPr lang="zh-CN" altLang="en-US" sz="1200">
                <a:solidFill>
                  <a:srgbClr val="404040"/>
                </a:solidFill>
                <a:latin typeface="微软雅黑" panose="020B0503020204020204" pitchFamily="34" charset="-122"/>
                <a:ea typeface="微软雅黑" panose="020B0503020204020204" pitchFamily="34" charset="-122"/>
              </a:rPr>
              <a:t>单击此处添加文本</a:t>
            </a:r>
            <a:endParaRPr lang="en-US" altLang="zh-CN" sz="1200">
              <a:solidFill>
                <a:srgbClr val="404040"/>
              </a:solidFill>
              <a:latin typeface="微软雅黑" panose="020B0503020204020204" pitchFamily="34" charset="-122"/>
              <a:ea typeface="微软雅黑" panose="020B0503020204020204" pitchFamily="34" charset="-122"/>
            </a:endParaRPr>
          </a:p>
          <a:p>
            <a:pPr algn="ctr"/>
            <a:r>
              <a:rPr lang="zh-CN" altLang="en-US" sz="1200">
                <a:solidFill>
                  <a:srgbClr val="404040"/>
                </a:solidFill>
                <a:latin typeface="微软雅黑" panose="020B0503020204020204" pitchFamily="34" charset="-122"/>
                <a:ea typeface="微软雅黑" panose="020B0503020204020204" pitchFamily="34" charset="-122"/>
              </a:rPr>
              <a:t>单击此处添加文本</a:t>
            </a:r>
          </a:p>
        </p:txBody>
      </p:sp>
      <p:sp>
        <p:nvSpPr>
          <p:cNvPr id="12" name="矩形 11"/>
          <p:cNvSpPr>
            <a:spLocks noChangeArrowheads="1"/>
          </p:cNvSpPr>
          <p:nvPr/>
        </p:nvSpPr>
        <p:spPr bwMode="auto">
          <a:xfrm>
            <a:off x="5541963" y="2792413"/>
            <a:ext cx="1577975" cy="431800"/>
          </a:xfrm>
          <a:prstGeom prst="rect">
            <a:avLst/>
          </a:prstGeom>
          <a:noFill/>
          <a:ln w="9525">
            <a:solidFill>
              <a:srgbClr val="01458E"/>
            </a:solidFill>
            <a:prstDash val="dash"/>
            <a:round/>
            <a:headEnd/>
            <a:tailEnd/>
          </a:ln>
          <a:extLst>
            <a:ext uri="{909E8E84-426E-40DD-AFC4-6F175D3DCCD1}">
              <a14:hiddenFill xmlns:a14="http://schemas.microsoft.com/office/drawing/2010/main">
                <a:solidFill>
                  <a:srgbClr val="FFFFFF"/>
                </a:solidFill>
              </a14:hiddenFill>
            </a:ext>
          </a:extLst>
        </p:spPr>
        <p:txBody>
          <a:bodyPr lIns="62873" tIns="31437" rIns="62873" bIns="31437">
            <a:spAutoFit/>
          </a:bodyPr>
          <a:lstStyle/>
          <a:p>
            <a:pPr algn="ctr"/>
            <a:r>
              <a:rPr lang="zh-CN" altLang="en-US" sz="1200">
                <a:solidFill>
                  <a:srgbClr val="404040"/>
                </a:solidFill>
                <a:latin typeface="微软雅黑" panose="020B0503020204020204" pitchFamily="34" charset="-122"/>
                <a:ea typeface="微软雅黑" panose="020B0503020204020204" pitchFamily="34" charset="-122"/>
              </a:rPr>
              <a:t>单击此处添加文本</a:t>
            </a:r>
            <a:endParaRPr lang="en-US" altLang="zh-CN" sz="1200">
              <a:solidFill>
                <a:srgbClr val="404040"/>
              </a:solidFill>
              <a:latin typeface="微软雅黑" panose="020B0503020204020204" pitchFamily="34" charset="-122"/>
              <a:ea typeface="微软雅黑" panose="020B0503020204020204" pitchFamily="34" charset="-122"/>
            </a:endParaRPr>
          </a:p>
          <a:p>
            <a:pPr algn="ctr"/>
            <a:r>
              <a:rPr lang="zh-CN" altLang="en-US" sz="1200">
                <a:solidFill>
                  <a:srgbClr val="404040"/>
                </a:solidFill>
                <a:latin typeface="微软雅黑" panose="020B0503020204020204" pitchFamily="34" charset="-122"/>
                <a:ea typeface="微软雅黑" panose="020B0503020204020204" pitchFamily="34" charset="-122"/>
              </a:rPr>
              <a:t>单击此处添加文本</a:t>
            </a:r>
          </a:p>
        </p:txBody>
      </p:sp>
      <p:sp>
        <p:nvSpPr>
          <p:cNvPr id="13" name="矩形 12"/>
          <p:cNvSpPr>
            <a:spLocks noChangeArrowheads="1"/>
          </p:cNvSpPr>
          <p:nvPr/>
        </p:nvSpPr>
        <p:spPr bwMode="auto">
          <a:xfrm>
            <a:off x="5922963" y="2168525"/>
            <a:ext cx="1579562" cy="431800"/>
          </a:xfrm>
          <a:prstGeom prst="rect">
            <a:avLst/>
          </a:prstGeom>
          <a:noFill/>
          <a:ln w="9525">
            <a:solidFill>
              <a:srgbClr val="01458E"/>
            </a:solidFill>
            <a:prstDash val="dash"/>
            <a:round/>
            <a:headEnd/>
            <a:tailEnd/>
          </a:ln>
          <a:extLst>
            <a:ext uri="{909E8E84-426E-40DD-AFC4-6F175D3DCCD1}">
              <a14:hiddenFill xmlns:a14="http://schemas.microsoft.com/office/drawing/2010/main">
                <a:solidFill>
                  <a:srgbClr val="FFFFFF"/>
                </a:solidFill>
              </a14:hiddenFill>
            </a:ext>
          </a:extLst>
        </p:spPr>
        <p:txBody>
          <a:bodyPr lIns="62873" tIns="31437" rIns="62873" bIns="31437">
            <a:spAutoFit/>
          </a:bodyPr>
          <a:lstStyle/>
          <a:p>
            <a:pPr algn="ctr"/>
            <a:r>
              <a:rPr lang="zh-CN" altLang="en-US" sz="1200">
                <a:solidFill>
                  <a:srgbClr val="404040"/>
                </a:solidFill>
                <a:latin typeface="微软雅黑" panose="020B0503020204020204" pitchFamily="34" charset="-122"/>
                <a:ea typeface="微软雅黑" panose="020B0503020204020204" pitchFamily="34" charset="-122"/>
              </a:rPr>
              <a:t>单击此处添加文本</a:t>
            </a:r>
            <a:endParaRPr lang="en-US" altLang="zh-CN" sz="1200">
              <a:solidFill>
                <a:srgbClr val="404040"/>
              </a:solidFill>
              <a:latin typeface="微软雅黑" panose="020B0503020204020204" pitchFamily="34" charset="-122"/>
              <a:ea typeface="微软雅黑" panose="020B0503020204020204" pitchFamily="34" charset="-122"/>
            </a:endParaRPr>
          </a:p>
          <a:p>
            <a:pPr algn="ctr"/>
            <a:r>
              <a:rPr lang="zh-CN" altLang="en-US" sz="1200">
                <a:solidFill>
                  <a:srgbClr val="404040"/>
                </a:solidFill>
                <a:latin typeface="微软雅黑" panose="020B0503020204020204" pitchFamily="34" charset="-122"/>
                <a:ea typeface="微软雅黑" panose="020B0503020204020204" pitchFamily="34" charset="-122"/>
              </a:rPr>
              <a:t>单击此处添加文本</a:t>
            </a:r>
          </a:p>
        </p:txBody>
      </p:sp>
      <p:sp>
        <p:nvSpPr>
          <p:cNvPr id="14" name="矩形 13"/>
          <p:cNvSpPr>
            <a:spLocks noChangeArrowheads="1"/>
          </p:cNvSpPr>
          <p:nvPr/>
        </p:nvSpPr>
        <p:spPr bwMode="auto">
          <a:xfrm>
            <a:off x="6521450" y="1601788"/>
            <a:ext cx="1579563" cy="431800"/>
          </a:xfrm>
          <a:prstGeom prst="rect">
            <a:avLst/>
          </a:prstGeom>
          <a:noFill/>
          <a:ln w="9525">
            <a:solidFill>
              <a:srgbClr val="01458E"/>
            </a:solidFill>
            <a:prstDash val="dash"/>
            <a:round/>
            <a:headEnd/>
            <a:tailEnd/>
          </a:ln>
          <a:extLst>
            <a:ext uri="{909E8E84-426E-40DD-AFC4-6F175D3DCCD1}">
              <a14:hiddenFill xmlns:a14="http://schemas.microsoft.com/office/drawing/2010/main">
                <a:solidFill>
                  <a:srgbClr val="FFFFFF"/>
                </a:solidFill>
              </a14:hiddenFill>
            </a:ext>
          </a:extLst>
        </p:spPr>
        <p:txBody>
          <a:bodyPr lIns="62873" tIns="31437" rIns="62873" bIns="31437">
            <a:spAutoFit/>
          </a:bodyPr>
          <a:lstStyle/>
          <a:p>
            <a:pPr algn="ctr"/>
            <a:r>
              <a:rPr lang="zh-CN" altLang="en-US" sz="1200">
                <a:solidFill>
                  <a:srgbClr val="404040"/>
                </a:solidFill>
                <a:latin typeface="微软雅黑" panose="020B0503020204020204" pitchFamily="34" charset="-122"/>
                <a:ea typeface="微软雅黑" panose="020B0503020204020204" pitchFamily="34" charset="-122"/>
              </a:rPr>
              <a:t>单击此处添加文本</a:t>
            </a:r>
            <a:endParaRPr lang="en-US" altLang="zh-CN" sz="1200">
              <a:solidFill>
                <a:srgbClr val="404040"/>
              </a:solidFill>
              <a:latin typeface="微软雅黑" panose="020B0503020204020204" pitchFamily="34" charset="-122"/>
              <a:ea typeface="微软雅黑" panose="020B0503020204020204" pitchFamily="34" charset="-122"/>
            </a:endParaRPr>
          </a:p>
          <a:p>
            <a:pPr algn="ctr"/>
            <a:r>
              <a:rPr lang="zh-CN" altLang="en-US" sz="1200">
                <a:solidFill>
                  <a:srgbClr val="404040"/>
                </a:solidFill>
                <a:latin typeface="微软雅黑" panose="020B0503020204020204" pitchFamily="34" charset="-122"/>
                <a:ea typeface="微软雅黑" panose="020B0503020204020204" pitchFamily="34" charset="-122"/>
              </a:rPr>
              <a:t>单击此处添加文本</a:t>
            </a:r>
          </a:p>
        </p:txBody>
      </p:sp>
      <p:sp>
        <p:nvSpPr>
          <p:cNvPr id="15" name="Content Placeholder 2"/>
          <p:cNvSpPr txBox="1">
            <a:spLocks noChangeArrowheads="1"/>
          </p:cNvSpPr>
          <p:nvPr/>
        </p:nvSpPr>
        <p:spPr bwMode="auto">
          <a:xfrm>
            <a:off x="1017588" y="1760538"/>
            <a:ext cx="25463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spcBef>
                <a:spcPts val="1000"/>
              </a:spcBef>
              <a:buFont typeface="Arial" panose="020B0604020202020204" pitchFamily="34" charset="0"/>
              <a:buNone/>
            </a:pPr>
            <a:r>
              <a:rPr lang="zh-CN" altLang="en-US" sz="1200">
                <a:solidFill>
                  <a:srgbClr val="40404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en-US" altLang="en-US" sz="1200">
              <a:solidFill>
                <a:srgbClr val="404040"/>
              </a:solidFill>
              <a:latin typeface="微软雅黑" panose="020B0503020204020204" pitchFamily="34" charset="-122"/>
              <a:ea typeface="微软雅黑" panose="020B0503020204020204" pitchFamily="34" charset="-122"/>
            </a:endParaRPr>
          </a:p>
        </p:txBody>
      </p:sp>
      <p:sp>
        <p:nvSpPr>
          <p:cNvPr id="16" name="Title 13"/>
          <p:cNvSpPr txBox="1">
            <a:spLocks noChangeArrowheads="1"/>
          </p:cNvSpPr>
          <p:nvPr/>
        </p:nvSpPr>
        <p:spPr bwMode="auto">
          <a:xfrm>
            <a:off x="1039813" y="1381125"/>
            <a:ext cx="2163762"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r>
              <a:rPr lang="zh-CN" altLang="en-US" sz="1400" b="1">
                <a:solidFill>
                  <a:schemeClr val="accent1"/>
                </a:solidFill>
                <a:latin typeface="微软雅黑" panose="020B0503020204020204" pitchFamily="34" charset="-122"/>
                <a:ea typeface="微软雅黑" panose="020B0503020204020204" pitchFamily="34" charset="-122"/>
              </a:rPr>
              <a:t>添加标题内容文字</a:t>
            </a:r>
            <a:endParaRPr lang="en-US" altLang="en-US" sz="1400" b="1">
              <a:solidFill>
                <a:schemeClr val="accent1"/>
              </a:solidFill>
              <a:latin typeface="微软雅黑" panose="020B0503020204020204" pitchFamily="34" charset="-122"/>
              <a:ea typeface="微软雅黑" panose="020B0503020204020204" pitchFamily="34" charset="-122"/>
            </a:endParaRPr>
          </a:p>
        </p:txBody>
      </p:sp>
      <p:sp>
        <p:nvSpPr>
          <p:cNvPr id="20494" name="TextBox 16"/>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20495" name="TextBox 17"/>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 presetClass="entr" presetSubtype="8" fill="hold" grpId="0" nodeType="withEffect">
                                  <p:stCondLst>
                                    <p:cond delay="300"/>
                                  </p:stCondLst>
                                  <p:childTnLst>
                                    <p:set>
                                      <p:cBhvr>
                                        <p:cTn id="9" dur="1" fill="hold">
                                          <p:stCondLst>
                                            <p:cond delay="0"/>
                                          </p:stCondLst>
                                        </p:cTn>
                                        <p:tgtEl>
                                          <p:spTgt spid="9"/>
                                        </p:tgtEl>
                                        <p:attrNameLst>
                                          <p:attrName>style.visibility</p:attrName>
                                        </p:attrNameLst>
                                      </p:cBhvr>
                                      <p:to>
                                        <p:strVal val="visible"/>
                                      </p:to>
                                    </p:set>
                                    <p:anim calcmode="lin" valueType="num">
                                      <p:cBhvr>
                                        <p:cTn id="10" dur="500" fill="hold"/>
                                        <p:tgtEl>
                                          <p:spTgt spid="9"/>
                                        </p:tgtEl>
                                        <p:attrNameLst>
                                          <p:attrName>ppt_x</p:attrName>
                                        </p:attrNameLst>
                                      </p:cBhvr>
                                      <p:tavLst>
                                        <p:tav tm="0">
                                          <p:val>
                                            <p:strVal val="0-#ppt_w/2"/>
                                          </p:val>
                                        </p:tav>
                                        <p:tav tm="100000">
                                          <p:val>
                                            <p:strVal val="#ppt_x"/>
                                          </p:val>
                                        </p:tav>
                                      </p:tavLst>
                                    </p:anim>
                                    <p:anim calcmode="lin" valueType="num">
                                      <p:cBhvr>
                                        <p:cTn id="11" dur="500" fill="hold"/>
                                        <p:tgtEl>
                                          <p:spTgt spid="9"/>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30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ppt_x</p:attrName>
                                        </p:attrNameLst>
                                      </p:cBhvr>
                                      <p:tavLst>
                                        <p:tav tm="0">
                                          <p:val>
                                            <p:strVal val="1+#ppt_w/2"/>
                                          </p:val>
                                        </p:tav>
                                        <p:tav tm="100000">
                                          <p:val>
                                            <p:strVal val="#ppt_x"/>
                                          </p:val>
                                        </p:tav>
                                      </p:tavLst>
                                    </p:anim>
                                    <p:anim calcmode="lin" valueType="num">
                                      <p:cBhvr>
                                        <p:cTn id="15" dur="500" fill="hold"/>
                                        <p:tgtEl>
                                          <p:spTgt spid="10"/>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50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ppt_x</p:attrName>
                                        </p:attrNameLst>
                                      </p:cBhvr>
                                      <p:tavLst>
                                        <p:tav tm="0">
                                          <p:val>
                                            <p:strVal val="0-#ppt_w/2"/>
                                          </p:val>
                                        </p:tav>
                                        <p:tav tm="100000">
                                          <p:val>
                                            <p:strVal val="#ppt_x"/>
                                          </p:val>
                                        </p:tav>
                                      </p:tavLst>
                                    </p:anim>
                                    <p:anim calcmode="lin" valueType="num">
                                      <p:cBhvr>
                                        <p:cTn id="19" dur="500" fill="hold"/>
                                        <p:tgtEl>
                                          <p:spTgt spid="4"/>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50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ppt_x</p:attrName>
                                        </p:attrNameLst>
                                      </p:cBhvr>
                                      <p:tavLst>
                                        <p:tav tm="0">
                                          <p:val>
                                            <p:strVal val="1+#ppt_w/2"/>
                                          </p:val>
                                        </p:tav>
                                        <p:tav tm="100000">
                                          <p:val>
                                            <p:strVal val="#ppt_x"/>
                                          </p:val>
                                        </p:tav>
                                      </p:tavLst>
                                    </p:anim>
                                    <p:anim calcmode="lin" valueType="num">
                                      <p:cBhvr>
                                        <p:cTn id="23" dur="500" fill="hold"/>
                                        <p:tgtEl>
                                          <p:spTgt spid="11"/>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70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ppt_x</p:attrName>
                                        </p:attrNameLst>
                                      </p:cBhvr>
                                      <p:tavLst>
                                        <p:tav tm="0">
                                          <p:val>
                                            <p:strVal val="0-#ppt_w/2"/>
                                          </p:val>
                                        </p:tav>
                                        <p:tav tm="100000">
                                          <p:val>
                                            <p:strVal val="#ppt_x"/>
                                          </p:val>
                                        </p:tav>
                                      </p:tavLst>
                                    </p:anim>
                                    <p:anim calcmode="lin" valueType="num">
                                      <p:cBhvr>
                                        <p:cTn id="27" dur="500" fill="hold"/>
                                        <p:tgtEl>
                                          <p:spTgt spid="5"/>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0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ppt_x</p:attrName>
                                        </p:attrNameLst>
                                      </p:cBhvr>
                                      <p:tavLst>
                                        <p:tav tm="0">
                                          <p:val>
                                            <p:strVal val="1+#ppt_w/2"/>
                                          </p:val>
                                        </p:tav>
                                        <p:tav tm="100000">
                                          <p:val>
                                            <p:strVal val="#ppt_x"/>
                                          </p:val>
                                        </p:tav>
                                      </p:tavLst>
                                    </p:anim>
                                    <p:anim calcmode="lin" valueType="num">
                                      <p:cBhvr>
                                        <p:cTn id="31" dur="500" fill="hold"/>
                                        <p:tgtEl>
                                          <p:spTgt spid="12"/>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900"/>
                                  </p:stCondLst>
                                  <p:childTnLst>
                                    <p:set>
                                      <p:cBhvr>
                                        <p:cTn id="33" dur="1" fill="hold">
                                          <p:stCondLst>
                                            <p:cond delay="0"/>
                                          </p:stCondLst>
                                        </p:cTn>
                                        <p:tgtEl>
                                          <p:spTgt spid="6"/>
                                        </p:tgtEl>
                                        <p:attrNameLst>
                                          <p:attrName>style.visibility</p:attrName>
                                        </p:attrNameLst>
                                      </p:cBhvr>
                                      <p:to>
                                        <p:strVal val="visible"/>
                                      </p:to>
                                    </p:set>
                                    <p:anim calcmode="lin" valueType="num">
                                      <p:cBhvr>
                                        <p:cTn id="34" dur="500" fill="hold"/>
                                        <p:tgtEl>
                                          <p:spTgt spid="6"/>
                                        </p:tgtEl>
                                        <p:attrNameLst>
                                          <p:attrName>ppt_x</p:attrName>
                                        </p:attrNameLst>
                                      </p:cBhvr>
                                      <p:tavLst>
                                        <p:tav tm="0">
                                          <p:val>
                                            <p:strVal val="0-#ppt_w/2"/>
                                          </p:val>
                                        </p:tav>
                                        <p:tav tm="100000">
                                          <p:val>
                                            <p:strVal val="#ppt_x"/>
                                          </p:val>
                                        </p:tav>
                                      </p:tavLst>
                                    </p:anim>
                                    <p:anim calcmode="lin" valueType="num">
                                      <p:cBhvr>
                                        <p:cTn id="35" dur="500" fill="hold"/>
                                        <p:tgtEl>
                                          <p:spTgt spid="6"/>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900"/>
                                  </p:stCondLst>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ppt_x</p:attrName>
                                        </p:attrNameLst>
                                      </p:cBhvr>
                                      <p:tavLst>
                                        <p:tav tm="0">
                                          <p:val>
                                            <p:strVal val="1+#ppt_w/2"/>
                                          </p:val>
                                        </p:tav>
                                        <p:tav tm="100000">
                                          <p:val>
                                            <p:strVal val="#ppt_x"/>
                                          </p:val>
                                        </p:tav>
                                      </p:tavLst>
                                    </p:anim>
                                    <p:anim calcmode="lin" valueType="num">
                                      <p:cBhvr>
                                        <p:cTn id="39" dur="500" fill="hold"/>
                                        <p:tgtEl>
                                          <p:spTgt spid="13"/>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120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ppt_x</p:attrName>
                                        </p:attrNameLst>
                                      </p:cBhvr>
                                      <p:tavLst>
                                        <p:tav tm="0">
                                          <p:val>
                                            <p:strVal val="0-#ppt_w/2"/>
                                          </p:val>
                                        </p:tav>
                                        <p:tav tm="100000">
                                          <p:val>
                                            <p:strVal val="#ppt_x"/>
                                          </p:val>
                                        </p:tav>
                                      </p:tavLst>
                                    </p:anim>
                                    <p:anim calcmode="lin" valueType="num">
                                      <p:cBhvr>
                                        <p:cTn id="43" dur="500" fill="hold"/>
                                        <p:tgtEl>
                                          <p:spTgt spid="7"/>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20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ppt_x</p:attrName>
                                        </p:attrNameLst>
                                      </p:cBhvr>
                                      <p:tavLst>
                                        <p:tav tm="0">
                                          <p:val>
                                            <p:strVal val="1+#ppt_w/2"/>
                                          </p:val>
                                        </p:tav>
                                        <p:tav tm="100000">
                                          <p:val>
                                            <p:strVal val="#ppt_x"/>
                                          </p:val>
                                        </p:tav>
                                      </p:tavLst>
                                    </p:anim>
                                    <p:anim calcmode="lin" valueType="num">
                                      <p:cBhvr>
                                        <p:cTn id="47" dur="500" fill="hold"/>
                                        <p:tgtEl>
                                          <p:spTgt spid="14"/>
                                        </p:tgtEl>
                                        <p:attrNameLst>
                                          <p:attrName>ppt_y</p:attrName>
                                        </p:attrNameLst>
                                      </p:cBhvr>
                                      <p:tavLst>
                                        <p:tav tm="0">
                                          <p:val>
                                            <p:strVal val="#ppt_y"/>
                                          </p:val>
                                        </p:tav>
                                        <p:tav tm="100000">
                                          <p:val>
                                            <p:strVal val="#ppt_y"/>
                                          </p:val>
                                        </p:tav>
                                      </p:tavLst>
                                    </p:anim>
                                  </p:childTnLst>
                                </p:cTn>
                              </p:par>
                            </p:childTnLst>
                          </p:cTn>
                        </p:par>
                        <p:par>
                          <p:cTn id="48" fill="hold" nodeType="afterGroup">
                            <p:stCondLst>
                              <p:cond delay="1700"/>
                            </p:stCondLst>
                            <p:childTnLst>
                              <p:par>
                                <p:cTn id="49" presetID="16" presetClass="entr" presetSubtype="21"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barn(inVertical)">
                                      <p:cBhvr>
                                        <p:cTn id="51" dur="500"/>
                                        <p:tgtEl>
                                          <p:spTgt spid="16"/>
                                        </p:tgtEl>
                                      </p:cBhvr>
                                    </p:animEffect>
                                  </p:childTnLst>
                                </p:cTn>
                              </p:par>
                            </p:childTnLst>
                          </p:cTn>
                        </p:par>
                        <p:par>
                          <p:cTn id="52" fill="hold" nodeType="afterGroup">
                            <p:stCondLst>
                              <p:cond delay="2200"/>
                            </p:stCondLst>
                            <p:childTnLst>
                              <p:par>
                                <p:cTn id="53" presetID="10"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9" grpId="0" animBg="1"/>
      <p:bldP spid="10" grpId="0" animBg="1"/>
      <p:bldP spid="11" grpId="0" animBg="1"/>
      <p:bldP spid="12" grpId="0" animBg="1"/>
      <p:bldP spid="13" grpId="0" animBg="1"/>
      <p:bldP spid="14" grpId="0" animBg="1"/>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30854" y="1283610"/>
            <a:ext cx="5153514" cy="348839"/>
            <a:chOff x="3002037" y="1465798"/>
            <a:chExt cx="7067433" cy="369332"/>
          </a:xfrm>
          <a:solidFill>
            <a:schemeClr val="accent2">
              <a:lumMod val="75000"/>
            </a:schemeClr>
          </a:solidFill>
        </p:grpSpPr>
        <p:sp>
          <p:nvSpPr>
            <p:cNvPr id="4" name="矩形 3"/>
            <p:cNvSpPr/>
            <p:nvPr/>
          </p:nvSpPr>
          <p:spPr bwMode="auto">
            <a:xfrm>
              <a:off x="3002037" y="1465798"/>
              <a:ext cx="7067433" cy="369332"/>
            </a:xfrm>
            <a:prstGeom prst="rect">
              <a:avLst/>
            </a:prstGeom>
            <a:solidFill>
              <a:schemeClr val="accent1"/>
            </a:solidFill>
            <a:ln w="9525" cap="flat" cmpd="sng" algn="ctr">
              <a:noFill/>
              <a:prstDash val="solid"/>
              <a:round/>
              <a:headEnd type="none" w="med" len="med"/>
              <a:tailEnd type="none" w="med" len="med"/>
            </a:ln>
            <a:effectLst/>
          </p:spPr>
          <p:txBody>
            <a:bodyPr/>
            <a:lstStyle/>
            <a:p>
              <a:endParaRPr lang="zh-CN" altLang="en-US" sz="1600" noProof="1">
                <a:latin typeface="微软雅黑" panose="020B0503020204020204" pitchFamily="34" charset="-122"/>
                <a:ea typeface="微软雅黑" panose="020B0503020204020204" pitchFamily="34" charset="-122"/>
              </a:endParaRPr>
            </a:p>
          </p:txBody>
        </p:sp>
        <p:sp>
          <p:nvSpPr>
            <p:cNvPr id="5" name="TextBox 4"/>
            <p:cNvSpPr txBox="1"/>
            <p:nvPr/>
          </p:nvSpPr>
          <p:spPr>
            <a:xfrm>
              <a:off x="3033222" y="1474123"/>
              <a:ext cx="5688632" cy="358443"/>
            </a:xfrm>
            <a:prstGeom prst="rect">
              <a:avLst/>
            </a:prstGeom>
            <a:noFill/>
          </p:spPr>
          <p:txBody>
            <a:bodyPr>
              <a:spAutoFit/>
            </a:bodyPr>
            <a:lstStyle/>
            <a:p>
              <a:pPr fontAlgn="auto"/>
              <a:r>
                <a:rPr lang="zh-CN" altLang="en-US" sz="1600" noProof="1">
                  <a:solidFill>
                    <a:srgbClr val="F8F8F8"/>
                  </a:solidFill>
                  <a:latin typeface="微软雅黑" panose="020B0503020204020204" pitchFamily="34" charset="-122"/>
                  <a:ea typeface="微软雅黑" panose="020B0503020204020204" pitchFamily="34" charset="-122"/>
                </a:rPr>
                <a:t>单击此处添加标题</a:t>
              </a:r>
            </a:p>
          </p:txBody>
        </p:sp>
      </p:grpSp>
      <p:grpSp>
        <p:nvGrpSpPr>
          <p:cNvPr id="6" name="组合 5"/>
          <p:cNvGrpSpPr/>
          <p:nvPr/>
        </p:nvGrpSpPr>
        <p:grpSpPr>
          <a:xfrm>
            <a:off x="2730854" y="2981927"/>
            <a:ext cx="5153514" cy="354849"/>
            <a:chOff x="3002037" y="3922395"/>
            <a:chExt cx="7067433" cy="375695"/>
          </a:xfrm>
          <a:solidFill>
            <a:schemeClr val="accent2">
              <a:lumMod val="75000"/>
            </a:schemeClr>
          </a:solidFill>
        </p:grpSpPr>
        <p:sp>
          <p:nvSpPr>
            <p:cNvPr id="7" name="矩形 6"/>
            <p:cNvSpPr/>
            <p:nvPr/>
          </p:nvSpPr>
          <p:spPr bwMode="auto">
            <a:xfrm>
              <a:off x="3002037" y="3922395"/>
              <a:ext cx="7067433" cy="369332"/>
            </a:xfrm>
            <a:prstGeom prst="rect">
              <a:avLst/>
            </a:prstGeom>
            <a:solidFill>
              <a:schemeClr val="accent1"/>
            </a:solidFill>
            <a:ln w="9525" cap="flat" cmpd="sng" algn="ctr">
              <a:noFill/>
              <a:prstDash val="solid"/>
              <a:round/>
              <a:headEnd type="none" w="med" len="med"/>
              <a:tailEnd type="none" w="med" len="med"/>
            </a:ln>
            <a:effectLst/>
          </p:spPr>
          <p:txBody>
            <a:bodyPr/>
            <a:lstStyle/>
            <a:p>
              <a:endParaRPr lang="zh-CN" altLang="en-US" sz="1600" noProof="1">
                <a:latin typeface="微软雅黑" panose="020B0503020204020204" pitchFamily="34" charset="-122"/>
                <a:ea typeface="微软雅黑" panose="020B0503020204020204" pitchFamily="34" charset="-122"/>
              </a:endParaRPr>
            </a:p>
          </p:txBody>
        </p:sp>
        <p:sp>
          <p:nvSpPr>
            <p:cNvPr id="9" name="TextBox 8"/>
            <p:cNvSpPr txBox="1"/>
            <p:nvPr/>
          </p:nvSpPr>
          <p:spPr>
            <a:xfrm>
              <a:off x="3023808" y="3939647"/>
              <a:ext cx="4085844" cy="358443"/>
            </a:xfrm>
            <a:prstGeom prst="rect">
              <a:avLst/>
            </a:prstGeom>
            <a:noFill/>
          </p:spPr>
          <p:txBody>
            <a:bodyPr>
              <a:spAutoFit/>
            </a:bodyPr>
            <a:lstStyle/>
            <a:p>
              <a:pPr fontAlgn="auto"/>
              <a:r>
                <a:rPr lang="zh-CN" altLang="en-US" sz="1600" noProof="1">
                  <a:solidFill>
                    <a:srgbClr val="F8F8F8"/>
                  </a:solidFill>
                  <a:latin typeface="微软雅黑" panose="020B0503020204020204" pitchFamily="34" charset="-122"/>
                  <a:ea typeface="微软雅黑" panose="020B0503020204020204" pitchFamily="34" charset="-122"/>
                </a:rPr>
                <a:t>单击此处添加标题</a:t>
              </a:r>
            </a:p>
          </p:txBody>
        </p:sp>
      </p:grpSp>
      <p:sp>
        <p:nvSpPr>
          <p:cNvPr id="10" name="TextBox 9"/>
          <p:cNvSpPr txBox="1">
            <a:spLocks noChangeArrowheads="1"/>
          </p:cNvSpPr>
          <p:nvPr/>
        </p:nvSpPr>
        <p:spPr bwMode="auto">
          <a:xfrm>
            <a:off x="2730500" y="1816100"/>
            <a:ext cx="5154613"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nSpc>
                <a:spcPct val="130000"/>
              </a:lnSpc>
            </a:pPr>
            <a:r>
              <a:rPr lang="zh-CN" altLang="en-US" sz="1200">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sp>
        <p:nvSpPr>
          <p:cNvPr id="11" name="TextBox 10"/>
          <p:cNvSpPr txBox="1">
            <a:spLocks noChangeArrowheads="1"/>
          </p:cNvSpPr>
          <p:nvPr/>
        </p:nvSpPr>
        <p:spPr bwMode="auto">
          <a:xfrm>
            <a:off x="2730500" y="3486150"/>
            <a:ext cx="5154613" cy="103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nSpc>
                <a:spcPct val="130000"/>
              </a:lnSpc>
            </a:pPr>
            <a:r>
              <a:rPr lang="zh-CN" altLang="en-US" sz="1200">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sp>
        <p:nvSpPr>
          <p:cNvPr id="12" name="等腰三角形 2"/>
          <p:cNvSpPr>
            <a:spLocks noChangeArrowheads="1"/>
          </p:cNvSpPr>
          <p:nvPr/>
        </p:nvSpPr>
        <p:spPr bwMode="auto">
          <a:xfrm rot="2747878">
            <a:off x="1522413" y="1241425"/>
            <a:ext cx="992187" cy="1147763"/>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Lst>
            <a:ahLst/>
            <a:cxnLst>
              <a:cxn ang="0">
                <a:pos x="T0" y="T1"/>
              </a:cxn>
              <a:cxn ang="0">
                <a:pos x="T2" y="T3"/>
              </a:cxn>
              <a:cxn ang="0">
                <a:pos x="T4" y="T5"/>
              </a:cxn>
              <a:cxn ang="0">
                <a:pos x="T6" y="T7"/>
              </a:cxn>
              <a:cxn ang="0">
                <a:pos x="T8" y="T9"/>
              </a:cxn>
              <a:cxn ang="0">
                <a:pos x="T10" y="T11"/>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lIns="68580" tIns="34290" rIns="68580" bIns="34290" anchor="ctr"/>
          <a:lstStyle/>
          <a:p>
            <a:pPr algn="ctr"/>
            <a:endParaRPr lang="zh-CN" altLang="en-US" sz="1100">
              <a:solidFill>
                <a:srgbClr val="FFFFFF"/>
              </a:solidFill>
              <a:latin typeface="微软雅黑" panose="020B0503020204020204" pitchFamily="34" charset="-122"/>
              <a:ea typeface="微软雅黑" panose="020B0503020204020204" pitchFamily="34" charset="-122"/>
            </a:endParaRPr>
          </a:p>
        </p:txBody>
      </p:sp>
      <p:sp>
        <p:nvSpPr>
          <p:cNvPr id="13" name="TextBox 12"/>
          <p:cNvSpPr txBox="1">
            <a:spLocks noChangeArrowheads="1"/>
          </p:cNvSpPr>
          <p:nvPr/>
        </p:nvSpPr>
        <p:spPr bwMode="auto">
          <a:xfrm>
            <a:off x="1628775" y="1682750"/>
            <a:ext cx="6429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nchor="ctr"/>
          <a:lstStyle/>
          <a:p>
            <a:pPr algn="ctr"/>
            <a:r>
              <a:rPr lang="zh-CN" altLang="en-US" sz="2000" b="1">
                <a:solidFill>
                  <a:srgbClr val="FFFFFF"/>
                </a:solidFill>
                <a:latin typeface="微软雅黑" panose="020B0503020204020204" pitchFamily="34" charset="-122"/>
                <a:ea typeface="微软雅黑" panose="020B0503020204020204" pitchFamily="34" charset="-122"/>
              </a:rPr>
              <a:t>正面</a:t>
            </a:r>
            <a:endParaRPr lang="en-US" altLang="zh-CN" sz="2000" b="1">
              <a:solidFill>
                <a:srgbClr val="FFFFFF"/>
              </a:solidFill>
              <a:latin typeface="微软雅黑" panose="020B0503020204020204" pitchFamily="34" charset="-122"/>
              <a:ea typeface="微软雅黑" panose="020B0503020204020204" pitchFamily="34" charset="-122"/>
            </a:endParaRPr>
          </a:p>
          <a:p>
            <a:pPr algn="ctr"/>
            <a:r>
              <a:rPr lang="zh-CN" altLang="en-US" sz="2000" b="1">
                <a:solidFill>
                  <a:srgbClr val="FFFFFF"/>
                </a:solidFill>
                <a:latin typeface="微软雅黑" panose="020B0503020204020204" pitchFamily="34" charset="-122"/>
                <a:ea typeface="微软雅黑" panose="020B0503020204020204" pitchFamily="34" charset="-122"/>
              </a:rPr>
              <a:t>观点</a:t>
            </a:r>
          </a:p>
        </p:txBody>
      </p:sp>
      <p:sp>
        <p:nvSpPr>
          <p:cNvPr id="14" name="等腰三角形 2"/>
          <p:cNvSpPr>
            <a:spLocks noChangeArrowheads="1"/>
          </p:cNvSpPr>
          <p:nvPr/>
        </p:nvSpPr>
        <p:spPr bwMode="auto">
          <a:xfrm rot="3036074">
            <a:off x="1522413" y="2986087"/>
            <a:ext cx="992188" cy="1147763"/>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Lst>
            <a:ahLst/>
            <a:cxnLst>
              <a:cxn ang="0">
                <a:pos x="T0" y="T1"/>
              </a:cxn>
              <a:cxn ang="0">
                <a:pos x="T2" y="T3"/>
              </a:cxn>
              <a:cxn ang="0">
                <a:pos x="T4" y="T5"/>
              </a:cxn>
              <a:cxn ang="0">
                <a:pos x="T6" y="T7"/>
              </a:cxn>
              <a:cxn ang="0">
                <a:pos x="T8" y="T9"/>
              </a:cxn>
              <a:cxn ang="0">
                <a:pos x="T10" y="T11"/>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lIns="68580" tIns="34290" rIns="68580" bIns="34290" anchor="ctr"/>
          <a:lstStyle/>
          <a:p>
            <a:pPr algn="ctr"/>
            <a:endParaRPr lang="zh-CN" altLang="en-US" sz="1100">
              <a:solidFill>
                <a:srgbClr val="FFFFFF"/>
              </a:solidFill>
              <a:latin typeface="微软雅黑" panose="020B0503020204020204" pitchFamily="34" charset="-122"/>
              <a:ea typeface="微软雅黑" panose="020B0503020204020204" pitchFamily="34" charset="-122"/>
            </a:endParaRPr>
          </a:p>
        </p:txBody>
      </p:sp>
      <p:sp>
        <p:nvSpPr>
          <p:cNvPr id="15" name="TextBox 14"/>
          <p:cNvSpPr txBox="1">
            <a:spLocks noChangeArrowheads="1"/>
          </p:cNvSpPr>
          <p:nvPr/>
        </p:nvSpPr>
        <p:spPr bwMode="auto">
          <a:xfrm>
            <a:off x="1628775" y="3421063"/>
            <a:ext cx="6429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nchor="ctr"/>
          <a:lstStyle/>
          <a:p>
            <a:pPr algn="ctr"/>
            <a:r>
              <a:rPr lang="zh-CN" altLang="en-US" sz="2000" b="1">
                <a:solidFill>
                  <a:srgbClr val="FFFFFF"/>
                </a:solidFill>
                <a:latin typeface="微软雅黑" panose="020B0503020204020204" pitchFamily="34" charset="-122"/>
                <a:ea typeface="微软雅黑" panose="020B0503020204020204" pitchFamily="34" charset="-122"/>
              </a:rPr>
              <a:t>负面</a:t>
            </a:r>
            <a:endParaRPr lang="en-US" altLang="zh-CN" sz="2000" b="1">
              <a:solidFill>
                <a:srgbClr val="FFFFFF"/>
              </a:solidFill>
              <a:latin typeface="微软雅黑" panose="020B0503020204020204" pitchFamily="34" charset="-122"/>
              <a:ea typeface="微软雅黑" panose="020B0503020204020204" pitchFamily="34" charset="-122"/>
            </a:endParaRPr>
          </a:p>
          <a:p>
            <a:pPr algn="ctr"/>
            <a:r>
              <a:rPr lang="zh-CN" altLang="en-US" sz="2000" b="1">
                <a:solidFill>
                  <a:srgbClr val="FFFFFF"/>
                </a:solidFill>
                <a:latin typeface="微软雅黑" panose="020B0503020204020204" pitchFamily="34" charset="-122"/>
                <a:ea typeface="微软雅黑" panose="020B0503020204020204" pitchFamily="34" charset="-122"/>
              </a:rPr>
              <a:t>观点</a:t>
            </a:r>
          </a:p>
        </p:txBody>
      </p:sp>
      <p:sp>
        <p:nvSpPr>
          <p:cNvPr id="22537" name="TextBox 15"/>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22538" name="TextBox 16"/>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290">
                                          <p:stCondLst>
                                            <p:cond delay="0"/>
                                          </p:stCondLst>
                                        </p:cTn>
                                        <p:tgtEl>
                                          <p:spTgt spid="13"/>
                                        </p:tgtEl>
                                      </p:cBhvr>
                                    </p:animEffect>
                                    <p:anim calcmode="lin" valueType="num">
                                      <p:cBhvr>
                                        <p:cTn id="8"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13" dur="13">
                                          <p:stCondLst>
                                            <p:cond delay="325"/>
                                          </p:stCondLst>
                                        </p:cTn>
                                        <p:tgtEl>
                                          <p:spTgt spid="13"/>
                                        </p:tgtEl>
                                      </p:cBhvr>
                                      <p:to x="100000" y="60000"/>
                                    </p:animScale>
                                    <p:animScale>
                                      <p:cBhvr>
                                        <p:cTn id="14" dur="83" decel="50000">
                                          <p:stCondLst>
                                            <p:cond delay="338"/>
                                          </p:stCondLst>
                                        </p:cTn>
                                        <p:tgtEl>
                                          <p:spTgt spid="13"/>
                                        </p:tgtEl>
                                      </p:cBhvr>
                                      <p:to x="100000" y="100000"/>
                                    </p:animScale>
                                    <p:animScale>
                                      <p:cBhvr>
                                        <p:cTn id="15" dur="13">
                                          <p:stCondLst>
                                            <p:cond delay="656"/>
                                          </p:stCondLst>
                                        </p:cTn>
                                        <p:tgtEl>
                                          <p:spTgt spid="13"/>
                                        </p:tgtEl>
                                      </p:cBhvr>
                                      <p:to x="100000" y="80000"/>
                                    </p:animScale>
                                    <p:animScale>
                                      <p:cBhvr>
                                        <p:cTn id="16" dur="83" decel="50000">
                                          <p:stCondLst>
                                            <p:cond delay="669"/>
                                          </p:stCondLst>
                                        </p:cTn>
                                        <p:tgtEl>
                                          <p:spTgt spid="13"/>
                                        </p:tgtEl>
                                      </p:cBhvr>
                                      <p:to x="100000" y="100000"/>
                                    </p:animScale>
                                    <p:animScale>
                                      <p:cBhvr>
                                        <p:cTn id="17" dur="13">
                                          <p:stCondLst>
                                            <p:cond delay="821"/>
                                          </p:stCondLst>
                                        </p:cTn>
                                        <p:tgtEl>
                                          <p:spTgt spid="13"/>
                                        </p:tgtEl>
                                      </p:cBhvr>
                                      <p:to x="100000" y="90000"/>
                                    </p:animScale>
                                    <p:animScale>
                                      <p:cBhvr>
                                        <p:cTn id="18" dur="83" decel="50000">
                                          <p:stCondLst>
                                            <p:cond delay="834"/>
                                          </p:stCondLst>
                                        </p:cTn>
                                        <p:tgtEl>
                                          <p:spTgt spid="13"/>
                                        </p:tgtEl>
                                      </p:cBhvr>
                                      <p:to x="100000" y="100000"/>
                                    </p:animScale>
                                    <p:animScale>
                                      <p:cBhvr>
                                        <p:cTn id="19" dur="13">
                                          <p:stCondLst>
                                            <p:cond delay="904"/>
                                          </p:stCondLst>
                                        </p:cTn>
                                        <p:tgtEl>
                                          <p:spTgt spid="13"/>
                                        </p:tgtEl>
                                      </p:cBhvr>
                                      <p:to x="100000" y="95000"/>
                                    </p:animScale>
                                    <p:animScale>
                                      <p:cBhvr>
                                        <p:cTn id="20" dur="83" decel="50000">
                                          <p:stCondLst>
                                            <p:cond delay="917"/>
                                          </p:stCondLst>
                                        </p:cTn>
                                        <p:tgtEl>
                                          <p:spTgt spid="13"/>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290">
                                          <p:stCondLst>
                                            <p:cond delay="0"/>
                                          </p:stCondLst>
                                        </p:cTn>
                                        <p:tgtEl>
                                          <p:spTgt spid="12"/>
                                        </p:tgtEl>
                                      </p:cBhvr>
                                    </p:animEffect>
                                    <p:anim calcmode="lin" valueType="num">
                                      <p:cBhvr>
                                        <p:cTn id="24"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29" dur="13">
                                          <p:stCondLst>
                                            <p:cond delay="325"/>
                                          </p:stCondLst>
                                        </p:cTn>
                                        <p:tgtEl>
                                          <p:spTgt spid="12"/>
                                        </p:tgtEl>
                                      </p:cBhvr>
                                      <p:to x="100000" y="60000"/>
                                    </p:animScale>
                                    <p:animScale>
                                      <p:cBhvr>
                                        <p:cTn id="30" dur="83" decel="50000">
                                          <p:stCondLst>
                                            <p:cond delay="338"/>
                                          </p:stCondLst>
                                        </p:cTn>
                                        <p:tgtEl>
                                          <p:spTgt spid="12"/>
                                        </p:tgtEl>
                                      </p:cBhvr>
                                      <p:to x="100000" y="100000"/>
                                    </p:animScale>
                                    <p:animScale>
                                      <p:cBhvr>
                                        <p:cTn id="31" dur="13">
                                          <p:stCondLst>
                                            <p:cond delay="656"/>
                                          </p:stCondLst>
                                        </p:cTn>
                                        <p:tgtEl>
                                          <p:spTgt spid="12"/>
                                        </p:tgtEl>
                                      </p:cBhvr>
                                      <p:to x="100000" y="80000"/>
                                    </p:animScale>
                                    <p:animScale>
                                      <p:cBhvr>
                                        <p:cTn id="32" dur="83" decel="50000">
                                          <p:stCondLst>
                                            <p:cond delay="669"/>
                                          </p:stCondLst>
                                        </p:cTn>
                                        <p:tgtEl>
                                          <p:spTgt spid="12"/>
                                        </p:tgtEl>
                                      </p:cBhvr>
                                      <p:to x="100000" y="100000"/>
                                    </p:animScale>
                                    <p:animScale>
                                      <p:cBhvr>
                                        <p:cTn id="33" dur="13">
                                          <p:stCondLst>
                                            <p:cond delay="821"/>
                                          </p:stCondLst>
                                        </p:cTn>
                                        <p:tgtEl>
                                          <p:spTgt spid="12"/>
                                        </p:tgtEl>
                                      </p:cBhvr>
                                      <p:to x="100000" y="90000"/>
                                    </p:animScale>
                                    <p:animScale>
                                      <p:cBhvr>
                                        <p:cTn id="34" dur="83" decel="50000">
                                          <p:stCondLst>
                                            <p:cond delay="834"/>
                                          </p:stCondLst>
                                        </p:cTn>
                                        <p:tgtEl>
                                          <p:spTgt spid="12"/>
                                        </p:tgtEl>
                                      </p:cBhvr>
                                      <p:to x="100000" y="100000"/>
                                    </p:animScale>
                                    <p:animScale>
                                      <p:cBhvr>
                                        <p:cTn id="35" dur="13">
                                          <p:stCondLst>
                                            <p:cond delay="904"/>
                                          </p:stCondLst>
                                        </p:cTn>
                                        <p:tgtEl>
                                          <p:spTgt spid="12"/>
                                        </p:tgtEl>
                                      </p:cBhvr>
                                      <p:to x="100000" y="95000"/>
                                    </p:animScale>
                                    <p:animScale>
                                      <p:cBhvr>
                                        <p:cTn id="36" dur="83" decel="50000">
                                          <p:stCondLst>
                                            <p:cond delay="917"/>
                                          </p:stCondLst>
                                        </p:cTn>
                                        <p:tgtEl>
                                          <p:spTgt spid="12"/>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down)">
                                      <p:cBhvr>
                                        <p:cTn id="39" dur="290">
                                          <p:stCondLst>
                                            <p:cond delay="0"/>
                                          </p:stCondLst>
                                        </p:cTn>
                                        <p:tgtEl>
                                          <p:spTgt spid="14"/>
                                        </p:tgtEl>
                                      </p:cBhvr>
                                    </p:animEffect>
                                    <p:anim calcmode="lin" valueType="num">
                                      <p:cBhvr>
                                        <p:cTn id="40" dur="911"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41" dur="332"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42" dur="332" tmFilter="0, 0; 0.125,0.2665; 0.25,0.4; 0.375,0.465; 0.5,0.5;  0.625,0.535; 0.75,0.6; 0.875,0.7335; 1,1">
                                          <p:stCondLst>
                                            <p:cond delay="332"/>
                                          </p:stCondLst>
                                        </p:cTn>
                                        <p:tgtEl>
                                          <p:spTgt spid="14"/>
                                        </p:tgtEl>
                                        <p:attrNameLst>
                                          <p:attrName>ppt_y</p:attrName>
                                        </p:attrNameLst>
                                      </p:cBhvr>
                                      <p:tavLst>
                                        <p:tav tm="0" fmla="#ppt_y-sin(pi*$)/9">
                                          <p:val>
                                            <p:fltVal val="0"/>
                                          </p:val>
                                        </p:tav>
                                        <p:tav tm="100000">
                                          <p:val>
                                            <p:fltVal val="1"/>
                                          </p:val>
                                        </p:tav>
                                      </p:tavLst>
                                    </p:anim>
                                    <p:anim calcmode="lin" valueType="num">
                                      <p:cBhvr>
                                        <p:cTn id="43" dur="166" tmFilter="0, 0; 0.125,0.2665; 0.25,0.4; 0.375,0.465; 0.5,0.5;  0.625,0.535; 0.75,0.6; 0.875,0.7335; 1,1">
                                          <p:stCondLst>
                                            <p:cond delay="662"/>
                                          </p:stCondLst>
                                        </p:cTn>
                                        <p:tgtEl>
                                          <p:spTgt spid="14"/>
                                        </p:tgtEl>
                                        <p:attrNameLst>
                                          <p:attrName>ppt_y</p:attrName>
                                        </p:attrNameLst>
                                      </p:cBhvr>
                                      <p:tavLst>
                                        <p:tav tm="0" fmla="#ppt_y-sin(pi*$)/27">
                                          <p:val>
                                            <p:fltVal val="0"/>
                                          </p:val>
                                        </p:tav>
                                        <p:tav tm="100000">
                                          <p:val>
                                            <p:fltVal val="1"/>
                                          </p:val>
                                        </p:tav>
                                      </p:tavLst>
                                    </p:anim>
                                    <p:anim calcmode="lin" valueType="num">
                                      <p:cBhvr>
                                        <p:cTn id="44" dur="82" tmFilter="0, 0; 0.125,0.2665; 0.25,0.4; 0.375,0.465; 0.5,0.5;  0.625,0.535; 0.75,0.6; 0.875,0.7335; 1,1">
                                          <p:stCondLst>
                                            <p:cond delay="828"/>
                                          </p:stCondLst>
                                        </p:cTn>
                                        <p:tgtEl>
                                          <p:spTgt spid="14"/>
                                        </p:tgtEl>
                                        <p:attrNameLst>
                                          <p:attrName>ppt_y</p:attrName>
                                        </p:attrNameLst>
                                      </p:cBhvr>
                                      <p:tavLst>
                                        <p:tav tm="0" fmla="#ppt_y-sin(pi*$)/81">
                                          <p:val>
                                            <p:fltVal val="0"/>
                                          </p:val>
                                        </p:tav>
                                        <p:tav tm="100000">
                                          <p:val>
                                            <p:fltVal val="1"/>
                                          </p:val>
                                        </p:tav>
                                      </p:tavLst>
                                    </p:anim>
                                    <p:animScale>
                                      <p:cBhvr>
                                        <p:cTn id="45" dur="13">
                                          <p:stCondLst>
                                            <p:cond delay="325"/>
                                          </p:stCondLst>
                                        </p:cTn>
                                        <p:tgtEl>
                                          <p:spTgt spid="14"/>
                                        </p:tgtEl>
                                      </p:cBhvr>
                                      <p:to x="100000" y="60000"/>
                                    </p:animScale>
                                    <p:animScale>
                                      <p:cBhvr>
                                        <p:cTn id="46" dur="83" decel="50000">
                                          <p:stCondLst>
                                            <p:cond delay="338"/>
                                          </p:stCondLst>
                                        </p:cTn>
                                        <p:tgtEl>
                                          <p:spTgt spid="14"/>
                                        </p:tgtEl>
                                      </p:cBhvr>
                                      <p:to x="100000" y="100000"/>
                                    </p:animScale>
                                    <p:animScale>
                                      <p:cBhvr>
                                        <p:cTn id="47" dur="13">
                                          <p:stCondLst>
                                            <p:cond delay="656"/>
                                          </p:stCondLst>
                                        </p:cTn>
                                        <p:tgtEl>
                                          <p:spTgt spid="14"/>
                                        </p:tgtEl>
                                      </p:cBhvr>
                                      <p:to x="100000" y="80000"/>
                                    </p:animScale>
                                    <p:animScale>
                                      <p:cBhvr>
                                        <p:cTn id="48" dur="83" decel="50000">
                                          <p:stCondLst>
                                            <p:cond delay="669"/>
                                          </p:stCondLst>
                                        </p:cTn>
                                        <p:tgtEl>
                                          <p:spTgt spid="14"/>
                                        </p:tgtEl>
                                      </p:cBhvr>
                                      <p:to x="100000" y="100000"/>
                                    </p:animScale>
                                    <p:animScale>
                                      <p:cBhvr>
                                        <p:cTn id="49" dur="13">
                                          <p:stCondLst>
                                            <p:cond delay="821"/>
                                          </p:stCondLst>
                                        </p:cTn>
                                        <p:tgtEl>
                                          <p:spTgt spid="14"/>
                                        </p:tgtEl>
                                      </p:cBhvr>
                                      <p:to x="100000" y="90000"/>
                                    </p:animScale>
                                    <p:animScale>
                                      <p:cBhvr>
                                        <p:cTn id="50" dur="83" decel="50000">
                                          <p:stCondLst>
                                            <p:cond delay="834"/>
                                          </p:stCondLst>
                                        </p:cTn>
                                        <p:tgtEl>
                                          <p:spTgt spid="14"/>
                                        </p:tgtEl>
                                      </p:cBhvr>
                                      <p:to x="100000" y="100000"/>
                                    </p:animScale>
                                    <p:animScale>
                                      <p:cBhvr>
                                        <p:cTn id="51" dur="13">
                                          <p:stCondLst>
                                            <p:cond delay="904"/>
                                          </p:stCondLst>
                                        </p:cTn>
                                        <p:tgtEl>
                                          <p:spTgt spid="14"/>
                                        </p:tgtEl>
                                      </p:cBhvr>
                                      <p:to x="100000" y="95000"/>
                                    </p:animScale>
                                    <p:animScale>
                                      <p:cBhvr>
                                        <p:cTn id="52" dur="83" decel="50000">
                                          <p:stCondLst>
                                            <p:cond delay="917"/>
                                          </p:stCondLst>
                                        </p:cTn>
                                        <p:tgtEl>
                                          <p:spTgt spid="14"/>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down)">
                                      <p:cBhvr>
                                        <p:cTn id="55" dur="290">
                                          <p:stCondLst>
                                            <p:cond delay="0"/>
                                          </p:stCondLst>
                                        </p:cTn>
                                        <p:tgtEl>
                                          <p:spTgt spid="15"/>
                                        </p:tgtEl>
                                      </p:cBhvr>
                                    </p:animEffect>
                                    <p:anim calcmode="lin" valueType="num">
                                      <p:cBhvr>
                                        <p:cTn id="56" dur="911"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57" dur="332"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58" dur="332" tmFilter="0, 0; 0.125,0.2665; 0.25,0.4; 0.375,0.465; 0.5,0.5;  0.625,0.535; 0.75,0.6; 0.875,0.7335; 1,1">
                                          <p:stCondLst>
                                            <p:cond delay="332"/>
                                          </p:stCondLst>
                                        </p:cTn>
                                        <p:tgtEl>
                                          <p:spTgt spid="15"/>
                                        </p:tgtEl>
                                        <p:attrNameLst>
                                          <p:attrName>ppt_y</p:attrName>
                                        </p:attrNameLst>
                                      </p:cBhvr>
                                      <p:tavLst>
                                        <p:tav tm="0" fmla="#ppt_y-sin(pi*$)/9">
                                          <p:val>
                                            <p:fltVal val="0"/>
                                          </p:val>
                                        </p:tav>
                                        <p:tav tm="100000">
                                          <p:val>
                                            <p:fltVal val="1"/>
                                          </p:val>
                                        </p:tav>
                                      </p:tavLst>
                                    </p:anim>
                                    <p:anim calcmode="lin" valueType="num">
                                      <p:cBhvr>
                                        <p:cTn id="59" dur="166" tmFilter="0, 0; 0.125,0.2665; 0.25,0.4; 0.375,0.465; 0.5,0.5;  0.625,0.535; 0.75,0.6; 0.875,0.7335; 1,1">
                                          <p:stCondLst>
                                            <p:cond delay="662"/>
                                          </p:stCondLst>
                                        </p:cTn>
                                        <p:tgtEl>
                                          <p:spTgt spid="15"/>
                                        </p:tgtEl>
                                        <p:attrNameLst>
                                          <p:attrName>ppt_y</p:attrName>
                                        </p:attrNameLst>
                                      </p:cBhvr>
                                      <p:tavLst>
                                        <p:tav tm="0" fmla="#ppt_y-sin(pi*$)/27">
                                          <p:val>
                                            <p:fltVal val="0"/>
                                          </p:val>
                                        </p:tav>
                                        <p:tav tm="100000">
                                          <p:val>
                                            <p:fltVal val="1"/>
                                          </p:val>
                                        </p:tav>
                                      </p:tavLst>
                                    </p:anim>
                                    <p:anim calcmode="lin" valueType="num">
                                      <p:cBhvr>
                                        <p:cTn id="60" dur="82" tmFilter="0, 0; 0.125,0.2665; 0.25,0.4; 0.375,0.465; 0.5,0.5;  0.625,0.535; 0.75,0.6; 0.875,0.7335; 1,1">
                                          <p:stCondLst>
                                            <p:cond delay="828"/>
                                          </p:stCondLst>
                                        </p:cTn>
                                        <p:tgtEl>
                                          <p:spTgt spid="15"/>
                                        </p:tgtEl>
                                        <p:attrNameLst>
                                          <p:attrName>ppt_y</p:attrName>
                                        </p:attrNameLst>
                                      </p:cBhvr>
                                      <p:tavLst>
                                        <p:tav tm="0" fmla="#ppt_y-sin(pi*$)/81">
                                          <p:val>
                                            <p:fltVal val="0"/>
                                          </p:val>
                                        </p:tav>
                                        <p:tav tm="100000">
                                          <p:val>
                                            <p:fltVal val="1"/>
                                          </p:val>
                                        </p:tav>
                                      </p:tavLst>
                                    </p:anim>
                                    <p:animScale>
                                      <p:cBhvr>
                                        <p:cTn id="61" dur="13">
                                          <p:stCondLst>
                                            <p:cond delay="325"/>
                                          </p:stCondLst>
                                        </p:cTn>
                                        <p:tgtEl>
                                          <p:spTgt spid="15"/>
                                        </p:tgtEl>
                                      </p:cBhvr>
                                      <p:to x="100000" y="60000"/>
                                    </p:animScale>
                                    <p:animScale>
                                      <p:cBhvr>
                                        <p:cTn id="62" dur="83" decel="50000">
                                          <p:stCondLst>
                                            <p:cond delay="338"/>
                                          </p:stCondLst>
                                        </p:cTn>
                                        <p:tgtEl>
                                          <p:spTgt spid="15"/>
                                        </p:tgtEl>
                                      </p:cBhvr>
                                      <p:to x="100000" y="100000"/>
                                    </p:animScale>
                                    <p:animScale>
                                      <p:cBhvr>
                                        <p:cTn id="63" dur="13">
                                          <p:stCondLst>
                                            <p:cond delay="656"/>
                                          </p:stCondLst>
                                        </p:cTn>
                                        <p:tgtEl>
                                          <p:spTgt spid="15"/>
                                        </p:tgtEl>
                                      </p:cBhvr>
                                      <p:to x="100000" y="80000"/>
                                    </p:animScale>
                                    <p:animScale>
                                      <p:cBhvr>
                                        <p:cTn id="64" dur="83" decel="50000">
                                          <p:stCondLst>
                                            <p:cond delay="669"/>
                                          </p:stCondLst>
                                        </p:cTn>
                                        <p:tgtEl>
                                          <p:spTgt spid="15"/>
                                        </p:tgtEl>
                                      </p:cBhvr>
                                      <p:to x="100000" y="100000"/>
                                    </p:animScale>
                                    <p:animScale>
                                      <p:cBhvr>
                                        <p:cTn id="65" dur="13">
                                          <p:stCondLst>
                                            <p:cond delay="821"/>
                                          </p:stCondLst>
                                        </p:cTn>
                                        <p:tgtEl>
                                          <p:spTgt spid="15"/>
                                        </p:tgtEl>
                                      </p:cBhvr>
                                      <p:to x="100000" y="90000"/>
                                    </p:animScale>
                                    <p:animScale>
                                      <p:cBhvr>
                                        <p:cTn id="66" dur="83" decel="50000">
                                          <p:stCondLst>
                                            <p:cond delay="834"/>
                                          </p:stCondLst>
                                        </p:cTn>
                                        <p:tgtEl>
                                          <p:spTgt spid="15"/>
                                        </p:tgtEl>
                                      </p:cBhvr>
                                      <p:to x="100000" y="100000"/>
                                    </p:animScale>
                                    <p:animScale>
                                      <p:cBhvr>
                                        <p:cTn id="67" dur="13">
                                          <p:stCondLst>
                                            <p:cond delay="904"/>
                                          </p:stCondLst>
                                        </p:cTn>
                                        <p:tgtEl>
                                          <p:spTgt spid="15"/>
                                        </p:tgtEl>
                                      </p:cBhvr>
                                      <p:to x="100000" y="95000"/>
                                    </p:animScale>
                                    <p:animScale>
                                      <p:cBhvr>
                                        <p:cTn id="68" dur="83" decel="50000">
                                          <p:stCondLst>
                                            <p:cond delay="917"/>
                                          </p:stCondLst>
                                        </p:cTn>
                                        <p:tgtEl>
                                          <p:spTgt spid="15"/>
                                        </p:tgtEl>
                                      </p:cBhvr>
                                      <p:to x="100000" y="100000"/>
                                    </p:animScale>
                                  </p:childTnLst>
                                </p:cTn>
                              </p:par>
                            </p:childTnLst>
                          </p:cTn>
                        </p:par>
                        <p:par>
                          <p:cTn id="69" fill="hold" nodeType="afterGroup">
                            <p:stCondLst>
                              <p:cond delay="1000"/>
                            </p:stCondLst>
                            <p:childTnLst>
                              <p:par>
                                <p:cTn id="70" presetID="22" presetClass="entr" presetSubtype="8" fill="hold" nodeType="afterEffect">
                                  <p:stCondLst>
                                    <p:cond delay="0"/>
                                  </p:stCondLst>
                                  <p:childTnLst>
                                    <p:set>
                                      <p:cBhvr>
                                        <p:cTn id="71" dur="1" fill="hold">
                                          <p:stCondLst>
                                            <p:cond delay="0"/>
                                          </p:stCondLst>
                                        </p:cTn>
                                        <p:tgtEl>
                                          <p:spTgt spid="3"/>
                                        </p:tgtEl>
                                        <p:attrNameLst>
                                          <p:attrName>style.visibility</p:attrName>
                                        </p:attrNameLst>
                                      </p:cBhvr>
                                      <p:to>
                                        <p:strVal val="visible"/>
                                      </p:to>
                                    </p:set>
                                    <p:animEffect transition="in" filter="wipe(left)">
                                      <p:cBhvr>
                                        <p:cTn id="72" dur="1000"/>
                                        <p:tgtEl>
                                          <p:spTgt spid="3"/>
                                        </p:tgtEl>
                                      </p:cBhvr>
                                    </p:animEffect>
                                  </p:childTnLst>
                                </p:cTn>
                              </p:par>
                              <p:par>
                                <p:cTn id="73" presetID="12" presetClass="entr" presetSubtype="4" fill="hold" grpId="0" nodeType="withEffect">
                                  <p:stCondLst>
                                    <p:cond delay="0"/>
                                  </p:stCondLst>
                                  <p:iterate type="lt">
                                    <p:tmPct val="5983"/>
                                  </p:iterate>
                                  <p:childTnLst>
                                    <p:set>
                                      <p:cBhvr>
                                        <p:cTn id="74" dur="1" fill="hold">
                                          <p:stCondLst>
                                            <p:cond delay="0"/>
                                          </p:stCondLst>
                                        </p:cTn>
                                        <p:tgtEl>
                                          <p:spTgt spid="10"/>
                                        </p:tgtEl>
                                        <p:attrNameLst>
                                          <p:attrName>style.visibility</p:attrName>
                                        </p:attrNameLst>
                                      </p:cBhvr>
                                      <p:to>
                                        <p:strVal val="visible"/>
                                      </p:to>
                                    </p:set>
                                    <p:anim calcmode="lin" valueType="num">
                                      <p:cBhvr>
                                        <p:cTn id="75" dur="300"/>
                                        <p:tgtEl>
                                          <p:spTgt spid="10"/>
                                        </p:tgtEl>
                                        <p:attrNameLst>
                                          <p:attrName>ppt_y</p:attrName>
                                        </p:attrNameLst>
                                      </p:cBhvr>
                                      <p:tavLst>
                                        <p:tav tm="0">
                                          <p:val>
                                            <p:strVal val="#ppt_y+#ppt_h*1.125000"/>
                                          </p:val>
                                        </p:tav>
                                        <p:tav tm="100000">
                                          <p:val>
                                            <p:strVal val="#ppt_y"/>
                                          </p:val>
                                        </p:tav>
                                      </p:tavLst>
                                    </p:anim>
                                    <p:animEffect transition="in" filter="wipe(up)">
                                      <p:cBhvr>
                                        <p:cTn id="76" dur="300"/>
                                        <p:tgtEl>
                                          <p:spTgt spid="10"/>
                                        </p:tgtEl>
                                      </p:cBhvr>
                                    </p:animEffect>
                                  </p:childTnLst>
                                </p:cTn>
                              </p:par>
                              <p:par>
                                <p:cTn id="77" presetID="22" presetClass="entr" presetSubtype="8" fill="hold" nodeType="withEffect">
                                  <p:stCondLst>
                                    <p:cond delay="1000"/>
                                  </p:stCondLst>
                                  <p:childTnLst>
                                    <p:set>
                                      <p:cBhvr>
                                        <p:cTn id="78" dur="1" fill="hold">
                                          <p:stCondLst>
                                            <p:cond delay="0"/>
                                          </p:stCondLst>
                                        </p:cTn>
                                        <p:tgtEl>
                                          <p:spTgt spid="6"/>
                                        </p:tgtEl>
                                        <p:attrNameLst>
                                          <p:attrName>style.visibility</p:attrName>
                                        </p:attrNameLst>
                                      </p:cBhvr>
                                      <p:to>
                                        <p:strVal val="visible"/>
                                      </p:to>
                                    </p:set>
                                    <p:animEffect transition="in" filter="wipe(left)">
                                      <p:cBhvr>
                                        <p:cTn id="79" dur="1000"/>
                                        <p:tgtEl>
                                          <p:spTgt spid="6"/>
                                        </p:tgtEl>
                                      </p:cBhvr>
                                    </p:animEffect>
                                  </p:childTnLst>
                                </p:cTn>
                              </p:par>
                              <p:par>
                                <p:cTn id="80" presetID="12" presetClass="entr" presetSubtype="4" fill="hold" grpId="0" nodeType="withEffect">
                                  <p:stCondLst>
                                    <p:cond delay="1000"/>
                                  </p:stCondLst>
                                  <p:iterate type="lt">
                                    <p:tmPct val="5983"/>
                                  </p:iterate>
                                  <p:childTnLst>
                                    <p:set>
                                      <p:cBhvr>
                                        <p:cTn id="81" dur="1" fill="hold">
                                          <p:stCondLst>
                                            <p:cond delay="0"/>
                                          </p:stCondLst>
                                        </p:cTn>
                                        <p:tgtEl>
                                          <p:spTgt spid="11"/>
                                        </p:tgtEl>
                                        <p:attrNameLst>
                                          <p:attrName>style.visibility</p:attrName>
                                        </p:attrNameLst>
                                      </p:cBhvr>
                                      <p:to>
                                        <p:strVal val="visible"/>
                                      </p:to>
                                    </p:set>
                                    <p:anim calcmode="lin" valueType="num">
                                      <p:cBhvr>
                                        <p:cTn id="82" dur="300"/>
                                        <p:tgtEl>
                                          <p:spTgt spid="11"/>
                                        </p:tgtEl>
                                        <p:attrNameLst>
                                          <p:attrName>ppt_y</p:attrName>
                                        </p:attrNameLst>
                                      </p:cBhvr>
                                      <p:tavLst>
                                        <p:tav tm="0">
                                          <p:val>
                                            <p:strVal val="#ppt_y+#ppt_h*1.125000"/>
                                          </p:val>
                                        </p:tav>
                                        <p:tav tm="100000">
                                          <p:val>
                                            <p:strVal val="#ppt_y"/>
                                          </p:val>
                                        </p:tav>
                                      </p:tavLst>
                                    </p:anim>
                                    <p:animEffect transition="in" filter="wipe(up)">
                                      <p:cBhvr>
                                        <p:cTn id="83" dur="3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animBg="1"/>
      <p:bldP spid="13" grpId="0"/>
      <p:bldP spid="14" grpId="0" animBg="1"/>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a:spLocks noChangeArrowheads="1"/>
          </p:cNvSpPr>
          <p:nvPr/>
        </p:nvSpPr>
        <p:spPr bwMode="auto">
          <a:xfrm>
            <a:off x="566738" y="1176338"/>
            <a:ext cx="8016875" cy="61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spcBef>
                <a:spcPts val="600"/>
              </a:spcBef>
              <a:spcAft>
                <a:spcPts val="600"/>
              </a:spcAft>
            </a:pPr>
            <a:r>
              <a:rPr lang="zh-CN" altLang="en-US" sz="1200">
                <a:solidFill>
                  <a:srgbClr val="262626"/>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p>
        </p:txBody>
      </p:sp>
      <p:pic>
        <p:nvPicPr>
          <p:cNvPr id="28" name="图片 27"/>
          <p:cNvPicPr>
            <a:picLocks noChangeAspect="1" noChangeArrowheads="1"/>
          </p:cNvPicPr>
          <p:nvPr/>
        </p:nvPicPr>
        <p:blipFill>
          <a:blip r:embed="rId3">
            <a:extLst>
              <a:ext uri="{28A0092B-C50C-407E-A947-70E740481C1C}">
                <a14:useLocalDpi xmlns:a14="http://schemas.microsoft.com/office/drawing/2010/main" val="0"/>
              </a:ext>
            </a:extLst>
          </a:blip>
          <a:srcRect t="16006" b="21838"/>
          <a:stretch>
            <a:fillRect/>
          </a:stretch>
        </p:blipFill>
        <p:spPr bwMode="auto">
          <a:xfrm>
            <a:off x="566738" y="2106613"/>
            <a:ext cx="5486400" cy="241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ctangle 12"/>
          <p:cNvSpPr/>
          <p:nvPr/>
        </p:nvSpPr>
        <p:spPr bwMode="auto">
          <a:xfrm>
            <a:off x="6130925" y="2106613"/>
            <a:ext cx="2452688" cy="2419350"/>
          </a:xfrm>
          <a:prstGeom prst="rect">
            <a:avLst/>
          </a:prstGeom>
          <a:solidFill>
            <a:schemeClr val="accent1"/>
          </a:solidFill>
          <a:ln w="9525" cap="flat" cmpd="sng" algn="ctr">
            <a:noFill/>
            <a:prstDash val="solid"/>
            <a:headEnd type="none" w="med" len="med"/>
            <a:tailEnd type="none" w="med" len="med"/>
          </a:ln>
          <a:effectLst/>
        </p:spPr>
        <p:txBody>
          <a:bodyPr lIns="137166" tIns="68583" rIns="34292" bIns="34292"/>
          <a:lstStyle>
            <a:defPPr>
              <a:defRPr lang="en-US"/>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fontAlgn="auto">
              <a:spcBef>
                <a:spcPts val="0"/>
              </a:spcBef>
              <a:spcAft>
                <a:spcPts val="450"/>
              </a:spcAft>
              <a:defRPr/>
            </a:pPr>
            <a:endParaRPr lang="en-US" sz="2700" dirty="0">
              <a:solidFill>
                <a:srgbClr val="FFFFFF">
                  <a:alpha val="99000"/>
                </a:srgbClr>
              </a:solidFill>
              <a:latin typeface="Segoe UI Light" panose="020B0502040204020203" pitchFamily="34" charset="0"/>
            </a:endParaRPr>
          </a:p>
        </p:txBody>
      </p:sp>
      <p:sp>
        <p:nvSpPr>
          <p:cNvPr id="30" name="文本框 81"/>
          <p:cNvSpPr txBox="1">
            <a:spLocks noChangeArrowheads="1"/>
          </p:cNvSpPr>
          <p:nvPr/>
        </p:nvSpPr>
        <p:spPr bwMode="auto">
          <a:xfrm>
            <a:off x="6423025" y="2493963"/>
            <a:ext cx="1944688"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150000"/>
              </a:lnSpc>
            </a:pPr>
            <a:r>
              <a:rPr lang="zh-CN" altLang="en-US" sz="1200">
                <a:solidFill>
                  <a:schemeClr val="bg1"/>
                </a:solidFill>
                <a:latin typeface="微软雅黑" panose="020B0503020204020204" pitchFamily="34" charset="-122"/>
                <a:ea typeface="微软雅黑" panose="020B0503020204020204" pitchFamily="34" charset="-122"/>
              </a:rPr>
              <a:t>此处输入您的文本请在此处输入您的文本此处输入您的文本此处输入您的文本此处输入您的文本请在此处输入您的文本此处输入您的文本。</a:t>
            </a:r>
          </a:p>
        </p:txBody>
      </p:sp>
      <p:sp>
        <p:nvSpPr>
          <p:cNvPr id="24581" name="TextBox 5"/>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24582" name="TextBox 6"/>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iterate type="lt">
                                    <p:tmPct val="8000"/>
                                  </p:iterate>
                                  <p:childTnLst>
                                    <p:set>
                                      <p:cBhvr>
                                        <p:cTn id="6" dur="1" fill="hold">
                                          <p:stCondLst>
                                            <p:cond delay="0"/>
                                          </p:stCondLst>
                                        </p:cTn>
                                        <p:tgtEl>
                                          <p:spTgt spid="27"/>
                                        </p:tgtEl>
                                        <p:attrNameLst>
                                          <p:attrName>style.visibility</p:attrName>
                                        </p:attrNameLst>
                                      </p:cBhvr>
                                      <p:to>
                                        <p:strVal val="visible"/>
                                      </p:to>
                                    </p:set>
                                    <p:animEffect transition="in" filter="wipe(left)">
                                      <p:cBhvr>
                                        <p:cTn id="7" dur="300"/>
                                        <p:tgtEl>
                                          <p:spTgt spid="27"/>
                                        </p:tgtEl>
                                      </p:cBhvr>
                                    </p:animEffect>
                                  </p:childTnLst>
                                </p:cTn>
                              </p:par>
                            </p:childTnLst>
                          </p:cTn>
                        </p:par>
                        <p:par>
                          <p:cTn id="8" fill="hold" nodeType="afterGroup">
                            <p:stCondLst>
                              <p:cond delay="2580"/>
                            </p:stCondLst>
                            <p:childTnLst>
                              <p:par>
                                <p:cTn id="9" presetID="22" presetClass="entr" presetSubtype="2"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wipe(left)">
                                      <p:cBhvr>
                                        <p:cTn id="14" dur="500"/>
                                        <p:tgtEl>
                                          <p:spTgt spid="29"/>
                                        </p:tgtEl>
                                      </p:cBhvr>
                                    </p:animEffect>
                                  </p:childTnLst>
                                </p:cTn>
                              </p:par>
                            </p:childTnLst>
                          </p:cTn>
                        </p:par>
                        <p:par>
                          <p:cTn id="15" fill="hold" nodeType="afterGroup">
                            <p:stCondLst>
                              <p:cond delay="3080"/>
                            </p:stCondLst>
                            <p:childTnLst>
                              <p:par>
                                <p:cTn id="16" presetID="22" presetClass="entr" presetSubtype="2"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wipe(right)">
                                      <p:cBhvr>
                                        <p:cTn id="1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animBg="1"/>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a:spLocks noChangeArrowheads="1"/>
          </p:cNvSpPr>
          <p:nvPr/>
        </p:nvSpPr>
        <p:spPr bwMode="auto">
          <a:xfrm>
            <a:off x="2339975" y="1643063"/>
            <a:ext cx="6804025" cy="16494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1600"/>
          </a:p>
        </p:txBody>
      </p:sp>
      <p:sp>
        <p:nvSpPr>
          <p:cNvPr id="23" name="矩形 22"/>
          <p:cNvSpPr/>
          <p:nvPr/>
        </p:nvSpPr>
        <p:spPr>
          <a:xfrm>
            <a:off x="0" y="1643063"/>
            <a:ext cx="2339975" cy="16494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104900" fontAlgn="auto">
              <a:spcBef>
                <a:spcPts val="0"/>
              </a:spcBef>
              <a:spcAft>
                <a:spcPts val="0"/>
              </a:spcAft>
              <a:defRPr/>
            </a:pPr>
            <a:endParaRPr lang="zh-CN" altLang="en-US" sz="1600" noProof="1"/>
          </a:p>
        </p:txBody>
      </p:sp>
      <p:sp>
        <p:nvSpPr>
          <p:cNvPr id="24" name="Text Box 2"/>
          <p:cNvSpPr txBox="1">
            <a:spLocks noChangeArrowheads="1"/>
          </p:cNvSpPr>
          <p:nvPr/>
        </p:nvSpPr>
        <p:spPr bwMode="auto">
          <a:xfrm>
            <a:off x="2700338" y="1924050"/>
            <a:ext cx="48577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3600" b="1">
                <a:solidFill>
                  <a:schemeClr val="bg1"/>
                </a:solidFill>
                <a:latin typeface="微软雅黑" panose="020B0503020204020204" pitchFamily="34" charset="-122"/>
                <a:ea typeface="微软雅黑" panose="020B0503020204020204" pitchFamily="34" charset="-122"/>
              </a:rPr>
              <a:t>在此输入过渡页标题</a:t>
            </a:r>
          </a:p>
        </p:txBody>
      </p:sp>
      <p:sp>
        <p:nvSpPr>
          <p:cNvPr id="25" name="Text Box 2"/>
          <p:cNvSpPr txBox="1">
            <a:spLocks noChangeArrowheads="1"/>
          </p:cNvSpPr>
          <p:nvPr/>
        </p:nvSpPr>
        <p:spPr bwMode="auto">
          <a:xfrm>
            <a:off x="2749550" y="2643188"/>
            <a:ext cx="4808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a:solidFill>
                  <a:schemeClr val="bg1"/>
                </a:solidFill>
                <a:latin typeface="微软雅黑" panose="020B0503020204020204" pitchFamily="34" charset="-122"/>
                <a:ea typeface="微软雅黑" panose="020B0503020204020204" pitchFamily="34" charset="-122"/>
              </a:rPr>
              <a:t>点击录入此部分的内容及说明，简单扼要。</a:t>
            </a:r>
          </a:p>
        </p:txBody>
      </p:sp>
      <p:sp>
        <p:nvSpPr>
          <p:cNvPr id="7" name="TextBox 6"/>
          <p:cNvSpPr txBox="1">
            <a:spLocks noChangeArrowheads="1"/>
          </p:cNvSpPr>
          <p:nvPr/>
        </p:nvSpPr>
        <p:spPr bwMode="auto">
          <a:xfrm>
            <a:off x="498475" y="1773238"/>
            <a:ext cx="1355725"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8800">
                <a:solidFill>
                  <a:schemeClr val="bg1"/>
                </a:solidFill>
                <a:latin typeface="Impact" panose="020B0806030902050204" pitchFamily="34" charset="0"/>
                <a:ea typeface="微软雅黑" panose="020B0503020204020204" pitchFamily="34" charset="-122"/>
              </a:rPr>
              <a:t>02</a:t>
            </a:r>
            <a:endParaRPr lang="zh-CN" altLang="en-US" sz="8800">
              <a:solidFill>
                <a:schemeClr val="bg1"/>
              </a:solidFill>
              <a:latin typeface="Impact" panose="020B0806030902050204" pitchFamily="34" charset="0"/>
              <a:ea typeface="微软雅黑" panose="020B0503020204020204" pitchFamily="34" charset="-122"/>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ppt_x</p:attrName>
                                        </p:attrNameLst>
                                      </p:cBhvr>
                                      <p:tavLst>
                                        <p:tav tm="0">
                                          <p:val>
                                            <p:strVal val="0-#ppt_w/2"/>
                                          </p:val>
                                        </p:tav>
                                        <p:tav tm="100000">
                                          <p:val>
                                            <p:strVal val="#ppt_x"/>
                                          </p:val>
                                        </p:tav>
                                      </p:tavLst>
                                    </p:anim>
                                    <p:anim calcmode="lin" valueType="num">
                                      <p:cBhvr>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ppt_x</p:attrName>
                                        </p:attrNameLst>
                                      </p:cBhvr>
                                      <p:tavLst>
                                        <p:tav tm="0">
                                          <p:val>
                                            <p:strVal val="1+#ppt_w/2"/>
                                          </p:val>
                                        </p:tav>
                                        <p:tav tm="100000">
                                          <p:val>
                                            <p:strVal val="#ppt_x"/>
                                          </p:val>
                                        </p:tav>
                                      </p:tavLst>
                                    </p:anim>
                                    <p:anim calcmode="lin" valueType="num">
                                      <p:cBhvr>
                                        <p:cTn id="12" dur="500" fill="hold"/>
                                        <p:tgtEl>
                                          <p:spTgt spid="22"/>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500"/>
                            </p:stCondLst>
                            <p:childTnLst>
                              <p:par>
                                <p:cTn id="14" presetID="49" presetClass="entr" presetSubtype="0" decel="10000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 calcmode="lin" valueType="num">
                                      <p:cBhvr>
                                        <p:cTn id="18" dur="500" fill="hold"/>
                                        <p:tgtEl>
                                          <p:spTgt spid="7"/>
                                        </p:tgtEl>
                                        <p:attrNameLst>
                                          <p:attrName>style.rotation</p:attrName>
                                        </p:attrNameLst>
                                      </p:cBhvr>
                                      <p:tavLst>
                                        <p:tav tm="0">
                                          <p:val>
                                            <p:fltVal val="360"/>
                                          </p:val>
                                        </p:tav>
                                        <p:tav tm="100000">
                                          <p:val>
                                            <p:fltVal val="0"/>
                                          </p:val>
                                        </p:tav>
                                      </p:tavLst>
                                    </p:anim>
                                    <p:animEffect transition="in" filter="fade">
                                      <p:cBhvr>
                                        <p:cTn id="19" dur="500"/>
                                        <p:tgtEl>
                                          <p:spTgt spid="7"/>
                                        </p:tgtEl>
                                      </p:cBhvr>
                                    </p:animEffect>
                                  </p:childTnLst>
                                </p:cTn>
                              </p:par>
                            </p:childTnLst>
                          </p:cTn>
                        </p:par>
                        <p:par>
                          <p:cTn id="20" fill="hold" nodeType="afterGroup">
                            <p:stCondLst>
                              <p:cond delay="1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 calcmode="lin" valueType="num">
                                      <p:cBhvr>
                                        <p:cTn id="23" dur="8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24" dur="800" fill="hold"/>
                                        <p:tgtEl>
                                          <p:spTgt spid="24"/>
                                        </p:tgtEl>
                                        <p:attrNameLst>
                                          <p:attrName>ppt_y</p:attrName>
                                        </p:attrNameLst>
                                      </p:cBhvr>
                                      <p:tavLst>
                                        <p:tav tm="0">
                                          <p:val>
                                            <p:strVal val="#ppt_y"/>
                                          </p:val>
                                        </p:tav>
                                        <p:tav tm="100000">
                                          <p:val>
                                            <p:strVal val="#ppt_y"/>
                                          </p:val>
                                        </p:tav>
                                      </p:tavLst>
                                    </p:anim>
                                    <p:anim calcmode="lin" valueType="num">
                                      <p:cBhvr>
                                        <p:cTn id="25" dur="8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26" dur="8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800" tmFilter="0,0; .5, 1; 1, 1"/>
                                        <p:tgtEl>
                                          <p:spTgt spid="24"/>
                                        </p:tgtEl>
                                      </p:cBhvr>
                                    </p:animEffect>
                                  </p:childTnLst>
                                </p:cTn>
                              </p:par>
                            </p:childTnLst>
                          </p:cTn>
                        </p:par>
                        <p:par>
                          <p:cTn id="28" fill="hold" nodeType="afterGroup">
                            <p:stCondLst>
                              <p:cond delay="2440"/>
                            </p:stCondLst>
                            <p:childTnLst>
                              <p:par>
                                <p:cTn id="29" presetID="22" presetClass="entr" presetSubtype="4"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p:bldP spid="25"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a:grpSpLocks/>
          </p:cNvGrpSpPr>
          <p:nvPr/>
        </p:nvGrpSpPr>
        <p:grpSpPr bwMode="auto">
          <a:xfrm>
            <a:off x="2863850" y="1408113"/>
            <a:ext cx="1919288" cy="681037"/>
            <a:chOff x="3666731" y="1984470"/>
            <a:chExt cx="2636520" cy="1447800"/>
          </a:xfrm>
        </p:grpSpPr>
        <p:sp>
          <p:nvSpPr>
            <p:cNvPr id="4" name="任意多边形 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900" b="1" noProof="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8675" name="文本框 35"/>
            <p:cNvSpPr txBox="1">
              <a:spLocks noChangeArrowheads="1"/>
            </p:cNvSpPr>
            <p:nvPr/>
          </p:nvSpPr>
          <p:spPr bwMode="auto">
            <a:xfrm>
              <a:off x="3971726" y="2364755"/>
              <a:ext cx="2230360" cy="68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r>
                <a:rPr lang="zh-CN" altLang="en-US" sz="1500" b="1">
                  <a:solidFill>
                    <a:srgbClr val="F2F2F2"/>
                  </a:solidFill>
                  <a:latin typeface="Arial" panose="020B0604020202020204" pitchFamily="34" charset="0"/>
                  <a:ea typeface="微软雅黑" panose="020B0503020204020204" pitchFamily="34" charset="-122"/>
                </a:rPr>
                <a:t>第二季度</a:t>
              </a:r>
              <a:endParaRPr lang="zh-CN" altLang="en-US" sz="1500" b="1" baseline="-3000">
                <a:solidFill>
                  <a:srgbClr val="F2F2F2"/>
                </a:solidFill>
                <a:latin typeface="Arial" panose="020B0604020202020204" pitchFamily="34" charset="0"/>
                <a:ea typeface="微软雅黑" panose="020B0503020204020204" pitchFamily="34" charset="-122"/>
              </a:endParaRPr>
            </a:p>
          </p:txBody>
        </p:sp>
      </p:grpSp>
      <p:grpSp>
        <p:nvGrpSpPr>
          <p:cNvPr id="6" name="组合 5"/>
          <p:cNvGrpSpPr>
            <a:grpSpLocks/>
          </p:cNvGrpSpPr>
          <p:nvPr/>
        </p:nvGrpSpPr>
        <p:grpSpPr bwMode="auto">
          <a:xfrm>
            <a:off x="1262063" y="1408113"/>
            <a:ext cx="1917700" cy="681037"/>
            <a:chOff x="1436370" y="1984470"/>
            <a:chExt cx="2636520" cy="1447800"/>
          </a:xfrm>
        </p:grpSpPr>
        <p:sp>
          <p:nvSpPr>
            <p:cNvPr id="7" name="任意多边形 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900" b="1" noProof="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8678" name="文本框 43"/>
            <p:cNvSpPr txBox="1">
              <a:spLocks noChangeArrowheads="1"/>
            </p:cNvSpPr>
            <p:nvPr/>
          </p:nvSpPr>
          <p:spPr bwMode="auto">
            <a:xfrm>
              <a:off x="1709209" y="2315665"/>
              <a:ext cx="2293960" cy="78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lnSpc>
                  <a:spcPct val="120000"/>
                </a:lnSpc>
              </a:pPr>
              <a:r>
                <a:rPr lang="zh-CN" altLang="en-US" sz="1500" b="1">
                  <a:solidFill>
                    <a:srgbClr val="F2F2F2"/>
                  </a:solidFill>
                  <a:latin typeface="Arial" panose="020B0604020202020204" pitchFamily="34" charset="0"/>
                  <a:ea typeface="微软雅黑" panose="020B0503020204020204" pitchFamily="34" charset="-122"/>
                </a:rPr>
                <a:t>第一季度</a:t>
              </a:r>
              <a:endParaRPr lang="zh-CN" altLang="en-US" sz="1500" b="1" baseline="-3000">
                <a:solidFill>
                  <a:srgbClr val="F2F2F2"/>
                </a:solidFill>
                <a:latin typeface="Arial" panose="020B0604020202020204" pitchFamily="34" charset="0"/>
                <a:ea typeface="微软雅黑" panose="020B0503020204020204" pitchFamily="34" charset="-122"/>
              </a:endParaRPr>
            </a:p>
          </p:txBody>
        </p:sp>
      </p:grpSp>
      <p:grpSp>
        <p:nvGrpSpPr>
          <p:cNvPr id="10" name="组合 9"/>
          <p:cNvGrpSpPr>
            <a:grpSpLocks/>
          </p:cNvGrpSpPr>
          <p:nvPr/>
        </p:nvGrpSpPr>
        <p:grpSpPr bwMode="auto">
          <a:xfrm>
            <a:off x="6070600" y="1408113"/>
            <a:ext cx="1917700" cy="681037"/>
            <a:chOff x="8127453" y="1984470"/>
            <a:chExt cx="2636520" cy="1447800"/>
          </a:xfrm>
        </p:grpSpPr>
        <p:sp>
          <p:nvSpPr>
            <p:cNvPr id="11" name="任意多边形 10"/>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900" b="1" noProof="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8681" name="文本框 46"/>
            <p:cNvSpPr txBox="1">
              <a:spLocks noChangeArrowheads="1"/>
            </p:cNvSpPr>
            <p:nvPr/>
          </p:nvSpPr>
          <p:spPr bwMode="auto">
            <a:xfrm>
              <a:off x="8439016" y="2315665"/>
              <a:ext cx="2230360" cy="78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lnSpc>
                  <a:spcPct val="120000"/>
                </a:lnSpc>
              </a:pPr>
              <a:r>
                <a:rPr lang="zh-CN" altLang="en-US" sz="1500" b="1">
                  <a:solidFill>
                    <a:srgbClr val="F2F2F2"/>
                  </a:solidFill>
                  <a:latin typeface="Arial" panose="020B0604020202020204" pitchFamily="34" charset="0"/>
                  <a:ea typeface="微软雅黑" panose="020B0503020204020204" pitchFamily="34" charset="-122"/>
                </a:rPr>
                <a:t>第四季度</a:t>
              </a:r>
              <a:endParaRPr lang="zh-CN" altLang="en-US" sz="1500" b="1" baseline="-3000">
                <a:solidFill>
                  <a:srgbClr val="F2F2F2"/>
                </a:solidFill>
                <a:latin typeface="Arial" panose="020B0604020202020204" pitchFamily="34" charset="0"/>
                <a:ea typeface="微软雅黑" panose="020B0503020204020204" pitchFamily="34" charset="-122"/>
              </a:endParaRPr>
            </a:p>
          </p:txBody>
        </p:sp>
      </p:grpSp>
      <p:grpSp>
        <p:nvGrpSpPr>
          <p:cNvPr id="13" name="组合 12"/>
          <p:cNvGrpSpPr>
            <a:grpSpLocks/>
          </p:cNvGrpSpPr>
          <p:nvPr/>
        </p:nvGrpSpPr>
        <p:grpSpPr bwMode="auto">
          <a:xfrm>
            <a:off x="4467225" y="1408113"/>
            <a:ext cx="1917700" cy="681037"/>
            <a:chOff x="5897092" y="1984470"/>
            <a:chExt cx="2636520" cy="1447800"/>
          </a:xfrm>
        </p:grpSpPr>
        <p:sp>
          <p:nvSpPr>
            <p:cNvPr id="14" name="任意多边形 13"/>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900" b="1" noProof="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8684" name="文本框 49"/>
            <p:cNvSpPr txBox="1">
              <a:spLocks noChangeArrowheads="1"/>
            </p:cNvSpPr>
            <p:nvPr/>
          </p:nvSpPr>
          <p:spPr bwMode="auto">
            <a:xfrm>
              <a:off x="6227711" y="2315669"/>
              <a:ext cx="2205655" cy="78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lnSpc>
                  <a:spcPct val="120000"/>
                </a:lnSpc>
              </a:pPr>
              <a:r>
                <a:rPr lang="zh-CN" altLang="en-US" sz="1500" b="1">
                  <a:solidFill>
                    <a:srgbClr val="F2F2F2"/>
                  </a:solidFill>
                  <a:latin typeface="Arial" panose="020B0604020202020204" pitchFamily="34" charset="0"/>
                  <a:ea typeface="微软雅黑" panose="020B0503020204020204" pitchFamily="34" charset="-122"/>
                </a:rPr>
                <a:t>第三季度</a:t>
              </a:r>
              <a:endParaRPr lang="zh-CN" altLang="en-US" sz="1500" b="1" baseline="-3000">
                <a:solidFill>
                  <a:srgbClr val="F2F2F2"/>
                </a:solidFill>
                <a:latin typeface="Arial" panose="020B0604020202020204" pitchFamily="34" charset="0"/>
                <a:ea typeface="微软雅黑" panose="020B0503020204020204" pitchFamily="34" charset="-122"/>
              </a:endParaRPr>
            </a:p>
          </p:txBody>
        </p:sp>
      </p:grpSp>
      <p:sp>
        <p:nvSpPr>
          <p:cNvPr id="16" name="矩形 47"/>
          <p:cNvSpPr>
            <a:spLocks noChangeArrowheads="1"/>
          </p:cNvSpPr>
          <p:nvPr/>
        </p:nvSpPr>
        <p:spPr bwMode="auto">
          <a:xfrm>
            <a:off x="1062038" y="4105275"/>
            <a:ext cx="70389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p>
            <a:pPr algn="ctr">
              <a:lnSpc>
                <a:spcPct val="120000"/>
              </a:lnSpc>
              <a:buFont typeface="Arial" panose="020B0604020202020204" pitchFamily="34" charset="0"/>
              <a:buNone/>
            </a:pPr>
            <a:r>
              <a:rPr lang="zh-CN" altLang="en-US" sz="1100">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在此录入上述图表的综合描述说明，您的内容打在这里，或者通过复制您的文本后，在此框中选择粘贴，并选择只保留文字。</a:t>
            </a:r>
          </a:p>
        </p:txBody>
      </p:sp>
      <p:sp>
        <p:nvSpPr>
          <p:cNvPr id="17" name="矩形 16"/>
          <p:cNvSpPr>
            <a:spLocks noChangeArrowheads="1"/>
          </p:cNvSpPr>
          <p:nvPr/>
        </p:nvSpPr>
        <p:spPr bwMode="auto">
          <a:xfrm>
            <a:off x="1638300" y="2297113"/>
            <a:ext cx="1062038"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r>
              <a:rPr lang="zh-CN" altLang="en-US" sz="1200" b="1">
                <a:latin typeface="微软雅黑" panose="020B0503020204020204" pitchFamily="34" charset="-122"/>
                <a:ea typeface="微软雅黑" panose="020B0503020204020204" pitchFamily="34" charset="-122"/>
              </a:rPr>
              <a:t>单击添加标题</a:t>
            </a:r>
            <a:endParaRPr lang="en-US" altLang="zh-CN" sz="1200" b="1">
              <a:latin typeface="微软雅黑" panose="020B0503020204020204" pitchFamily="34" charset="-122"/>
              <a:ea typeface="微软雅黑" panose="020B0503020204020204" pitchFamily="34" charset="-122"/>
            </a:endParaRPr>
          </a:p>
        </p:txBody>
      </p:sp>
      <p:sp>
        <p:nvSpPr>
          <p:cNvPr id="18" name="矩形 47"/>
          <p:cNvSpPr>
            <a:spLocks noChangeArrowheads="1"/>
          </p:cNvSpPr>
          <p:nvPr/>
        </p:nvSpPr>
        <p:spPr bwMode="auto">
          <a:xfrm>
            <a:off x="1455738" y="2655888"/>
            <a:ext cx="1430337"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p>
            <a:pPr algn="ctr">
              <a:lnSpc>
                <a:spcPct val="120000"/>
              </a:lnSpc>
              <a:buFont typeface="Arial" panose="020B0604020202020204" pitchFamily="34" charset="0"/>
              <a:buNone/>
            </a:pPr>
            <a:r>
              <a:rPr lang="zh-CN" altLang="en-US" sz="1100">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p>
        </p:txBody>
      </p:sp>
      <p:sp>
        <p:nvSpPr>
          <p:cNvPr id="19" name="矩形 18"/>
          <p:cNvSpPr>
            <a:spLocks noChangeArrowheads="1"/>
          </p:cNvSpPr>
          <p:nvPr/>
        </p:nvSpPr>
        <p:spPr bwMode="auto">
          <a:xfrm>
            <a:off x="3263900" y="2297113"/>
            <a:ext cx="10604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r>
              <a:rPr lang="zh-CN" altLang="en-US" sz="1200" b="1">
                <a:latin typeface="微软雅黑" panose="020B0503020204020204" pitchFamily="34" charset="-122"/>
                <a:ea typeface="微软雅黑" panose="020B0503020204020204" pitchFamily="34" charset="-122"/>
              </a:rPr>
              <a:t>单击添加标题</a:t>
            </a:r>
            <a:endParaRPr lang="en-US" altLang="zh-CN" sz="1200" b="1">
              <a:latin typeface="微软雅黑" panose="020B0503020204020204" pitchFamily="34" charset="-122"/>
              <a:ea typeface="微软雅黑" panose="020B0503020204020204" pitchFamily="34" charset="-122"/>
            </a:endParaRPr>
          </a:p>
        </p:txBody>
      </p:sp>
      <p:sp>
        <p:nvSpPr>
          <p:cNvPr id="20" name="矩形 47"/>
          <p:cNvSpPr>
            <a:spLocks noChangeArrowheads="1"/>
          </p:cNvSpPr>
          <p:nvPr/>
        </p:nvSpPr>
        <p:spPr bwMode="auto">
          <a:xfrm>
            <a:off x="3113088" y="2655888"/>
            <a:ext cx="1406525"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p>
            <a:pPr algn="ctr">
              <a:lnSpc>
                <a:spcPct val="120000"/>
              </a:lnSpc>
              <a:buFont typeface="Arial" panose="020B0604020202020204" pitchFamily="34" charset="0"/>
              <a:buNone/>
            </a:pPr>
            <a:r>
              <a:rPr lang="zh-CN" altLang="en-US" sz="1100">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p>
        </p:txBody>
      </p:sp>
      <p:sp>
        <p:nvSpPr>
          <p:cNvPr id="21" name="矩形 20"/>
          <p:cNvSpPr>
            <a:spLocks noChangeArrowheads="1"/>
          </p:cNvSpPr>
          <p:nvPr/>
        </p:nvSpPr>
        <p:spPr bwMode="auto">
          <a:xfrm>
            <a:off x="4889500" y="2297113"/>
            <a:ext cx="10604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r>
              <a:rPr lang="zh-CN" altLang="en-US" sz="1200" b="1">
                <a:latin typeface="微软雅黑" panose="020B0503020204020204" pitchFamily="34" charset="-122"/>
                <a:ea typeface="微软雅黑" panose="020B0503020204020204" pitchFamily="34" charset="-122"/>
              </a:rPr>
              <a:t>单击添加标题</a:t>
            </a:r>
            <a:endParaRPr lang="en-US" altLang="zh-CN" sz="1200" b="1">
              <a:latin typeface="微软雅黑" panose="020B0503020204020204" pitchFamily="34" charset="-122"/>
              <a:ea typeface="微软雅黑" panose="020B0503020204020204" pitchFamily="34" charset="-122"/>
            </a:endParaRPr>
          </a:p>
        </p:txBody>
      </p:sp>
      <p:sp>
        <p:nvSpPr>
          <p:cNvPr id="22" name="矩形 47"/>
          <p:cNvSpPr>
            <a:spLocks noChangeArrowheads="1"/>
          </p:cNvSpPr>
          <p:nvPr/>
        </p:nvSpPr>
        <p:spPr bwMode="auto">
          <a:xfrm>
            <a:off x="4746625" y="2655888"/>
            <a:ext cx="1419225"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p>
            <a:pPr algn="ctr">
              <a:lnSpc>
                <a:spcPct val="120000"/>
              </a:lnSpc>
              <a:buFont typeface="Arial" panose="020B0604020202020204" pitchFamily="34" charset="0"/>
              <a:buNone/>
            </a:pPr>
            <a:r>
              <a:rPr lang="zh-CN" altLang="en-US" sz="1100">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p>
        </p:txBody>
      </p:sp>
      <p:sp>
        <p:nvSpPr>
          <p:cNvPr id="23" name="矩形 22"/>
          <p:cNvSpPr>
            <a:spLocks noChangeArrowheads="1"/>
          </p:cNvSpPr>
          <p:nvPr/>
        </p:nvSpPr>
        <p:spPr bwMode="auto">
          <a:xfrm>
            <a:off x="6513513" y="2297113"/>
            <a:ext cx="1062037"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r>
              <a:rPr lang="zh-CN" altLang="en-US" sz="1200" b="1">
                <a:latin typeface="微软雅黑" panose="020B0503020204020204" pitchFamily="34" charset="-122"/>
                <a:ea typeface="微软雅黑" panose="020B0503020204020204" pitchFamily="34" charset="-122"/>
              </a:rPr>
              <a:t>单击添加标题</a:t>
            </a:r>
            <a:endParaRPr lang="en-US" altLang="zh-CN" sz="1200" b="1">
              <a:latin typeface="微软雅黑" panose="020B0503020204020204" pitchFamily="34" charset="-122"/>
              <a:ea typeface="微软雅黑" panose="020B0503020204020204" pitchFamily="34" charset="-122"/>
            </a:endParaRPr>
          </a:p>
        </p:txBody>
      </p:sp>
      <p:sp>
        <p:nvSpPr>
          <p:cNvPr id="24" name="矩形 47"/>
          <p:cNvSpPr>
            <a:spLocks noChangeArrowheads="1"/>
          </p:cNvSpPr>
          <p:nvPr/>
        </p:nvSpPr>
        <p:spPr bwMode="auto">
          <a:xfrm>
            <a:off x="6392863" y="2655888"/>
            <a:ext cx="1404937"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p>
            <a:pPr algn="ctr">
              <a:lnSpc>
                <a:spcPct val="120000"/>
              </a:lnSpc>
              <a:buFont typeface="Arial" panose="020B0604020202020204" pitchFamily="34" charset="0"/>
              <a:buNone/>
            </a:pPr>
            <a:r>
              <a:rPr lang="zh-CN" altLang="en-US" sz="1100">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p>
        </p:txBody>
      </p:sp>
      <p:cxnSp>
        <p:nvCxnSpPr>
          <p:cNvPr id="25" name="直接连接符 8"/>
          <p:cNvCxnSpPr/>
          <p:nvPr/>
        </p:nvCxnSpPr>
        <p:spPr>
          <a:xfrm>
            <a:off x="1071563" y="4013200"/>
            <a:ext cx="701992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8695" name="TextBox 25"/>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28696" name="TextBox 26"/>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400" fill="hold"/>
                                        <p:tgtEl>
                                          <p:spTgt spid="6"/>
                                        </p:tgtEl>
                                        <p:attrNameLst>
                                          <p:attrName>ppt_x</p:attrName>
                                        </p:attrNameLst>
                                      </p:cBhvr>
                                      <p:tavLst>
                                        <p:tav tm="0">
                                          <p:val>
                                            <p:strVal val="0-#ppt_w/2"/>
                                          </p:val>
                                        </p:tav>
                                        <p:tav tm="100000">
                                          <p:val>
                                            <p:strVal val="#ppt_x"/>
                                          </p:val>
                                        </p:tav>
                                      </p:tavLst>
                                    </p:anim>
                                    <p:anim calcmode="lin" valueType="num">
                                      <p:cBhvr>
                                        <p:cTn id="8" dur="400" fill="hold"/>
                                        <p:tgtEl>
                                          <p:spTgt spid="6"/>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17"/>
                                        </p:tgtEl>
                                        <p:attrNameLst>
                                          <p:attrName>style.visibility</p:attrName>
                                        </p:attrNameLst>
                                      </p:cBhvr>
                                      <p:to>
                                        <p:strVal val="visible"/>
                                      </p:to>
                                    </p:set>
                                    <p:anim calcmode="lin" valueType="num">
                                      <p:cBhvr>
                                        <p:cTn id="11" dur="400"/>
                                        <p:tgtEl>
                                          <p:spTgt spid="17"/>
                                        </p:tgtEl>
                                        <p:attrNameLst>
                                          <p:attrName>ppt_y</p:attrName>
                                        </p:attrNameLst>
                                      </p:cBhvr>
                                      <p:tavLst>
                                        <p:tav tm="0">
                                          <p:val>
                                            <p:strVal val="#ppt_y-#ppt_h*1.125000"/>
                                          </p:val>
                                        </p:tav>
                                        <p:tav tm="100000">
                                          <p:val>
                                            <p:strVal val="#ppt_y"/>
                                          </p:val>
                                        </p:tav>
                                      </p:tavLst>
                                    </p:anim>
                                    <p:animEffect transition="in" filter="wipe(down)">
                                      <p:cBhvr>
                                        <p:cTn id="12" dur="400"/>
                                        <p:tgtEl>
                                          <p:spTgt spid="17"/>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p:cTn id="15" dur="400"/>
                                        <p:tgtEl>
                                          <p:spTgt spid="18"/>
                                        </p:tgtEl>
                                        <p:attrNameLst>
                                          <p:attrName>ppt_y</p:attrName>
                                        </p:attrNameLst>
                                      </p:cBhvr>
                                      <p:tavLst>
                                        <p:tav tm="0">
                                          <p:val>
                                            <p:strVal val="#ppt_y-#ppt_h*1.125000"/>
                                          </p:val>
                                        </p:tav>
                                        <p:tav tm="100000">
                                          <p:val>
                                            <p:strVal val="#ppt_y"/>
                                          </p:val>
                                        </p:tav>
                                      </p:tavLst>
                                    </p:anim>
                                    <p:animEffect transition="in" filter="wipe(down)">
                                      <p:cBhvr>
                                        <p:cTn id="16" dur="400"/>
                                        <p:tgtEl>
                                          <p:spTgt spid="18"/>
                                        </p:tgtEl>
                                      </p:cBhvr>
                                    </p:animEffect>
                                  </p:childTnLst>
                                </p:cTn>
                              </p:par>
                            </p:childTnLst>
                          </p:cTn>
                        </p:par>
                        <p:par>
                          <p:cTn id="17" fill="hold" nodeType="afterGroup">
                            <p:stCondLst>
                              <p:cond delay="900"/>
                            </p:stCondLst>
                            <p:childTnLst>
                              <p:par>
                                <p:cTn id="18" presetID="1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400"/>
                                        <p:tgtEl>
                                          <p:spTgt spid="3"/>
                                        </p:tgtEl>
                                        <p:attrNameLst>
                                          <p:attrName>ppt_x</p:attrName>
                                        </p:attrNameLst>
                                      </p:cBhvr>
                                      <p:tavLst>
                                        <p:tav tm="0">
                                          <p:val>
                                            <p:strVal val="#ppt_x-#ppt_w*1.125000"/>
                                          </p:val>
                                        </p:tav>
                                        <p:tav tm="100000">
                                          <p:val>
                                            <p:strVal val="#ppt_x"/>
                                          </p:val>
                                        </p:tav>
                                      </p:tavLst>
                                    </p:anim>
                                    <p:animEffect transition="in" filter="wipe(right)">
                                      <p:cBhvr>
                                        <p:cTn id="21" dur="400"/>
                                        <p:tgtEl>
                                          <p:spTgt spid="3"/>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19"/>
                                        </p:tgtEl>
                                        <p:attrNameLst>
                                          <p:attrName>style.visibility</p:attrName>
                                        </p:attrNameLst>
                                      </p:cBhvr>
                                      <p:to>
                                        <p:strVal val="visible"/>
                                      </p:to>
                                    </p:set>
                                    <p:anim calcmode="lin" valueType="num">
                                      <p:cBhvr>
                                        <p:cTn id="24" dur="400"/>
                                        <p:tgtEl>
                                          <p:spTgt spid="19"/>
                                        </p:tgtEl>
                                        <p:attrNameLst>
                                          <p:attrName>ppt_y</p:attrName>
                                        </p:attrNameLst>
                                      </p:cBhvr>
                                      <p:tavLst>
                                        <p:tav tm="0">
                                          <p:val>
                                            <p:strVal val="#ppt_y-#ppt_h*1.125000"/>
                                          </p:val>
                                        </p:tav>
                                        <p:tav tm="100000">
                                          <p:val>
                                            <p:strVal val="#ppt_y"/>
                                          </p:val>
                                        </p:tav>
                                      </p:tavLst>
                                    </p:anim>
                                    <p:animEffect transition="in" filter="wipe(down)">
                                      <p:cBhvr>
                                        <p:cTn id="25" dur="400"/>
                                        <p:tgtEl>
                                          <p:spTgt spid="19"/>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0"/>
                                        </p:tgtEl>
                                        <p:attrNameLst>
                                          <p:attrName>style.visibility</p:attrName>
                                        </p:attrNameLst>
                                      </p:cBhvr>
                                      <p:to>
                                        <p:strVal val="visible"/>
                                      </p:to>
                                    </p:set>
                                    <p:anim calcmode="lin" valueType="num">
                                      <p:cBhvr>
                                        <p:cTn id="28" dur="400"/>
                                        <p:tgtEl>
                                          <p:spTgt spid="20"/>
                                        </p:tgtEl>
                                        <p:attrNameLst>
                                          <p:attrName>ppt_y</p:attrName>
                                        </p:attrNameLst>
                                      </p:cBhvr>
                                      <p:tavLst>
                                        <p:tav tm="0">
                                          <p:val>
                                            <p:strVal val="#ppt_y-#ppt_h*1.125000"/>
                                          </p:val>
                                        </p:tav>
                                        <p:tav tm="100000">
                                          <p:val>
                                            <p:strVal val="#ppt_y"/>
                                          </p:val>
                                        </p:tav>
                                      </p:tavLst>
                                    </p:anim>
                                    <p:animEffect transition="in" filter="wipe(down)">
                                      <p:cBhvr>
                                        <p:cTn id="29" dur="400"/>
                                        <p:tgtEl>
                                          <p:spTgt spid="20"/>
                                        </p:tgtEl>
                                      </p:cBhvr>
                                    </p:animEffect>
                                  </p:childTnLst>
                                </p:cTn>
                              </p:par>
                            </p:childTnLst>
                          </p:cTn>
                        </p:par>
                        <p:par>
                          <p:cTn id="30" fill="hold" nodeType="afterGroup">
                            <p:stCondLst>
                              <p:cond delay="1800"/>
                            </p:stCondLst>
                            <p:childTnLst>
                              <p:par>
                                <p:cTn id="31" presetID="12" presetClass="entr" presetSubtype="8"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400"/>
                                        <p:tgtEl>
                                          <p:spTgt spid="13"/>
                                        </p:tgtEl>
                                        <p:attrNameLst>
                                          <p:attrName>ppt_x</p:attrName>
                                        </p:attrNameLst>
                                      </p:cBhvr>
                                      <p:tavLst>
                                        <p:tav tm="0">
                                          <p:val>
                                            <p:strVal val="#ppt_x-#ppt_w*1.125000"/>
                                          </p:val>
                                        </p:tav>
                                        <p:tav tm="100000">
                                          <p:val>
                                            <p:strVal val="#ppt_x"/>
                                          </p:val>
                                        </p:tav>
                                      </p:tavLst>
                                    </p:anim>
                                    <p:animEffect transition="in" filter="wipe(right)">
                                      <p:cBhvr>
                                        <p:cTn id="34" dur="400"/>
                                        <p:tgtEl>
                                          <p:spTgt spid="13"/>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21"/>
                                        </p:tgtEl>
                                        <p:attrNameLst>
                                          <p:attrName>style.visibility</p:attrName>
                                        </p:attrNameLst>
                                      </p:cBhvr>
                                      <p:to>
                                        <p:strVal val="visible"/>
                                      </p:to>
                                    </p:set>
                                    <p:anim calcmode="lin" valueType="num">
                                      <p:cBhvr>
                                        <p:cTn id="37" dur="400"/>
                                        <p:tgtEl>
                                          <p:spTgt spid="21"/>
                                        </p:tgtEl>
                                        <p:attrNameLst>
                                          <p:attrName>ppt_y</p:attrName>
                                        </p:attrNameLst>
                                      </p:cBhvr>
                                      <p:tavLst>
                                        <p:tav tm="0">
                                          <p:val>
                                            <p:strVal val="#ppt_y-#ppt_h*1.125000"/>
                                          </p:val>
                                        </p:tav>
                                        <p:tav tm="100000">
                                          <p:val>
                                            <p:strVal val="#ppt_y"/>
                                          </p:val>
                                        </p:tav>
                                      </p:tavLst>
                                    </p:anim>
                                    <p:animEffect transition="in" filter="wipe(down)">
                                      <p:cBhvr>
                                        <p:cTn id="38" dur="400"/>
                                        <p:tgtEl>
                                          <p:spTgt spid="21"/>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2"/>
                                        </p:tgtEl>
                                        <p:attrNameLst>
                                          <p:attrName>style.visibility</p:attrName>
                                        </p:attrNameLst>
                                      </p:cBhvr>
                                      <p:to>
                                        <p:strVal val="visible"/>
                                      </p:to>
                                    </p:set>
                                    <p:anim calcmode="lin" valueType="num">
                                      <p:cBhvr>
                                        <p:cTn id="41" dur="400"/>
                                        <p:tgtEl>
                                          <p:spTgt spid="22"/>
                                        </p:tgtEl>
                                        <p:attrNameLst>
                                          <p:attrName>ppt_y</p:attrName>
                                        </p:attrNameLst>
                                      </p:cBhvr>
                                      <p:tavLst>
                                        <p:tav tm="0">
                                          <p:val>
                                            <p:strVal val="#ppt_y-#ppt_h*1.125000"/>
                                          </p:val>
                                        </p:tav>
                                        <p:tav tm="100000">
                                          <p:val>
                                            <p:strVal val="#ppt_y"/>
                                          </p:val>
                                        </p:tav>
                                      </p:tavLst>
                                    </p:anim>
                                    <p:animEffect transition="in" filter="wipe(down)">
                                      <p:cBhvr>
                                        <p:cTn id="42" dur="400"/>
                                        <p:tgtEl>
                                          <p:spTgt spid="22"/>
                                        </p:tgtEl>
                                      </p:cBhvr>
                                    </p:animEffect>
                                  </p:childTnLst>
                                </p:cTn>
                              </p:par>
                            </p:childTnLst>
                          </p:cTn>
                        </p:par>
                        <p:par>
                          <p:cTn id="43" fill="hold" nodeType="afterGroup">
                            <p:stCondLst>
                              <p:cond delay="2700"/>
                            </p:stCondLst>
                            <p:childTnLst>
                              <p:par>
                                <p:cTn id="44" presetID="12" presetClass="entr" presetSubtype="8"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400"/>
                                        <p:tgtEl>
                                          <p:spTgt spid="10"/>
                                        </p:tgtEl>
                                        <p:attrNameLst>
                                          <p:attrName>ppt_x</p:attrName>
                                        </p:attrNameLst>
                                      </p:cBhvr>
                                      <p:tavLst>
                                        <p:tav tm="0">
                                          <p:val>
                                            <p:strVal val="#ppt_x-#ppt_w*1.125000"/>
                                          </p:val>
                                        </p:tav>
                                        <p:tav tm="100000">
                                          <p:val>
                                            <p:strVal val="#ppt_x"/>
                                          </p:val>
                                        </p:tav>
                                      </p:tavLst>
                                    </p:anim>
                                    <p:animEffect transition="in" filter="wipe(right)">
                                      <p:cBhvr>
                                        <p:cTn id="47" dur="400"/>
                                        <p:tgtEl>
                                          <p:spTgt spid="10"/>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3"/>
                                        </p:tgtEl>
                                        <p:attrNameLst>
                                          <p:attrName>style.visibility</p:attrName>
                                        </p:attrNameLst>
                                      </p:cBhvr>
                                      <p:to>
                                        <p:strVal val="visible"/>
                                      </p:to>
                                    </p:set>
                                    <p:anim calcmode="lin" valueType="num">
                                      <p:cBhvr>
                                        <p:cTn id="50" dur="400"/>
                                        <p:tgtEl>
                                          <p:spTgt spid="23"/>
                                        </p:tgtEl>
                                        <p:attrNameLst>
                                          <p:attrName>ppt_y</p:attrName>
                                        </p:attrNameLst>
                                      </p:cBhvr>
                                      <p:tavLst>
                                        <p:tav tm="0">
                                          <p:val>
                                            <p:strVal val="#ppt_y-#ppt_h*1.125000"/>
                                          </p:val>
                                        </p:tav>
                                        <p:tav tm="100000">
                                          <p:val>
                                            <p:strVal val="#ppt_y"/>
                                          </p:val>
                                        </p:tav>
                                      </p:tavLst>
                                    </p:anim>
                                    <p:animEffect transition="in" filter="wipe(down)">
                                      <p:cBhvr>
                                        <p:cTn id="51" dur="400"/>
                                        <p:tgtEl>
                                          <p:spTgt spid="23"/>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24"/>
                                        </p:tgtEl>
                                        <p:attrNameLst>
                                          <p:attrName>style.visibility</p:attrName>
                                        </p:attrNameLst>
                                      </p:cBhvr>
                                      <p:to>
                                        <p:strVal val="visible"/>
                                      </p:to>
                                    </p:set>
                                    <p:anim calcmode="lin" valueType="num">
                                      <p:cBhvr>
                                        <p:cTn id="54" dur="400"/>
                                        <p:tgtEl>
                                          <p:spTgt spid="24"/>
                                        </p:tgtEl>
                                        <p:attrNameLst>
                                          <p:attrName>ppt_y</p:attrName>
                                        </p:attrNameLst>
                                      </p:cBhvr>
                                      <p:tavLst>
                                        <p:tav tm="0">
                                          <p:val>
                                            <p:strVal val="#ppt_y-#ppt_h*1.125000"/>
                                          </p:val>
                                        </p:tav>
                                        <p:tav tm="100000">
                                          <p:val>
                                            <p:strVal val="#ppt_y"/>
                                          </p:val>
                                        </p:tav>
                                      </p:tavLst>
                                    </p:anim>
                                    <p:animEffect transition="in" filter="wipe(down)">
                                      <p:cBhvr>
                                        <p:cTn id="55" dur="400"/>
                                        <p:tgtEl>
                                          <p:spTgt spid="24"/>
                                        </p:tgtEl>
                                      </p:cBhvr>
                                    </p:animEffect>
                                  </p:childTnLst>
                                </p:cTn>
                              </p:par>
                            </p:childTnLst>
                          </p:cTn>
                        </p:par>
                        <p:par>
                          <p:cTn id="56" fill="hold" nodeType="afterGroup">
                            <p:stCondLst>
                              <p:cond delay="3600"/>
                            </p:stCondLst>
                            <p:childTnLst>
                              <p:par>
                                <p:cTn id="57" presetID="16" presetClass="entr" presetSubtype="37"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barn(outVertical)">
                                      <p:cBhvr>
                                        <p:cTn id="59" dur="750"/>
                                        <p:tgtEl>
                                          <p:spTgt spid="25"/>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 23"/>
          <p:cNvGrpSpPr/>
          <p:nvPr/>
        </p:nvGrpSpPr>
        <p:grpSpPr>
          <a:xfrm rot="16200000">
            <a:off x="4783889" y="1729091"/>
            <a:ext cx="3569708" cy="2436089"/>
            <a:chOff x="260426" y="2358606"/>
            <a:chExt cx="4159174" cy="2194345"/>
          </a:xfrm>
          <a:solidFill>
            <a:schemeClr val="accent2">
              <a:lumMod val="75000"/>
            </a:schemeClr>
          </a:solidFill>
        </p:grpSpPr>
        <p:sp>
          <p:nvSpPr>
            <p:cNvPr id="59" name="Rectangle 21"/>
            <p:cNvSpPr/>
            <p:nvPr/>
          </p:nvSpPr>
          <p:spPr>
            <a:xfrm>
              <a:off x="260426" y="2610463"/>
              <a:ext cx="4159174" cy="19424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en-US" noProof="1"/>
            </a:p>
          </p:txBody>
        </p:sp>
        <p:sp>
          <p:nvSpPr>
            <p:cNvPr id="60" name="Right Triangle 22"/>
            <p:cNvSpPr/>
            <p:nvPr/>
          </p:nvSpPr>
          <p:spPr>
            <a:xfrm flipH="1">
              <a:off x="2107958" y="2358606"/>
              <a:ext cx="556445" cy="646088"/>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en-US" noProof="1"/>
            </a:p>
          </p:txBody>
        </p:sp>
      </p:grpSp>
      <p:grpSp>
        <p:nvGrpSpPr>
          <p:cNvPr id="61" name="组合 60"/>
          <p:cNvGrpSpPr/>
          <p:nvPr/>
        </p:nvGrpSpPr>
        <p:grpSpPr>
          <a:xfrm>
            <a:off x="1340028" y="1447230"/>
            <a:ext cx="3138671" cy="2769043"/>
            <a:chOff x="2209559" y="721211"/>
            <a:chExt cx="4369160" cy="3684607"/>
          </a:xfrm>
          <a:solidFill>
            <a:schemeClr val="bg1">
              <a:lumMod val="75000"/>
            </a:schemeClr>
          </a:solidFill>
        </p:grpSpPr>
        <p:sp>
          <p:nvSpPr>
            <p:cNvPr id="62" name="Freeform 6"/>
            <p:cNvSpPr/>
            <p:nvPr/>
          </p:nvSpPr>
          <p:spPr bwMode="auto">
            <a:xfrm>
              <a:off x="5901001" y="3569840"/>
              <a:ext cx="292326" cy="452166"/>
            </a:xfrm>
            <a:custGeom>
              <a:avLst/>
              <a:gdLst>
                <a:gd name="T0" fmla="*/ 242 w 501"/>
                <a:gd name="T1" fmla="*/ 1207 h 1207"/>
                <a:gd name="T2" fmla="*/ 150 w 501"/>
                <a:gd name="T3" fmla="*/ 1064 h 1207"/>
                <a:gd name="T4" fmla="*/ 93 w 501"/>
                <a:gd name="T5" fmla="*/ 1046 h 1207"/>
                <a:gd name="T6" fmla="*/ 14 w 501"/>
                <a:gd name="T7" fmla="*/ 904 h 1207"/>
                <a:gd name="T8" fmla="*/ 11 w 501"/>
                <a:gd name="T9" fmla="*/ 835 h 1207"/>
                <a:gd name="T10" fmla="*/ 38 w 501"/>
                <a:gd name="T11" fmla="*/ 662 h 1207"/>
                <a:gd name="T12" fmla="*/ 109 w 501"/>
                <a:gd name="T13" fmla="*/ 434 h 1207"/>
                <a:gd name="T14" fmla="*/ 129 w 501"/>
                <a:gd name="T15" fmla="*/ 327 h 1207"/>
                <a:gd name="T16" fmla="*/ 271 w 501"/>
                <a:gd name="T17" fmla="*/ 82 h 1207"/>
                <a:gd name="T18" fmla="*/ 367 w 501"/>
                <a:gd name="T19" fmla="*/ 2 h 1207"/>
                <a:gd name="T20" fmla="*/ 473 w 501"/>
                <a:gd name="T21" fmla="*/ 2 h 1207"/>
                <a:gd name="T22" fmla="*/ 491 w 501"/>
                <a:gd name="T23" fmla="*/ 136 h 1207"/>
                <a:gd name="T24" fmla="*/ 457 w 501"/>
                <a:gd name="T25" fmla="*/ 541 h 1207"/>
                <a:gd name="T26" fmla="*/ 324 w 501"/>
                <a:gd name="T27" fmla="*/ 839 h 1207"/>
                <a:gd name="T28" fmla="*/ 301 w 501"/>
                <a:gd name="T29" fmla="*/ 898 h 1207"/>
                <a:gd name="T30" fmla="*/ 268 w 501"/>
                <a:gd name="T31" fmla="*/ 1185 h 1207"/>
                <a:gd name="T32" fmla="*/ 242 w 501"/>
                <a:gd name="T33" fmla="*/ 1207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63" name="Freeform 7"/>
            <p:cNvSpPr/>
            <p:nvPr/>
          </p:nvSpPr>
          <p:spPr bwMode="auto">
            <a:xfrm>
              <a:off x="4902561" y="4228107"/>
              <a:ext cx="222927" cy="177711"/>
            </a:xfrm>
            <a:custGeom>
              <a:avLst/>
              <a:gdLst>
                <a:gd name="T0" fmla="*/ 277 w 776"/>
                <a:gd name="T1" fmla="*/ 619 h 619"/>
                <a:gd name="T2" fmla="*/ 98 w 776"/>
                <a:gd name="T3" fmla="*/ 552 h 619"/>
                <a:gd name="T4" fmla="*/ 33 w 776"/>
                <a:gd name="T5" fmla="*/ 337 h 619"/>
                <a:gd name="T6" fmla="*/ 126 w 776"/>
                <a:gd name="T7" fmla="*/ 228 h 619"/>
                <a:gd name="T8" fmla="*/ 161 w 776"/>
                <a:gd name="T9" fmla="*/ 200 h 619"/>
                <a:gd name="T10" fmla="*/ 168 w 776"/>
                <a:gd name="T11" fmla="*/ 85 h 619"/>
                <a:gd name="T12" fmla="*/ 181 w 776"/>
                <a:gd name="T13" fmla="*/ 82 h 619"/>
                <a:gd name="T14" fmla="*/ 290 w 776"/>
                <a:gd name="T15" fmla="*/ 95 h 619"/>
                <a:gd name="T16" fmla="*/ 443 w 776"/>
                <a:gd name="T17" fmla="*/ 10 h 619"/>
                <a:gd name="T18" fmla="*/ 696 w 776"/>
                <a:gd name="T19" fmla="*/ 0 h 619"/>
                <a:gd name="T20" fmla="*/ 775 w 776"/>
                <a:gd name="T21" fmla="*/ 114 h 619"/>
                <a:gd name="T22" fmla="*/ 691 w 776"/>
                <a:gd name="T23" fmla="*/ 233 h 619"/>
                <a:gd name="T24" fmla="*/ 604 w 776"/>
                <a:gd name="T25" fmla="*/ 437 h 619"/>
                <a:gd name="T26" fmla="*/ 331 w 776"/>
                <a:gd name="T27" fmla="*/ 607 h 619"/>
                <a:gd name="T28" fmla="*/ 277 w 776"/>
                <a:gd name="T2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6" h="619">
                  <a:moveTo>
                    <a:pt x="277" y="619"/>
                  </a:moveTo>
                  <a:cubicBezTo>
                    <a:pt x="216" y="594"/>
                    <a:pt x="156" y="573"/>
                    <a:pt x="98" y="552"/>
                  </a:cubicBezTo>
                  <a:cubicBezTo>
                    <a:pt x="0" y="474"/>
                    <a:pt x="32" y="422"/>
                    <a:pt x="33" y="337"/>
                  </a:cubicBezTo>
                  <a:cubicBezTo>
                    <a:pt x="49" y="230"/>
                    <a:pt x="30" y="249"/>
                    <a:pt x="126" y="228"/>
                  </a:cubicBezTo>
                  <a:cubicBezTo>
                    <a:pt x="135" y="219"/>
                    <a:pt x="148" y="209"/>
                    <a:pt x="161" y="200"/>
                  </a:cubicBezTo>
                  <a:cubicBezTo>
                    <a:pt x="161" y="160"/>
                    <a:pt x="165" y="121"/>
                    <a:pt x="168" y="85"/>
                  </a:cubicBezTo>
                  <a:cubicBezTo>
                    <a:pt x="171" y="82"/>
                    <a:pt x="175" y="82"/>
                    <a:pt x="181" y="82"/>
                  </a:cubicBezTo>
                  <a:cubicBezTo>
                    <a:pt x="203" y="93"/>
                    <a:pt x="245" y="100"/>
                    <a:pt x="290" y="95"/>
                  </a:cubicBezTo>
                  <a:cubicBezTo>
                    <a:pt x="341" y="67"/>
                    <a:pt x="392" y="39"/>
                    <a:pt x="443" y="10"/>
                  </a:cubicBezTo>
                  <a:cubicBezTo>
                    <a:pt x="527" y="6"/>
                    <a:pt x="610" y="2"/>
                    <a:pt x="696" y="0"/>
                  </a:cubicBezTo>
                  <a:cubicBezTo>
                    <a:pt x="718" y="17"/>
                    <a:pt x="776" y="42"/>
                    <a:pt x="775" y="114"/>
                  </a:cubicBezTo>
                  <a:cubicBezTo>
                    <a:pt x="749" y="156"/>
                    <a:pt x="723" y="201"/>
                    <a:pt x="691" y="233"/>
                  </a:cubicBezTo>
                  <a:cubicBezTo>
                    <a:pt x="665" y="298"/>
                    <a:pt x="624" y="349"/>
                    <a:pt x="604" y="437"/>
                  </a:cubicBezTo>
                  <a:cubicBezTo>
                    <a:pt x="511" y="493"/>
                    <a:pt x="421" y="550"/>
                    <a:pt x="331" y="607"/>
                  </a:cubicBezTo>
                  <a:cubicBezTo>
                    <a:pt x="312" y="610"/>
                    <a:pt x="293" y="612"/>
                    <a:pt x="277" y="619"/>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64" name="Freeform 8"/>
            <p:cNvSpPr/>
            <p:nvPr/>
          </p:nvSpPr>
          <p:spPr bwMode="auto">
            <a:xfrm>
              <a:off x="3913059" y="3247015"/>
              <a:ext cx="767627" cy="846494"/>
            </a:xfrm>
            <a:custGeom>
              <a:avLst/>
              <a:gdLst>
                <a:gd name="T0" fmla="*/ 1076 w 2678"/>
                <a:gd name="T1" fmla="*/ 2846 h 2954"/>
                <a:gd name="T2" fmla="*/ 1033 w 2678"/>
                <a:gd name="T3" fmla="*/ 2648 h 2954"/>
                <a:gd name="T4" fmla="*/ 783 w 2678"/>
                <a:gd name="T5" fmla="*/ 2721 h 2954"/>
                <a:gd name="T6" fmla="*/ 519 w 2678"/>
                <a:gd name="T7" fmla="*/ 2517 h 2954"/>
                <a:gd name="T8" fmla="*/ 486 w 2678"/>
                <a:gd name="T9" fmla="*/ 2160 h 2954"/>
                <a:gd name="T10" fmla="*/ 340 w 2678"/>
                <a:gd name="T11" fmla="*/ 1946 h 2954"/>
                <a:gd name="T12" fmla="*/ 172 w 2678"/>
                <a:gd name="T13" fmla="*/ 1759 h 2954"/>
                <a:gd name="T14" fmla="*/ 2 w 2678"/>
                <a:gd name="T15" fmla="*/ 1817 h 2954"/>
                <a:gd name="T16" fmla="*/ 46 w 2678"/>
                <a:gd name="T17" fmla="*/ 1438 h 2954"/>
                <a:gd name="T18" fmla="*/ 329 w 2678"/>
                <a:gd name="T19" fmla="*/ 1183 h 2954"/>
                <a:gd name="T20" fmla="*/ 368 w 2678"/>
                <a:gd name="T21" fmla="*/ 994 h 2954"/>
                <a:gd name="T22" fmla="*/ 390 w 2678"/>
                <a:gd name="T23" fmla="*/ 585 h 2954"/>
                <a:gd name="T24" fmla="*/ 263 w 2678"/>
                <a:gd name="T25" fmla="*/ 369 h 2954"/>
                <a:gd name="T26" fmla="*/ 367 w 2678"/>
                <a:gd name="T27" fmla="*/ 68 h 2954"/>
                <a:gd name="T28" fmla="*/ 564 w 2678"/>
                <a:gd name="T29" fmla="*/ 315 h 2954"/>
                <a:gd name="T30" fmla="*/ 670 w 2678"/>
                <a:gd name="T31" fmla="*/ 173 h 2954"/>
                <a:gd name="T32" fmla="*/ 775 w 2678"/>
                <a:gd name="T33" fmla="*/ 310 h 2954"/>
                <a:gd name="T34" fmla="*/ 1013 w 2678"/>
                <a:gd name="T35" fmla="*/ 506 h 2954"/>
                <a:gd name="T36" fmla="*/ 1232 w 2678"/>
                <a:gd name="T37" fmla="*/ 872 h 2954"/>
                <a:gd name="T38" fmla="*/ 1189 w 2678"/>
                <a:gd name="T39" fmla="*/ 1058 h 2954"/>
                <a:gd name="T40" fmla="*/ 1437 w 2678"/>
                <a:gd name="T41" fmla="*/ 1241 h 2954"/>
                <a:gd name="T42" fmla="*/ 1744 w 2678"/>
                <a:gd name="T43" fmla="*/ 1140 h 2954"/>
                <a:gd name="T44" fmla="*/ 1698 w 2678"/>
                <a:gd name="T45" fmla="*/ 877 h 2954"/>
                <a:gd name="T46" fmla="*/ 1888 w 2678"/>
                <a:gd name="T47" fmla="*/ 620 h 2954"/>
                <a:gd name="T48" fmla="*/ 1829 w 2678"/>
                <a:gd name="T49" fmla="*/ 425 h 2954"/>
                <a:gd name="T50" fmla="*/ 1873 w 2678"/>
                <a:gd name="T51" fmla="*/ 394 h 2954"/>
                <a:gd name="T52" fmla="*/ 2116 w 2678"/>
                <a:gd name="T53" fmla="*/ 459 h 2954"/>
                <a:gd name="T54" fmla="*/ 2307 w 2678"/>
                <a:gd name="T55" fmla="*/ 549 h 2954"/>
                <a:gd name="T56" fmla="*/ 2426 w 2678"/>
                <a:gd name="T57" fmla="*/ 509 h 2954"/>
                <a:gd name="T58" fmla="*/ 2293 w 2678"/>
                <a:gd name="T59" fmla="*/ 728 h 2954"/>
                <a:gd name="T60" fmla="*/ 1954 w 2678"/>
                <a:gd name="T61" fmla="*/ 746 h 2954"/>
                <a:gd name="T62" fmla="*/ 1934 w 2678"/>
                <a:gd name="T63" fmla="*/ 939 h 2954"/>
                <a:gd name="T64" fmla="*/ 2182 w 2678"/>
                <a:gd name="T65" fmla="*/ 1106 h 2954"/>
                <a:gd name="T66" fmla="*/ 2231 w 2678"/>
                <a:gd name="T67" fmla="*/ 1460 h 2954"/>
                <a:gd name="T68" fmla="*/ 2217 w 2678"/>
                <a:gd name="T69" fmla="*/ 1748 h 2954"/>
                <a:gd name="T70" fmla="*/ 2513 w 2678"/>
                <a:gd name="T71" fmla="*/ 1919 h 2954"/>
                <a:gd name="T72" fmla="*/ 2663 w 2678"/>
                <a:gd name="T73" fmla="*/ 1976 h 2954"/>
                <a:gd name="T74" fmla="*/ 2646 w 2678"/>
                <a:gd name="T75" fmla="*/ 2096 h 2954"/>
                <a:gd name="T76" fmla="*/ 2259 w 2678"/>
                <a:gd name="T77" fmla="*/ 2257 h 2954"/>
                <a:gd name="T78" fmla="*/ 2066 w 2678"/>
                <a:gd name="T79" fmla="*/ 2360 h 2954"/>
                <a:gd name="T80" fmla="*/ 1737 w 2678"/>
                <a:gd name="T81" fmla="*/ 2427 h 2954"/>
                <a:gd name="T82" fmla="*/ 1433 w 2678"/>
                <a:gd name="T83" fmla="*/ 2439 h 2954"/>
                <a:gd name="T84" fmla="*/ 1255 w 2678"/>
                <a:gd name="T85" fmla="*/ 2408 h 2954"/>
                <a:gd name="T86" fmla="*/ 1237 w 2678"/>
                <a:gd name="T87" fmla="*/ 2732 h 2954"/>
                <a:gd name="T88" fmla="*/ 1223 w 2678"/>
                <a:gd name="T89" fmla="*/ 2954 h 2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65" name="Freeform 9"/>
            <p:cNvSpPr/>
            <p:nvPr/>
          </p:nvSpPr>
          <p:spPr bwMode="auto">
            <a:xfrm>
              <a:off x="4559756" y="3580356"/>
              <a:ext cx="653009" cy="496329"/>
            </a:xfrm>
            <a:custGeom>
              <a:avLst/>
              <a:gdLst>
                <a:gd name="T0" fmla="*/ 1361 w 2275"/>
                <a:gd name="T1" fmla="*/ 1675 h 1731"/>
                <a:gd name="T2" fmla="*/ 1298 w 2275"/>
                <a:gd name="T3" fmla="*/ 1637 h 1731"/>
                <a:gd name="T4" fmla="*/ 1179 w 2275"/>
                <a:gd name="T5" fmla="*/ 1654 h 1731"/>
                <a:gd name="T6" fmla="*/ 844 w 2275"/>
                <a:gd name="T7" fmla="*/ 1632 h 1731"/>
                <a:gd name="T8" fmla="*/ 659 w 2275"/>
                <a:gd name="T9" fmla="*/ 1523 h 1731"/>
                <a:gd name="T10" fmla="*/ 615 w 2275"/>
                <a:gd name="T11" fmla="*/ 1463 h 1731"/>
                <a:gd name="T12" fmla="*/ 642 w 2275"/>
                <a:gd name="T13" fmla="*/ 1234 h 1731"/>
                <a:gd name="T14" fmla="*/ 566 w 2275"/>
                <a:gd name="T15" fmla="*/ 1167 h 1731"/>
                <a:gd name="T16" fmla="*/ 246 w 2275"/>
                <a:gd name="T17" fmla="*/ 1110 h 1731"/>
                <a:gd name="T18" fmla="*/ 311 w 2275"/>
                <a:gd name="T19" fmla="*/ 1026 h 1731"/>
                <a:gd name="T20" fmla="*/ 427 w 2275"/>
                <a:gd name="T21" fmla="*/ 784 h 1731"/>
                <a:gd name="T22" fmla="*/ 57 w 2275"/>
                <a:gd name="T23" fmla="*/ 650 h 1731"/>
                <a:gd name="T24" fmla="*/ 186 w 2275"/>
                <a:gd name="T25" fmla="*/ 437 h 1731"/>
                <a:gd name="T26" fmla="*/ 362 w 2275"/>
                <a:gd name="T27" fmla="*/ 553 h 1731"/>
                <a:gd name="T28" fmla="*/ 727 w 2275"/>
                <a:gd name="T29" fmla="*/ 346 h 1731"/>
                <a:gd name="T30" fmla="*/ 804 w 2275"/>
                <a:gd name="T31" fmla="*/ 272 h 1731"/>
                <a:gd name="T32" fmla="*/ 985 w 2275"/>
                <a:gd name="T33" fmla="*/ 398 h 1731"/>
                <a:gd name="T34" fmla="*/ 1171 w 2275"/>
                <a:gd name="T35" fmla="*/ 360 h 1731"/>
                <a:gd name="T36" fmla="*/ 1370 w 2275"/>
                <a:gd name="T37" fmla="*/ 215 h 1731"/>
                <a:gd name="T38" fmla="*/ 1677 w 2275"/>
                <a:gd name="T39" fmla="*/ 111 h 1731"/>
                <a:gd name="T40" fmla="*/ 1990 w 2275"/>
                <a:gd name="T41" fmla="*/ 119 h 1731"/>
                <a:gd name="T42" fmla="*/ 1944 w 2275"/>
                <a:gd name="T43" fmla="*/ 350 h 1731"/>
                <a:gd name="T44" fmla="*/ 2043 w 2275"/>
                <a:gd name="T45" fmla="*/ 451 h 1731"/>
                <a:gd name="T46" fmla="*/ 2099 w 2275"/>
                <a:gd name="T47" fmla="*/ 583 h 1731"/>
                <a:gd name="T48" fmla="*/ 2274 w 2275"/>
                <a:gd name="T49" fmla="*/ 755 h 1731"/>
                <a:gd name="T50" fmla="*/ 2181 w 2275"/>
                <a:gd name="T51" fmla="*/ 838 h 1731"/>
                <a:gd name="T52" fmla="*/ 2125 w 2275"/>
                <a:gd name="T53" fmla="*/ 1062 h 1731"/>
                <a:gd name="T54" fmla="*/ 1871 w 2275"/>
                <a:gd name="T55" fmla="*/ 1311 h 1731"/>
                <a:gd name="T56" fmla="*/ 1733 w 2275"/>
                <a:gd name="T57" fmla="*/ 1442 h 1731"/>
                <a:gd name="T58" fmla="*/ 1714 w 2275"/>
                <a:gd name="T59" fmla="*/ 1458 h 1731"/>
                <a:gd name="T60" fmla="*/ 1614 w 2275"/>
                <a:gd name="T61" fmla="*/ 1554 h 1731"/>
                <a:gd name="T62" fmla="*/ 1412 w 2275"/>
                <a:gd name="T63" fmla="*/ 1729 h 1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66" name="Freeform 10"/>
            <p:cNvSpPr/>
            <p:nvPr/>
          </p:nvSpPr>
          <p:spPr bwMode="auto">
            <a:xfrm>
              <a:off x="5577651" y="3329036"/>
              <a:ext cx="365937" cy="481607"/>
            </a:xfrm>
            <a:custGeom>
              <a:avLst/>
              <a:gdLst>
                <a:gd name="T0" fmla="*/ 422 w 1277"/>
                <a:gd name="T1" fmla="*/ 1680 h 1680"/>
                <a:gd name="T2" fmla="*/ 362 w 1277"/>
                <a:gd name="T3" fmla="*/ 1571 h 1680"/>
                <a:gd name="T4" fmla="*/ 359 w 1277"/>
                <a:gd name="T5" fmla="*/ 1554 h 1680"/>
                <a:gd name="T6" fmla="*/ 188 w 1277"/>
                <a:gd name="T7" fmla="*/ 1321 h 1680"/>
                <a:gd name="T8" fmla="*/ 16 w 1277"/>
                <a:gd name="T9" fmla="*/ 1297 h 1680"/>
                <a:gd name="T10" fmla="*/ 30 w 1277"/>
                <a:gd name="T11" fmla="*/ 1114 h 1680"/>
                <a:gd name="T12" fmla="*/ 37 w 1277"/>
                <a:gd name="T13" fmla="*/ 947 h 1680"/>
                <a:gd name="T14" fmla="*/ 133 w 1277"/>
                <a:gd name="T15" fmla="*/ 835 h 1680"/>
                <a:gd name="T16" fmla="*/ 150 w 1277"/>
                <a:gd name="T17" fmla="*/ 760 h 1680"/>
                <a:gd name="T18" fmla="*/ 157 w 1277"/>
                <a:gd name="T19" fmla="*/ 590 h 1680"/>
                <a:gd name="T20" fmla="*/ 241 w 1277"/>
                <a:gd name="T21" fmla="*/ 539 h 1680"/>
                <a:gd name="T22" fmla="*/ 302 w 1277"/>
                <a:gd name="T23" fmla="*/ 472 h 1680"/>
                <a:gd name="T24" fmla="*/ 328 w 1277"/>
                <a:gd name="T25" fmla="*/ 414 h 1680"/>
                <a:gd name="T26" fmla="*/ 325 w 1277"/>
                <a:gd name="T27" fmla="*/ 358 h 1680"/>
                <a:gd name="T28" fmla="*/ 380 w 1277"/>
                <a:gd name="T29" fmla="*/ 189 h 1680"/>
                <a:gd name="T30" fmla="*/ 540 w 1277"/>
                <a:gd name="T31" fmla="*/ 154 h 1680"/>
                <a:gd name="T32" fmla="*/ 640 w 1277"/>
                <a:gd name="T33" fmla="*/ 12 h 1680"/>
                <a:gd name="T34" fmla="*/ 723 w 1277"/>
                <a:gd name="T35" fmla="*/ 31 h 1680"/>
                <a:gd name="T36" fmla="*/ 868 w 1277"/>
                <a:gd name="T37" fmla="*/ 310 h 1680"/>
                <a:gd name="T38" fmla="*/ 1037 w 1277"/>
                <a:gd name="T39" fmla="*/ 327 h 1680"/>
                <a:gd name="T40" fmla="*/ 1245 w 1277"/>
                <a:gd name="T41" fmla="*/ 286 h 1680"/>
                <a:gd name="T42" fmla="*/ 1277 w 1277"/>
                <a:gd name="T43" fmla="*/ 304 h 1680"/>
                <a:gd name="T44" fmla="*/ 1184 w 1277"/>
                <a:gd name="T45" fmla="*/ 406 h 1680"/>
                <a:gd name="T46" fmla="*/ 1180 w 1277"/>
                <a:gd name="T47" fmla="*/ 504 h 1680"/>
                <a:gd name="T48" fmla="*/ 1010 w 1277"/>
                <a:gd name="T49" fmla="*/ 575 h 1680"/>
                <a:gd name="T50" fmla="*/ 1074 w 1277"/>
                <a:gd name="T51" fmla="*/ 636 h 1680"/>
                <a:gd name="T52" fmla="*/ 1122 w 1277"/>
                <a:gd name="T53" fmla="*/ 670 h 1680"/>
                <a:gd name="T54" fmla="*/ 1080 w 1277"/>
                <a:gd name="T55" fmla="*/ 708 h 1680"/>
                <a:gd name="T56" fmla="*/ 1066 w 1277"/>
                <a:gd name="T57" fmla="*/ 940 h 1680"/>
                <a:gd name="T58" fmla="*/ 1098 w 1277"/>
                <a:gd name="T59" fmla="*/ 967 h 1680"/>
                <a:gd name="T60" fmla="*/ 1098 w 1277"/>
                <a:gd name="T61" fmla="*/ 977 h 1680"/>
                <a:gd name="T62" fmla="*/ 1078 w 1277"/>
                <a:gd name="T63" fmla="*/ 970 h 1680"/>
                <a:gd name="T64" fmla="*/ 992 w 1277"/>
                <a:gd name="T65" fmla="*/ 971 h 1680"/>
                <a:gd name="T66" fmla="*/ 982 w 1277"/>
                <a:gd name="T67" fmla="*/ 1062 h 1680"/>
                <a:gd name="T68" fmla="*/ 888 w 1277"/>
                <a:gd name="T69" fmla="*/ 1211 h 1680"/>
                <a:gd name="T70" fmla="*/ 824 w 1277"/>
                <a:gd name="T71" fmla="*/ 1281 h 1680"/>
                <a:gd name="T72" fmla="*/ 719 w 1277"/>
                <a:gd name="T73" fmla="*/ 1285 h 1680"/>
                <a:gd name="T74" fmla="*/ 741 w 1277"/>
                <a:gd name="T75" fmla="*/ 1380 h 1680"/>
                <a:gd name="T76" fmla="*/ 522 w 1277"/>
                <a:gd name="T77" fmla="*/ 1562 h 1680"/>
                <a:gd name="T78" fmla="*/ 512 w 1277"/>
                <a:gd name="T79" fmla="*/ 1607 h 1680"/>
                <a:gd name="T80" fmla="*/ 422 w 1277"/>
                <a:gd name="T81" fmla="*/ 1680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67" name="Freeform 11"/>
            <p:cNvSpPr/>
            <p:nvPr/>
          </p:nvSpPr>
          <p:spPr bwMode="auto">
            <a:xfrm>
              <a:off x="4472480" y="3260688"/>
              <a:ext cx="526823" cy="473194"/>
            </a:xfrm>
            <a:custGeom>
              <a:avLst/>
              <a:gdLst>
                <a:gd name="T0" fmla="*/ 724 w 1839"/>
                <a:gd name="T1" fmla="*/ 1648 h 1648"/>
                <a:gd name="T2" fmla="*/ 584 w 1839"/>
                <a:gd name="T3" fmla="*/ 1546 h 1648"/>
                <a:gd name="T4" fmla="*/ 520 w 1839"/>
                <a:gd name="T5" fmla="*/ 1521 h 1648"/>
                <a:gd name="T6" fmla="*/ 335 w 1839"/>
                <a:gd name="T7" fmla="*/ 1562 h 1648"/>
                <a:gd name="T8" fmla="*/ 287 w 1839"/>
                <a:gd name="T9" fmla="*/ 1627 h 1648"/>
                <a:gd name="T10" fmla="*/ 310 w 1839"/>
                <a:gd name="T11" fmla="*/ 1516 h 1648"/>
                <a:gd name="T12" fmla="*/ 317 w 1839"/>
                <a:gd name="T13" fmla="*/ 1388 h 1648"/>
                <a:gd name="T14" fmla="*/ 183 w 1839"/>
                <a:gd name="T15" fmla="*/ 1323 h 1648"/>
                <a:gd name="T16" fmla="*/ 206 w 1839"/>
                <a:gd name="T17" fmla="*/ 1255 h 1648"/>
                <a:gd name="T18" fmla="*/ 255 w 1839"/>
                <a:gd name="T19" fmla="*/ 1086 h 1648"/>
                <a:gd name="T20" fmla="*/ 255 w 1839"/>
                <a:gd name="T21" fmla="*/ 971 h 1648"/>
                <a:gd name="T22" fmla="*/ 214 w 1839"/>
                <a:gd name="T23" fmla="*/ 924 h 1648"/>
                <a:gd name="T24" fmla="*/ 60 w 1839"/>
                <a:gd name="T25" fmla="*/ 950 h 1648"/>
                <a:gd name="T26" fmla="*/ 16 w 1839"/>
                <a:gd name="T27" fmla="*/ 873 h 1648"/>
                <a:gd name="T28" fmla="*/ 0 w 1839"/>
                <a:gd name="T29" fmla="*/ 837 h 1648"/>
                <a:gd name="T30" fmla="*/ 180 w 1839"/>
                <a:gd name="T31" fmla="*/ 651 h 1648"/>
                <a:gd name="T32" fmla="*/ 228 w 1839"/>
                <a:gd name="T33" fmla="*/ 653 h 1648"/>
                <a:gd name="T34" fmla="*/ 439 w 1839"/>
                <a:gd name="T35" fmla="*/ 697 h 1648"/>
                <a:gd name="T36" fmla="*/ 481 w 1839"/>
                <a:gd name="T37" fmla="*/ 649 h 1648"/>
                <a:gd name="T38" fmla="*/ 497 w 1839"/>
                <a:gd name="T39" fmla="*/ 591 h 1648"/>
                <a:gd name="T40" fmla="*/ 529 w 1839"/>
                <a:gd name="T41" fmla="*/ 588 h 1648"/>
                <a:gd name="T42" fmla="*/ 765 w 1839"/>
                <a:gd name="T43" fmla="*/ 624 h 1648"/>
                <a:gd name="T44" fmla="*/ 811 w 1839"/>
                <a:gd name="T45" fmla="*/ 441 h 1648"/>
                <a:gd name="T46" fmla="*/ 601 w 1839"/>
                <a:gd name="T47" fmla="*/ 318 h 1648"/>
                <a:gd name="T48" fmla="*/ 659 w 1839"/>
                <a:gd name="T49" fmla="*/ 231 h 1648"/>
                <a:gd name="T50" fmla="*/ 726 w 1839"/>
                <a:gd name="T51" fmla="*/ 279 h 1648"/>
                <a:gd name="T52" fmla="*/ 850 w 1839"/>
                <a:gd name="T53" fmla="*/ 308 h 1648"/>
                <a:gd name="T54" fmla="*/ 1181 w 1839"/>
                <a:gd name="T55" fmla="*/ 94 h 1648"/>
                <a:gd name="T56" fmla="*/ 1315 w 1839"/>
                <a:gd name="T57" fmla="*/ 2 h 1648"/>
                <a:gd name="T58" fmla="*/ 1429 w 1839"/>
                <a:gd name="T59" fmla="*/ 211 h 1648"/>
                <a:gd name="T60" fmla="*/ 1604 w 1839"/>
                <a:gd name="T61" fmla="*/ 416 h 1648"/>
                <a:gd name="T62" fmla="*/ 1699 w 1839"/>
                <a:gd name="T63" fmla="*/ 454 h 1648"/>
                <a:gd name="T64" fmla="*/ 1698 w 1839"/>
                <a:gd name="T65" fmla="*/ 647 h 1648"/>
                <a:gd name="T66" fmla="*/ 1537 w 1839"/>
                <a:gd name="T67" fmla="*/ 827 h 1648"/>
                <a:gd name="T68" fmla="*/ 1617 w 1839"/>
                <a:gd name="T69" fmla="*/ 812 h 1648"/>
                <a:gd name="T70" fmla="*/ 1742 w 1839"/>
                <a:gd name="T71" fmla="*/ 812 h 1648"/>
                <a:gd name="T72" fmla="*/ 1728 w 1839"/>
                <a:gd name="T73" fmla="*/ 1031 h 1648"/>
                <a:gd name="T74" fmla="*/ 1801 w 1839"/>
                <a:gd name="T75" fmla="*/ 1121 h 1648"/>
                <a:gd name="T76" fmla="*/ 1839 w 1839"/>
                <a:gd name="T77" fmla="*/ 1191 h 1648"/>
                <a:gd name="T78" fmla="*/ 1682 w 1839"/>
                <a:gd name="T79" fmla="*/ 1253 h 1648"/>
                <a:gd name="T80" fmla="*/ 1460 w 1839"/>
                <a:gd name="T81" fmla="*/ 1437 h 1648"/>
                <a:gd name="T82" fmla="*/ 1272 w 1839"/>
                <a:gd name="T83" fmla="*/ 1471 h 1648"/>
                <a:gd name="T84" fmla="*/ 1186 w 1839"/>
                <a:gd name="T85" fmla="*/ 1420 h 1648"/>
                <a:gd name="T86" fmla="*/ 1039 w 1839"/>
                <a:gd name="T87" fmla="*/ 1351 h 1648"/>
                <a:gd name="T88" fmla="*/ 1004 w 1839"/>
                <a:gd name="T89" fmla="*/ 1373 h 1648"/>
                <a:gd name="T90" fmla="*/ 997 w 1839"/>
                <a:gd name="T91" fmla="*/ 1442 h 1648"/>
                <a:gd name="T92" fmla="*/ 843 w 1839"/>
                <a:gd name="T93" fmla="*/ 1618 h 1648"/>
                <a:gd name="T94" fmla="*/ 724 w 1839"/>
                <a:gd name="T95" fmla="*/ 1648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68" name="Freeform 12"/>
            <p:cNvSpPr/>
            <p:nvPr/>
          </p:nvSpPr>
          <p:spPr bwMode="auto">
            <a:xfrm>
              <a:off x="4921487" y="3161840"/>
              <a:ext cx="467937" cy="580453"/>
            </a:xfrm>
            <a:custGeom>
              <a:avLst/>
              <a:gdLst>
                <a:gd name="T0" fmla="*/ 1005 w 1633"/>
                <a:gd name="T1" fmla="*/ 2024 h 2024"/>
                <a:gd name="T2" fmla="*/ 858 w 1633"/>
                <a:gd name="T3" fmla="*/ 2014 h 2024"/>
                <a:gd name="T4" fmla="*/ 829 w 1633"/>
                <a:gd name="T5" fmla="*/ 1964 h 2024"/>
                <a:gd name="T6" fmla="*/ 708 w 1633"/>
                <a:gd name="T7" fmla="*/ 1879 h 2024"/>
                <a:gd name="T8" fmla="*/ 709 w 1633"/>
                <a:gd name="T9" fmla="*/ 1836 h 2024"/>
                <a:gd name="T10" fmla="*/ 815 w 1633"/>
                <a:gd name="T11" fmla="*/ 1613 h 2024"/>
                <a:gd name="T12" fmla="*/ 717 w 1633"/>
                <a:gd name="T13" fmla="*/ 1470 h 2024"/>
                <a:gd name="T14" fmla="*/ 622 w 1633"/>
                <a:gd name="T15" fmla="*/ 1425 h 2024"/>
                <a:gd name="T16" fmla="*/ 526 w 1633"/>
                <a:gd name="T17" fmla="*/ 1445 h 2024"/>
                <a:gd name="T18" fmla="*/ 401 w 1633"/>
                <a:gd name="T19" fmla="*/ 1534 h 2024"/>
                <a:gd name="T20" fmla="*/ 301 w 1633"/>
                <a:gd name="T21" fmla="*/ 1538 h 2024"/>
                <a:gd name="T22" fmla="*/ 210 w 1633"/>
                <a:gd name="T23" fmla="*/ 1395 h 2024"/>
                <a:gd name="T24" fmla="*/ 194 w 1633"/>
                <a:gd name="T25" fmla="*/ 1365 h 2024"/>
                <a:gd name="T26" fmla="*/ 198 w 1633"/>
                <a:gd name="T27" fmla="*/ 1119 h 2024"/>
                <a:gd name="T28" fmla="*/ 0 w 1633"/>
                <a:gd name="T29" fmla="*/ 1137 h 2024"/>
                <a:gd name="T30" fmla="*/ 100 w 1633"/>
                <a:gd name="T31" fmla="*/ 1058 h 2024"/>
                <a:gd name="T32" fmla="*/ 193 w 1633"/>
                <a:gd name="T33" fmla="*/ 900 h 2024"/>
                <a:gd name="T34" fmla="*/ 150 w 1633"/>
                <a:gd name="T35" fmla="*/ 715 h 2024"/>
                <a:gd name="T36" fmla="*/ 145 w 1633"/>
                <a:gd name="T37" fmla="*/ 496 h 2024"/>
                <a:gd name="T38" fmla="*/ 126 w 1633"/>
                <a:gd name="T39" fmla="*/ 420 h 2024"/>
                <a:gd name="T40" fmla="*/ 251 w 1633"/>
                <a:gd name="T41" fmla="*/ 259 h 2024"/>
                <a:gd name="T42" fmla="*/ 440 w 1633"/>
                <a:gd name="T43" fmla="*/ 202 h 2024"/>
                <a:gd name="T44" fmla="*/ 520 w 1633"/>
                <a:gd name="T45" fmla="*/ 158 h 2024"/>
                <a:gd name="T46" fmla="*/ 473 w 1633"/>
                <a:gd name="T47" fmla="*/ 52 h 2024"/>
                <a:gd name="T48" fmla="*/ 646 w 1633"/>
                <a:gd name="T49" fmla="*/ 66 h 2024"/>
                <a:gd name="T50" fmla="*/ 735 w 1633"/>
                <a:gd name="T51" fmla="*/ 78 h 2024"/>
                <a:gd name="T52" fmla="*/ 955 w 1633"/>
                <a:gd name="T53" fmla="*/ 212 h 2024"/>
                <a:gd name="T54" fmla="*/ 1047 w 1633"/>
                <a:gd name="T55" fmla="*/ 247 h 2024"/>
                <a:gd name="T56" fmla="*/ 1137 w 1633"/>
                <a:gd name="T57" fmla="*/ 252 h 2024"/>
                <a:gd name="T58" fmla="*/ 1201 w 1633"/>
                <a:gd name="T59" fmla="*/ 179 h 2024"/>
                <a:gd name="T60" fmla="*/ 1319 w 1633"/>
                <a:gd name="T61" fmla="*/ 270 h 2024"/>
                <a:gd name="T62" fmla="*/ 1379 w 1633"/>
                <a:gd name="T63" fmla="*/ 304 h 2024"/>
                <a:gd name="T64" fmla="*/ 1573 w 1633"/>
                <a:gd name="T65" fmla="*/ 470 h 2024"/>
                <a:gd name="T66" fmla="*/ 1575 w 1633"/>
                <a:gd name="T67" fmla="*/ 715 h 2024"/>
                <a:gd name="T68" fmla="*/ 1506 w 1633"/>
                <a:gd name="T69" fmla="*/ 1044 h 2024"/>
                <a:gd name="T70" fmla="*/ 1521 w 1633"/>
                <a:gd name="T71" fmla="*/ 1107 h 2024"/>
                <a:gd name="T72" fmla="*/ 1587 w 1633"/>
                <a:gd name="T73" fmla="*/ 1344 h 2024"/>
                <a:gd name="T74" fmla="*/ 1605 w 1633"/>
                <a:gd name="T75" fmla="*/ 1525 h 2024"/>
                <a:gd name="T76" fmla="*/ 1633 w 1633"/>
                <a:gd name="T77" fmla="*/ 1722 h 2024"/>
                <a:gd name="T78" fmla="*/ 1297 w 1633"/>
                <a:gd name="T79" fmla="*/ 1727 h 2024"/>
                <a:gd name="T80" fmla="*/ 1357 w 1633"/>
                <a:gd name="T81" fmla="*/ 1856 h 2024"/>
                <a:gd name="T82" fmla="*/ 1341 w 1633"/>
                <a:gd name="T83" fmla="*/ 1911 h 2024"/>
                <a:gd name="T84" fmla="*/ 1223 w 1633"/>
                <a:gd name="T85" fmla="*/ 1810 h 2024"/>
                <a:gd name="T86" fmla="*/ 1121 w 1633"/>
                <a:gd name="T87" fmla="*/ 1804 h 2024"/>
                <a:gd name="T88" fmla="*/ 1063 w 1633"/>
                <a:gd name="T89" fmla="*/ 1891 h 2024"/>
                <a:gd name="T90" fmla="*/ 1005 w 1633"/>
                <a:gd name="T91" fmla="*/ 2024 h 2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69" name="Freeform 13"/>
            <p:cNvSpPr/>
            <p:nvPr/>
          </p:nvSpPr>
          <p:spPr bwMode="auto">
            <a:xfrm>
              <a:off x="5344209" y="3148171"/>
              <a:ext cx="412205" cy="593071"/>
            </a:xfrm>
            <a:custGeom>
              <a:avLst/>
              <a:gdLst>
                <a:gd name="T0" fmla="*/ 373 w 1437"/>
                <a:gd name="T1" fmla="*/ 2065 h 2065"/>
                <a:gd name="T2" fmla="*/ 300 w 1437"/>
                <a:gd name="T3" fmla="*/ 2034 h 2065"/>
                <a:gd name="T4" fmla="*/ 297 w 1437"/>
                <a:gd name="T5" fmla="*/ 2014 h 2065"/>
                <a:gd name="T6" fmla="*/ 422 w 1437"/>
                <a:gd name="T7" fmla="*/ 1860 h 2065"/>
                <a:gd name="T8" fmla="*/ 404 w 1437"/>
                <a:gd name="T9" fmla="*/ 1755 h 2065"/>
                <a:gd name="T10" fmla="*/ 282 w 1437"/>
                <a:gd name="T11" fmla="*/ 1784 h 2065"/>
                <a:gd name="T12" fmla="*/ 196 w 1437"/>
                <a:gd name="T13" fmla="*/ 1785 h 2065"/>
                <a:gd name="T14" fmla="*/ 162 w 1437"/>
                <a:gd name="T15" fmla="*/ 1660 h 2065"/>
                <a:gd name="T16" fmla="*/ 173 w 1437"/>
                <a:gd name="T17" fmla="*/ 1408 h 2065"/>
                <a:gd name="T18" fmla="*/ 144 w 1437"/>
                <a:gd name="T19" fmla="*/ 1378 h 2065"/>
                <a:gd name="T20" fmla="*/ 69 w 1437"/>
                <a:gd name="T21" fmla="*/ 1094 h 2065"/>
                <a:gd name="T22" fmla="*/ 54 w 1437"/>
                <a:gd name="T23" fmla="*/ 865 h 2065"/>
                <a:gd name="T24" fmla="*/ 151 w 1437"/>
                <a:gd name="T25" fmla="*/ 736 h 2065"/>
                <a:gd name="T26" fmla="*/ 152 w 1437"/>
                <a:gd name="T27" fmla="*/ 569 h 2065"/>
                <a:gd name="T28" fmla="*/ 114 w 1437"/>
                <a:gd name="T29" fmla="*/ 470 h 2065"/>
                <a:gd name="T30" fmla="*/ 89 w 1437"/>
                <a:gd name="T31" fmla="*/ 440 h 2065"/>
                <a:gd name="T32" fmla="*/ 163 w 1437"/>
                <a:gd name="T33" fmla="*/ 376 h 2065"/>
                <a:gd name="T34" fmla="*/ 268 w 1437"/>
                <a:gd name="T35" fmla="*/ 346 h 2065"/>
                <a:gd name="T36" fmla="*/ 291 w 1437"/>
                <a:gd name="T37" fmla="*/ 344 h 2065"/>
                <a:gd name="T38" fmla="*/ 512 w 1437"/>
                <a:gd name="T39" fmla="*/ 182 h 2065"/>
                <a:gd name="T40" fmla="*/ 784 w 1437"/>
                <a:gd name="T41" fmla="*/ 68 h 2065"/>
                <a:gd name="T42" fmla="*/ 890 w 1437"/>
                <a:gd name="T43" fmla="*/ 2 h 2065"/>
                <a:gd name="T44" fmla="*/ 896 w 1437"/>
                <a:gd name="T45" fmla="*/ 153 h 2065"/>
                <a:gd name="T46" fmla="*/ 979 w 1437"/>
                <a:gd name="T47" fmla="*/ 181 h 2065"/>
                <a:gd name="T48" fmla="*/ 1040 w 1437"/>
                <a:gd name="T49" fmla="*/ 55 h 2065"/>
                <a:gd name="T50" fmla="*/ 1151 w 1437"/>
                <a:gd name="T51" fmla="*/ 179 h 2065"/>
                <a:gd name="T52" fmla="*/ 1314 w 1437"/>
                <a:gd name="T53" fmla="*/ 144 h 2065"/>
                <a:gd name="T54" fmla="*/ 1369 w 1437"/>
                <a:gd name="T55" fmla="*/ 145 h 2065"/>
                <a:gd name="T56" fmla="*/ 1285 w 1437"/>
                <a:gd name="T57" fmla="*/ 316 h 2065"/>
                <a:gd name="T58" fmla="*/ 1437 w 1437"/>
                <a:gd name="T59" fmla="*/ 540 h 2065"/>
                <a:gd name="T60" fmla="*/ 1433 w 1437"/>
                <a:gd name="T61" fmla="*/ 615 h 2065"/>
                <a:gd name="T62" fmla="*/ 1388 w 1437"/>
                <a:gd name="T63" fmla="*/ 699 h 2065"/>
                <a:gd name="T64" fmla="*/ 1167 w 1437"/>
                <a:gd name="T65" fmla="*/ 791 h 2065"/>
                <a:gd name="T66" fmla="*/ 1079 w 1437"/>
                <a:gd name="T67" fmla="*/ 956 h 2065"/>
                <a:gd name="T68" fmla="*/ 1082 w 1437"/>
                <a:gd name="T69" fmla="*/ 1084 h 2065"/>
                <a:gd name="T70" fmla="*/ 1018 w 1437"/>
                <a:gd name="T71" fmla="*/ 1151 h 2065"/>
                <a:gd name="T72" fmla="*/ 930 w 1437"/>
                <a:gd name="T73" fmla="*/ 1375 h 2065"/>
                <a:gd name="T74" fmla="*/ 907 w 1437"/>
                <a:gd name="T75" fmla="*/ 1463 h 2065"/>
                <a:gd name="T76" fmla="*/ 817 w 1437"/>
                <a:gd name="T77" fmla="*/ 1631 h 2065"/>
                <a:gd name="T78" fmla="*/ 826 w 1437"/>
                <a:gd name="T79" fmla="*/ 1703 h 2065"/>
                <a:gd name="T80" fmla="*/ 786 w 1437"/>
                <a:gd name="T81" fmla="*/ 1918 h 2065"/>
                <a:gd name="T82" fmla="*/ 805 w 1437"/>
                <a:gd name="T83" fmla="*/ 1964 h 2065"/>
                <a:gd name="T84" fmla="*/ 696 w 1437"/>
                <a:gd name="T85" fmla="*/ 2024 h 2065"/>
                <a:gd name="T86" fmla="*/ 466 w 1437"/>
                <a:gd name="T87" fmla="*/ 2034 h 2065"/>
                <a:gd name="T88" fmla="*/ 373 w 1437"/>
                <a:gd name="T89" fmla="*/ 2065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70" name="Freeform 14"/>
            <p:cNvSpPr/>
            <p:nvPr/>
          </p:nvSpPr>
          <p:spPr bwMode="auto">
            <a:xfrm>
              <a:off x="3956172" y="2732812"/>
              <a:ext cx="849647" cy="862266"/>
            </a:xfrm>
            <a:custGeom>
              <a:avLst/>
              <a:gdLst>
                <a:gd name="T0" fmla="*/ 1276 w 2963"/>
                <a:gd name="T1" fmla="*/ 2996 h 3007"/>
                <a:gd name="T2" fmla="*/ 1069 w 2963"/>
                <a:gd name="T3" fmla="*/ 2837 h 3007"/>
                <a:gd name="T4" fmla="*/ 1061 w 2963"/>
                <a:gd name="T5" fmla="*/ 2565 h 3007"/>
                <a:gd name="T6" fmla="*/ 804 w 2963"/>
                <a:gd name="T7" fmla="*/ 2257 h 3007"/>
                <a:gd name="T8" fmla="*/ 677 w 2963"/>
                <a:gd name="T9" fmla="*/ 2123 h 3007"/>
                <a:gd name="T10" fmla="*/ 579 w 2963"/>
                <a:gd name="T11" fmla="*/ 1901 h 3007"/>
                <a:gd name="T12" fmla="*/ 447 w 2963"/>
                <a:gd name="T13" fmla="*/ 2095 h 3007"/>
                <a:gd name="T14" fmla="*/ 420 w 2963"/>
                <a:gd name="T15" fmla="*/ 1802 h 3007"/>
                <a:gd name="T16" fmla="*/ 396 w 2963"/>
                <a:gd name="T17" fmla="*/ 1458 h 3007"/>
                <a:gd name="T18" fmla="*/ 446 w 2963"/>
                <a:gd name="T19" fmla="*/ 1240 h 3007"/>
                <a:gd name="T20" fmla="*/ 320 w 2963"/>
                <a:gd name="T21" fmla="*/ 935 h 3007"/>
                <a:gd name="T22" fmla="*/ 41 w 2963"/>
                <a:gd name="T23" fmla="*/ 581 h 3007"/>
                <a:gd name="T24" fmla="*/ 9 w 2963"/>
                <a:gd name="T25" fmla="*/ 551 h 3007"/>
                <a:gd name="T26" fmla="*/ 84 w 2963"/>
                <a:gd name="T27" fmla="*/ 248 h 3007"/>
                <a:gd name="T28" fmla="*/ 12 w 2963"/>
                <a:gd name="T29" fmla="*/ 83 h 3007"/>
                <a:gd name="T30" fmla="*/ 346 w 2963"/>
                <a:gd name="T31" fmla="*/ 206 h 3007"/>
                <a:gd name="T32" fmla="*/ 613 w 2963"/>
                <a:gd name="T33" fmla="*/ 543 h 3007"/>
                <a:gd name="T34" fmla="*/ 744 w 2963"/>
                <a:gd name="T35" fmla="*/ 504 h 3007"/>
                <a:gd name="T36" fmla="*/ 865 w 2963"/>
                <a:gd name="T37" fmla="*/ 573 h 3007"/>
                <a:gd name="T38" fmla="*/ 951 w 2963"/>
                <a:gd name="T39" fmla="*/ 608 h 3007"/>
                <a:gd name="T40" fmla="*/ 1146 w 2963"/>
                <a:gd name="T41" fmla="*/ 540 h 3007"/>
                <a:gd name="T42" fmla="*/ 1135 w 2963"/>
                <a:gd name="T43" fmla="*/ 229 h 3007"/>
                <a:gd name="T44" fmla="*/ 1263 w 2963"/>
                <a:gd name="T45" fmla="*/ 337 h 3007"/>
                <a:gd name="T46" fmla="*/ 1480 w 2963"/>
                <a:gd name="T47" fmla="*/ 293 h 3007"/>
                <a:gd name="T48" fmla="*/ 1606 w 2963"/>
                <a:gd name="T49" fmla="*/ 48 h 3007"/>
                <a:gd name="T50" fmla="*/ 1794 w 2963"/>
                <a:gd name="T51" fmla="*/ 226 h 3007"/>
                <a:gd name="T52" fmla="*/ 1984 w 2963"/>
                <a:gd name="T53" fmla="*/ 476 h 3007"/>
                <a:gd name="T54" fmla="*/ 2328 w 2963"/>
                <a:gd name="T55" fmla="*/ 626 h 3007"/>
                <a:gd name="T56" fmla="*/ 2612 w 2963"/>
                <a:gd name="T57" fmla="*/ 633 h 3007"/>
                <a:gd name="T58" fmla="*/ 2899 w 2963"/>
                <a:gd name="T59" fmla="*/ 725 h 3007"/>
                <a:gd name="T60" fmla="*/ 2962 w 2963"/>
                <a:gd name="T61" fmla="*/ 937 h 3007"/>
                <a:gd name="T62" fmla="*/ 2678 w 2963"/>
                <a:gd name="T63" fmla="*/ 1368 h 3007"/>
                <a:gd name="T64" fmla="*/ 2340 w 2963"/>
                <a:gd name="T65" fmla="*/ 1222 h 3007"/>
                <a:gd name="T66" fmla="*/ 2324 w 2963"/>
                <a:gd name="T67" fmla="*/ 1366 h 3007"/>
                <a:gd name="T68" fmla="*/ 2337 w 2963"/>
                <a:gd name="T69" fmla="*/ 1759 h 3007"/>
                <a:gd name="T70" fmla="*/ 2432 w 2963"/>
                <a:gd name="T71" fmla="*/ 2027 h 3007"/>
                <a:gd name="T72" fmla="*/ 2580 w 2963"/>
                <a:gd name="T73" fmla="*/ 2299 h 3007"/>
                <a:gd name="T74" fmla="*/ 2318 w 2963"/>
                <a:gd name="T75" fmla="*/ 2387 h 3007"/>
                <a:gd name="T76" fmla="*/ 2142 w 2963"/>
                <a:gd name="T77" fmla="*/ 2308 h 3007"/>
                <a:gd name="T78" fmla="*/ 1949 w 2963"/>
                <a:gd name="T79" fmla="*/ 2073 h 3007"/>
                <a:gd name="T80" fmla="*/ 1734 w 2963"/>
                <a:gd name="T81" fmla="*/ 2127 h 3007"/>
                <a:gd name="T82" fmla="*/ 1648 w 2963"/>
                <a:gd name="T83" fmla="*/ 2230 h 3007"/>
                <a:gd name="T84" fmla="*/ 1537 w 2963"/>
                <a:gd name="T85" fmla="*/ 2528 h 3007"/>
                <a:gd name="T86" fmla="*/ 1517 w 2963"/>
                <a:gd name="T87" fmla="*/ 2681 h 3007"/>
                <a:gd name="T88" fmla="*/ 1580 w 2963"/>
                <a:gd name="T89" fmla="*/ 2896 h 3007"/>
                <a:gd name="T90" fmla="*/ 1304 w 2963"/>
                <a:gd name="T91" fmla="*/ 3007 h 3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solidFill>
              <a:schemeClr val="accent1"/>
            </a:solid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71" name="Freeform 15"/>
            <p:cNvSpPr/>
            <p:nvPr/>
          </p:nvSpPr>
          <p:spPr bwMode="auto">
            <a:xfrm>
              <a:off x="2370443" y="2326917"/>
              <a:ext cx="1708758" cy="1091502"/>
            </a:xfrm>
            <a:custGeom>
              <a:avLst/>
              <a:gdLst>
                <a:gd name="T0" fmla="*/ 3842 w 5957"/>
                <a:gd name="T1" fmla="*/ 3778 h 3807"/>
                <a:gd name="T2" fmla="*/ 3757 w 5957"/>
                <a:gd name="T3" fmla="*/ 3615 h 3807"/>
                <a:gd name="T4" fmla="*/ 3627 w 5957"/>
                <a:gd name="T5" fmla="*/ 3399 h 3807"/>
                <a:gd name="T6" fmla="*/ 3452 w 5957"/>
                <a:gd name="T7" fmla="*/ 3349 h 3807"/>
                <a:gd name="T8" fmla="*/ 3216 w 5957"/>
                <a:gd name="T9" fmla="*/ 3179 h 3807"/>
                <a:gd name="T10" fmla="*/ 3070 w 5957"/>
                <a:gd name="T11" fmla="*/ 3159 h 3807"/>
                <a:gd name="T12" fmla="*/ 2890 w 5957"/>
                <a:gd name="T13" fmla="*/ 3298 h 3807"/>
                <a:gd name="T14" fmla="*/ 2844 w 5957"/>
                <a:gd name="T15" fmla="*/ 3471 h 3807"/>
                <a:gd name="T16" fmla="*/ 2782 w 5957"/>
                <a:gd name="T17" fmla="*/ 3181 h 3807"/>
                <a:gd name="T18" fmla="*/ 2401 w 5957"/>
                <a:gd name="T19" fmla="*/ 3214 h 3807"/>
                <a:gd name="T20" fmla="*/ 2195 w 5957"/>
                <a:gd name="T21" fmla="*/ 3048 h 3807"/>
                <a:gd name="T22" fmla="*/ 1851 w 5957"/>
                <a:gd name="T23" fmla="*/ 2860 h 3807"/>
                <a:gd name="T24" fmla="*/ 1711 w 5957"/>
                <a:gd name="T25" fmla="*/ 2758 h 3807"/>
                <a:gd name="T26" fmla="*/ 1479 w 5957"/>
                <a:gd name="T27" fmla="*/ 2461 h 3807"/>
                <a:gd name="T28" fmla="*/ 1314 w 5957"/>
                <a:gd name="T29" fmla="*/ 2401 h 3807"/>
                <a:gd name="T30" fmla="*/ 1117 w 5957"/>
                <a:gd name="T31" fmla="*/ 2193 h 3807"/>
                <a:gd name="T32" fmla="*/ 892 w 5957"/>
                <a:gd name="T33" fmla="*/ 1902 h 3807"/>
                <a:gd name="T34" fmla="*/ 693 w 5957"/>
                <a:gd name="T35" fmla="*/ 1959 h 3807"/>
                <a:gd name="T36" fmla="*/ 461 w 5957"/>
                <a:gd name="T37" fmla="*/ 1715 h 3807"/>
                <a:gd name="T38" fmla="*/ 67 w 5957"/>
                <a:gd name="T39" fmla="*/ 1397 h 3807"/>
                <a:gd name="T40" fmla="*/ 103 w 5957"/>
                <a:gd name="T41" fmla="*/ 1195 h 3807"/>
                <a:gd name="T42" fmla="*/ 147 w 5957"/>
                <a:gd name="T43" fmla="*/ 858 h 3807"/>
                <a:gd name="T44" fmla="*/ 322 w 5957"/>
                <a:gd name="T45" fmla="*/ 951 h 3807"/>
                <a:gd name="T46" fmla="*/ 337 w 5957"/>
                <a:gd name="T47" fmla="*/ 660 h 3807"/>
                <a:gd name="T48" fmla="*/ 336 w 5957"/>
                <a:gd name="T49" fmla="*/ 297 h 3807"/>
                <a:gd name="T50" fmla="*/ 486 w 5957"/>
                <a:gd name="T51" fmla="*/ 301 h 3807"/>
                <a:gd name="T52" fmla="*/ 694 w 5957"/>
                <a:gd name="T53" fmla="*/ 221 h 3807"/>
                <a:gd name="T54" fmla="*/ 967 w 5957"/>
                <a:gd name="T55" fmla="*/ 21 h 3807"/>
                <a:gd name="T56" fmla="*/ 1263 w 5957"/>
                <a:gd name="T57" fmla="*/ 143 h 3807"/>
                <a:gd name="T58" fmla="*/ 1551 w 5957"/>
                <a:gd name="T59" fmla="*/ 88 h 3807"/>
                <a:gd name="T60" fmla="*/ 1754 w 5957"/>
                <a:gd name="T61" fmla="*/ 283 h 3807"/>
                <a:gd name="T62" fmla="*/ 2039 w 5957"/>
                <a:gd name="T63" fmla="*/ 235 h 3807"/>
                <a:gd name="T64" fmla="*/ 2400 w 5957"/>
                <a:gd name="T65" fmla="*/ 254 h 3807"/>
                <a:gd name="T66" fmla="*/ 2771 w 5957"/>
                <a:gd name="T67" fmla="*/ 145 h 3807"/>
                <a:gd name="T68" fmla="*/ 3221 w 5957"/>
                <a:gd name="T69" fmla="*/ 180 h 3807"/>
                <a:gd name="T70" fmla="*/ 3345 w 5957"/>
                <a:gd name="T71" fmla="*/ 343 h 3807"/>
                <a:gd name="T72" fmla="*/ 3359 w 5957"/>
                <a:gd name="T73" fmla="*/ 635 h 3807"/>
                <a:gd name="T74" fmla="*/ 3515 w 5957"/>
                <a:gd name="T75" fmla="*/ 1356 h 3807"/>
                <a:gd name="T76" fmla="*/ 3792 w 5957"/>
                <a:gd name="T77" fmla="*/ 1468 h 3807"/>
                <a:gd name="T78" fmla="*/ 4349 w 5957"/>
                <a:gd name="T79" fmla="*/ 1799 h 3807"/>
                <a:gd name="T80" fmla="*/ 4748 w 5957"/>
                <a:gd name="T81" fmla="*/ 1829 h 3807"/>
                <a:gd name="T82" fmla="*/ 4913 w 5957"/>
                <a:gd name="T83" fmla="*/ 2046 h 3807"/>
                <a:gd name="T84" fmla="*/ 5094 w 5957"/>
                <a:gd name="T85" fmla="*/ 2237 h 3807"/>
                <a:gd name="T86" fmla="*/ 5187 w 5957"/>
                <a:gd name="T87" fmla="*/ 2174 h 3807"/>
                <a:gd name="T88" fmla="*/ 5395 w 5957"/>
                <a:gd name="T89" fmla="*/ 2173 h 3807"/>
                <a:gd name="T90" fmla="*/ 5530 w 5957"/>
                <a:gd name="T91" fmla="*/ 2000 h 3807"/>
                <a:gd name="T92" fmla="*/ 5825 w 5957"/>
                <a:gd name="T93" fmla="*/ 2377 h 3807"/>
                <a:gd name="T94" fmla="*/ 5957 w 5957"/>
                <a:gd name="T95" fmla="*/ 2783 h 3807"/>
                <a:gd name="T96" fmla="*/ 5916 w 5957"/>
                <a:gd name="T97" fmla="*/ 3205 h 3807"/>
                <a:gd name="T98" fmla="*/ 5900 w 5957"/>
                <a:gd name="T99" fmla="*/ 3270 h 3807"/>
                <a:gd name="T100" fmla="*/ 5714 w 5957"/>
                <a:gd name="T101" fmla="*/ 3258 h 3807"/>
                <a:gd name="T102" fmla="*/ 5735 w 5957"/>
                <a:gd name="T103" fmla="*/ 3527 h 3807"/>
                <a:gd name="T104" fmla="*/ 5623 w 5957"/>
                <a:gd name="T105" fmla="*/ 3541 h 3807"/>
                <a:gd name="T106" fmla="*/ 5352 w 5957"/>
                <a:gd name="T107" fmla="*/ 3567 h 3807"/>
                <a:gd name="T108" fmla="*/ 5192 w 5957"/>
                <a:gd name="T109" fmla="*/ 3566 h 3807"/>
                <a:gd name="T110" fmla="*/ 4985 w 5957"/>
                <a:gd name="T111" fmla="*/ 3410 h 3807"/>
                <a:gd name="T112" fmla="*/ 4780 w 5957"/>
                <a:gd name="T113" fmla="*/ 3438 h 3807"/>
                <a:gd name="T114" fmla="*/ 4505 w 5957"/>
                <a:gd name="T115" fmla="*/ 3621 h 3807"/>
                <a:gd name="T116" fmla="*/ 4277 w 5957"/>
                <a:gd name="T117" fmla="*/ 3762 h 3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72" name="Freeform 16"/>
            <p:cNvSpPr/>
            <p:nvPr/>
          </p:nvSpPr>
          <p:spPr bwMode="auto">
            <a:xfrm>
              <a:off x="5721712" y="3086131"/>
              <a:ext cx="321773" cy="329133"/>
            </a:xfrm>
            <a:custGeom>
              <a:avLst/>
              <a:gdLst>
                <a:gd name="T0" fmla="*/ 478 w 1119"/>
                <a:gd name="T1" fmla="*/ 1150 h 1150"/>
                <a:gd name="T2" fmla="*/ 325 w 1119"/>
                <a:gd name="T3" fmla="*/ 1080 h 1150"/>
                <a:gd name="T4" fmla="*/ 259 w 1119"/>
                <a:gd name="T5" fmla="*/ 876 h 1150"/>
                <a:gd name="T6" fmla="*/ 202 w 1119"/>
                <a:gd name="T7" fmla="*/ 822 h 1150"/>
                <a:gd name="T8" fmla="*/ 145 w 1119"/>
                <a:gd name="T9" fmla="*/ 814 h 1150"/>
                <a:gd name="T10" fmla="*/ 0 w 1119"/>
                <a:gd name="T11" fmla="*/ 519 h 1150"/>
                <a:gd name="T12" fmla="*/ 80 w 1119"/>
                <a:gd name="T13" fmla="*/ 396 h 1150"/>
                <a:gd name="T14" fmla="*/ 180 w 1119"/>
                <a:gd name="T15" fmla="*/ 294 h 1150"/>
                <a:gd name="T16" fmla="*/ 219 w 1119"/>
                <a:gd name="T17" fmla="*/ 233 h 1150"/>
                <a:gd name="T18" fmla="*/ 226 w 1119"/>
                <a:gd name="T19" fmla="*/ 73 h 1150"/>
                <a:gd name="T20" fmla="*/ 347 w 1119"/>
                <a:gd name="T21" fmla="*/ 56 h 1150"/>
                <a:gd name="T22" fmla="*/ 430 w 1119"/>
                <a:gd name="T23" fmla="*/ 58 h 1150"/>
                <a:gd name="T24" fmla="*/ 622 w 1119"/>
                <a:gd name="T25" fmla="*/ 53 h 1150"/>
                <a:gd name="T26" fmla="*/ 778 w 1119"/>
                <a:gd name="T27" fmla="*/ 103 h 1150"/>
                <a:gd name="T28" fmla="*/ 916 w 1119"/>
                <a:gd name="T29" fmla="*/ 64 h 1150"/>
                <a:gd name="T30" fmla="*/ 993 w 1119"/>
                <a:gd name="T31" fmla="*/ 98 h 1150"/>
                <a:gd name="T32" fmla="*/ 1114 w 1119"/>
                <a:gd name="T33" fmla="*/ 115 h 1150"/>
                <a:gd name="T34" fmla="*/ 975 w 1119"/>
                <a:gd name="T35" fmla="*/ 301 h 1150"/>
                <a:gd name="T36" fmla="*/ 1068 w 1119"/>
                <a:gd name="T37" fmla="*/ 303 h 1150"/>
                <a:gd name="T38" fmla="*/ 1107 w 1119"/>
                <a:gd name="T39" fmla="*/ 265 h 1150"/>
                <a:gd name="T40" fmla="*/ 1097 w 1119"/>
                <a:gd name="T41" fmla="*/ 343 h 1150"/>
                <a:gd name="T42" fmla="*/ 981 w 1119"/>
                <a:gd name="T43" fmla="*/ 390 h 1150"/>
                <a:gd name="T44" fmla="*/ 987 w 1119"/>
                <a:gd name="T45" fmla="*/ 449 h 1150"/>
                <a:gd name="T46" fmla="*/ 1048 w 1119"/>
                <a:gd name="T47" fmla="*/ 483 h 1150"/>
                <a:gd name="T48" fmla="*/ 1034 w 1119"/>
                <a:gd name="T49" fmla="*/ 650 h 1150"/>
                <a:gd name="T50" fmla="*/ 1027 w 1119"/>
                <a:gd name="T51" fmla="*/ 780 h 1150"/>
                <a:gd name="T52" fmla="*/ 1001 w 1119"/>
                <a:gd name="T53" fmla="*/ 786 h 1150"/>
                <a:gd name="T54" fmla="*/ 998 w 1119"/>
                <a:gd name="T55" fmla="*/ 747 h 1150"/>
                <a:gd name="T56" fmla="*/ 822 w 1119"/>
                <a:gd name="T57" fmla="*/ 873 h 1150"/>
                <a:gd name="T58" fmla="*/ 799 w 1119"/>
                <a:gd name="T59" fmla="*/ 929 h 1150"/>
                <a:gd name="T60" fmla="*/ 792 w 1119"/>
                <a:gd name="T61" fmla="*/ 1109 h 1150"/>
                <a:gd name="T62" fmla="*/ 760 w 1119"/>
                <a:gd name="T63" fmla="*/ 1101 h 1150"/>
                <a:gd name="T64" fmla="*/ 478 w 1119"/>
                <a:gd name="T65" fmla="*/ 1150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solidFill>
              <a:schemeClr val="accent1"/>
            </a:solid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73" name="Freeform 17"/>
            <p:cNvSpPr/>
            <p:nvPr/>
          </p:nvSpPr>
          <p:spPr bwMode="auto">
            <a:xfrm>
              <a:off x="4629160" y="2943122"/>
              <a:ext cx="404845" cy="437442"/>
            </a:xfrm>
            <a:custGeom>
              <a:avLst/>
              <a:gdLst>
                <a:gd name="T0" fmla="*/ 1136 w 1411"/>
                <a:gd name="T1" fmla="*/ 1526 h 1526"/>
                <a:gd name="T2" fmla="*/ 913 w 1411"/>
                <a:gd name="T3" fmla="*/ 1307 h 1526"/>
                <a:gd name="T4" fmla="*/ 656 w 1411"/>
                <a:gd name="T5" fmla="*/ 1094 h 1526"/>
                <a:gd name="T6" fmla="*/ 601 w 1411"/>
                <a:gd name="T7" fmla="*/ 1188 h 1526"/>
                <a:gd name="T8" fmla="*/ 463 w 1411"/>
                <a:gd name="T9" fmla="*/ 1332 h 1526"/>
                <a:gd name="T10" fmla="*/ 462 w 1411"/>
                <a:gd name="T11" fmla="*/ 1345 h 1526"/>
                <a:gd name="T12" fmla="*/ 427 w 1411"/>
                <a:gd name="T13" fmla="*/ 1360 h 1526"/>
                <a:gd name="T14" fmla="*/ 360 w 1411"/>
                <a:gd name="T15" fmla="*/ 1385 h 1526"/>
                <a:gd name="T16" fmla="*/ 121 w 1411"/>
                <a:gd name="T17" fmla="*/ 1300 h 1526"/>
                <a:gd name="T18" fmla="*/ 128 w 1411"/>
                <a:gd name="T19" fmla="*/ 1127 h 1526"/>
                <a:gd name="T20" fmla="*/ 11 w 1411"/>
                <a:gd name="T21" fmla="*/ 973 h 1526"/>
                <a:gd name="T22" fmla="*/ 35 w 1411"/>
                <a:gd name="T23" fmla="*/ 712 h 1526"/>
                <a:gd name="T24" fmla="*/ 7 w 1411"/>
                <a:gd name="T25" fmla="*/ 525 h 1526"/>
                <a:gd name="T26" fmla="*/ 17 w 1411"/>
                <a:gd name="T27" fmla="*/ 518 h 1526"/>
                <a:gd name="T28" fmla="*/ 122 w 1411"/>
                <a:gd name="T29" fmla="*/ 590 h 1526"/>
                <a:gd name="T30" fmla="*/ 198 w 1411"/>
                <a:gd name="T31" fmla="*/ 667 h 1526"/>
                <a:gd name="T32" fmla="*/ 542 w 1411"/>
                <a:gd name="T33" fmla="*/ 378 h 1526"/>
                <a:gd name="T34" fmla="*/ 648 w 1411"/>
                <a:gd name="T35" fmla="*/ 207 h 1526"/>
                <a:gd name="T36" fmla="*/ 649 w 1411"/>
                <a:gd name="T37" fmla="*/ 66 h 1526"/>
                <a:gd name="T38" fmla="*/ 713 w 1411"/>
                <a:gd name="T39" fmla="*/ 28 h 1526"/>
                <a:gd name="T40" fmla="*/ 975 w 1411"/>
                <a:gd name="T41" fmla="*/ 81 h 1526"/>
                <a:gd name="T42" fmla="*/ 1080 w 1411"/>
                <a:gd name="T43" fmla="*/ 182 h 1526"/>
                <a:gd name="T44" fmla="*/ 1207 w 1411"/>
                <a:gd name="T45" fmla="*/ 218 h 1526"/>
                <a:gd name="T46" fmla="*/ 1410 w 1411"/>
                <a:gd name="T47" fmla="*/ 452 h 1526"/>
                <a:gd name="T48" fmla="*/ 1227 w 1411"/>
                <a:gd name="T49" fmla="*/ 595 h 1526"/>
                <a:gd name="T50" fmla="*/ 860 w 1411"/>
                <a:gd name="T51" fmla="*/ 638 h 1526"/>
                <a:gd name="T52" fmla="*/ 869 w 1411"/>
                <a:gd name="T53" fmla="*/ 704 h 1526"/>
                <a:gd name="T54" fmla="*/ 928 w 1411"/>
                <a:gd name="T55" fmla="*/ 947 h 1526"/>
                <a:gd name="T56" fmla="*/ 1017 w 1411"/>
                <a:gd name="T57" fmla="*/ 1038 h 1526"/>
                <a:gd name="T58" fmla="*/ 1103 w 1411"/>
                <a:gd name="T59" fmla="*/ 1161 h 1526"/>
                <a:gd name="T60" fmla="*/ 1134 w 1411"/>
                <a:gd name="T61" fmla="*/ 1277 h 1526"/>
                <a:gd name="T62" fmla="*/ 1136 w 1411"/>
                <a:gd name="T63" fmla="*/ 1526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74" name="Freeform 18"/>
            <p:cNvSpPr/>
            <p:nvPr/>
          </p:nvSpPr>
          <p:spPr bwMode="auto">
            <a:xfrm>
              <a:off x="4884685" y="2855844"/>
              <a:ext cx="658266" cy="416411"/>
            </a:xfrm>
            <a:custGeom>
              <a:avLst/>
              <a:gdLst>
                <a:gd name="T0" fmla="*/ 244 w 2294"/>
                <a:gd name="T1" fmla="*/ 1452 h 1452"/>
                <a:gd name="T2" fmla="*/ 15 w 2294"/>
                <a:gd name="T3" fmla="*/ 1178 h 1452"/>
                <a:gd name="T4" fmla="*/ 22 w 2294"/>
                <a:gd name="T5" fmla="*/ 1083 h 1452"/>
                <a:gd name="T6" fmla="*/ 26 w 2294"/>
                <a:gd name="T7" fmla="*/ 1018 h 1452"/>
                <a:gd name="T8" fmla="*/ 0 w 2294"/>
                <a:gd name="T9" fmla="*/ 961 h 1452"/>
                <a:gd name="T10" fmla="*/ 294 w 2294"/>
                <a:gd name="T11" fmla="*/ 949 h 1452"/>
                <a:gd name="T12" fmla="*/ 464 w 2294"/>
                <a:gd name="T13" fmla="*/ 829 h 1452"/>
                <a:gd name="T14" fmla="*/ 548 w 2294"/>
                <a:gd name="T15" fmla="*/ 772 h 1452"/>
                <a:gd name="T16" fmla="*/ 551 w 2294"/>
                <a:gd name="T17" fmla="*/ 710 h 1452"/>
                <a:gd name="T18" fmla="*/ 329 w 2294"/>
                <a:gd name="T19" fmla="*/ 488 h 1452"/>
                <a:gd name="T20" fmla="*/ 313 w 2294"/>
                <a:gd name="T21" fmla="*/ 448 h 1452"/>
                <a:gd name="T22" fmla="*/ 308 w 2294"/>
                <a:gd name="T23" fmla="*/ 301 h 1452"/>
                <a:gd name="T24" fmla="*/ 423 w 2294"/>
                <a:gd name="T25" fmla="*/ 212 h 1452"/>
                <a:gd name="T26" fmla="*/ 415 w 2294"/>
                <a:gd name="T27" fmla="*/ 71 h 1452"/>
                <a:gd name="T28" fmla="*/ 335 w 2294"/>
                <a:gd name="T29" fmla="*/ 0 h 1452"/>
                <a:gd name="T30" fmla="*/ 607 w 2294"/>
                <a:gd name="T31" fmla="*/ 7 h 1452"/>
                <a:gd name="T32" fmla="*/ 718 w 2294"/>
                <a:gd name="T33" fmla="*/ 30 h 1452"/>
                <a:gd name="T34" fmla="*/ 963 w 2294"/>
                <a:gd name="T35" fmla="*/ 213 h 1452"/>
                <a:gd name="T36" fmla="*/ 1037 w 2294"/>
                <a:gd name="T37" fmla="*/ 247 h 1452"/>
                <a:gd name="T38" fmla="*/ 1394 w 2294"/>
                <a:gd name="T39" fmla="*/ 263 h 1452"/>
                <a:gd name="T40" fmla="*/ 1512 w 2294"/>
                <a:gd name="T41" fmla="*/ 344 h 1452"/>
                <a:gd name="T42" fmla="*/ 1601 w 2294"/>
                <a:gd name="T43" fmla="*/ 458 h 1452"/>
                <a:gd name="T44" fmla="*/ 1767 w 2294"/>
                <a:gd name="T45" fmla="*/ 479 h 1452"/>
                <a:gd name="T46" fmla="*/ 1888 w 2294"/>
                <a:gd name="T47" fmla="*/ 537 h 1452"/>
                <a:gd name="T48" fmla="*/ 2038 w 2294"/>
                <a:gd name="T49" fmla="*/ 574 h 1452"/>
                <a:gd name="T50" fmla="*/ 2085 w 2294"/>
                <a:gd name="T51" fmla="*/ 647 h 1452"/>
                <a:gd name="T52" fmla="*/ 2194 w 2294"/>
                <a:gd name="T53" fmla="*/ 715 h 1452"/>
                <a:gd name="T54" fmla="*/ 2142 w 2294"/>
                <a:gd name="T55" fmla="*/ 825 h 1452"/>
                <a:gd name="T56" fmla="*/ 2227 w 2294"/>
                <a:gd name="T57" fmla="*/ 952 h 1452"/>
                <a:gd name="T58" fmla="*/ 2294 w 2294"/>
                <a:gd name="T59" fmla="*/ 1081 h 1452"/>
                <a:gd name="T60" fmla="*/ 2294 w 2294"/>
                <a:gd name="T61" fmla="*/ 1094 h 1452"/>
                <a:gd name="T62" fmla="*/ 1951 w 2294"/>
                <a:gd name="T63" fmla="*/ 1266 h 1452"/>
                <a:gd name="T64" fmla="*/ 1874 w 2294"/>
                <a:gd name="T65" fmla="*/ 1329 h 1452"/>
                <a:gd name="T66" fmla="*/ 1691 w 2294"/>
                <a:gd name="T67" fmla="*/ 1416 h 1452"/>
                <a:gd name="T68" fmla="*/ 1656 w 2294"/>
                <a:gd name="T69" fmla="*/ 1435 h 1452"/>
                <a:gd name="T70" fmla="*/ 1561 w 2294"/>
                <a:gd name="T71" fmla="*/ 1348 h 1452"/>
                <a:gd name="T72" fmla="*/ 1370 w 2294"/>
                <a:gd name="T73" fmla="*/ 1215 h 1452"/>
                <a:gd name="T74" fmla="*/ 1251 w 2294"/>
                <a:gd name="T75" fmla="*/ 1284 h 1452"/>
                <a:gd name="T76" fmla="*/ 875 w 2294"/>
                <a:gd name="T77" fmla="*/ 1111 h 1452"/>
                <a:gd name="T78" fmla="*/ 696 w 2294"/>
                <a:gd name="T79" fmla="*/ 1064 h 1452"/>
                <a:gd name="T80" fmla="*/ 619 w 2294"/>
                <a:gd name="T81" fmla="*/ 1196 h 1452"/>
                <a:gd name="T82" fmla="*/ 599 w 2294"/>
                <a:gd name="T83" fmla="*/ 1232 h 1452"/>
                <a:gd name="T84" fmla="*/ 555 w 2294"/>
                <a:gd name="T85" fmla="*/ 1224 h 1452"/>
                <a:gd name="T86" fmla="*/ 295 w 2294"/>
                <a:gd name="T87" fmla="*/ 1417 h 1452"/>
                <a:gd name="T88" fmla="*/ 244 w 2294"/>
                <a:gd name="T89" fmla="*/ 1452 h 1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75" name="Freeform 19"/>
            <p:cNvSpPr/>
            <p:nvPr/>
          </p:nvSpPr>
          <p:spPr bwMode="auto">
            <a:xfrm>
              <a:off x="5429384" y="2677081"/>
              <a:ext cx="404845" cy="516309"/>
            </a:xfrm>
            <a:custGeom>
              <a:avLst/>
              <a:gdLst>
                <a:gd name="T0" fmla="*/ 648 w 1411"/>
                <a:gd name="T1" fmla="*/ 1792 h 1801"/>
                <a:gd name="T2" fmla="*/ 632 w 1411"/>
                <a:gd name="T3" fmla="*/ 1779 h 1801"/>
                <a:gd name="T4" fmla="*/ 636 w 1411"/>
                <a:gd name="T5" fmla="*/ 1641 h 1801"/>
                <a:gd name="T6" fmla="*/ 607 w 1411"/>
                <a:gd name="T7" fmla="*/ 1614 h 1801"/>
                <a:gd name="T8" fmla="*/ 460 w 1411"/>
                <a:gd name="T9" fmla="*/ 1693 h 1801"/>
                <a:gd name="T10" fmla="*/ 428 w 1411"/>
                <a:gd name="T11" fmla="*/ 1708 h 1801"/>
                <a:gd name="T12" fmla="*/ 383 w 1411"/>
                <a:gd name="T13" fmla="*/ 1655 h 1801"/>
                <a:gd name="T14" fmla="*/ 364 w 1411"/>
                <a:gd name="T15" fmla="*/ 1621 h 1801"/>
                <a:gd name="T16" fmla="*/ 301 w 1411"/>
                <a:gd name="T17" fmla="*/ 1459 h 1801"/>
                <a:gd name="T18" fmla="*/ 276 w 1411"/>
                <a:gd name="T19" fmla="*/ 1439 h 1801"/>
                <a:gd name="T20" fmla="*/ 331 w 1411"/>
                <a:gd name="T21" fmla="*/ 1355 h 1801"/>
                <a:gd name="T22" fmla="*/ 178 w 1411"/>
                <a:gd name="T23" fmla="*/ 1220 h 1801"/>
                <a:gd name="T24" fmla="*/ 172 w 1411"/>
                <a:gd name="T25" fmla="*/ 1178 h 1801"/>
                <a:gd name="T26" fmla="*/ 156 w 1411"/>
                <a:gd name="T27" fmla="*/ 1168 h 1801"/>
                <a:gd name="T28" fmla="*/ 256 w 1411"/>
                <a:gd name="T29" fmla="*/ 1072 h 1801"/>
                <a:gd name="T30" fmla="*/ 304 w 1411"/>
                <a:gd name="T31" fmla="*/ 1011 h 1801"/>
                <a:gd name="T32" fmla="*/ 235 w 1411"/>
                <a:gd name="T33" fmla="*/ 783 h 1801"/>
                <a:gd name="T34" fmla="*/ 165 w 1411"/>
                <a:gd name="T35" fmla="*/ 781 h 1801"/>
                <a:gd name="T36" fmla="*/ 139 w 1411"/>
                <a:gd name="T37" fmla="*/ 810 h 1801"/>
                <a:gd name="T38" fmla="*/ 117 w 1411"/>
                <a:gd name="T39" fmla="*/ 813 h 1801"/>
                <a:gd name="T40" fmla="*/ 57 w 1411"/>
                <a:gd name="T41" fmla="*/ 661 h 1801"/>
                <a:gd name="T42" fmla="*/ 0 w 1411"/>
                <a:gd name="T43" fmla="*/ 617 h 1801"/>
                <a:gd name="T44" fmla="*/ 128 w 1411"/>
                <a:gd name="T45" fmla="*/ 456 h 1801"/>
                <a:gd name="T46" fmla="*/ 133 w 1411"/>
                <a:gd name="T47" fmla="*/ 217 h 1801"/>
                <a:gd name="T48" fmla="*/ 143 w 1411"/>
                <a:gd name="T49" fmla="*/ 211 h 1801"/>
                <a:gd name="T50" fmla="*/ 174 w 1411"/>
                <a:gd name="T51" fmla="*/ 225 h 1801"/>
                <a:gd name="T52" fmla="*/ 273 w 1411"/>
                <a:gd name="T53" fmla="*/ 368 h 1801"/>
                <a:gd name="T54" fmla="*/ 333 w 1411"/>
                <a:gd name="T55" fmla="*/ 370 h 1801"/>
                <a:gd name="T56" fmla="*/ 401 w 1411"/>
                <a:gd name="T57" fmla="*/ 204 h 1801"/>
                <a:gd name="T58" fmla="*/ 405 w 1411"/>
                <a:gd name="T59" fmla="*/ 165 h 1801"/>
                <a:gd name="T60" fmla="*/ 291 w 1411"/>
                <a:gd name="T61" fmla="*/ 51 h 1801"/>
                <a:gd name="T62" fmla="*/ 342 w 1411"/>
                <a:gd name="T63" fmla="*/ 0 h 1801"/>
                <a:gd name="T64" fmla="*/ 358 w 1411"/>
                <a:gd name="T65" fmla="*/ 0 h 1801"/>
                <a:gd name="T66" fmla="*/ 485 w 1411"/>
                <a:gd name="T67" fmla="*/ 187 h 1801"/>
                <a:gd name="T68" fmla="*/ 535 w 1411"/>
                <a:gd name="T69" fmla="*/ 250 h 1801"/>
                <a:gd name="T70" fmla="*/ 756 w 1411"/>
                <a:gd name="T71" fmla="*/ 302 h 1801"/>
                <a:gd name="T72" fmla="*/ 800 w 1411"/>
                <a:gd name="T73" fmla="*/ 339 h 1801"/>
                <a:gd name="T74" fmla="*/ 952 w 1411"/>
                <a:gd name="T75" fmla="*/ 618 h 1801"/>
                <a:gd name="T76" fmla="*/ 964 w 1411"/>
                <a:gd name="T77" fmla="*/ 641 h 1801"/>
                <a:gd name="T78" fmla="*/ 1086 w 1411"/>
                <a:gd name="T79" fmla="*/ 621 h 1801"/>
                <a:gd name="T80" fmla="*/ 1150 w 1411"/>
                <a:gd name="T81" fmla="*/ 577 h 1801"/>
                <a:gd name="T82" fmla="*/ 1194 w 1411"/>
                <a:gd name="T83" fmla="*/ 703 h 1801"/>
                <a:gd name="T84" fmla="*/ 1057 w 1411"/>
                <a:gd name="T85" fmla="*/ 719 h 1801"/>
                <a:gd name="T86" fmla="*/ 1021 w 1411"/>
                <a:gd name="T87" fmla="*/ 796 h 1801"/>
                <a:gd name="T88" fmla="*/ 1014 w 1411"/>
                <a:gd name="T89" fmla="*/ 872 h 1801"/>
                <a:gd name="T90" fmla="*/ 985 w 1411"/>
                <a:gd name="T91" fmla="*/ 956 h 1801"/>
                <a:gd name="T92" fmla="*/ 1112 w 1411"/>
                <a:gd name="T93" fmla="*/ 1084 h 1801"/>
                <a:gd name="T94" fmla="*/ 1188 w 1411"/>
                <a:gd name="T95" fmla="*/ 1141 h 1801"/>
                <a:gd name="T96" fmla="*/ 1236 w 1411"/>
                <a:gd name="T97" fmla="*/ 1185 h 1801"/>
                <a:gd name="T98" fmla="*/ 1380 w 1411"/>
                <a:gd name="T99" fmla="*/ 1205 h 1801"/>
                <a:gd name="T100" fmla="*/ 1408 w 1411"/>
                <a:gd name="T101" fmla="*/ 1229 h 1801"/>
                <a:gd name="T102" fmla="*/ 1411 w 1411"/>
                <a:gd name="T103" fmla="*/ 1274 h 1801"/>
                <a:gd name="T104" fmla="*/ 1260 w 1411"/>
                <a:gd name="T105" fmla="*/ 1395 h 1801"/>
                <a:gd name="T106" fmla="*/ 1266 w 1411"/>
                <a:gd name="T107" fmla="*/ 1457 h 1801"/>
                <a:gd name="T108" fmla="*/ 1209 w 1411"/>
                <a:gd name="T109" fmla="*/ 1489 h 1801"/>
                <a:gd name="T110" fmla="*/ 1208 w 1411"/>
                <a:gd name="T111" fmla="*/ 1646 h 1801"/>
                <a:gd name="T112" fmla="*/ 996 w 1411"/>
                <a:gd name="T113" fmla="*/ 1762 h 1801"/>
                <a:gd name="T114" fmla="*/ 833 w 1411"/>
                <a:gd name="T115" fmla="*/ 1777 h 1801"/>
                <a:gd name="T116" fmla="*/ 751 w 1411"/>
                <a:gd name="T117" fmla="*/ 1657 h 1801"/>
                <a:gd name="T118" fmla="*/ 699 w 1411"/>
                <a:gd name="T119" fmla="*/ 1699 h 1801"/>
                <a:gd name="T120" fmla="*/ 680 w 1411"/>
                <a:gd name="T121" fmla="*/ 1793 h 1801"/>
                <a:gd name="T122" fmla="*/ 648 w 1411"/>
                <a:gd name="T123" fmla="*/ 1792 h 1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76" name="Freeform 20"/>
            <p:cNvSpPr/>
            <p:nvPr/>
          </p:nvSpPr>
          <p:spPr bwMode="auto">
            <a:xfrm>
              <a:off x="5531382" y="2610833"/>
              <a:ext cx="478453" cy="484762"/>
            </a:xfrm>
            <a:custGeom>
              <a:avLst/>
              <a:gdLst>
                <a:gd name="T0" fmla="*/ 1054 w 1669"/>
                <a:gd name="T1" fmla="*/ 1690 h 1690"/>
                <a:gd name="T2" fmla="*/ 952 w 1669"/>
                <a:gd name="T3" fmla="*/ 1665 h 1690"/>
                <a:gd name="T4" fmla="*/ 952 w 1669"/>
                <a:gd name="T5" fmla="*/ 1625 h 1690"/>
                <a:gd name="T6" fmla="*/ 1061 w 1669"/>
                <a:gd name="T7" fmla="*/ 1556 h 1690"/>
                <a:gd name="T8" fmla="*/ 1090 w 1669"/>
                <a:gd name="T9" fmla="*/ 1517 h 1690"/>
                <a:gd name="T10" fmla="*/ 918 w 1669"/>
                <a:gd name="T11" fmla="*/ 1389 h 1690"/>
                <a:gd name="T12" fmla="*/ 842 w 1669"/>
                <a:gd name="T13" fmla="*/ 1315 h 1690"/>
                <a:gd name="T14" fmla="*/ 728 w 1669"/>
                <a:gd name="T15" fmla="*/ 1230 h 1690"/>
                <a:gd name="T16" fmla="*/ 658 w 1669"/>
                <a:gd name="T17" fmla="*/ 1146 h 1690"/>
                <a:gd name="T18" fmla="*/ 697 w 1669"/>
                <a:gd name="T19" fmla="*/ 1043 h 1690"/>
                <a:gd name="T20" fmla="*/ 720 w 1669"/>
                <a:gd name="T21" fmla="*/ 981 h 1690"/>
                <a:gd name="T22" fmla="*/ 870 w 1669"/>
                <a:gd name="T23" fmla="*/ 952 h 1690"/>
                <a:gd name="T24" fmla="*/ 810 w 1669"/>
                <a:gd name="T25" fmla="*/ 774 h 1690"/>
                <a:gd name="T26" fmla="*/ 711 w 1669"/>
                <a:gd name="T27" fmla="*/ 784 h 1690"/>
                <a:gd name="T28" fmla="*/ 701 w 1669"/>
                <a:gd name="T29" fmla="*/ 836 h 1690"/>
                <a:gd name="T30" fmla="*/ 634 w 1669"/>
                <a:gd name="T31" fmla="*/ 845 h 1690"/>
                <a:gd name="T32" fmla="*/ 583 w 1669"/>
                <a:gd name="T33" fmla="*/ 794 h 1690"/>
                <a:gd name="T34" fmla="*/ 448 w 1669"/>
                <a:gd name="T35" fmla="*/ 519 h 1690"/>
                <a:gd name="T36" fmla="*/ 310 w 1669"/>
                <a:gd name="T37" fmla="*/ 483 h 1690"/>
                <a:gd name="T38" fmla="*/ 196 w 1669"/>
                <a:gd name="T39" fmla="*/ 444 h 1690"/>
                <a:gd name="T40" fmla="*/ 170 w 1669"/>
                <a:gd name="T41" fmla="*/ 414 h 1690"/>
                <a:gd name="T42" fmla="*/ 21 w 1669"/>
                <a:gd name="T43" fmla="*/ 200 h 1690"/>
                <a:gd name="T44" fmla="*/ 76 w 1669"/>
                <a:gd name="T45" fmla="*/ 113 h 1690"/>
                <a:gd name="T46" fmla="*/ 111 w 1669"/>
                <a:gd name="T47" fmla="*/ 150 h 1690"/>
                <a:gd name="T48" fmla="*/ 111 w 1669"/>
                <a:gd name="T49" fmla="*/ 160 h 1690"/>
                <a:gd name="T50" fmla="*/ 203 w 1669"/>
                <a:gd name="T51" fmla="*/ 267 h 1690"/>
                <a:gd name="T52" fmla="*/ 359 w 1669"/>
                <a:gd name="T53" fmla="*/ 301 h 1690"/>
                <a:gd name="T54" fmla="*/ 510 w 1669"/>
                <a:gd name="T55" fmla="*/ 236 h 1690"/>
                <a:gd name="T56" fmla="*/ 561 w 1669"/>
                <a:gd name="T57" fmla="*/ 240 h 1690"/>
                <a:gd name="T58" fmla="*/ 629 w 1669"/>
                <a:gd name="T59" fmla="*/ 157 h 1690"/>
                <a:gd name="T60" fmla="*/ 738 w 1669"/>
                <a:gd name="T61" fmla="*/ 2 h 1690"/>
                <a:gd name="T62" fmla="*/ 741 w 1669"/>
                <a:gd name="T63" fmla="*/ 84 h 1690"/>
                <a:gd name="T64" fmla="*/ 839 w 1669"/>
                <a:gd name="T65" fmla="*/ 165 h 1690"/>
                <a:gd name="T66" fmla="*/ 1050 w 1669"/>
                <a:gd name="T67" fmla="*/ 285 h 1690"/>
                <a:gd name="T68" fmla="*/ 1274 w 1669"/>
                <a:gd name="T69" fmla="*/ 697 h 1690"/>
                <a:gd name="T70" fmla="*/ 1334 w 1669"/>
                <a:gd name="T71" fmla="*/ 869 h 1690"/>
                <a:gd name="T72" fmla="*/ 1617 w 1669"/>
                <a:gd name="T73" fmla="*/ 1053 h 1690"/>
                <a:gd name="T74" fmla="*/ 1617 w 1669"/>
                <a:gd name="T75" fmla="*/ 1072 h 1690"/>
                <a:gd name="T76" fmla="*/ 1444 w 1669"/>
                <a:gd name="T77" fmla="*/ 1081 h 1690"/>
                <a:gd name="T78" fmla="*/ 1444 w 1669"/>
                <a:gd name="T79" fmla="*/ 1147 h 1690"/>
                <a:gd name="T80" fmla="*/ 1546 w 1669"/>
                <a:gd name="T81" fmla="*/ 1188 h 1690"/>
                <a:gd name="T82" fmla="*/ 1539 w 1669"/>
                <a:gd name="T83" fmla="*/ 1270 h 1690"/>
                <a:gd name="T84" fmla="*/ 1660 w 1669"/>
                <a:gd name="T85" fmla="*/ 1332 h 1690"/>
                <a:gd name="T86" fmla="*/ 1669 w 1669"/>
                <a:gd name="T87" fmla="*/ 1352 h 1690"/>
                <a:gd name="T88" fmla="*/ 1541 w 1669"/>
                <a:gd name="T89" fmla="*/ 1480 h 1690"/>
                <a:gd name="T90" fmla="*/ 1541 w 1669"/>
                <a:gd name="T91" fmla="*/ 1496 h 1690"/>
                <a:gd name="T92" fmla="*/ 1390 w 1669"/>
                <a:gd name="T93" fmla="*/ 1620 h 1690"/>
                <a:gd name="T94" fmla="*/ 1284 w 1669"/>
                <a:gd name="T95" fmla="*/ 1653 h 1690"/>
                <a:gd name="T96" fmla="*/ 1278 w 1669"/>
                <a:gd name="T97" fmla="*/ 1670 h 1690"/>
                <a:gd name="T98" fmla="*/ 1125 w 1669"/>
                <a:gd name="T99" fmla="*/ 1656 h 1690"/>
                <a:gd name="T100" fmla="*/ 1054 w 1669"/>
                <a:gd name="T101" fmla="*/ 1690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77" name="Freeform 21"/>
            <p:cNvSpPr/>
            <p:nvPr/>
          </p:nvSpPr>
          <p:spPr bwMode="auto">
            <a:xfrm>
              <a:off x="5047674" y="2518299"/>
              <a:ext cx="487916" cy="487916"/>
            </a:xfrm>
            <a:custGeom>
              <a:avLst/>
              <a:gdLst>
                <a:gd name="T0" fmla="*/ 1448 w 1700"/>
                <a:gd name="T1" fmla="*/ 1701 h 1701"/>
                <a:gd name="T2" fmla="*/ 1314 w 1700"/>
                <a:gd name="T3" fmla="*/ 1678 h 1701"/>
                <a:gd name="T4" fmla="*/ 1209 w 1700"/>
                <a:gd name="T5" fmla="*/ 1620 h 1701"/>
                <a:gd name="T6" fmla="*/ 1008 w 1700"/>
                <a:gd name="T7" fmla="*/ 1569 h 1701"/>
                <a:gd name="T8" fmla="*/ 954 w 1700"/>
                <a:gd name="T9" fmla="*/ 1482 h 1701"/>
                <a:gd name="T10" fmla="*/ 852 w 1700"/>
                <a:gd name="T11" fmla="*/ 1414 h 1701"/>
                <a:gd name="T12" fmla="*/ 485 w 1700"/>
                <a:gd name="T13" fmla="*/ 1395 h 1701"/>
                <a:gd name="T14" fmla="*/ 252 w 1700"/>
                <a:gd name="T15" fmla="*/ 1268 h 1701"/>
                <a:gd name="T16" fmla="*/ 179 w 1700"/>
                <a:gd name="T17" fmla="*/ 1185 h 1701"/>
                <a:gd name="T18" fmla="*/ 53 w 1700"/>
                <a:gd name="T19" fmla="*/ 890 h 1701"/>
                <a:gd name="T20" fmla="*/ 3 w 1700"/>
                <a:gd name="T21" fmla="*/ 741 h 1701"/>
                <a:gd name="T22" fmla="*/ 1 w 1700"/>
                <a:gd name="T23" fmla="*/ 623 h 1701"/>
                <a:gd name="T24" fmla="*/ 151 w 1700"/>
                <a:gd name="T25" fmla="*/ 545 h 1701"/>
                <a:gd name="T26" fmla="*/ 202 w 1700"/>
                <a:gd name="T27" fmla="*/ 520 h 1701"/>
                <a:gd name="T28" fmla="*/ 417 w 1700"/>
                <a:gd name="T29" fmla="*/ 437 h 1701"/>
                <a:gd name="T30" fmla="*/ 631 w 1700"/>
                <a:gd name="T31" fmla="*/ 390 h 1701"/>
                <a:gd name="T32" fmla="*/ 786 w 1700"/>
                <a:gd name="T33" fmla="*/ 250 h 1701"/>
                <a:gd name="T34" fmla="*/ 867 w 1700"/>
                <a:gd name="T35" fmla="*/ 0 h 1701"/>
                <a:gd name="T36" fmla="*/ 1026 w 1700"/>
                <a:gd name="T37" fmla="*/ 40 h 1701"/>
                <a:gd name="T38" fmla="*/ 1263 w 1700"/>
                <a:gd name="T39" fmla="*/ 46 h 1701"/>
                <a:gd name="T40" fmla="*/ 1301 w 1700"/>
                <a:gd name="T41" fmla="*/ 106 h 1701"/>
                <a:gd name="T42" fmla="*/ 1335 w 1700"/>
                <a:gd name="T43" fmla="*/ 264 h 1701"/>
                <a:gd name="T44" fmla="*/ 1238 w 1700"/>
                <a:gd name="T45" fmla="*/ 376 h 1701"/>
                <a:gd name="T46" fmla="*/ 1203 w 1700"/>
                <a:gd name="T47" fmla="*/ 388 h 1701"/>
                <a:gd name="T48" fmla="*/ 1203 w 1700"/>
                <a:gd name="T49" fmla="*/ 411 h 1701"/>
                <a:gd name="T50" fmla="*/ 1311 w 1700"/>
                <a:gd name="T51" fmla="*/ 496 h 1701"/>
                <a:gd name="T52" fmla="*/ 1318 w 1700"/>
                <a:gd name="T53" fmla="*/ 513 h 1701"/>
                <a:gd name="T54" fmla="*/ 1550 w 1700"/>
                <a:gd name="T55" fmla="*/ 597 h 1701"/>
                <a:gd name="T56" fmla="*/ 1617 w 1700"/>
                <a:gd name="T57" fmla="*/ 654 h 1701"/>
                <a:gd name="T58" fmla="*/ 1700 w 1700"/>
                <a:gd name="T59" fmla="*/ 722 h 1701"/>
                <a:gd name="T60" fmla="*/ 1696 w 1700"/>
                <a:gd name="T61" fmla="*/ 751 h 1701"/>
                <a:gd name="T62" fmla="*/ 1651 w 1700"/>
                <a:gd name="T63" fmla="*/ 894 h 1701"/>
                <a:gd name="T64" fmla="*/ 1600 w 1700"/>
                <a:gd name="T65" fmla="*/ 880 h 1701"/>
                <a:gd name="T66" fmla="*/ 1434 w 1700"/>
                <a:gd name="T67" fmla="*/ 738 h 1701"/>
                <a:gd name="T68" fmla="*/ 1440 w 1700"/>
                <a:gd name="T69" fmla="*/ 954 h 1701"/>
                <a:gd name="T70" fmla="*/ 1298 w 1700"/>
                <a:gd name="T71" fmla="*/ 1115 h 1701"/>
                <a:gd name="T72" fmla="*/ 1298 w 1700"/>
                <a:gd name="T73" fmla="*/ 1183 h 1701"/>
                <a:gd name="T74" fmla="*/ 1361 w 1700"/>
                <a:gd name="T75" fmla="*/ 1234 h 1701"/>
                <a:gd name="T76" fmla="*/ 1392 w 1700"/>
                <a:gd name="T77" fmla="*/ 1349 h 1701"/>
                <a:gd name="T78" fmla="*/ 1472 w 1700"/>
                <a:gd name="T79" fmla="*/ 1404 h 1701"/>
                <a:gd name="T80" fmla="*/ 1555 w 1700"/>
                <a:gd name="T81" fmla="*/ 1373 h 1701"/>
                <a:gd name="T82" fmla="*/ 1592 w 1700"/>
                <a:gd name="T83" fmla="*/ 1580 h 1701"/>
                <a:gd name="T84" fmla="*/ 1487 w 1700"/>
                <a:gd name="T85" fmla="*/ 1640 h 1701"/>
                <a:gd name="T86" fmla="*/ 1448 w 1700"/>
                <a:gd name="T87" fmla="*/ 1701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78" name="Freeform 22"/>
            <p:cNvSpPr/>
            <p:nvPr/>
          </p:nvSpPr>
          <p:spPr bwMode="auto">
            <a:xfrm>
              <a:off x="4658603" y="2199680"/>
              <a:ext cx="430081" cy="791813"/>
            </a:xfrm>
            <a:custGeom>
              <a:avLst/>
              <a:gdLst>
                <a:gd name="T0" fmla="*/ 1048 w 1498"/>
                <a:gd name="T1" fmla="*/ 2760 h 2761"/>
                <a:gd name="T2" fmla="*/ 851 w 1498"/>
                <a:gd name="T3" fmla="*/ 2611 h 2761"/>
                <a:gd name="T4" fmla="*/ 774 w 1498"/>
                <a:gd name="T5" fmla="*/ 2583 h 2761"/>
                <a:gd name="T6" fmla="*/ 554 w 1498"/>
                <a:gd name="T7" fmla="*/ 2610 h 2761"/>
                <a:gd name="T8" fmla="*/ 452 w 1498"/>
                <a:gd name="T9" fmla="*/ 2548 h 2761"/>
                <a:gd name="T10" fmla="*/ 305 w 1498"/>
                <a:gd name="T11" fmla="*/ 2463 h 2761"/>
                <a:gd name="T12" fmla="*/ 174 w 1498"/>
                <a:gd name="T13" fmla="*/ 2460 h 2761"/>
                <a:gd name="T14" fmla="*/ 40 w 1498"/>
                <a:gd name="T15" fmla="*/ 2410 h 2761"/>
                <a:gd name="T16" fmla="*/ 66 w 1498"/>
                <a:gd name="T17" fmla="*/ 2329 h 2761"/>
                <a:gd name="T18" fmla="*/ 32 w 1498"/>
                <a:gd name="T19" fmla="*/ 2227 h 2761"/>
                <a:gd name="T20" fmla="*/ 10 w 1498"/>
                <a:gd name="T21" fmla="*/ 2164 h 2761"/>
                <a:gd name="T22" fmla="*/ 182 w 1498"/>
                <a:gd name="T23" fmla="*/ 2165 h 2761"/>
                <a:gd name="T24" fmla="*/ 206 w 1498"/>
                <a:gd name="T25" fmla="*/ 1937 h 2761"/>
                <a:gd name="T26" fmla="*/ 165 w 1498"/>
                <a:gd name="T27" fmla="*/ 1847 h 2761"/>
                <a:gd name="T28" fmla="*/ 329 w 1498"/>
                <a:gd name="T29" fmla="*/ 1622 h 2761"/>
                <a:gd name="T30" fmla="*/ 470 w 1498"/>
                <a:gd name="T31" fmla="*/ 1698 h 2761"/>
                <a:gd name="T32" fmla="*/ 534 w 1498"/>
                <a:gd name="T33" fmla="*/ 1680 h 2761"/>
                <a:gd name="T34" fmla="*/ 534 w 1498"/>
                <a:gd name="T35" fmla="*/ 1549 h 2761"/>
                <a:gd name="T36" fmla="*/ 665 w 1498"/>
                <a:gd name="T37" fmla="*/ 1539 h 2761"/>
                <a:gd name="T38" fmla="*/ 745 w 1498"/>
                <a:gd name="T39" fmla="*/ 1541 h 2761"/>
                <a:gd name="T40" fmla="*/ 760 w 1498"/>
                <a:gd name="T41" fmla="*/ 1279 h 2761"/>
                <a:gd name="T42" fmla="*/ 795 w 1498"/>
                <a:gd name="T43" fmla="*/ 1182 h 2761"/>
                <a:gd name="T44" fmla="*/ 796 w 1498"/>
                <a:gd name="T45" fmla="*/ 1120 h 2761"/>
                <a:gd name="T46" fmla="*/ 741 w 1498"/>
                <a:gd name="T47" fmla="*/ 1112 h 2761"/>
                <a:gd name="T48" fmla="*/ 589 w 1498"/>
                <a:gd name="T49" fmla="*/ 1000 h 2761"/>
                <a:gd name="T50" fmla="*/ 397 w 1498"/>
                <a:gd name="T51" fmla="*/ 926 h 2761"/>
                <a:gd name="T52" fmla="*/ 427 w 1498"/>
                <a:gd name="T53" fmla="*/ 848 h 2761"/>
                <a:gd name="T54" fmla="*/ 411 w 1498"/>
                <a:gd name="T55" fmla="*/ 737 h 2761"/>
                <a:gd name="T56" fmla="*/ 469 w 1498"/>
                <a:gd name="T57" fmla="*/ 666 h 2761"/>
                <a:gd name="T58" fmla="*/ 575 w 1498"/>
                <a:gd name="T59" fmla="*/ 685 h 2761"/>
                <a:gd name="T60" fmla="*/ 817 w 1498"/>
                <a:gd name="T61" fmla="*/ 701 h 2761"/>
                <a:gd name="T62" fmla="*/ 864 w 1498"/>
                <a:gd name="T63" fmla="*/ 434 h 2761"/>
                <a:gd name="T64" fmla="*/ 941 w 1498"/>
                <a:gd name="T65" fmla="*/ 315 h 2761"/>
                <a:gd name="T66" fmla="*/ 1038 w 1498"/>
                <a:gd name="T67" fmla="*/ 179 h 2761"/>
                <a:gd name="T68" fmla="*/ 1127 w 1498"/>
                <a:gd name="T69" fmla="*/ 113 h 2761"/>
                <a:gd name="T70" fmla="*/ 1185 w 1498"/>
                <a:gd name="T71" fmla="*/ 29 h 2761"/>
                <a:gd name="T72" fmla="*/ 1249 w 1498"/>
                <a:gd name="T73" fmla="*/ 80 h 2761"/>
                <a:gd name="T74" fmla="*/ 1268 w 1498"/>
                <a:gd name="T75" fmla="*/ 80 h 2761"/>
                <a:gd name="T76" fmla="*/ 1329 w 1498"/>
                <a:gd name="T77" fmla="*/ 0 h 2761"/>
                <a:gd name="T78" fmla="*/ 1431 w 1498"/>
                <a:gd name="T79" fmla="*/ 88 h 2761"/>
                <a:gd name="T80" fmla="*/ 1392 w 1498"/>
                <a:gd name="T81" fmla="*/ 159 h 2761"/>
                <a:gd name="T82" fmla="*/ 1308 w 1498"/>
                <a:gd name="T83" fmla="*/ 393 h 2761"/>
                <a:gd name="T84" fmla="*/ 1325 w 1498"/>
                <a:gd name="T85" fmla="*/ 707 h 2761"/>
                <a:gd name="T86" fmla="*/ 1228 w 1498"/>
                <a:gd name="T87" fmla="*/ 931 h 2761"/>
                <a:gd name="T88" fmla="*/ 1227 w 1498"/>
                <a:gd name="T89" fmla="*/ 1189 h 2761"/>
                <a:gd name="T90" fmla="*/ 1286 w 1498"/>
                <a:gd name="T91" fmla="*/ 1410 h 2761"/>
                <a:gd name="T92" fmla="*/ 1272 w 1498"/>
                <a:gd name="T93" fmla="*/ 1672 h 2761"/>
                <a:gd name="T94" fmla="*/ 1332 w 1498"/>
                <a:gd name="T95" fmla="*/ 1765 h 2761"/>
                <a:gd name="T96" fmla="*/ 1325 w 1498"/>
                <a:gd name="T97" fmla="*/ 1870 h 2761"/>
                <a:gd name="T98" fmla="*/ 1397 w 1498"/>
                <a:gd name="T99" fmla="*/ 2055 h 2761"/>
                <a:gd name="T100" fmla="*/ 1498 w 1498"/>
                <a:gd name="T101" fmla="*/ 2283 h 2761"/>
                <a:gd name="T102" fmla="*/ 1412 w 1498"/>
                <a:gd name="T103" fmla="*/ 2265 h 2761"/>
                <a:gd name="T104" fmla="*/ 1089 w 1498"/>
                <a:gd name="T105" fmla="*/ 2273 h 2761"/>
                <a:gd name="T106" fmla="*/ 1086 w 1498"/>
                <a:gd name="T107" fmla="*/ 2309 h 2761"/>
                <a:gd name="T108" fmla="*/ 1203 w 1498"/>
                <a:gd name="T109" fmla="*/ 2414 h 2761"/>
                <a:gd name="T110" fmla="*/ 1216 w 1498"/>
                <a:gd name="T111" fmla="*/ 2463 h 2761"/>
                <a:gd name="T112" fmla="*/ 1068 w 1498"/>
                <a:gd name="T113" fmla="*/ 2571 h 2761"/>
                <a:gd name="T114" fmla="*/ 1070 w 1498"/>
                <a:gd name="T115" fmla="*/ 2761 h 2761"/>
                <a:gd name="T116" fmla="*/ 1048 w 1498"/>
                <a:gd name="T117" fmla="*/ 2760 h 2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79" name="Freeform 23"/>
            <p:cNvSpPr/>
            <p:nvPr/>
          </p:nvSpPr>
          <p:spPr bwMode="auto">
            <a:xfrm>
              <a:off x="3343121" y="2150257"/>
              <a:ext cx="1086244" cy="809688"/>
            </a:xfrm>
            <a:custGeom>
              <a:avLst/>
              <a:gdLst>
                <a:gd name="T0" fmla="*/ 1579 w 3788"/>
                <a:gd name="T1" fmla="*/ 2739 h 2823"/>
                <a:gd name="T2" fmla="*/ 1297 w 3788"/>
                <a:gd name="T3" fmla="*/ 2382 h 2823"/>
                <a:gd name="T4" fmla="*/ 745 w 3788"/>
                <a:gd name="T5" fmla="*/ 2253 h 2823"/>
                <a:gd name="T6" fmla="*/ 443 w 3788"/>
                <a:gd name="T7" fmla="*/ 2075 h 2823"/>
                <a:gd name="T8" fmla="*/ 204 w 3788"/>
                <a:gd name="T9" fmla="*/ 1978 h 2823"/>
                <a:gd name="T10" fmla="*/ 0 w 3788"/>
                <a:gd name="T11" fmla="*/ 1262 h 2823"/>
                <a:gd name="T12" fmla="*/ 30 w 3788"/>
                <a:gd name="T13" fmla="*/ 997 h 2823"/>
                <a:gd name="T14" fmla="*/ 129 w 3788"/>
                <a:gd name="T15" fmla="*/ 1006 h 2823"/>
                <a:gd name="T16" fmla="*/ 327 w 3788"/>
                <a:gd name="T17" fmla="*/ 1047 h 2823"/>
                <a:gd name="T18" fmla="*/ 481 w 3788"/>
                <a:gd name="T19" fmla="*/ 1006 h 2823"/>
                <a:gd name="T20" fmla="*/ 425 w 3788"/>
                <a:gd name="T21" fmla="*/ 772 h 2823"/>
                <a:gd name="T22" fmla="*/ 547 w 3788"/>
                <a:gd name="T23" fmla="*/ 690 h 2823"/>
                <a:gd name="T24" fmla="*/ 373 w 3788"/>
                <a:gd name="T25" fmla="*/ 374 h 2823"/>
                <a:gd name="T26" fmla="*/ 323 w 3788"/>
                <a:gd name="T27" fmla="*/ 186 h 2823"/>
                <a:gd name="T28" fmla="*/ 771 w 3788"/>
                <a:gd name="T29" fmla="*/ 116 h 2823"/>
                <a:gd name="T30" fmla="*/ 1221 w 3788"/>
                <a:gd name="T31" fmla="*/ 35 h 2823"/>
                <a:gd name="T32" fmla="*/ 1840 w 3788"/>
                <a:gd name="T33" fmla="*/ 247 h 2823"/>
                <a:gd name="T34" fmla="*/ 2056 w 3788"/>
                <a:gd name="T35" fmla="*/ 410 h 2823"/>
                <a:gd name="T36" fmla="*/ 2191 w 3788"/>
                <a:gd name="T37" fmla="*/ 371 h 2823"/>
                <a:gd name="T38" fmla="*/ 2320 w 3788"/>
                <a:gd name="T39" fmla="*/ 197 h 2823"/>
                <a:gd name="T40" fmla="*/ 2610 w 3788"/>
                <a:gd name="T41" fmla="*/ 303 h 2823"/>
                <a:gd name="T42" fmla="*/ 2829 w 3788"/>
                <a:gd name="T43" fmla="*/ 446 h 2823"/>
                <a:gd name="T44" fmla="*/ 2861 w 3788"/>
                <a:gd name="T45" fmla="*/ 483 h 2823"/>
                <a:gd name="T46" fmla="*/ 3138 w 3788"/>
                <a:gd name="T47" fmla="*/ 627 h 2823"/>
                <a:gd name="T48" fmla="*/ 3393 w 3788"/>
                <a:gd name="T49" fmla="*/ 804 h 2823"/>
                <a:gd name="T50" fmla="*/ 3628 w 3788"/>
                <a:gd name="T51" fmla="*/ 1052 h 2823"/>
                <a:gd name="T52" fmla="*/ 3709 w 3788"/>
                <a:gd name="T53" fmla="*/ 1355 h 2823"/>
                <a:gd name="T54" fmla="*/ 3509 w 3788"/>
                <a:gd name="T55" fmla="*/ 1750 h 2823"/>
                <a:gd name="T56" fmla="*/ 3399 w 3788"/>
                <a:gd name="T57" fmla="*/ 1881 h 2823"/>
                <a:gd name="T58" fmla="*/ 3402 w 3788"/>
                <a:gd name="T59" fmla="*/ 2016 h 2823"/>
                <a:gd name="T60" fmla="*/ 3124 w 3788"/>
                <a:gd name="T61" fmla="*/ 1946 h 2823"/>
                <a:gd name="T62" fmla="*/ 3227 w 3788"/>
                <a:gd name="T63" fmla="*/ 2332 h 2823"/>
                <a:gd name="T64" fmla="*/ 3168 w 3788"/>
                <a:gd name="T65" fmla="*/ 2550 h 2823"/>
                <a:gd name="T66" fmla="*/ 3040 w 3788"/>
                <a:gd name="T67" fmla="*/ 2603 h 2823"/>
                <a:gd name="T68" fmla="*/ 2935 w 3788"/>
                <a:gd name="T69" fmla="*/ 2554 h 2823"/>
                <a:gd name="T70" fmla="*/ 2840 w 3788"/>
                <a:gd name="T71" fmla="*/ 2499 h 2823"/>
                <a:gd name="T72" fmla="*/ 2750 w 3788"/>
                <a:gd name="T73" fmla="*/ 2497 h 2823"/>
                <a:gd name="T74" fmla="*/ 2534 w 3788"/>
                <a:gd name="T75" fmla="*/ 2321 h 2823"/>
                <a:gd name="T76" fmla="*/ 2414 w 3788"/>
                <a:gd name="T77" fmla="*/ 2086 h 2823"/>
                <a:gd name="T78" fmla="*/ 2116 w 3788"/>
                <a:gd name="T79" fmla="*/ 2193 h 2823"/>
                <a:gd name="T80" fmla="*/ 2189 w 3788"/>
                <a:gd name="T81" fmla="*/ 2355 h 2823"/>
                <a:gd name="T82" fmla="*/ 2008 w 3788"/>
                <a:gd name="T83" fmla="*/ 2711 h 2823"/>
                <a:gd name="T84" fmla="*/ 1886 w 3788"/>
                <a:gd name="T85" fmla="*/ 2819 h 2823"/>
                <a:gd name="T86" fmla="*/ 1717 w 3788"/>
                <a:gd name="T87" fmla="*/ 2762 h 2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80" name="Freeform 24"/>
            <p:cNvSpPr/>
            <p:nvPr/>
          </p:nvSpPr>
          <p:spPr bwMode="auto">
            <a:xfrm>
              <a:off x="5020332" y="2082960"/>
              <a:ext cx="298638" cy="605689"/>
            </a:xfrm>
            <a:custGeom>
              <a:avLst/>
              <a:gdLst>
                <a:gd name="T0" fmla="*/ 99 w 1042"/>
                <a:gd name="T1" fmla="*/ 2109 h 2109"/>
                <a:gd name="T2" fmla="*/ 30 w 1042"/>
                <a:gd name="T3" fmla="*/ 1923 h 2109"/>
                <a:gd name="T4" fmla="*/ 59 w 1042"/>
                <a:gd name="T5" fmla="*/ 1833 h 2109"/>
                <a:gd name="T6" fmla="*/ 53 w 1042"/>
                <a:gd name="T7" fmla="*/ 1721 h 2109"/>
                <a:gd name="T8" fmla="*/ 0 w 1042"/>
                <a:gd name="T9" fmla="*/ 1582 h 2109"/>
                <a:gd name="T10" fmla="*/ 1 w 1042"/>
                <a:gd name="T11" fmla="*/ 1350 h 2109"/>
                <a:gd name="T12" fmla="*/ 95 w 1042"/>
                <a:gd name="T13" fmla="*/ 1182 h 2109"/>
                <a:gd name="T14" fmla="*/ 98 w 1042"/>
                <a:gd name="T15" fmla="*/ 1097 h 2109"/>
                <a:gd name="T16" fmla="*/ 139 w 1042"/>
                <a:gd name="T17" fmla="*/ 754 h 2109"/>
                <a:gd name="T18" fmla="*/ 165 w 1042"/>
                <a:gd name="T19" fmla="*/ 578 h 2109"/>
                <a:gd name="T20" fmla="*/ 201 w 1042"/>
                <a:gd name="T21" fmla="*/ 510 h 2109"/>
                <a:gd name="T22" fmla="*/ 342 w 1042"/>
                <a:gd name="T23" fmla="*/ 330 h 2109"/>
                <a:gd name="T24" fmla="*/ 471 w 1042"/>
                <a:gd name="T25" fmla="*/ 170 h 2109"/>
                <a:gd name="T26" fmla="*/ 529 w 1042"/>
                <a:gd name="T27" fmla="*/ 115 h 2109"/>
                <a:gd name="T28" fmla="*/ 737 w 1042"/>
                <a:gd name="T29" fmla="*/ 98 h 2109"/>
                <a:gd name="T30" fmla="*/ 868 w 1042"/>
                <a:gd name="T31" fmla="*/ 32 h 2109"/>
                <a:gd name="T32" fmla="*/ 891 w 1042"/>
                <a:gd name="T33" fmla="*/ 0 h 2109"/>
                <a:gd name="T34" fmla="*/ 948 w 1042"/>
                <a:gd name="T35" fmla="*/ 41 h 2109"/>
                <a:gd name="T36" fmla="*/ 854 w 1042"/>
                <a:gd name="T37" fmla="*/ 189 h 2109"/>
                <a:gd name="T38" fmla="*/ 1042 w 1042"/>
                <a:gd name="T39" fmla="*/ 387 h 2109"/>
                <a:gd name="T40" fmla="*/ 1041 w 1042"/>
                <a:gd name="T41" fmla="*/ 446 h 2109"/>
                <a:gd name="T42" fmla="*/ 887 w 1042"/>
                <a:gd name="T43" fmla="*/ 576 h 2109"/>
                <a:gd name="T44" fmla="*/ 838 w 1042"/>
                <a:gd name="T45" fmla="*/ 798 h 2109"/>
                <a:gd name="T46" fmla="*/ 918 w 1042"/>
                <a:gd name="T47" fmla="*/ 865 h 2109"/>
                <a:gd name="T48" fmla="*/ 999 w 1042"/>
                <a:gd name="T49" fmla="*/ 1077 h 2109"/>
                <a:gd name="T50" fmla="*/ 967 w 1042"/>
                <a:gd name="T51" fmla="*/ 1201 h 2109"/>
                <a:gd name="T52" fmla="*/ 841 w 1042"/>
                <a:gd name="T53" fmla="*/ 1358 h 2109"/>
                <a:gd name="T54" fmla="*/ 838 w 1042"/>
                <a:gd name="T55" fmla="*/ 1397 h 2109"/>
                <a:gd name="T56" fmla="*/ 911 w 1042"/>
                <a:gd name="T57" fmla="*/ 1477 h 2109"/>
                <a:gd name="T58" fmla="*/ 903 w 1042"/>
                <a:gd name="T59" fmla="*/ 1693 h 2109"/>
                <a:gd name="T60" fmla="*/ 717 w 1042"/>
                <a:gd name="T61" fmla="*/ 1872 h 2109"/>
                <a:gd name="T62" fmla="*/ 496 w 1042"/>
                <a:gd name="T63" fmla="*/ 1922 h 2109"/>
                <a:gd name="T64" fmla="*/ 281 w 1042"/>
                <a:gd name="T65" fmla="*/ 2005 h 2109"/>
                <a:gd name="T66" fmla="*/ 198 w 1042"/>
                <a:gd name="T67" fmla="*/ 2052 h 2109"/>
                <a:gd name="T68" fmla="*/ 99 w 1042"/>
                <a:gd name="T69" fmla="*/ 2109 h 2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81" name="Freeform 25"/>
            <p:cNvSpPr/>
            <p:nvPr/>
          </p:nvSpPr>
          <p:spPr bwMode="auto">
            <a:xfrm>
              <a:off x="5408354" y="2307990"/>
              <a:ext cx="559421" cy="380659"/>
            </a:xfrm>
            <a:custGeom>
              <a:avLst/>
              <a:gdLst>
                <a:gd name="T0" fmla="*/ 213 w 1952"/>
                <a:gd name="T1" fmla="*/ 1322 h 1326"/>
                <a:gd name="T2" fmla="*/ 131 w 1952"/>
                <a:gd name="T3" fmla="*/ 1261 h 1326"/>
                <a:gd name="T4" fmla="*/ 0 w 1952"/>
                <a:gd name="T5" fmla="*/ 1143 h 1326"/>
                <a:gd name="T6" fmla="*/ 30 w 1952"/>
                <a:gd name="T7" fmla="*/ 1079 h 1326"/>
                <a:gd name="T8" fmla="*/ 120 w 1952"/>
                <a:gd name="T9" fmla="*/ 989 h 1326"/>
                <a:gd name="T10" fmla="*/ 120 w 1952"/>
                <a:gd name="T11" fmla="*/ 885 h 1326"/>
                <a:gd name="T12" fmla="*/ 42 w 1952"/>
                <a:gd name="T13" fmla="*/ 630 h 1326"/>
                <a:gd name="T14" fmla="*/ 65 w 1952"/>
                <a:gd name="T15" fmla="*/ 523 h 1326"/>
                <a:gd name="T16" fmla="*/ 213 w 1952"/>
                <a:gd name="T17" fmla="*/ 356 h 1326"/>
                <a:gd name="T18" fmla="*/ 463 w 1952"/>
                <a:gd name="T19" fmla="*/ 156 h 1326"/>
                <a:gd name="T20" fmla="*/ 621 w 1952"/>
                <a:gd name="T21" fmla="*/ 0 h 1326"/>
                <a:gd name="T22" fmla="*/ 649 w 1952"/>
                <a:gd name="T23" fmla="*/ 115 h 1326"/>
                <a:gd name="T24" fmla="*/ 725 w 1952"/>
                <a:gd name="T25" fmla="*/ 117 h 1326"/>
                <a:gd name="T26" fmla="*/ 764 w 1952"/>
                <a:gd name="T27" fmla="*/ 53 h 1326"/>
                <a:gd name="T28" fmla="*/ 902 w 1952"/>
                <a:gd name="T29" fmla="*/ 40 h 1326"/>
                <a:gd name="T30" fmla="*/ 946 w 1952"/>
                <a:gd name="T31" fmla="*/ 116 h 1326"/>
                <a:gd name="T32" fmla="*/ 942 w 1952"/>
                <a:gd name="T33" fmla="*/ 254 h 1326"/>
                <a:gd name="T34" fmla="*/ 1174 w 1952"/>
                <a:gd name="T35" fmla="*/ 354 h 1326"/>
                <a:gd name="T36" fmla="*/ 1297 w 1952"/>
                <a:gd name="T37" fmla="*/ 161 h 1326"/>
                <a:gd name="T38" fmla="*/ 1348 w 1952"/>
                <a:gd name="T39" fmla="*/ 107 h 1326"/>
                <a:gd name="T40" fmla="*/ 1505 w 1952"/>
                <a:gd name="T41" fmla="*/ 71 h 1326"/>
                <a:gd name="T42" fmla="*/ 1636 w 1952"/>
                <a:gd name="T43" fmla="*/ 130 h 1326"/>
                <a:gd name="T44" fmla="*/ 1930 w 1952"/>
                <a:gd name="T45" fmla="*/ 131 h 1326"/>
                <a:gd name="T46" fmla="*/ 1952 w 1952"/>
                <a:gd name="T47" fmla="*/ 145 h 1326"/>
                <a:gd name="T48" fmla="*/ 1939 w 1952"/>
                <a:gd name="T49" fmla="*/ 171 h 1326"/>
                <a:gd name="T50" fmla="*/ 1929 w 1952"/>
                <a:gd name="T51" fmla="*/ 269 h 1326"/>
                <a:gd name="T52" fmla="*/ 1824 w 1952"/>
                <a:gd name="T53" fmla="*/ 276 h 1326"/>
                <a:gd name="T54" fmla="*/ 1528 w 1952"/>
                <a:gd name="T55" fmla="*/ 521 h 1326"/>
                <a:gd name="T56" fmla="*/ 1461 w 1952"/>
                <a:gd name="T57" fmla="*/ 548 h 1326"/>
                <a:gd name="T58" fmla="*/ 1362 w 1952"/>
                <a:gd name="T59" fmla="*/ 601 h 1326"/>
                <a:gd name="T60" fmla="*/ 1345 w 1952"/>
                <a:gd name="T61" fmla="*/ 621 h 1326"/>
                <a:gd name="T62" fmla="*/ 1335 w 1952"/>
                <a:gd name="T63" fmla="*/ 729 h 1326"/>
                <a:gd name="T64" fmla="*/ 1223 w 1952"/>
                <a:gd name="T65" fmla="*/ 873 h 1326"/>
                <a:gd name="T66" fmla="*/ 1190 w 1952"/>
                <a:gd name="T67" fmla="*/ 1020 h 1326"/>
                <a:gd name="T68" fmla="*/ 1039 w 1952"/>
                <a:gd name="T69" fmla="*/ 1107 h 1326"/>
                <a:gd name="T70" fmla="*/ 958 w 1952"/>
                <a:gd name="T71" fmla="*/ 1266 h 1326"/>
                <a:gd name="T72" fmla="*/ 955 w 1952"/>
                <a:gd name="T73" fmla="*/ 1253 h 1326"/>
                <a:gd name="T74" fmla="*/ 923 w 1952"/>
                <a:gd name="T75" fmla="*/ 1226 h 1326"/>
                <a:gd name="T76" fmla="*/ 872 w 1952"/>
                <a:gd name="T77" fmla="*/ 1221 h 1326"/>
                <a:gd name="T78" fmla="*/ 798 w 1952"/>
                <a:gd name="T79" fmla="*/ 1311 h 1326"/>
                <a:gd name="T80" fmla="*/ 651 w 1952"/>
                <a:gd name="T81" fmla="*/ 1294 h 1326"/>
                <a:gd name="T82" fmla="*/ 636 w 1952"/>
                <a:gd name="T83" fmla="*/ 1254 h 1326"/>
                <a:gd name="T84" fmla="*/ 512 w 1952"/>
                <a:gd name="T85" fmla="*/ 1127 h 1326"/>
                <a:gd name="T86" fmla="*/ 435 w 1952"/>
                <a:gd name="T87" fmla="*/ 1122 h 1326"/>
                <a:gd name="T88" fmla="*/ 415 w 1952"/>
                <a:gd name="T89" fmla="*/ 1252 h 1326"/>
                <a:gd name="T90" fmla="*/ 332 w 1952"/>
                <a:gd name="T91" fmla="*/ 1293 h 1326"/>
                <a:gd name="T92" fmla="*/ 213 w 1952"/>
                <a:gd name="T93" fmla="*/ 1322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solidFill>
              <a:schemeClr val="accent1"/>
            </a:solid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82" name="Freeform 26"/>
            <p:cNvSpPr/>
            <p:nvPr/>
          </p:nvSpPr>
          <p:spPr bwMode="auto">
            <a:xfrm>
              <a:off x="4542933" y="2219659"/>
              <a:ext cx="240803" cy="401690"/>
            </a:xfrm>
            <a:custGeom>
              <a:avLst/>
              <a:gdLst>
                <a:gd name="T0" fmla="*/ 319 w 840"/>
                <a:gd name="T1" fmla="*/ 1263 h 1400"/>
                <a:gd name="T2" fmla="*/ 294 w 840"/>
                <a:gd name="T3" fmla="*/ 1158 h 1400"/>
                <a:gd name="T4" fmla="*/ 257 w 840"/>
                <a:gd name="T5" fmla="*/ 892 h 1400"/>
                <a:gd name="T6" fmla="*/ 79 w 840"/>
                <a:gd name="T7" fmla="*/ 681 h 1400"/>
                <a:gd name="T8" fmla="*/ 0 w 840"/>
                <a:gd name="T9" fmla="*/ 636 h 1400"/>
                <a:gd name="T10" fmla="*/ 205 w 840"/>
                <a:gd name="T11" fmla="*/ 579 h 1400"/>
                <a:gd name="T12" fmla="*/ 339 w 840"/>
                <a:gd name="T13" fmla="*/ 520 h 1400"/>
                <a:gd name="T14" fmla="*/ 394 w 840"/>
                <a:gd name="T15" fmla="*/ 453 h 1400"/>
                <a:gd name="T16" fmla="*/ 388 w 840"/>
                <a:gd name="T17" fmla="*/ 328 h 1400"/>
                <a:gd name="T18" fmla="*/ 482 w 840"/>
                <a:gd name="T19" fmla="*/ 157 h 1400"/>
                <a:gd name="T20" fmla="*/ 498 w 840"/>
                <a:gd name="T21" fmla="*/ 63 h 1400"/>
                <a:gd name="T22" fmla="*/ 674 w 840"/>
                <a:gd name="T23" fmla="*/ 51 h 1400"/>
                <a:gd name="T24" fmla="*/ 690 w 840"/>
                <a:gd name="T25" fmla="*/ 104 h 1400"/>
                <a:gd name="T26" fmla="*/ 644 w 840"/>
                <a:gd name="T27" fmla="*/ 214 h 1400"/>
                <a:gd name="T28" fmla="*/ 592 w 840"/>
                <a:gd name="T29" fmla="*/ 442 h 1400"/>
                <a:gd name="T30" fmla="*/ 707 w 840"/>
                <a:gd name="T31" fmla="*/ 461 h 1400"/>
                <a:gd name="T32" fmla="*/ 840 w 840"/>
                <a:gd name="T33" fmla="*/ 566 h 1400"/>
                <a:gd name="T34" fmla="*/ 782 w 840"/>
                <a:gd name="T35" fmla="*/ 649 h 1400"/>
                <a:gd name="T36" fmla="*/ 696 w 840"/>
                <a:gd name="T37" fmla="*/ 739 h 1400"/>
                <a:gd name="T38" fmla="*/ 602 w 840"/>
                <a:gd name="T39" fmla="*/ 871 h 1400"/>
                <a:gd name="T40" fmla="*/ 540 w 840"/>
                <a:gd name="T41" fmla="*/ 1063 h 1400"/>
                <a:gd name="T42" fmla="*/ 585 w 840"/>
                <a:gd name="T43" fmla="*/ 1106 h 1400"/>
                <a:gd name="T44" fmla="*/ 674 w 840"/>
                <a:gd name="T45" fmla="*/ 1220 h 1400"/>
                <a:gd name="T46" fmla="*/ 654 w 840"/>
                <a:gd name="T47" fmla="*/ 1262 h 1400"/>
                <a:gd name="T48" fmla="*/ 555 w 840"/>
                <a:gd name="T49" fmla="*/ 1295 h 1400"/>
                <a:gd name="T50" fmla="*/ 319 w 840"/>
                <a:gd name="T51" fmla="*/ 1263 h 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83" name="Freeform 27"/>
            <p:cNvSpPr/>
            <p:nvPr/>
          </p:nvSpPr>
          <p:spPr bwMode="auto">
            <a:xfrm>
              <a:off x="5261137" y="1837949"/>
              <a:ext cx="465834" cy="698225"/>
            </a:xfrm>
            <a:custGeom>
              <a:avLst/>
              <a:gdLst>
                <a:gd name="T0" fmla="*/ 533 w 1625"/>
                <a:gd name="T1" fmla="*/ 2387 h 2434"/>
                <a:gd name="T2" fmla="*/ 121 w 1625"/>
                <a:gd name="T3" fmla="*/ 2334 h 2434"/>
                <a:gd name="T4" fmla="*/ 148 w 1625"/>
                <a:gd name="T5" fmla="*/ 2099 h 2434"/>
                <a:gd name="T6" fmla="*/ 10 w 1625"/>
                <a:gd name="T7" fmla="*/ 1611 h 2434"/>
                <a:gd name="T8" fmla="*/ 232 w 1625"/>
                <a:gd name="T9" fmla="*/ 1315 h 2434"/>
                <a:gd name="T10" fmla="*/ 77 w 1625"/>
                <a:gd name="T11" fmla="*/ 1029 h 2434"/>
                <a:gd name="T12" fmla="*/ 52 w 1625"/>
                <a:gd name="T13" fmla="*/ 1012 h 2434"/>
                <a:gd name="T14" fmla="*/ 142 w 1625"/>
                <a:gd name="T15" fmla="*/ 890 h 2434"/>
                <a:gd name="T16" fmla="*/ 69 w 1625"/>
                <a:gd name="T17" fmla="*/ 761 h 2434"/>
                <a:gd name="T18" fmla="*/ 1 w 1625"/>
                <a:gd name="T19" fmla="*/ 536 h 2434"/>
                <a:gd name="T20" fmla="*/ 103 w 1625"/>
                <a:gd name="T21" fmla="*/ 460 h 2434"/>
                <a:gd name="T22" fmla="*/ 175 w 1625"/>
                <a:gd name="T23" fmla="*/ 272 h 2434"/>
                <a:gd name="T24" fmla="*/ 298 w 1625"/>
                <a:gd name="T25" fmla="*/ 540 h 2434"/>
                <a:gd name="T26" fmla="*/ 374 w 1625"/>
                <a:gd name="T27" fmla="*/ 516 h 2434"/>
                <a:gd name="T28" fmla="*/ 765 w 1625"/>
                <a:gd name="T29" fmla="*/ 330 h 2434"/>
                <a:gd name="T30" fmla="*/ 879 w 1625"/>
                <a:gd name="T31" fmla="*/ 74 h 2434"/>
                <a:gd name="T32" fmla="*/ 1126 w 1625"/>
                <a:gd name="T33" fmla="*/ 365 h 2434"/>
                <a:gd name="T34" fmla="*/ 1394 w 1625"/>
                <a:gd name="T35" fmla="*/ 493 h 2434"/>
                <a:gd name="T36" fmla="*/ 1364 w 1625"/>
                <a:gd name="T37" fmla="*/ 711 h 2434"/>
                <a:gd name="T38" fmla="*/ 1625 w 1625"/>
                <a:gd name="T39" fmla="*/ 888 h 2434"/>
                <a:gd name="T40" fmla="*/ 1319 w 1625"/>
                <a:gd name="T41" fmla="*/ 1231 h 2434"/>
                <a:gd name="T42" fmla="*/ 1058 w 1625"/>
                <a:gd name="T43" fmla="*/ 1110 h 2434"/>
                <a:gd name="T44" fmla="*/ 941 w 1625"/>
                <a:gd name="T45" fmla="*/ 897 h 2434"/>
                <a:gd name="T46" fmla="*/ 783 w 1625"/>
                <a:gd name="T47" fmla="*/ 615 h 2434"/>
                <a:gd name="T48" fmla="*/ 523 w 1625"/>
                <a:gd name="T49" fmla="*/ 795 h 2434"/>
                <a:gd name="T50" fmla="*/ 429 w 1625"/>
                <a:gd name="T51" fmla="*/ 1015 h 2434"/>
                <a:gd name="T52" fmla="*/ 620 w 1625"/>
                <a:gd name="T53" fmla="*/ 1164 h 2434"/>
                <a:gd name="T54" fmla="*/ 827 w 1625"/>
                <a:gd name="T55" fmla="*/ 1169 h 2434"/>
                <a:gd name="T56" fmla="*/ 874 w 1625"/>
                <a:gd name="T57" fmla="*/ 1364 h 2434"/>
                <a:gd name="T58" fmla="*/ 1125 w 1625"/>
                <a:gd name="T59" fmla="*/ 1616 h 2434"/>
                <a:gd name="T60" fmla="*/ 843 w 1625"/>
                <a:gd name="T61" fmla="*/ 1825 h 2434"/>
                <a:gd name="T62" fmla="*/ 565 w 1625"/>
                <a:gd name="T63" fmla="*/ 2394 h 2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84" name="Freeform 28"/>
            <p:cNvSpPr/>
            <p:nvPr/>
          </p:nvSpPr>
          <p:spPr bwMode="auto">
            <a:xfrm>
              <a:off x="2209559" y="1088198"/>
              <a:ext cx="1728737" cy="1355440"/>
            </a:xfrm>
            <a:custGeom>
              <a:avLst/>
              <a:gdLst>
                <a:gd name="T0" fmla="*/ 4182 w 6029"/>
                <a:gd name="T1" fmla="*/ 4629 h 4727"/>
                <a:gd name="T2" fmla="*/ 3958 w 6029"/>
                <a:gd name="T3" fmla="*/ 4672 h 4727"/>
                <a:gd name="T4" fmla="*/ 3586 w 6029"/>
                <a:gd name="T5" fmla="*/ 4421 h 4727"/>
                <a:gd name="T6" fmla="*/ 3148 w 6029"/>
                <a:gd name="T7" fmla="*/ 4387 h 4727"/>
                <a:gd name="T8" fmla="*/ 2751 w 6029"/>
                <a:gd name="T9" fmla="*/ 4485 h 4727"/>
                <a:gd name="T10" fmla="*/ 2390 w 6029"/>
                <a:gd name="T11" fmla="*/ 4571 h 4727"/>
                <a:gd name="T12" fmla="*/ 1924 w 6029"/>
                <a:gd name="T13" fmla="*/ 4411 h 4727"/>
                <a:gd name="T14" fmla="*/ 1701 w 6029"/>
                <a:gd name="T15" fmla="*/ 4422 h 4727"/>
                <a:gd name="T16" fmla="*/ 1096 w 6029"/>
                <a:gd name="T17" fmla="*/ 4590 h 4727"/>
                <a:gd name="T18" fmla="*/ 800 w 6029"/>
                <a:gd name="T19" fmla="*/ 4396 h 4727"/>
                <a:gd name="T20" fmla="*/ 773 w 6029"/>
                <a:gd name="T21" fmla="*/ 4124 h 4727"/>
                <a:gd name="T22" fmla="*/ 455 w 6029"/>
                <a:gd name="T23" fmla="*/ 3827 h 4727"/>
                <a:gd name="T24" fmla="*/ 256 w 6029"/>
                <a:gd name="T25" fmla="*/ 3374 h 4727"/>
                <a:gd name="T26" fmla="*/ 200 w 6029"/>
                <a:gd name="T27" fmla="*/ 3137 h 4727"/>
                <a:gd name="T28" fmla="*/ 66 w 6029"/>
                <a:gd name="T29" fmla="*/ 2655 h 4727"/>
                <a:gd name="T30" fmla="*/ 9 w 6029"/>
                <a:gd name="T31" fmla="*/ 2562 h 4727"/>
                <a:gd name="T32" fmla="*/ 125 w 6029"/>
                <a:gd name="T33" fmla="*/ 2326 h 4727"/>
                <a:gd name="T34" fmla="*/ 657 w 6029"/>
                <a:gd name="T35" fmla="*/ 2107 h 4727"/>
                <a:gd name="T36" fmla="*/ 944 w 6029"/>
                <a:gd name="T37" fmla="*/ 2242 h 4727"/>
                <a:gd name="T38" fmla="*/ 1277 w 6029"/>
                <a:gd name="T39" fmla="*/ 2057 h 4727"/>
                <a:gd name="T40" fmla="*/ 1798 w 6029"/>
                <a:gd name="T41" fmla="*/ 2044 h 4727"/>
                <a:gd name="T42" fmla="*/ 2084 w 6029"/>
                <a:gd name="T43" fmla="*/ 1665 h 4727"/>
                <a:gd name="T44" fmla="*/ 2240 w 6029"/>
                <a:gd name="T45" fmla="*/ 1318 h 4727"/>
                <a:gd name="T46" fmla="*/ 2210 w 6029"/>
                <a:gd name="T47" fmla="*/ 964 h 4727"/>
                <a:gd name="T48" fmla="*/ 2807 w 6029"/>
                <a:gd name="T49" fmla="*/ 1077 h 4727"/>
                <a:gd name="T50" fmla="*/ 2856 w 6029"/>
                <a:gd name="T51" fmla="*/ 839 h 4727"/>
                <a:gd name="T52" fmla="*/ 3162 w 6029"/>
                <a:gd name="T53" fmla="*/ 441 h 4727"/>
                <a:gd name="T54" fmla="*/ 3762 w 6029"/>
                <a:gd name="T55" fmla="*/ 535 h 4727"/>
                <a:gd name="T56" fmla="*/ 4158 w 6029"/>
                <a:gd name="T57" fmla="*/ 44 h 4727"/>
                <a:gd name="T58" fmla="*/ 4387 w 6029"/>
                <a:gd name="T59" fmla="*/ 187 h 4727"/>
                <a:gd name="T60" fmla="*/ 4785 w 6029"/>
                <a:gd name="T61" fmla="*/ 528 h 4727"/>
                <a:gd name="T62" fmla="*/ 4910 w 6029"/>
                <a:gd name="T63" fmla="*/ 891 h 4727"/>
                <a:gd name="T64" fmla="*/ 4820 w 6029"/>
                <a:gd name="T65" fmla="*/ 1469 h 4727"/>
                <a:gd name="T66" fmla="*/ 5417 w 6029"/>
                <a:gd name="T67" fmla="*/ 1670 h 4727"/>
                <a:gd name="T68" fmla="*/ 5878 w 6029"/>
                <a:gd name="T69" fmla="*/ 2039 h 4727"/>
                <a:gd name="T70" fmla="*/ 6003 w 6029"/>
                <a:gd name="T71" fmla="*/ 2432 h 4727"/>
                <a:gd name="T72" fmla="*/ 5938 w 6029"/>
                <a:gd name="T73" fmla="*/ 2741 h 4727"/>
                <a:gd name="T74" fmla="*/ 5713 w 6029"/>
                <a:gd name="T75" fmla="*/ 2873 h 4727"/>
                <a:gd name="T76" fmla="*/ 5085 w 6029"/>
                <a:gd name="T77" fmla="*/ 3247 h 4727"/>
                <a:gd name="T78" fmla="*/ 5047 w 6029"/>
                <a:gd name="T79" fmla="*/ 3672 h 4727"/>
                <a:gd name="T80" fmla="*/ 4334 w 6029"/>
                <a:gd name="T81" fmla="*/ 3821 h 4727"/>
                <a:gd name="T82" fmla="*/ 4367 w 6029"/>
                <a:gd name="T83" fmla="*/ 4142 h 4727"/>
                <a:gd name="T84" fmla="*/ 4445 w 6029"/>
                <a:gd name="T85" fmla="*/ 4396 h 4727"/>
                <a:gd name="T86" fmla="*/ 4296 w 6029"/>
                <a:gd name="T87" fmla="*/ 4727 h 4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85" name="Freeform 29"/>
            <p:cNvSpPr/>
            <p:nvPr/>
          </p:nvSpPr>
          <p:spPr bwMode="auto">
            <a:xfrm>
              <a:off x="4038191" y="765375"/>
              <a:ext cx="1905396" cy="1642511"/>
            </a:xfrm>
            <a:custGeom>
              <a:avLst/>
              <a:gdLst>
                <a:gd name="T0" fmla="*/ 1630 w 6642"/>
                <a:gd name="T1" fmla="*/ 5242 h 5728"/>
                <a:gd name="T2" fmla="*/ 1530 w 6642"/>
                <a:gd name="T3" fmla="*/ 5007 h 5728"/>
                <a:gd name="T4" fmla="*/ 1052 w 6642"/>
                <a:gd name="T5" fmla="*/ 5254 h 5728"/>
                <a:gd name="T6" fmla="*/ 572 w 6642"/>
                <a:gd name="T7" fmla="*/ 4806 h 5728"/>
                <a:gd name="T8" fmla="*/ 651 w 6642"/>
                <a:gd name="T9" fmla="*/ 4438 h 5728"/>
                <a:gd name="T10" fmla="*/ 147 w 6642"/>
                <a:gd name="T11" fmla="*/ 4318 h 5728"/>
                <a:gd name="T12" fmla="*/ 0 w 6642"/>
                <a:gd name="T13" fmla="*/ 3842 h 5728"/>
                <a:gd name="T14" fmla="*/ 1044 w 6642"/>
                <a:gd name="T15" fmla="*/ 3908 h 5728"/>
                <a:gd name="T16" fmla="*/ 1487 w 6642"/>
                <a:gd name="T17" fmla="*/ 4158 h 5728"/>
                <a:gd name="T18" fmla="*/ 2267 w 6642"/>
                <a:gd name="T19" fmla="*/ 4125 h 5728"/>
                <a:gd name="T20" fmla="*/ 3073 w 6642"/>
                <a:gd name="T21" fmla="*/ 3979 h 5728"/>
                <a:gd name="T22" fmla="*/ 3705 w 6642"/>
                <a:gd name="T23" fmla="*/ 3503 h 5728"/>
                <a:gd name="T24" fmla="*/ 3692 w 6642"/>
                <a:gd name="T25" fmla="*/ 3012 h 5728"/>
                <a:gd name="T26" fmla="*/ 4258 w 6642"/>
                <a:gd name="T27" fmla="*/ 2876 h 5728"/>
                <a:gd name="T28" fmla="*/ 4672 w 6642"/>
                <a:gd name="T29" fmla="*/ 2621 h 5728"/>
                <a:gd name="T30" fmla="*/ 5456 w 6642"/>
                <a:gd name="T31" fmla="*/ 2333 h 5728"/>
                <a:gd name="T32" fmla="*/ 5143 w 6642"/>
                <a:gd name="T33" fmla="*/ 1827 h 5728"/>
                <a:gd name="T34" fmla="*/ 4889 w 6642"/>
                <a:gd name="T35" fmla="*/ 1994 h 5728"/>
                <a:gd name="T36" fmla="*/ 4388 w 6642"/>
                <a:gd name="T37" fmla="*/ 1890 h 5728"/>
                <a:gd name="T38" fmla="*/ 4584 w 6642"/>
                <a:gd name="T39" fmla="*/ 1306 h 5728"/>
                <a:gd name="T40" fmla="*/ 5210 w 6642"/>
                <a:gd name="T41" fmla="*/ 748 h 5728"/>
                <a:gd name="T42" fmla="*/ 5238 w 6642"/>
                <a:gd name="T43" fmla="*/ 251 h 5728"/>
                <a:gd name="T44" fmla="*/ 5508 w 6642"/>
                <a:gd name="T45" fmla="*/ 49 h 5728"/>
                <a:gd name="T46" fmla="*/ 5621 w 6642"/>
                <a:gd name="T47" fmla="*/ 366 h 5728"/>
                <a:gd name="T48" fmla="*/ 5876 w 6642"/>
                <a:gd name="T49" fmla="*/ 562 h 5728"/>
                <a:gd name="T50" fmla="*/ 6483 w 6642"/>
                <a:gd name="T51" fmla="*/ 479 h 5728"/>
                <a:gd name="T52" fmla="*/ 6530 w 6642"/>
                <a:gd name="T53" fmla="*/ 1168 h 5728"/>
                <a:gd name="T54" fmla="*/ 6458 w 6642"/>
                <a:gd name="T55" fmla="*/ 1507 h 5728"/>
                <a:gd name="T56" fmla="*/ 6101 w 6642"/>
                <a:gd name="T57" fmla="*/ 1904 h 5728"/>
                <a:gd name="T58" fmla="*/ 6333 w 6642"/>
                <a:gd name="T59" fmla="*/ 2178 h 5728"/>
                <a:gd name="T60" fmla="*/ 6347 w 6642"/>
                <a:gd name="T61" fmla="*/ 2362 h 5728"/>
                <a:gd name="T62" fmla="*/ 5992 w 6642"/>
                <a:gd name="T63" fmla="*/ 2412 h 5728"/>
                <a:gd name="T64" fmla="*/ 6137 w 6642"/>
                <a:gd name="T65" fmla="*/ 2844 h 5728"/>
                <a:gd name="T66" fmla="*/ 6344 w 6642"/>
                <a:gd name="T67" fmla="*/ 3010 h 5728"/>
                <a:gd name="T68" fmla="*/ 6642 w 6642"/>
                <a:gd name="T69" fmla="*/ 3342 h 5728"/>
                <a:gd name="T70" fmla="*/ 6273 w 6642"/>
                <a:gd name="T71" fmla="*/ 3644 h 5728"/>
                <a:gd name="T72" fmla="*/ 5891 w 6642"/>
                <a:gd name="T73" fmla="*/ 3965 h 5728"/>
                <a:gd name="T74" fmla="*/ 5682 w 6642"/>
                <a:gd name="T75" fmla="*/ 4064 h 5728"/>
                <a:gd name="T76" fmla="*/ 5265 w 6642"/>
                <a:gd name="T77" fmla="*/ 3802 h 5728"/>
                <a:gd name="T78" fmla="*/ 4807 w 6642"/>
                <a:gd name="T79" fmla="*/ 4072 h 5728"/>
                <a:gd name="T80" fmla="*/ 4541 w 6642"/>
                <a:gd name="T81" fmla="*/ 4134 h 5728"/>
                <a:gd name="T82" fmla="*/ 4260 w 6642"/>
                <a:gd name="T83" fmla="*/ 4238 h 5728"/>
                <a:gd name="T84" fmla="*/ 4293 w 6642"/>
                <a:gd name="T85" fmla="*/ 4556 h 5728"/>
                <a:gd name="T86" fmla="*/ 3815 w 6642"/>
                <a:gd name="T87" fmla="*/ 4777 h 5728"/>
                <a:gd name="T88" fmla="*/ 3424 w 6642"/>
                <a:gd name="T89" fmla="*/ 5045 h 5728"/>
                <a:gd name="T90" fmla="*/ 2993 w 6642"/>
                <a:gd name="T91" fmla="*/ 5516 h 5728"/>
                <a:gd name="T92" fmla="*/ 2536 w 6642"/>
                <a:gd name="T93" fmla="*/ 5566 h 5728"/>
                <a:gd name="T94" fmla="*/ 2481 w 6642"/>
                <a:gd name="T95" fmla="*/ 5149 h 5728"/>
                <a:gd name="T96" fmla="*/ 2177 w 6642"/>
                <a:gd name="T97" fmla="*/ 5276 h 5728"/>
                <a:gd name="T98" fmla="*/ 1951 w 6642"/>
                <a:gd name="T99" fmla="*/ 5617 h 5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86" name="Freeform 30"/>
            <p:cNvSpPr/>
            <p:nvPr/>
          </p:nvSpPr>
          <p:spPr bwMode="auto">
            <a:xfrm>
              <a:off x="5387323" y="2021968"/>
              <a:ext cx="205052" cy="238700"/>
            </a:xfrm>
            <a:custGeom>
              <a:avLst/>
              <a:gdLst>
                <a:gd name="T0" fmla="*/ 604 w 714"/>
                <a:gd name="T1" fmla="*/ 831 h 831"/>
                <a:gd name="T2" fmla="*/ 486 w 714"/>
                <a:gd name="T3" fmla="*/ 743 h 831"/>
                <a:gd name="T4" fmla="*/ 433 w 714"/>
                <a:gd name="T5" fmla="*/ 555 h 831"/>
                <a:gd name="T6" fmla="*/ 424 w 714"/>
                <a:gd name="T7" fmla="*/ 519 h 831"/>
                <a:gd name="T8" fmla="*/ 197 w 714"/>
                <a:gd name="T9" fmla="*/ 447 h 831"/>
                <a:gd name="T10" fmla="*/ 162 w 714"/>
                <a:gd name="T11" fmla="*/ 489 h 831"/>
                <a:gd name="T12" fmla="*/ 12 w 714"/>
                <a:gd name="T13" fmla="*/ 489 h 831"/>
                <a:gd name="T14" fmla="*/ 64 w 714"/>
                <a:gd name="T15" fmla="*/ 372 h 831"/>
                <a:gd name="T16" fmla="*/ 131 w 714"/>
                <a:gd name="T17" fmla="*/ 321 h 831"/>
                <a:gd name="T18" fmla="*/ 113 w 714"/>
                <a:gd name="T19" fmla="*/ 170 h 831"/>
                <a:gd name="T20" fmla="*/ 260 w 714"/>
                <a:gd name="T21" fmla="*/ 69 h 831"/>
                <a:gd name="T22" fmla="*/ 318 w 714"/>
                <a:gd name="T23" fmla="*/ 2 h 831"/>
                <a:gd name="T24" fmla="*/ 369 w 714"/>
                <a:gd name="T25" fmla="*/ 52 h 831"/>
                <a:gd name="T26" fmla="*/ 481 w 714"/>
                <a:gd name="T27" fmla="*/ 65 h 831"/>
                <a:gd name="T28" fmla="*/ 486 w 714"/>
                <a:gd name="T29" fmla="*/ 294 h 831"/>
                <a:gd name="T30" fmla="*/ 543 w 714"/>
                <a:gd name="T31" fmla="*/ 306 h 831"/>
                <a:gd name="T32" fmla="*/ 575 w 714"/>
                <a:gd name="T33" fmla="*/ 332 h 831"/>
                <a:gd name="T34" fmla="*/ 654 w 714"/>
                <a:gd name="T35" fmla="*/ 541 h 831"/>
                <a:gd name="T36" fmla="*/ 714 w 714"/>
                <a:gd name="T37" fmla="*/ 621 h 831"/>
                <a:gd name="T38" fmla="*/ 598 w 714"/>
                <a:gd name="T39" fmla="*/ 706 h 831"/>
                <a:gd name="T40" fmla="*/ 604 w 714"/>
                <a:gd name="T41" fmla="*/ 831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87" name="Freeform 31"/>
            <p:cNvSpPr/>
            <p:nvPr/>
          </p:nvSpPr>
          <p:spPr bwMode="auto">
            <a:xfrm>
              <a:off x="5642847" y="1720177"/>
              <a:ext cx="516308" cy="491071"/>
            </a:xfrm>
            <a:custGeom>
              <a:avLst/>
              <a:gdLst>
                <a:gd name="T0" fmla="*/ 721 w 1797"/>
                <a:gd name="T1" fmla="*/ 1713 h 1713"/>
                <a:gd name="T2" fmla="*/ 714 w 1797"/>
                <a:gd name="T3" fmla="*/ 1700 h 1713"/>
                <a:gd name="T4" fmla="*/ 801 w 1797"/>
                <a:gd name="T5" fmla="*/ 1600 h 1713"/>
                <a:gd name="T6" fmla="*/ 833 w 1797"/>
                <a:gd name="T7" fmla="*/ 1539 h 1713"/>
                <a:gd name="T8" fmla="*/ 834 w 1797"/>
                <a:gd name="T9" fmla="*/ 1490 h 1713"/>
                <a:gd name="T10" fmla="*/ 770 w 1797"/>
                <a:gd name="T11" fmla="*/ 1449 h 1713"/>
                <a:gd name="T12" fmla="*/ 854 w 1797"/>
                <a:gd name="T13" fmla="*/ 1248 h 1713"/>
                <a:gd name="T14" fmla="*/ 887 w 1797"/>
                <a:gd name="T15" fmla="*/ 1056 h 1713"/>
                <a:gd name="T16" fmla="*/ 770 w 1797"/>
                <a:gd name="T17" fmla="*/ 925 h 1713"/>
                <a:gd name="T18" fmla="*/ 719 w 1797"/>
                <a:gd name="T19" fmla="*/ 917 h 1713"/>
                <a:gd name="T20" fmla="*/ 613 w 1797"/>
                <a:gd name="T21" fmla="*/ 934 h 1713"/>
                <a:gd name="T22" fmla="*/ 456 w 1797"/>
                <a:gd name="T23" fmla="*/ 1104 h 1713"/>
                <a:gd name="T24" fmla="*/ 337 w 1797"/>
                <a:gd name="T25" fmla="*/ 1278 h 1713"/>
                <a:gd name="T26" fmla="*/ 114 w 1797"/>
                <a:gd name="T27" fmla="*/ 1108 h 1713"/>
                <a:gd name="T28" fmla="*/ 6 w 1797"/>
                <a:gd name="T29" fmla="*/ 1053 h 1713"/>
                <a:gd name="T30" fmla="*/ 57 w 1797"/>
                <a:gd name="T31" fmla="*/ 966 h 1713"/>
                <a:gd name="T32" fmla="*/ 128 w 1797"/>
                <a:gd name="T33" fmla="*/ 883 h 1713"/>
                <a:gd name="T34" fmla="*/ 119 w 1797"/>
                <a:gd name="T35" fmla="*/ 719 h 1713"/>
                <a:gd name="T36" fmla="*/ 107 w 1797"/>
                <a:gd name="T37" fmla="*/ 712 h 1713"/>
                <a:gd name="T38" fmla="*/ 91 w 1797"/>
                <a:gd name="T39" fmla="*/ 682 h 1713"/>
                <a:gd name="T40" fmla="*/ 66 w 1797"/>
                <a:gd name="T41" fmla="*/ 616 h 1713"/>
                <a:gd name="T42" fmla="*/ 89 w 1797"/>
                <a:gd name="T43" fmla="*/ 508 h 1713"/>
                <a:gd name="T44" fmla="*/ 155 w 1797"/>
                <a:gd name="T45" fmla="*/ 602 h 1713"/>
                <a:gd name="T46" fmla="*/ 308 w 1797"/>
                <a:gd name="T47" fmla="*/ 668 h 1713"/>
                <a:gd name="T48" fmla="*/ 363 w 1797"/>
                <a:gd name="T49" fmla="*/ 613 h 1713"/>
                <a:gd name="T50" fmla="*/ 668 w 1797"/>
                <a:gd name="T51" fmla="*/ 385 h 1713"/>
                <a:gd name="T52" fmla="*/ 752 w 1797"/>
                <a:gd name="T53" fmla="*/ 247 h 1713"/>
                <a:gd name="T54" fmla="*/ 956 w 1797"/>
                <a:gd name="T55" fmla="*/ 258 h 1713"/>
                <a:gd name="T56" fmla="*/ 1020 w 1797"/>
                <a:gd name="T57" fmla="*/ 260 h 1713"/>
                <a:gd name="T58" fmla="*/ 1068 w 1797"/>
                <a:gd name="T59" fmla="*/ 202 h 1713"/>
                <a:gd name="T60" fmla="*/ 1069 w 1797"/>
                <a:gd name="T61" fmla="*/ 48 h 1713"/>
                <a:gd name="T62" fmla="*/ 1085 w 1797"/>
                <a:gd name="T63" fmla="*/ 0 h 1713"/>
                <a:gd name="T64" fmla="*/ 1213 w 1797"/>
                <a:gd name="T65" fmla="*/ 98 h 1713"/>
                <a:gd name="T66" fmla="*/ 1324 w 1797"/>
                <a:gd name="T67" fmla="*/ 153 h 1713"/>
                <a:gd name="T68" fmla="*/ 1347 w 1797"/>
                <a:gd name="T69" fmla="*/ 88 h 1713"/>
                <a:gd name="T70" fmla="*/ 1376 w 1797"/>
                <a:gd name="T71" fmla="*/ 56 h 1713"/>
                <a:gd name="T72" fmla="*/ 1401 w 1797"/>
                <a:gd name="T73" fmla="*/ 80 h 1713"/>
                <a:gd name="T74" fmla="*/ 1407 w 1797"/>
                <a:gd name="T75" fmla="*/ 201 h 1713"/>
                <a:gd name="T76" fmla="*/ 1578 w 1797"/>
                <a:gd name="T77" fmla="*/ 408 h 1713"/>
                <a:gd name="T78" fmla="*/ 1577 w 1797"/>
                <a:gd name="T79" fmla="*/ 566 h 1713"/>
                <a:gd name="T80" fmla="*/ 1618 w 1797"/>
                <a:gd name="T81" fmla="*/ 619 h 1713"/>
                <a:gd name="T82" fmla="*/ 1720 w 1797"/>
                <a:gd name="T83" fmla="*/ 700 h 1713"/>
                <a:gd name="T84" fmla="*/ 1797 w 1797"/>
                <a:gd name="T85" fmla="*/ 751 h 1713"/>
                <a:gd name="T86" fmla="*/ 1588 w 1797"/>
                <a:gd name="T87" fmla="*/ 919 h 1713"/>
                <a:gd name="T88" fmla="*/ 1530 w 1797"/>
                <a:gd name="T89" fmla="*/ 974 h 1713"/>
                <a:gd name="T90" fmla="*/ 1437 w 1797"/>
                <a:gd name="T91" fmla="*/ 1083 h 1713"/>
                <a:gd name="T92" fmla="*/ 1411 w 1797"/>
                <a:gd name="T93" fmla="*/ 1203 h 1713"/>
                <a:gd name="T94" fmla="*/ 1318 w 1797"/>
                <a:gd name="T95" fmla="*/ 1243 h 1713"/>
                <a:gd name="T96" fmla="*/ 946 w 1797"/>
                <a:gd name="T97" fmla="*/ 1480 h 1713"/>
                <a:gd name="T98" fmla="*/ 923 w 1797"/>
                <a:gd name="T99" fmla="*/ 1531 h 1713"/>
                <a:gd name="T100" fmla="*/ 881 w 1797"/>
                <a:gd name="T101" fmla="*/ 1684 h 1713"/>
                <a:gd name="T102" fmla="*/ 721 w 1797"/>
                <a:gd name="T103" fmla="*/ 1713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88" name="Freeform 32"/>
            <p:cNvSpPr/>
            <p:nvPr/>
          </p:nvSpPr>
          <p:spPr bwMode="auto">
            <a:xfrm>
              <a:off x="5746949" y="1429951"/>
              <a:ext cx="744492" cy="495278"/>
            </a:xfrm>
            <a:custGeom>
              <a:avLst/>
              <a:gdLst>
                <a:gd name="T0" fmla="*/ 1270 w 2595"/>
                <a:gd name="T1" fmla="*/ 1595 h 1727"/>
                <a:gd name="T2" fmla="*/ 1237 w 2595"/>
                <a:gd name="T3" fmla="*/ 1388 h 1727"/>
                <a:gd name="T4" fmla="*/ 1084 w 2595"/>
                <a:gd name="T5" fmla="*/ 1204 h 1727"/>
                <a:gd name="T6" fmla="*/ 1072 w 2595"/>
                <a:gd name="T7" fmla="*/ 1076 h 1727"/>
                <a:gd name="T8" fmla="*/ 941 w 2595"/>
                <a:gd name="T9" fmla="*/ 1135 h 1727"/>
                <a:gd name="T10" fmla="*/ 776 w 2595"/>
                <a:gd name="T11" fmla="*/ 984 h 1727"/>
                <a:gd name="T12" fmla="*/ 503 w 2595"/>
                <a:gd name="T13" fmla="*/ 633 h 1727"/>
                <a:gd name="T14" fmla="*/ 468 w 2595"/>
                <a:gd name="T15" fmla="*/ 580 h 1727"/>
                <a:gd name="T16" fmla="*/ 323 w 2595"/>
                <a:gd name="T17" fmla="*/ 746 h 1727"/>
                <a:gd name="T18" fmla="*/ 213 w 2595"/>
                <a:gd name="T19" fmla="*/ 508 h 1727"/>
                <a:gd name="T20" fmla="*/ 68 w 2595"/>
                <a:gd name="T21" fmla="*/ 245 h 1727"/>
                <a:gd name="T22" fmla="*/ 75 w 2595"/>
                <a:gd name="T23" fmla="*/ 128 h 1727"/>
                <a:gd name="T24" fmla="*/ 388 w 2595"/>
                <a:gd name="T25" fmla="*/ 113 h 1727"/>
                <a:gd name="T26" fmla="*/ 754 w 2595"/>
                <a:gd name="T27" fmla="*/ 308 h 1727"/>
                <a:gd name="T28" fmla="*/ 1068 w 2595"/>
                <a:gd name="T29" fmla="*/ 136 h 1727"/>
                <a:gd name="T30" fmla="*/ 1185 w 2595"/>
                <a:gd name="T31" fmla="*/ 329 h 1727"/>
                <a:gd name="T32" fmla="*/ 1386 w 2595"/>
                <a:gd name="T33" fmla="*/ 383 h 1727"/>
                <a:gd name="T34" fmla="*/ 1605 w 2595"/>
                <a:gd name="T35" fmla="*/ 592 h 1727"/>
                <a:gd name="T36" fmla="*/ 1702 w 2595"/>
                <a:gd name="T37" fmla="*/ 457 h 1727"/>
                <a:gd name="T38" fmla="*/ 1874 w 2595"/>
                <a:gd name="T39" fmla="*/ 641 h 1727"/>
                <a:gd name="T40" fmla="*/ 1953 w 2595"/>
                <a:gd name="T41" fmla="*/ 725 h 1727"/>
                <a:gd name="T42" fmla="*/ 2087 w 2595"/>
                <a:gd name="T43" fmla="*/ 673 h 1727"/>
                <a:gd name="T44" fmla="*/ 2129 w 2595"/>
                <a:gd name="T45" fmla="*/ 618 h 1727"/>
                <a:gd name="T46" fmla="*/ 2232 w 2595"/>
                <a:gd name="T47" fmla="*/ 542 h 1727"/>
                <a:gd name="T48" fmla="*/ 2287 w 2595"/>
                <a:gd name="T49" fmla="*/ 498 h 1727"/>
                <a:gd name="T50" fmla="*/ 2480 w 2595"/>
                <a:gd name="T51" fmla="*/ 679 h 1727"/>
                <a:gd name="T52" fmla="*/ 2546 w 2595"/>
                <a:gd name="T53" fmla="*/ 864 h 1727"/>
                <a:gd name="T54" fmla="*/ 2494 w 2595"/>
                <a:gd name="T55" fmla="*/ 1050 h 1727"/>
                <a:gd name="T56" fmla="*/ 2382 w 2595"/>
                <a:gd name="T57" fmla="*/ 1034 h 1727"/>
                <a:gd name="T58" fmla="*/ 2367 w 2595"/>
                <a:gd name="T59" fmla="*/ 893 h 1727"/>
                <a:gd name="T60" fmla="*/ 2126 w 2595"/>
                <a:gd name="T61" fmla="*/ 1142 h 1727"/>
                <a:gd name="T62" fmla="*/ 1905 w 2595"/>
                <a:gd name="T63" fmla="*/ 1356 h 1727"/>
                <a:gd name="T64" fmla="*/ 1936 w 2595"/>
                <a:gd name="T65" fmla="*/ 1494 h 1727"/>
                <a:gd name="T66" fmla="*/ 1552 w 2595"/>
                <a:gd name="T67" fmla="*/ 1494 h 1727"/>
                <a:gd name="T68" fmla="*/ 1468 w 2595"/>
                <a:gd name="T69" fmla="*/ 1718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89" name="Freeform 33"/>
            <p:cNvSpPr/>
            <p:nvPr/>
          </p:nvSpPr>
          <p:spPr bwMode="auto">
            <a:xfrm>
              <a:off x="5607093" y="721211"/>
              <a:ext cx="971626" cy="909585"/>
            </a:xfrm>
            <a:custGeom>
              <a:avLst/>
              <a:gdLst>
                <a:gd name="T0" fmla="*/ 2335 w 3386"/>
                <a:gd name="T1" fmla="*/ 3046 h 3170"/>
                <a:gd name="T2" fmla="*/ 2109 w 3386"/>
                <a:gd name="T3" fmla="*/ 3024 h 3170"/>
                <a:gd name="T4" fmla="*/ 1966 w 3386"/>
                <a:gd name="T5" fmla="*/ 2847 h 3170"/>
                <a:gd name="T6" fmla="*/ 1727 w 3386"/>
                <a:gd name="T7" fmla="*/ 2726 h 3170"/>
                <a:gd name="T8" fmla="*/ 1616 w 3386"/>
                <a:gd name="T9" fmla="*/ 2612 h 3170"/>
                <a:gd name="T10" fmla="*/ 1472 w 3386"/>
                <a:gd name="T11" fmla="*/ 2638 h 3170"/>
                <a:gd name="T12" fmla="*/ 1219 w 3386"/>
                <a:gd name="T13" fmla="*/ 2740 h 3170"/>
                <a:gd name="T14" fmla="*/ 917 w 3386"/>
                <a:gd name="T15" fmla="*/ 2483 h 3170"/>
                <a:gd name="T16" fmla="*/ 863 w 3386"/>
                <a:gd name="T17" fmla="*/ 2426 h 3170"/>
                <a:gd name="T18" fmla="*/ 960 w 3386"/>
                <a:gd name="T19" fmla="*/ 2275 h 3170"/>
                <a:gd name="T20" fmla="*/ 835 w 3386"/>
                <a:gd name="T21" fmla="*/ 2304 h 3170"/>
                <a:gd name="T22" fmla="*/ 663 w 3386"/>
                <a:gd name="T23" fmla="*/ 2159 h 3170"/>
                <a:gd name="T24" fmla="*/ 786 w 3386"/>
                <a:gd name="T25" fmla="*/ 1939 h 3170"/>
                <a:gd name="T26" fmla="*/ 919 w 3386"/>
                <a:gd name="T27" fmla="*/ 1635 h 3170"/>
                <a:gd name="T28" fmla="*/ 998 w 3386"/>
                <a:gd name="T29" fmla="*/ 1811 h 3170"/>
                <a:gd name="T30" fmla="*/ 1108 w 3386"/>
                <a:gd name="T31" fmla="*/ 1568 h 3170"/>
                <a:gd name="T32" fmla="*/ 1033 w 3386"/>
                <a:gd name="T33" fmla="*/ 1189 h 3170"/>
                <a:gd name="T34" fmla="*/ 1063 w 3386"/>
                <a:gd name="T35" fmla="*/ 1026 h 3170"/>
                <a:gd name="T36" fmla="*/ 957 w 3386"/>
                <a:gd name="T37" fmla="*/ 516 h 3170"/>
                <a:gd name="T38" fmla="*/ 659 w 3386"/>
                <a:gd name="T39" fmla="*/ 669 h 3170"/>
                <a:gd name="T40" fmla="*/ 388 w 3386"/>
                <a:gd name="T41" fmla="*/ 584 h 3170"/>
                <a:gd name="T42" fmla="*/ 133 w 3386"/>
                <a:gd name="T43" fmla="*/ 492 h 3170"/>
                <a:gd name="T44" fmla="*/ 0 w 3386"/>
                <a:gd name="T45" fmla="*/ 368 h 3170"/>
                <a:gd name="T46" fmla="*/ 77 w 3386"/>
                <a:gd name="T47" fmla="*/ 186 h 3170"/>
                <a:gd name="T48" fmla="*/ 225 w 3386"/>
                <a:gd name="T49" fmla="*/ 39 h 3170"/>
                <a:gd name="T50" fmla="*/ 624 w 3386"/>
                <a:gd name="T51" fmla="*/ 82 h 3170"/>
                <a:gd name="T52" fmla="*/ 1137 w 3386"/>
                <a:gd name="T53" fmla="*/ 455 h 3170"/>
                <a:gd name="T54" fmla="*/ 1324 w 3386"/>
                <a:gd name="T55" fmla="*/ 728 h 3170"/>
                <a:gd name="T56" fmla="*/ 1494 w 3386"/>
                <a:gd name="T57" fmla="*/ 991 h 3170"/>
                <a:gd name="T58" fmla="*/ 1532 w 3386"/>
                <a:gd name="T59" fmla="*/ 1146 h 3170"/>
                <a:gd name="T60" fmla="*/ 1867 w 3386"/>
                <a:gd name="T61" fmla="*/ 1191 h 3170"/>
                <a:gd name="T62" fmla="*/ 2014 w 3386"/>
                <a:gd name="T63" fmla="*/ 1171 h 3170"/>
                <a:gd name="T64" fmla="*/ 2288 w 3386"/>
                <a:gd name="T65" fmla="*/ 1336 h 3170"/>
                <a:gd name="T66" fmla="*/ 2567 w 3386"/>
                <a:gd name="T67" fmla="*/ 1644 h 3170"/>
                <a:gd name="T68" fmla="*/ 2817 w 3386"/>
                <a:gd name="T69" fmla="*/ 1555 h 3170"/>
                <a:gd name="T70" fmla="*/ 3087 w 3386"/>
                <a:gd name="T71" fmla="*/ 1254 h 3170"/>
                <a:gd name="T72" fmla="*/ 3292 w 3386"/>
                <a:gd name="T73" fmla="*/ 1236 h 3170"/>
                <a:gd name="T74" fmla="*/ 3386 w 3386"/>
                <a:gd name="T75" fmla="*/ 1511 h 3170"/>
                <a:gd name="T76" fmla="*/ 3343 w 3386"/>
                <a:gd name="T77" fmla="*/ 1722 h 3170"/>
                <a:gd name="T78" fmla="*/ 3325 w 3386"/>
                <a:gd name="T79" fmla="*/ 2112 h 3170"/>
                <a:gd name="T80" fmla="*/ 3301 w 3386"/>
                <a:gd name="T81" fmla="*/ 2370 h 3170"/>
                <a:gd name="T82" fmla="*/ 3170 w 3386"/>
                <a:gd name="T83" fmla="*/ 2429 h 3170"/>
                <a:gd name="T84" fmla="*/ 2952 w 3386"/>
                <a:gd name="T85" fmla="*/ 2482 h 3170"/>
                <a:gd name="T86" fmla="*/ 2909 w 3386"/>
                <a:gd name="T87" fmla="*/ 2710 h 3170"/>
                <a:gd name="T88" fmla="*/ 3044 w 3386"/>
                <a:gd name="T89" fmla="*/ 3123 h 3170"/>
                <a:gd name="T90" fmla="*/ 2742 w 3386"/>
                <a:gd name="T91" fmla="*/ 2945 h 3170"/>
                <a:gd name="T92" fmla="*/ 2566 w 3386"/>
                <a:gd name="T93" fmla="*/ 3039 h 3170"/>
                <a:gd name="T94" fmla="*/ 2575 w 3386"/>
                <a:gd name="T95" fmla="*/ 3108 h 3170"/>
                <a:gd name="T96" fmla="*/ 2456 w 3386"/>
                <a:gd name="T97" fmla="*/ 3170 h 3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90" name="Freeform 34"/>
            <p:cNvSpPr/>
            <p:nvPr/>
          </p:nvSpPr>
          <p:spPr bwMode="auto">
            <a:xfrm>
              <a:off x="3643864" y="1802197"/>
              <a:ext cx="1235564" cy="1102017"/>
            </a:xfrm>
            <a:custGeom>
              <a:avLst/>
              <a:gdLst>
                <a:gd name="T0" fmla="*/ 3758 w 4310"/>
                <a:gd name="T1" fmla="*/ 2973 h 3842"/>
                <a:gd name="T2" fmla="*/ 3714 w 4310"/>
                <a:gd name="T3" fmla="*/ 3340 h 3842"/>
                <a:gd name="T4" fmla="*/ 3553 w 4310"/>
                <a:gd name="T5" fmla="*/ 3513 h 3842"/>
                <a:gd name="T6" fmla="*/ 3575 w 4310"/>
                <a:gd name="T7" fmla="*/ 3648 h 3842"/>
                <a:gd name="T8" fmla="*/ 3542 w 4310"/>
                <a:gd name="T9" fmla="*/ 3791 h 3842"/>
                <a:gd name="T10" fmla="*/ 3222 w 4310"/>
                <a:gd name="T11" fmla="*/ 3842 h 3842"/>
                <a:gd name="T12" fmla="*/ 3130 w 4310"/>
                <a:gd name="T13" fmla="*/ 3764 h 3842"/>
                <a:gd name="T14" fmla="*/ 3045 w 4310"/>
                <a:gd name="T15" fmla="*/ 3572 h 3842"/>
                <a:gd name="T16" fmla="*/ 2838 w 4310"/>
                <a:gd name="T17" fmla="*/ 3413 h 3842"/>
                <a:gd name="T18" fmla="*/ 2551 w 4310"/>
                <a:gd name="T19" fmla="*/ 3295 h 3842"/>
                <a:gd name="T20" fmla="*/ 2537 w 4310"/>
                <a:gd name="T21" fmla="*/ 3524 h 3842"/>
                <a:gd name="T22" fmla="*/ 2412 w 4310"/>
                <a:gd name="T23" fmla="*/ 3569 h 3842"/>
                <a:gd name="T24" fmla="*/ 2108 w 4310"/>
                <a:gd name="T25" fmla="*/ 3185 h 3842"/>
                <a:gd name="T26" fmla="*/ 2337 w 4310"/>
                <a:gd name="T27" fmla="*/ 3263 h 3842"/>
                <a:gd name="T28" fmla="*/ 2485 w 4310"/>
                <a:gd name="T29" fmla="*/ 3178 h 3842"/>
                <a:gd name="T30" fmla="*/ 2592 w 4310"/>
                <a:gd name="T31" fmla="*/ 2821 h 3842"/>
                <a:gd name="T32" fmla="*/ 2734 w 4310"/>
                <a:gd name="T33" fmla="*/ 2723 h 3842"/>
                <a:gd name="T34" fmla="*/ 2675 w 4310"/>
                <a:gd name="T35" fmla="*/ 2410 h 3842"/>
                <a:gd name="T36" fmla="*/ 2593 w 4310"/>
                <a:gd name="T37" fmla="*/ 2150 h 3842"/>
                <a:gd name="T38" fmla="*/ 2367 w 4310"/>
                <a:gd name="T39" fmla="*/ 1987 h 3842"/>
                <a:gd name="T40" fmla="*/ 1995 w 4310"/>
                <a:gd name="T41" fmla="*/ 1656 h 3842"/>
                <a:gd name="T42" fmla="*/ 1829 w 4310"/>
                <a:gd name="T43" fmla="*/ 1669 h 3842"/>
                <a:gd name="T44" fmla="*/ 1562 w 4310"/>
                <a:gd name="T45" fmla="*/ 1482 h 3842"/>
                <a:gd name="T46" fmla="*/ 1154 w 4310"/>
                <a:gd name="T47" fmla="*/ 1373 h 3842"/>
                <a:gd name="T48" fmla="*/ 1111 w 4310"/>
                <a:gd name="T49" fmla="*/ 1572 h 3842"/>
                <a:gd name="T50" fmla="*/ 700 w 4310"/>
                <a:gd name="T51" fmla="*/ 1349 h 3842"/>
                <a:gd name="T52" fmla="*/ 120 w 4310"/>
                <a:gd name="T53" fmla="*/ 1187 h 3842"/>
                <a:gd name="T54" fmla="*/ 53 w 4310"/>
                <a:gd name="T55" fmla="*/ 1034 h 3842"/>
                <a:gd name="T56" fmla="*/ 112 w 4310"/>
                <a:gd name="T57" fmla="*/ 790 h 3842"/>
                <a:gd name="T58" fmla="*/ 394 w 4310"/>
                <a:gd name="T59" fmla="*/ 650 h 3842"/>
                <a:gd name="T60" fmla="*/ 757 w 4310"/>
                <a:gd name="T61" fmla="*/ 414 h 3842"/>
                <a:gd name="T62" fmla="*/ 969 w 4310"/>
                <a:gd name="T63" fmla="*/ 239 h 3842"/>
                <a:gd name="T64" fmla="*/ 1353 w 4310"/>
                <a:gd name="T65" fmla="*/ 104 h 3842"/>
                <a:gd name="T66" fmla="*/ 1421 w 4310"/>
                <a:gd name="T67" fmla="*/ 385 h 3842"/>
                <a:gd name="T68" fmla="*/ 1385 w 4310"/>
                <a:gd name="T69" fmla="*/ 616 h 3842"/>
                <a:gd name="T70" fmla="*/ 1541 w 4310"/>
                <a:gd name="T71" fmla="*/ 790 h 3842"/>
                <a:gd name="T72" fmla="*/ 1629 w 4310"/>
                <a:gd name="T73" fmla="*/ 937 h 3842"/>
                <a:gd name="T74" fmla="*/ 2029 w 4310"/>
                <a:gd name="T75" fmla="*/ 907 h 3842"/>
                <a:gd name="T76" fmla="*/ 1854 w 4310"/>
                <a:gd name="T77" fmla="*/ 1191 h 3842"/>
                <a:gd name="T78" fmla="*/ 2096 w 4310"/>
                <a:gd name="T79" fmla="*/ 1371 h 3842"/>
                <a:gd name="T80" fmla="*/ 2289 w 4310"/>
                <a:gd name="T81" fmla="*/ 1647 h 3842"/>
                <a:gd name="T82" fmla="*/ 2562 w 4310"/>
                <a:gd name="T83" fmla="*/ 1474 h 3842"/>
                <a:gd name="T84" fmla="*/ 2760 w 4310"/>
                <a:gd name="T85" fmla="*/ 1528 h 3842"/>
                <a:gd name="T86" fmla="*/ 3029 w 4310"/>
                <a:gd name="T87" fmla="*/ 1404 h 3842"/>
                <a:gd name="T88" fmla="*/ 2922 w 4310"/>
                <a:gd name="T89" fmla="*/ 1637 h 3842"/>
                <a:gd name="T90" fmla="*/ 2923 w 4310"/>
                <a:gd name="T91" fmla="*/ 2020 h 3842"/>
                <a:gd name="T92" fmla="*/ 3101 w 4310"/>
                <a:gd name="T93" fmla="*/ 2130 h 3842"/>
                <a:gd name="T94" fmla="*/ 3362 w 4310"/>
                <a:gd name="T95" fmla="*/ 2365 h 3842"/>
                <a:gd name="T96" fmla="*/ 3421 w 4310"/>
                <a:gd name="T97" fmla="*/ 2724 h 3842"/>
                <a:gd name="T98" fmla="*/ 3709 w 4310"/>
                <a:gd name="T99" fmla="*/ 2811 h 3842"/>
                <a:gd name="T100" fmla="*/ 3792 w 4310"/>
                <a:gd name="T101" fmla="*/ 2543 h 3842"/>
                <a:gd name="T102" fmla="*/ 3774 w 4310"/>
                <a:gd name="T103" fmla="*/ 2337 h 3842"/>
                <a:gd name="T104" fmla="*/ 3845 w 4310"/>
                <a:gd name="T105" fmla="*/ 2227 h 3842"/>
                <a:gd name="T106" fmla="*/ 3906 w 4310"/>
                <a:gd name="T107" fmla="*/ 2261 h 3842"/>
                <a:gd name="T108" fmla="*/ 4109 w 4310"/>
                <a:gd name="T109" fmla="*/ 2417 h 3842"/>
                <a:gd name="T110" fmla="*/ 4310 w 4310"/>
                <a:gd name="T111" fmla="*/ 2527 h 3842"/>
                <a:gd name="T112" fmla="*/ 4286 w 4310"/>
                <a:gd name="T113" fmla="*/ 2808 h 3842"/>
                <a:gd name="T114" fmla="*/ 4206 w 4310"/>
                <a:gd name="T115" fmla="*/ 2878 h 3842"/>
                <a:gd name="T116" fmla="*/ 4042 w 4310"/>
                <a:gd name="T117" fmla="*/ 3044 h 3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91" name="Freeform 35"/>
            <p:cNvSpPr/>
            <p:nvPr/>
          </p:nvSpPr>
          <p:spPr bwMode="auto">
            <a:xfrm>
              <a:off x="5002456" y="3660273"/>
              <a:ext cx="684555" cy="528926"/>
            </a:xfrm>
            <a:custGeom>
              <a:avLst/>
              <a:gdLst>
                <a:gd name="T0" fmla="*/ 161 w 2389"/>
                <a:gd name="T1" fmla="*/ 1841 h 1841"/>
                <a:gd name="T2" fmla="*/ 82 w 2389"/>
                <a:gd name="T3" fmla="*/ 1705 h 1841"/>
                <a:gd name="T4" fmla="*/ 3 w 2389"/>
                <a:gd name="T5" fmla="*/ 1582 h 1841"/>
                <a:gd name="T6" fmla="*/ 58 w 2389"/>
                <a:gd name="T7" fmla="*/ 1456 h 1841"/>
                <a:gd name="T8" fmla="*/ 203 w 2389"/>
                <a:gd name="T9" fmla="*/ 1201 h 1841"/>
                <a:gd name="T10" fmla="*/ 383 w 2389"/>
                <a:gd name="T11" fmla="*/ 1035 h 1841"/>
                <a:gd name="T12" fmla="*/ 566 w 2389"/>
                <a:gd name="T13" fmla="*/ 833 h 1841"/>
                <a:gd name="T14" fmla="*/ 653 w 2389"/>
                <a:gd name="T15" fmla="*/ 695 h 1841"/>
                <a:gd name="T16" fmla="*/ 760 w 2389"/>
                <a:gd name="T17" fmla="*/ 491 h 1841"/>
                <a:gd name="T18" fmla="*/ 751 w 2389"/>
                <a:gd name="T19" fmla="*/ 314 h 1841"/>
                <a:gd name="T20" fmla="*/ 810 w 2389"/>
                <a:gd name="T21" fmla="*/ 171 h 1841"/>
                <a:gd name="T22" fmla="*/ 855 w 2389"/>
                <a:gd name="T23" fmla="*/ 97 h 1841"/>
                <a:gd name="T24" fmla="*/ 915 w 2389"/>
                <a:gd name="T25" fmla="*/ 99 h 1841"/>
                <a:gd name="T26" fmla="*/ 1017 w 2389"/>
                <a:gd name="T27" fmla="*/ 199 h 1841"/>
                <a:gd name="T28" fmla="*/ 1078 w 2389"/>
                <a:gd name="T29" fmla="*/ 201 h 1841"/>
                <a:gd name="T30" fmla="*/ 1101 w 2389"/>
                <a:gd name="T31" fmla="*/ 90 h 1841"/>
                <a:gd name="T32" fmla="*/ 1044 w 2389"/>
                <a:gd name="T33" fmla="*/ 20 h 1841"/>
                <a:gd name="T34" fmla="*/ 1060 w 2389"/>
                <a:gd name="T35" fmla="*/ 14 h 1841"/>
                <a:gd name="T36" fmla="*/ 1354 w 2389"/>
                <a:gd name="T37" fmla="*/ 21 h 1841"/>
                <a:gd name="T38" fmla="*/ 1549 w 2389"/>
                <a:gd name="T39" fmla="*/ 0 h 1841"/>
                <a:gd name="T40" fmla="*/ 1584 w 2389"/>
                <a:gd name="T41" fmla="*/ 1 h 1841"/>
                <a:gd name="T42" fmla="*/ 1583 w 2389"/>
                <a:gd name="T43" fmla="*/ 63 h 1841"/>
                <a:gd name="T44" fmla="*/ 1458 w 2389"/>
                <a:gd name="T45" fmla="*/ 211 h 1841"/>
                <a:gd name="T46" fmla="*/ 1601 w 2389"/>
                <a:gd name="T47" fmla="*/ 306 h 1841"/>
                <a:gd name="T48" fmla="*/ 1774 w 2389"/>
                <a:gd name="T49" fmla="*/ 232 h 1841"/>
                <a:gd name="T50" fmla="*/ 1832 w 2389"/>
                <a:gd name="T51" fmla="*/ 233 h 1841"/>
                <a:gd name="T52" fmla="*/ 1867 w 2389"/>
                <a:gd name="T53" fmla="*/ 270 h 1841"/>
                <a:gd name="T54" fmla="*/ 2167 w 2389"/>
                <a:gd name="T55" fmla="*/ 189 h 1841"/>
                <a:gd name="T56" fmla="*/ 2256 w 2389"/>
                <a:gd name="T57" fmla="*/ 303 h 1841"/>
                <a:gd name="T58" fmla="*/ 2389 w 2389"/>
                <a:gd name="T59" fmla="*/ 493 h 1841"/>
                <a:gd name="T60" fmla="*/ 2389 w 2389"/>
                <a:gd name="T61" fmla="*/ 545 h 1841"/>
                <a:gd name="T62" fmla="*/ 2293 w 2389"/>
                <a:gd name="T63" fmla="*/ 562 h 1841"/>
                <a:gd name="T64" fmla="*/ 2219 w 2389"/>
                <a:gd name="T65" fmla="*/ 718 h 1841"/>
                <a:gd name="T66" fmla="*/ 2218 w 2389"/>
                <a:gd name="T67" fmla="*/ 734 h 1841"/>
                <a:gd name="T68" fmla="*/ 1933 w 2389"/>
                <a:gd name="T69" fmla="*/ 891 h 1841"/>
                <a:gd name="T70" fmla="*/ 1885 w 2389"/>
                <a:gd name="T71" fmla="*/ 939 h 1841"/>
                <a:gd name="T72" fmla="*/ 1831 w 2389"/>
                <a:gd name="T73" fmla="*/ 908 h 1841"/>
                <a:gd name="T74" fmla="*/ 1773 w 2389"/>
                <a:gd name="T75" fmla="*/ 906 h 1841"/>
                <a:gd name="T76" fmla="*/ 1738 w 2389"/>
                <a:gd name="T77" fmla="*/ 954 h 1841"/>
                <a:gd name="T78" fmla="*/ 1696 w 2389"/>
                <a:gd name="T79" fmla="*/ 953 h 1841"/>
                <a:gd name="T80" fmla="*/ 1604 w 2389"/>
                <a:gd name="T81" fmla="*/ 918 h 1841"/>
                <a:gd name="T82" fmla="*/ 1604 w 2389"/>
                <a:gd name="T83" fmla="*/ 994 h 1841"/>
                <a:gd name="T84" fmla="*/ 1507 w 2389"/>
                <a:gd name="T85" fmla="*/ 1080 h 1841"/>
                <a:gd name="T86" fmla="*/ 1424 w 2389"/>
                <a:gd name="T87" fmla="*/ 1015 h 1841"/>
                <a:gd name="T88" fmla="*/ 1409 w 2389"/>
                <a:gd name="T89" fmla="*/ 1012 h 1841"/>
                <a:gd name="T90" fmla="*/ 1329 w 2389"/>
                <a:gd name="T91" fmla="*/ 934 h 1841"/>
                <a:gd name="T92" fmla="*/ 1281 w 2389"/>
                <a:gd name="T93" fmla="*/ 933 h 1841"/>
                <a:gd name="T94" fmla="*/ 1245 w 2389"/>
                <a:gd name="T95" fmla="*/ 1021 h 1841"/>
                <a:gd name="T96" fmla="*/ 1181 w 2389"/>
                <a:gd name="T97" fmla="*/ 1117 h 1841"/>
                <a:gd name="T98" fmla="*/ 1069 w 2389"/>
                <a:gd name="T99" fmla="*/ 1216 h 1841"/>
                <a:gd name="T100" fmla="*/ 998 w 2389"/>
                <a:gd name="T101" fmla="*/ 1231 h 1841"/>
                <a:gd name="T102" fmla="*/ 931 w 2389"/>
                <a:gd name="T103" fmla="*/ 1288 h 1841"/>
                <a:gd name="T104" fmla="*/ 796 w 2389"/>
                <a:gd name="T105" fmla="*/ 1311 h 1841"/>
                <a:gd name="T106" fmla="*/ 777 w 2389"/>
                <a:gd name="T107" fmla="*/ 1349 h 1841"/>
                <a:gd name="T108" fmla="*/ 742 w 2389"/>
                <a:gd name="T109" fmla="*/ 1348 h 1841"/>
                <a:gd name="T110" fmla="*/ 605 w 2389"/>
                <a:gd name="T111" fmla="*/ 1352 h 1841"/>
                <a:gd name="T112" fmla="*/ 425 w 2389"/>
                <a:gd name="T113" fmla="*/ 1413 h 1841"/>
                <a:gd name="T114" fmla="*/ 240 w 2389"/>
                <a:gd name="T115" fmla="*/ 1480 h 1841"/>
                <a:gd name="T116" fmla="*/ 233 w 2389"/>
                <a:gd name="T117" fmla="*/ 1555 h 1841"/>
                <a:gd name="T118" fmla="*/ 159 w 2389"/>
                <a:gd name="T119" fmla="*/ 1655 h 1841"/>
                <a:gd name="T120" fmla="*/ 263 w 2389"/>
                <a:gd name="T121" fmla="*/ 1805 h 1841"/>
                <a:gd name="T122" fmla="*/ 161 w 2389"/>
                <a:gd name="T123" fmla="*/ 1841 h 1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grpSp>
      <p:cxnSp>
        <p:nvCxnSpPr>
          <p:cNvPr id="92" name="直接连接符 91"/>
          <p:cNvCxnSpPr>
            <a:cxnSpLocks noChangeShapeType="1"/>
            <a:stCxn id="96" idx="1"/>
          </p:cNvCxnSpPr>
          <p:nvPr/>
        </p:nvCxnSpPr>
        <p:spPr bwMode="auto">
          <a:xfrm flipH="1" flipV="1">
            <a:off x="3889375" y="2827338"/>
            <a:ext cx="401638" cy="315912"/>
          </a:xfrm>
          <a:prstGeom prst="line">
            <a:avLst/>
          </a:prstGeom>
          <a:noFill/>
          <a:ln w="6350">
            <a:solidFill>
              <a:schemeClr val="accent2"/>
            </a:solidFill>
            <a:round/>
            <a:headEnd/>
            <a:tailEnd type="oval" w="lg" len="lg"/>
          </a:ln>
        </p:spPr>
      </p:cxnSp>
      <p:cxnSp>
        <p:nvCxnSpPr>
          <p:cNvPr id="93" name="直接连接符 92"/>
          <p:cNvCxnSpPr>
            <a:cxnSpLocks noChangeShapeType="1"/>
            <a:stCxn id="106" idx="0"/>
          </p:cNvCxnSpPr>
          <p:nvPr/>
        </p:nvCxnSpPr>
        <p:spPr bwMode="auto">
          <a:xfrm flipV="1">
            <a:off x="1828800" y="3416300"/>
            <a:ext cx="904875" cy="669925"/>
          </a:xfrm>
          <a:prstGeom prst="line">
            <a:avLst/>
          </a:prstGeom>
          <a:noFill/>
          <a:ln w="6350">
            <a:solidFill>
              <a:schemeClr val="accent2"/>
            </a:solidFill>
            <a:round/>
            <a:headEnd/>
            <a:tailEnd type="oval" w="lg" len="lg"/>
          </a:ln>
        </p:spPr>
      </p:cxnSp>
      <p:cxnSp>
        <p:nvCxnSpPr>
          <p:cNvPr id="94" name="直接连接符 93"/>
          <p:cNvCxnSpPr>
            <a:cxnSpLocks noChangeShapeType="1"/>
            <a:stCxn id="101" idx="0"/>
          </p:cNvCxnSpPr>
          <p:nvPr/>
        </p:nvCxnSpPr>
        <p:spPr bwMode="auto">
          <a:xfrm flipH="1" flipV="1">
            <a:off x="4027488" y="3424238"/>
            <a:ext cx="533400" cy="728662"/>
          </a:xfrm>
          <a:prstGeom prst="line">
            <a:avLst/>
          </a:prstGeom>
          <a:noFill/>
          <a:ln w="6350">
            <a:solidFill>
              <a:schemeClr val="accent2"/>
            </a:solidFill>
            <a:round/>
            <a:headEnd/>
            <a:tailEnd type="oval" w="lg" len="lg"/>
          </a:ln>
        </p:spPr>
      </p:cxnSp>
      <p:grpSp>
        <p:nvGrpSpPr>
          <p:cNvPr id="95" name="组合 94"/>
          <p:cNvGrpSpPr>
            <a:grpSpLocks/>
          </p:cNvGrpSpPr>
          <p:nvPr/>
        </p:nvGrpSpPr>
        <p:grpSpPr bwMode="auto">
          <a:xfrm>
            <a:off x="4287838" y="3016250"/>
            <a:ext cx="1247775" cy="295275"/>
            <a:chOff x="7185993" y="3672893"/>
            <a:chExt cx="2428160" cy="773491"/>
          </a:xfrm>
        </p:grpSpPr>
        <p:sp>
          <p:nvSpPr>
            <p:cNvPr id="96" name="圆角矩形 95"/>
            <p:cNvSpPr/>
            <p:nvPr/>
          </p:nvSpPr>
          <p:spPr>
            <a:xfrm>
              <a:off x="7192172" y="3681210"/>
              <a:ext cx="2202643" cy="652894"/>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30728" name="文本框 180"/>
            <p:cNvSpPr txBox="1">
              <a:spLocks noChangeArrowheads="1"/>
            </p:cNvSpPr>
            <p:nvPr/>
          </p:nvSpPr>
          <p:spPr bwMode="auto">
            <a:xfrm>
              <a:off x="7591674" y="3679716"/>
              <a:ext cx="2022479" cy="766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424" tIns="45712" rIns="91424" bIns="45712">
              <a:spAutoFit/>
            </a:bodyPr>
            <a:lstStyle/>
            <a:p>
              <a:pPr>
                <a:lnSpc>
                  <a:spcPct val="130000"/>
                </a:lnSpc>
              </a:pPr>
              <a:r>
                <a:rPr lang="zh-CN" altLang="en-US" sz="1000">
                  <a:solidFill>
                    <a:srgbClr val="262626"/>
                  </a:solidFill>
                  <a:latin typeface="微软雅黑" panose="020B0503020204020204" pitchFamily="34" charset="-122"/>
                  <a:ea typeface="微软雅黑" panose="020B0503020204020204" pitchFamily="34" charset="-122"/>
                </a:rPr>
                <a:t>此处添加标题</a:t>
              </a:r>
              <a:endParaRPr lang="en-US" altLang="zh-CN" sz="1000">
                <a:solidFill>
                  <a:srgbClr val="262626"/>
                </a:solidFill>
                <a:latin typeface="微软雅黑" panose="020B0503020204020204" pitchFamily="34" charset="-122"/>
                <a:ea typeface="微软雅黑" panose="020B0503020204020204" pitchFamily="34" charset="-122"/>
              </a:endParaRPr>
            </a:p>
          </p:txBody>
        </p:sp>
        <p:sp>
          <p:nvSpPr>
            <p:cNvPr id="98" name="圆角矩形 97"/>
            <p:cNvSpPr/>
            <p:nvPr/>
          </p:nvSpPr>
          <p:spPr>
            <a:xfrm>
              <a:off x="7185993" y="3672893"/>
              <a:ext cx="401604" cy="66952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r>
                <a:rPr lang="en-US" altLang="zh-CN" noProof="1"/>
                <a:t>1</a:t>
              </a:r>
              <a:endParaRPr lang="zh-CN" altLang="en-US" noProof="1"/>
            </a:p>
          </p:txBody>
        </p:sp>
      </p:grpSp>
      <p:sp>
        <p:nvSpPr>
          <p:cNvPr id="99" name="TextBox 98"/>
          <p:cNvSpPr txBox="1">
            <a:spLocks noChangeArrowheads="1"/>
          </p:cNvSpPr>
          <p:nvPr/>
        </p:nvSpPr>
        <p:spPr bwMode="auto">
          <a:xfrm>
            <a:off x="5797550" y="2409825"/>
            <a:ext cx="1989138" cy="225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8" tIns="31058" rIns="62118" bIns="31058">
            <a:spAutoFit/>
          </a:bodyPr>
          <a:lstStyle/>
          <a:p>
            <a:pPr>
              <a:lnSpc>
                <a:spcPct val="130000"/>
              </a:lnSpc>
            </a:pPr>
            <a:r>
              <a:rPr lang="en-US" altLang="zh-CN" sz="1000" b="1">
                <a:solidFill>
                  <a:schemeClr val="bg1"/>
                </a:solidFill>
                <a:latin typeface="微软雅黑" panose="020B0503020204020204" pitchFamily="34" charset="-122"/>
                <a:ea typeface="微软雅黑" panose="020B0503020204020204" pitchFamily="34" charset="-122"/>
              </a:rPr>
              <a:t>1</a:t>
            </a:r>
            <a:r>
              <a:rPr lang="zh-CN" altLang="en-US" sz="1000" b="1">
                <a:solidFill>
                  <a:schemeClr val="bg1"/>
                </a:solidFill>
                <a:latin typeface="微软雅黑" panose="020B0503020204020204" pitchFamily="34" charset="-122"/>
                <a:ea typeface="微软雅黑" panose="020B0503020204020204" pitchFamily="34" charset="-122"/>
              </a:rPr>
              <a:t>、</a:t>
            </a:r>
            <a:r>
              <a:rPr lang="en-US" altLang="zh-CN" sz="1000" b="1">
                <a:solidFill>
                  <a:schemeClr val="bg1"/>
                </a:solidFill>
                <a:latin typeface="微软雅黑" panose="020B0503020204020204" pitchFamily="34" charset="-122"/>
                <a:ea typeface="微软雅黑" panose="020B0503020204020204" pitchFamily="34" charset="-122"/>
              </a:rPr>
              <a:t>40%</a:t>
            </a:r>
          </a:p>
          <a:p>
            <a:pPr>
              <a:lnSpc>
                <a:spcPct val="130000"/>
              </a:lnSpc>
            </a:pPr>
            <a:r>
              <a:rPr lang="zh-CN" altLang="en-US" sz="1000">
                <a:solidFill>
                  <a:schemeClr val="bg1"/>
                </a:solidFill>
                <a:latin typeface="微软雅黑" panose="020B0503020204020204" pitchFamily="34" charset="-122"/>
                <a:ea typeface="微软雅黑" panose="020B0503020204020204" pitchFamily="34" charset="-122"/>
              </a:rPr>
              <a:t>您的内容打在这里，或者通过复制您的文本</a:t>
            </a:r>
            <a:endParaRPr lang="en-US" altLang="zh-CN" sz="1000">
              <a:solidFill>
                <a:schemeClr val="bg1"/>
              </a:solidFill>
              <a:latin typeface="微软雅黑" panose="020B0503020204020204" pitchFamily="34" charset="-122"/>
              <a:ea typeface="微软雅黑" panose="020B0503020204020204" pitchFamily="34" charset="-122"/>
            </a:endParaRPr>
          </a:p>
          <a:p>
            <a:pPr>
              <a:lnSpc>
                <a:spcPct val="130000"/>
              </a:lnSpc>
            </a:pPr>
            <a:endParaRPr lang="en-US" altLang="zh-CN" sz="1000">
              <a:solidFill>
                <a:schemeClr val="bg1"/>
              </a:solidFill>
              <a:latin typeface="微软雅黑" panose="020B0503020204020204" pitchFamily="34" charset="-122"/>
              <a:ea typeface="微软雅黑" panose="020B0503020204020204" pitchFamily="34" charset="-122"/>
            </a:endParaRPr>
          </a:p>
          <a:p>
            <a:pPr>
              <a:lnSpc>
                <a:spcPct val="130000"/>
              </a:lnSpc>
            </a:pPr>
            <a:r>
              <a:rPr lang="en-US" altLang="zh-CN" sz="1000" b="1">
                <a:solidFill>
                  <a:schemeClr val="bg1"/>
                </a:solidFill>
                <a:latin typeface="微软雅黑" panose="020B0503020204020204" pitchFamily="34" charset="-122"/>
                <a:ea typeface="微软雅黑" panose="020B0503020204020204" pitchFamily="34" charset="-122"/>
              </a:rPr>
              <a:t>2</a:t>
            </a:r>
            <a:r>
              <a:rPr lang="zh-CN" altLang="en-US" sz="1000" b="1">
                <a:solidFill>
                  <a:schemeClr val="bg1"/>
                </a:solidFill>
                <a:latin typeface="微软雅黑" panose="020B0503020204020204" pitchFamily="34" charset="-122"/>
                <a:ea typeface="微软雅黑" panose="020B0503020204020204" pitchFamily="34" charset="-122"/>
              </a:rPr>
              <a:t>、</a:t>
            </a:r>
            <a:r>
              <a:rPr lang="en-US" altLang="zh-CN" sz="1000" b="1">
                <a:solidFill>
                  <a:schemeClr val="bg1"/>
                </a:solidFill>
                <a:latin typeface="微软雅黑" panose="020B0503020204020204" pitchFamily="34" charset="-122"/>
                <a:ea typeface="微软雅黑" panose="020B0503020204020204" pitchFamily="34" charset="-122"/>
              </a:rPr>
              <a:t>35%</a:t>
            </a:r>
          </a:p>
          <a:p>
            <a:pPr>
              <a:lnSpc>
                <a:spcPct val="130000"/>
              </a:lnSpc>
            </a:pPr>
            <a:r>
              <a:rPr lang="zh-CN" altLang="en-US" sz="1000">
                <a:solidFill>
                  <a:schemeClr val="bg1"/>
                </a:solidFill>
                <a:latin typeface="微软雅黑" panose="020B0503020204020204" pitchFamily="34" charset="-122"/>
                <a:ea typeface="微软雅黑" panose="020B0503020204020204" pitchFamily="34" charset="-122"/>
              </a:rPr>
              <a:t>您的内容打在这里，或者通过复制您的文本</a:t>
            </a:r>
            <a:endParaRPr lang="en-US" altLang="zh-CN" sz="1000">
              <a:solidFill>
                <a:schemeClr val="bg1"/>
              </a:solidFill>
              <a:latin typeface="微软雅黑" panose="020B0503020204020204" pitchFamily="34" charset="-122"/>
              <a:ea typeface="微软雅黑" panose="020B0503020204020204" pitchFamily="34" charset="-122"/>
            </a:endParaRPr>
          </a:p>
          <a:p>
            <a:pPr>
              <a:lnSpc>
                <a:spcPct val="130000"/>
              </a:lnSpc>
            </a:pPr>
            <a:endParaRPr lang="en-US" altLang="zh-CN" sz="1000">
              <a:solidFill>
                <a:schemeClr val="bg1"/>
              </a:solidFill>
              <a:latin typeface="微软雅黑" panose="020B0503020204020204" pitchFamily="34" charset="-122"/>
              <a:ea typeface="微软雅黑" panose="020B0503020204020204" pitchFamily="34" charset="-122"/>
            </a:endParaRPr>
          </a:p>
          <a:p>
            <a:pPr>
              <a:lnSpc>
                <a:spcPct val="130000"/>
              </a:lnSpc>
            </a:pPr>
            <a:r>
              <a:rPr lang="en-US" altLang="zh-CN" sz="1000" b="1">
                <a:solidFill>
                  <a:schemeClr val="bg1"/>
                </a:solidFill>
                <a:latin typeface="微软雅黑" panose="020B0503020204020204" pitchFamily="34" charset="-122"/>
                <a:ea typeface="微软雅黑" panose="020B0503020204020204" pitchFamily="34" charset="-122"/>
              </a:rPr>
              <a:t>3</a:t>
            </a:r>
            <a:r>
              <a:rPr lang="zh-CN" altLang="en-US" sz="1000" b="1">
                <a:solidFill>
                  <a:schemeClr val="bg1"/>
                </a:solidFill>
                <a:latin typeface="微软雅黑" panose="020B0503020204020204" pitchFamily="34" charset="-122"/>
                <a:ea typeface="微软雅黑" panose="020B0503020204020204" pitchFamily="34" charset="-122"/>
              </a:rPr>
              <a:t>、</a:t>
            </a:r>
            <a:r>
              <a:rPr lang="en-US" altLang="zh-CN" sz="1000" b="1">
                <a:solidFill>
                  <a:schemeClr val="bg1"/>
                </a:solidFill>
                <a:latin typeface="微软雅黑" panose="020B0503020204020204" pitchFamily="34" charset="-122"/>
                <a:ea typeface="微软雅黑" panose="020B0503020204020204" pitchFamily="34" charset="-122"/>
              </a:rPr>
              <a:t>25%</a:t>
            </a:r>
          </a:p>
          <a:p>
            <a:pPr>
              <a:lnSpc>
                <a:spcPct val="130000"/>
              </a:lnSpc>
            </a:pPr>
            <a:r>
              <a:rPr lang="zh-CN" altLang="en-US" sz="1000">
                <a:solidFill>
                  <a:schemeClr val="bg1"/>
                </a:solidFill>
                <a:latin typeface="微软雅黑" panose="020B0503020204020204" pitchFamily="34" charset="-122"/>
                <a:ea typeface="微软雅黑" panose="020B0503020204020204" pitchFamily="34" charset="-122"/>
              </a:rPr>
              <a:t>您的内容打在这里，或者通过复制您的文本</a:t>
            </a:r>
          </a:p>
        </p:txBody>
      </p:sp>
      <p:grpSp>
        <p:nvGrpSpPr>
          <p:cNvPr id="100" name="组合 99"/>
          <p:cNvGrpSpPr>
            <a:grpSpLocks/>
          </p:cNvGrpSpPr>
          <p:nvPr/>
        </p:nvGrpSpPr>
        <p:grpSpPr bwMode="auto">
          <a:xfrm>
            <a:off x="3992563" y="4149725"/>
            <a:ext cx="1246187" cy="295275"/>
            <a:chOff x="7185990" y="3672893"/>
            <a:chExt cx="2428163" cy="773491"/>
          </a:xfrm>
        </p:grpSpPr>
        <p:sp>
          <p:nvSpPr>
            <p:cNvPr id="101" name="圆角矩形 100"/>
            <p:cNvSpPr/>
            <p:nvPr/>
          </p:nvSpPr>
          <p:spPr>
            <a:xfrm>
              <a:off x="7192176" y="3681210"/>
              <a:ext cx="2202360" cy="652894"/>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30733" name="文本框 180"/>
            <p:cNvSpPr txBox="1">
              <a:spLocks noChangeArrowheads="1"/>
            </p:cNvSpPr>
            <p:nvPr/>
          </p:nvSpPr>
          <p:spPr bwMode="auto">
            <a:xfrm>
              <a:off x="7591676" y="3679716"/>
              <a:ext cx="2022477" cy="766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424" tIns="45712" rIns="91424" bIns="45712">
              <a:spAutoFit/>
            </a:bodyPr>
            <a:lstStyle/>
            <a:p>
              <a:pPr>
                <a:lnSpc>
                  <a:spcPct val="130000"/>
                </a:lnSpc>
              </a:pPr>
              <a:r>
                <a:rPr lang="zh-CN" altLang="en-US" sz="1000">
                  <a:solidFill>
                    <a:srgbClr val="262626"/>
                  </a:solidFill>
                  <a:latin typeface="微软雅黑" panose="020B0503020204020204" pitchFamily="34" charset="-122"/>
                  <a:ea typeface="微软雅黑" panose="020B0503020204020204" pitchFamily="34" charset="-122"/>
                </a:rPr>
                <a:t>此处添加标题</a:t>
              </a:r>
              <a:endParaRPr lang="en-US" altLang="zh-CN" sz="1000">
                <a:solidFill>
                  <a:srgbClr val="262626"/>
                </a:solidFill>
                <a:latin typeface="微软雅黑" panose="020B0503020204020204" pitchFamily="34" charset="-122"/>
                <a:ea typeface="微软雅黑" panose="020B0503020204020204" pitchFamily="34" charset="-122"/>
              </a:endParaRPr>
            </a:p>
          </p:txBody>
        </p:sp>
        <p:sp>
          <p:nvSpPr>
            <p:cNvPr id="103" name="圆角矩形 102"/>
            <p:cNvSpPr/>
            <p:nvPr/>
          </p:nvSpPr>
          <p:spPr>
            <a:xfrm>
              <a:off x="7185990" y="3672893"/>
              <a:ext cx="399022" cy="66952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r>
                <a:rPr lang="en-US" altLang="zh-CN" noProof="1"/>
                <a:t>3</a:t>
              </a:r>
              <a:endParaRPr lang="zh-CN" altLang="en-US" noProof="1"/>
            </a:p>
          </p:txBody>
        </p:sp>
      </p:grpSp>
      <p:graphicFrame>
        <p:nvGraphicFramePr>
          <p:cNvPr id="30735" name="对象 1"/>
          <p:cNvGraphicFramePr>
            <a:graphicFrameLocks/>
          </p:cNvGraphicFramePr>
          <p:nvPr/>
        </p:nvGraphicFramePr>
        <p:xfrm>
          <a:off x="5705475" y="1247775"/>
          <a:ext cx="1966913" cy="1104900"/>
        </p:xfrm>
        <a:graphic>
          <a:graphicData uri="http://schemas.openxmlformats.org/presentationml/2006/ole">
            <mc:AlternateContent xmlns:mc="http://schemas.openxmlformats.org/markup-compatibility/2006">
              <mc:Choice xmlns:v="urn:schemas-microsoft-com:vml" Requires="v">
                <p:oleObj spid="_x0000_s30750" r:id="rId4" imgW="1961905" imgH="1095238" progId="excel.sheet.8">
                  <p:embed/>
                </p:oleObj>
              </mc:Choice>
              <mc:Fallback>
                <p:oleObj r:id="rId4" imgW="1961905" imgH="1095238" progId="excel.sheet.8">
                  <p:embed/>
                  <p:pic>
                    <p:nvPicPr>
                      <p:cNvPr id="0" name="对象 1"/>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05475" y="1247775"/>
                        <a:ext cx="1966913"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05" name="组合 104"/>
          <p:cNvGrpSpPr>
            <a:grpSpLocks/>
          </p:cNvGrpSpPr>
          <p:nvPr/>
        </p:nvGrpSpPr>
        <p:grpSpPr bwMode="auto">
          <a:xfrm>
            <a:off x="1258888" y="4083050"/>
            <a:ext cx="1247775" cy="295275"/>
            <a:chOff x="7185993" y="3672893"/>
            <a:chExt cx="2428160" cy="773491"/>
          </a:xfrm>
        </p:grpSpPr>
        <p:sp>
          <p:nvSpPr>
            <p:cNvPr id="106" name="圆角矩形 105"/>
            <p:cNvSpPr/>
            <p:nvPr/>
          </p:nvSpPr>
          <p:spPr>
            <a:xfrm>
              <a:off x="7192172" y="3681210"/>
              <a:ext cx="2202643" cy="652894"/>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30738" name="文本框 180"/>
            <p:cNvSpPr txBox="1">
              <a:spLocks noChangeArrowheads="1"/>
            </p:cNvSpPr>
            <p:nvPr/>
          </p:nvSpPr>
          <p:spPr bwMode="auto">
            <a:xfrm>
              <a:off x="7591674" y="3679716"/>
              <a:ext cx="2022479" cy="766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424" tIns="45712" rIns="91424" bIns="45712">
              <a:spAutoFit/>
            </a:bodyPr>
            <a:lstStyle/>
            <a:p>
              <a:pPr>
                <a:lnSpc>
                  <a:spcPct val="130000"/>
                </a:lnSpc>
              </a:pPr>
              <a:r>
                <a:rPr lang="zh-CN" altLang="en-US" sz="1000">
                  <a:solidFill>
                    <a:srgbClr val="262626"/>
                  </a:solidFill>
                  <a:latin typeface="微软雅黑" panose="020B0503020204020204" pitchFamily="34" charset="-122"/>
                  <a:ea typeface="微软雅黑" panose="020B0503020204020204" pitchFamily="34" charset="-122"/>
                </a:rPr>
                <a:t>此处添加标题</a:t>
              </a:r>
              <a:endParaRPr lang="en-US" altLang="zh-CN" sz="1000">
                <a:solidFill>
                  <a:srgbClr val="262626"/>
                </a:solidFill>
                <a:latin typeface="微软雅黑" panose="020B0503020204020204" pitchFamily="34" charset="-122"/>
                <a:ea typeface="微软雅黑" panose="020B0503020204020204" pitchFamily="34" charset="-122"/>
              </a:endParaRPr>
            </a:p>
          </p:txBody>
        </p:sp>
        <p:sp>
          <p:nvSpPr>
            <p:cNvPr id="108" name="圆角矩形 107"/>
            <p:cNvSpPr/>
            <p:nvPr/>
          </p:nvSpPr>
          <p:spPr>
            <a:xfrm>
              <a:off x="7185993" y="3672893"/>
              <a:ext cx="401604" cy="66952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r>
                <a:rPr lang="en-US" altLang="zh-CN" noProof="1"/>
                <a:t>2</a:t>
              </a:r>
              <a:endParaRPr lang="zh-CN" altLang="en-US" noProof="1"/>
            </a:p>
          </p:txBody>
        </p:sp>
      </p:grpSp>
      <p:sp>
        <p:nvSpPr>
          <p:cNvPr id="109" name="TextBox 108"/>
          <p:cNvSpPr txBox="1">
            <a:spLocks noChangeArrowheads="1"/>
          </p:cNvSpPr>
          <p:nvPr/>
        </p:nvSpPr>
        <p:spPr bwMode="auto">
          <a:xfrm>
            <a:off x="6908800" y="1587500"/>
            <a:ext cx="23653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2118" tIns="31058" rIns="62118" bIns="31058">
            <a:spAutoFit/>
          </a:bodyPr>
          <a:lstStyle/>
          <a:p>
            <a:r>
              <a:rPr lang="en-US" altLang="zh-CN" sz="1400" b="1">
                <a:solidFill>
                  <a:schemeClr val="bg1"/>
                </a:solidFill>
                <a:latin typeface="微软雅黑" panose="020B0503020204020204" pitchFamily="34" charset="-122"/>
                <a:ea typeface="微软雅黑" panose="020B0503020204020204" pitchFamily="34" charset="-122"/>
              </a:rPr>
              <a:t>1</a:t>
            </a:r>
            <a:endParaRPr lang="zh-CN" altLang="en-US" sz="1400" b="1">
              <a:solidFill>
                <a:schemeClr val="bg1"/>
              </a:solidFill>
              <a:latin typeface="微软雅黑" panose="020B0503020204020204" pitchFamily="34" charset="-122"/>
              <a:ea typeface="微软雅黑" panose="020B0503020204020204" pitchFamily="34" charset="-122"/>
            </a:endParaRPr>
          </a:p>
        </p:txBody>
      </p:sp>
      <p:sp>
        <p:nvSpPr>
          <p:cNvPr id="110" name="TextBox 109"/>
          <p:cNvSpPr txBox="1">
            <a:spLocks noChangeArrowheads="1"/>
          </p:cNvSpPr>
          <p:nvPr/>
        </p:nvSpPr>
        <p:spPr bwMode="auto">
          <a:xfrm>
            <a:off x="6434138" y="2003425"/>
            <a:ext cx="236537"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2118" tIns="31058" rIns="62118" bIns="31058">
            <a:spAutoFit/>
          </a:bodyPr>
          <a:lstStyle/>
          <a:p>
            <a:r>
              <a:rPr lang="en-US" altLang="zh-CN" sz="1400" b="1">
                <a:solidFill>
                  <a:schemeClr val="bg1"/>
                </a:solidFill>
                <a:latin typeface="微软雅黑" panose="020B0503020204020204" pitchFamily="34" charset="-122"/>
                <a:ea typeface="微软雅黑" panose="020B0503020204020204" pitchFamily="34" charset="-122"/>
              </a:rPr>
              <a:t>2</a:t>
            </a:r>
            <a:endParaRPr lang="zh-CN" altLang="en-US" sz="1400" b="1">
              <a:solidFill>
                <a:schemeClr val="bg1"/>
              </a:solidFill>
              <a:latin typeface="微软雅黑" panose="020B0503020204020204" pitchFamily="34" charset="-122"/>
              <a:ea typeface="微软雅黑" panose="020B0503020204020204" pitchFamily="34" charset="-122"/>
            </a:endParaRPr>
          </a:p>
        </p:txBody>
      </p:sp>
      <p:sp>
        <p:nvSpPr>
          <p:cNvPr id="111" name="TextBox 110"/>
          <p:cNvSpPr txBox="1">
            <a:spLocks noChangeArrowheads="1"/>
          </p:cNvSpPr>
          <p:nvPr/>
        </p:nvSpPr>
        <p:spPr bwMode="auto">
          <a:xfrm>
            <a:off x="6346825" y="1438275"/>
            <a:ext cx="23495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2118" tIns="31058" rIns="62118" bIns="31058">
            <a:spAutoFit/>
          </a:bodyPr>
          <a:lstStyle/>
          <a:p>
            <a:r>
              <a:rPr lang="en-US" altLang="zh-CN" sz="1400" b="1">
                <a:solidFill>
                  <a:schemeClr val="bg1"/>
                </a:solidFill>
                <a:latin typeface="微软雅黑" panose="020B0503020204020204" pitchFamily="34" charset="-122"/>
                <a:ea typeface="微软雅黑" panose="020B0503020204020204" pitchFamily="34" charset="-122"/>
              </a:rPr>
              <a:t>3</a:t>
            </a:r>
            <a:endParaRPr lang="zh-CN" altLang="en-US" sz="1400" b="1">
              <a:solidFill>
                <a:schemeClr val="bg1"/>
              </a:solidFill>
              <a:latin typeface="微软雅黑" panose="020B0503020204020204" pitchFamily="34" charset="-122"/>
              <a:ea typeface="微软雅黑" panose="020B0503020204020204" pitchFamily="34" charset="-122"/>
            </a:endParaRPr>
          </a:p>
        </p:txBody>
      </p:sp>
      <p:sp>
        <p:nvSpPr>
          <p:cNvPr id="30743" name="TextBox 55"/>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30744" name="TextBox 56"/>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1000"/>
                                        <p:tgtEl>
                                          <p:spTgt spid="61"/>
                                        </p:tgtEl>
                                      </p:cBhvr>
                                    </p:animEffect>
                                    <p:anim calcmode="lin" valueType="num">
                                      <p:cBhvr>
                                        <p:cTn id="8" dur="1000" fill="hold"/>
                                        <p:tgtEl>
                                          <p:spTgt spid="61"/>
                                        </p:tgtEl>
                                        <p:attrNameLst>
                                          <p:attrName>ppt_x</p:attrName>
                                        </p:attrNameLst>
                                      </p:cBhvr>
                                      <p:tavLst>
                                        <p:tav tm="0">
                                          <p:val>
                                            <p:strVal val="#ppt_x"/>
                                          </p:val>
                                        </p:tav>
                                        <p:tav tm="100000">
                                          <p:val>
                                            <p:strVal val="#ppt_x"/>
                                          </p:val>
                                        </p:tav>
                                      </p:tavLst>
                                    </p:anim>
                                    <p:anim calcmode="lin" valueType="num">
                                      <p:cBhvr>
                                        <p:cTn id="9" dur="1000" fill="hold"/>
                                        <p:tgtEl>
                                          <p:spTgt spid="61"/>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22" presetClass="entr" presetSubtype="8" fill="hold" nodeType="afterEffect">
                                  <p:stCondLst>
                                    <p:cond delay="0"/>
                                  </p:stCondLst>
                                  <p:childTnLst>
                                    <p:set>
                                      <p:cBhvr>
                                        <p:cTn id="12" dur="1" fill="hold">
                                          <p:stCondLst>
                                            <p:cond delay="0"/>
                                          </p:stCondLst>
                                        </p:cTn>
                                        <p:tgtEl>
                                          <p:spTgt spid="92"/>
                                        </p:tgtEl>
                                        <p:attrNameLst>
                                          <p:attrName>style.visibility</p:attrName>
                                        </p:attrNameLst>
                                      </p:cBhvr>
                                      <p:to>
                                        <p:strVal val="visible"/>
                                      </p:to>
                                    </p:set>
                                    <p:animEffect transition="in" filter="wipe(left)">
                                      <p:cBhvr>
                                        <p:cTn id="13" dur="500"/>
                                        <p:tgtEl>
                                          <p:spTgt spid="92"/>
                                        </p:tgtEl>
                                      </p:cBhvr>
                                    </p:animEffect>
                                  </p:childTnLst>
                                </p:cTn>
                              </p:par>
                            </p:childTnLst>
                          </p:cTn>
                        </p:par>
                        <p:par>
                          <p:cTn id="14" fill="hold" nodeType="afterGroup">
                            <p:stCondLst>
                              <p:cond delay="1500"/>
                            </p:stCondLst>
                            <p:childTnLst>
                              <p:par>
                                <p:cTn id="15" presetID="22" presetClass="entr" presetSubtype="8" fill="hold" nodeType="afterEffect">
                                  <p:stCondLst>
                                    <p:cond delay="0"/>
                                  </p:stCondLst>
                                  <p:childTnLst>
                                    <p:set>
                                      <p:cBhvr>
                                        <p:cTn id="16" dur="1" fill="hold">
                                          <p:stCondLst>
                                            <p:cond delay="0"/>
                                          </p:stCondLst>
                                        </p:cTn>
                                        <p:tgtEl>
                                          <p:spTgt spid="95"/>
                                        </p:tgtEl>
                                        <p:attrNameLst>
                                          <p:attrName>style.visibility</p:attrName>
                                        </p:attrNameLst>
                                      </p:cBhvr>
                                      <p:to>
                                        <p:strVal val="visible"/>
                                      </p:to>
                                    </p:set>
                                    <p:animEffect transition="in" filter="wipe(left)">
                                      <p:cBhvr>
                                        <p:cTn id="17" dur="500"/>
                                        <p:tgtEl>
                                          <p:spTgt spid="95"/>
                                        </p:tgtEl>
                                      </p:cBhvr>
                                    </p:animEffect>
                                  </p:childTnLst>
                                </p:cTn>
                              </p:par>
                            </p:childTnLst>
                          </p:cTn>
                        </p:par>
                        <p:par>
                          <p:cTn id="18" fill="hold" nodeType="afterGroup">
                            <p:stCondLst>
                              <p:cond delay="2000"/>
                            </p:stCondLst>
                            <p:childTnLst>
                              <p:par>
                                <p:cTn id="19" presetID="22" presetClass="entr" presetSubtype="2" fill="hold" nodeType="afterEffect">
                                  <p:stCondLst>
                                    <p:cond delay="0"/>
                                  </p:stCondLst>
                                  <p:childTnLst>
                                    <p:set>
                                      <p:cBhvr>
                                        <p:cTn id="20" dur="1" fill="hold">
                                          <p:stCondLst>
                                            <p:cond delay="0"/>
                                          </p:stCondLst>
                                        </p:cTn>
                                        <p:tgtEl>
                                          <p:spTgt spid="93"/>
                                        </p:tgtEl>
                                        <p:attrNameLst>
                                          <p:attrName>style.visibility</p:attrName>
                                        </p:attrNameLst>
                                      </p:cBhvr>
                                      <p:to>
                                        <p:strVal val="visible"/>
                                      </p:to>
                                    </p:set>
                                    <p:animEffect transition="in" filter="wipe(right)">
                                      <p:cBhvr>
                                        <p:cTn id="21" dur="500"/>
                                        <p:tgtEl>
                                          <p:spTgt spid="93"/>
                                        </p:tgtEl>
                                      </p:cBhvr>
                                    </p:animEffect>
                                  </p:childTnLst>
                                </p:cTn>
                              </p:par>
                            </p:childTnLst>
                          </p:cTn>
                        </p:par>
                        <p:par>
                          <p:cTn id="22" fill="hold" nodeType="afterGroup">
                            <p:stCondLst>
                              <p:cond delay="2500"/>
                            </p:stCondLst>
                            <p:childTnLst>
                              <p:par>
                                <p:cTn id="23" presetID="22" presetClass="entr" presetSubtype="8" fill="hold" nodeType="afterEffect">
                                  <p:stCondLst>
                                    <p:cond delay="0"/>
                                  </p:stCondLst>
                                  <p:childTnLst>
                                    <p:set>
                                      <p:cBhvr>
                                        <p:cTn id="24" dur="1" fill="hold">
                                          <p:stCondLst>
                                            <p:cond delay="0"/>
                                          </p:stCondLst>
                                        </p:cTn>
                                        <p:tgtEl>
                                          <p:spTgt spid="105"/>
                                        </p:tgtEl>
                                        <p:attrNameLst>
                                          <p:attrName>style.visibility</p:attrName>
                                        </p:attrNameLst>
                                      </p:cBhvr>
                                      <p:to>
                                        <p:strVal val="visible"/>
                                      </p:to>
                                    </p:set>
                                    <p:animEffect transition="in" filter="wipe(left)">
                                      <p:cBhvr>
                                        <p:cTn id="25" dur="500"/>
                                        <p:tgtEl>
                                          <p:spTgt spid="105"/>
                                        </p:tgtEl>
                                      </p:cBhvr>
                                    </p:animEffect>
                                  </p:childTnLst>
                                </p:cTn>
                              </p:par>
                            </p:childTnLst>
                          </p:cTn>
                        </p:par>
                        <p:par>
                          <p:cTn id="26" fill="hold" nodeType="afterGroup">
                            <p:stCondLst>
                              <p:cond delay="3000"/>
                            </p:stCondLst>
                            <p:childTnLst>
                              <p:par>
                                <p:cTn id="27" presetID="22" presetClass="entr" presetSubtype="8" fill="hold" nodeType="afterEffect">
                                  <p:stCondLst>
                                    <p:cond delay="0"/>
                                  </p:stCondLst>
                                  <p:childTnLst>
                                    <p:set>
                                      <p:cBhvr>
                                        <p:cTn id="28" dur="1" fill="hold">
                                          <p:stCondLst>
                                            <p:cond delay="0"/>
                                          </p:stCondLst>
                                        </p:cTn>
                                        <p:tgtEl>
                                          <p:spTgt spid="94"/>
                                        </p:tgtEl>
                                        <p:attrNameLst>
                                          <p:attrName>style.visibility</p:attrName>
                                        </p:attrNameLst>
                                      </p:cBhvr>
                                      <p:to>
                                        <p:strVal val="visible"/>
                                      </p:to>
                                    </p:set>
                                    <p:animEffect transition="in" filter="wipe(left)">
                                      <p:cBhvr>
                                        <p:cTn id="29" dur="500"/>
                                        <p:tgtEl>
                                          <p:spTgt spid="94"/>
                                        </p:tgtEl>
                                      </p:cBhvr>
                                    </p:animEffect>
                                  </p:childTnLst>
                                </p:cTn>
                              </p:par>
                            </p:childTnLst>
                          </p:cTn>
                        </p:par>
                        <p:par>
                          <p:cTn id="30" fill="hold" nodeType="afterGroup">
                            <p:stCondLst>
                              <p:cond delay="3500"/>
                            </p:stCondLst>
                            <p:childTnLst>
                              <p:par>
                                <p:cTn id="31" presetID="22" presetClass="entr" presetSubtype="8" fill="hold" nodeType="afterEffect">
                                  <p:stCondLst>
                                    <p:cond delay="0"/>
                                  </p:stCondLst>
                                  <p:childTnLst>
                                    <p:set>
                                      <p:cBhvr>
                                        <p:cTn id="32" dur="1" fill="hold">
                                          <p:stCondLst>
                                            <p:cond delay="0"/>
                                          </p:stCondLst>
                                        </p:cTn>
                                        <p:tgtEl>
                                          <p:spTgt spid="100"/>
                                        </p:tgtEl>
                                        <p:attrNameLst>
                                          <p:attrName>style.visibility</p:attrName>
                                        </p:attrNameLst>
                                      </p:cBhvr>
                                      <p:to>
                                        <p:strVal val="visible"/>
                                      </p:to>
                                    </p:set>
                                    <p:animEffect transition="in" filter="wipe(left)">
                                      <p:cBhvr>
                                        <p:cTn id="33" dur="500"/>
                                        <p:tgtEl>
                                          <p:spTgt spid="100"/>
                                        </p:tgtEl>
                                      </p:cBhvr>
                                    </p:animEffect>
                                  </p:childTnLst>
                                </p:cTn>
                              </p:par>
                            </p:childTnLst>
                          </p:cTn>
                        </p:par>
                        <p:par>
                          <p:cTn id="34" fill="hold" nodeType="afterGroup">
                            <p:stCondLst>
                              <p:cond delay="4000"/>
                            </p:stCondLst>
                            <p:childTnLst>
                              <p:par>
                                <p:cTn id="35" presetID="22" presetClass="entr" presetSubtype="8" fill="hold" nodeType="after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wipe(left)">
                                      <p:cBhvr>
                                        <p:cTn id="37" dur="500"/>
                                        <p:tgtEl>
                                          <p:spTgt spid="58"/>
                                        </p:tgtEl>
                                      </p:cBhvr>
                                    </p:animEffect>
                                  </p:childTnLst>
                                </p:cTn>
                              </p:par>
                            </p:childTnLst>
                          </p:cTn>
                        </p:par>
                        <p:par>
                          <p:cTn id="38" fill="hold" nodeType="afterGroup">
                            <p:stCondLst>
                              <p:cond delay="4500"/>
                            </p:stCondLst>
                            <p:childTnLst>
                              <p:par>
                                <p:cTn id="39" presetID="21" presetClass="entr" presetSubtype="1" fill="hold" nodeType="afterEffect">
                                  <p:stCondLst>
                                    <p:cond delay="0"/>
                                  </p:stCondLst>
                                  <p:childTnLst>
                                    <p:set>
                                      <p:cBhvr>
                                        <p:cTn id="40" dur="1" fill="hold">
                                          <p:stCondLst>
                                            <p:cond delay="0"/>
                                          </p:stCondLst>
                                        </p:cTn>
                                        <p:tgtEl>
                                          <p:spTgt spid="30735"/>
                                        </p:tgtEl>
                                        <p:attrNameLst>
                                          <p:attrName>style.visibility</p:attrName>
                                        </p:attrNameLst>
                                      </p:cBhvr>
                                      <p:to>
                                        <p:strVal val="visible"/>
                                      </p:to>
                                    </p:set>
                                    <p:animEffect transition="in" filter="wheel(1)">
                                      <p:cBhvr>
                                        <p:cTn id="41" dur="1000"/>
                                        <p:tgtEl>
                                          <p:spTgt spid="30735"/>
                                        </p:tgtEl>
                                      </p:cBhvr>
                                    </p:animEffect>
                                  </p:childTnLst>
                                </p:cTn>
                              </p:par>
                            </p:childTnLst>
                          </p:cTn>
                        </p:par>
                        <p:par>
                          <p:cTn id="42" fill="hold" nodeType="afterGroup">
                            <p:stCondLst>
                              <p:cond delay="5500"/>
                            </p:stCondLst>
                            <p:childTnLst>
                              <p:par>
                                <p:cTn id="43" presetID="10" presetClass="entr" presetSubtype="0" fill="hold" grpId="0" nodeType="afterEffect">
                                  <p:stCondLst>
                                    <p:cond delay="0"/>
                                  </p:stCondLst>
                                  <p:childTnLst>
                                    <p:set>
                                      <p:cBhvr>
                                        <p:cTn id="44" dur="1" fill="hold">
                                          <p:stCondLst>
                                            <p:cond delay="0"/>
                                          </p:stCondLst>
                                        </p:cTn>
                                        <p:tgtEl>
                                          <p:spTgt spid="111"/>
                                        </p:tgtEl>
                                        <p:attrNameLst>
                                          <p:attrName>style.visibility</p:attrName>
                                        </p:attrNameLst>
                                      </p:cBhvr>
                                      <p:to>
                                        <p:strVal val="visible"/>
                                      </p:to>
                                    </p:set>
                                    <p:animEffect transition="in" filter="fade">
                                      <p:cBhvr>
                                        <p:cTn id="45" dur="500"/>
                                        <p:tgtEl>
                                          <p:spTgt spid="11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9"/>
                                        </p:tgtEl>
                                        <p:attrNameLst>
                                          <p:attrName>style.visibility</p:attrName>
                                        </p:attrNameLst>
                                      </p:cBhvr>
                                      <p:to>
                                        <p:strVal val="visible"/>
                                      </p:to>
                                    </p:set>
                                    <p:animEffect transition="in" filter="fade">
                                      <p:cBhvr>
                                        <p:cTn id="48" dur="500"/>
                                        <p:tgtEl>
                                          <p:spTgt spid="10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10"/>
                                        </p:tgtEl>
                                        <p:attrNameLst>
                                          <p:attrName>style.visibility</p:attrName>
                                        </p:attrNameLst>
                                      </p:cBhvr>
                                      <p:to>
                                        <p:strVal val="visible"/>
                                      </p:to>
                                    </p:set>
                                    <p:animEffect transition="in" filter="fade">
                                      <p:cBhvr>
                                        <p:cTn id="51" dur="500"/>
                                        <p:tgtEl>
                                          <p:spTgt spid="110"/>
                                        </p:tgtEl>
                                      </p:cBhvr>
                                    </p:animEffect>
                                  </p:childTnLst>
                                </p:cTn>
                              </p:par>
                              <p:par>
                                <p:cTn id="52" presetID="12" presetClass="entr" presetSubtype="4" fill="hold" grpId="0" nodeType="withEffect">
                                  <p:stCondLst>
                                    <p:cond delay="0"/>
                                  </p:stCondLst>
                                  <p:iterate type="lt">
                                    <p:tmPct val="5983"/>
                                  </p:iterate>
                                  <p:childTnLst>
                                    <p:set>
                                      <p:cBhvr>
                                        <p:cTn id="53" dur="1" fill="hold">
                                          <p:stCondLst>
                                            <p:cond delay="0"/>
                                          </p:stCondLst>
                                        </p:cTn>
                                        <p:tgtEl>
                                          <p:spTgt spid="99"/>
                                        </p:tgtEl>
                                        <p:attrNameLst>
                                          <p:attrName>style.visibility</p:attrName>
                                        </p:attrNameLst>
                                      </p:cBhvr>
                                      <p:to>
                                        <p:strVal val="visible"/>
                                      </p:to>
                                    </p:set>
                                    <p:anim calcmode="lin" valueType="num">
                                      <p:cBhvr>
                                        <p:cTn id="54" dur="300"/>
                                        <p:tgtEl>
                                          <p:spTgt spid="99"/>
                                        </p:tgtEl>
                                        <p:attrNameLst>
                                          <p:attrName>ppt_y</p:attrName>
                                        </p:attrNameLst>
                                      </p:cBhvr>
                                      <p:tavLst>
                                        <p:tav tm="0">
                                          <p:val>
                                            <p:strVal val="#ppt_y+#ppt_h*1.125000"/>
                                          </p:val>
                                        </p:tav>
                                        <p:tav tm="100000">
                                          <p:val>
                                            <p:strVal val="#ppt_y"/>
                                          </p:val>
                                        </p:tav>
                                      </p:tavLst>
                                    </p:anim>
                                    <p:animEffect transition="in" filter="wipe(up)">
                                      <p:cBhvr>
                                        <p:cTn id="55" dur="3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P spid="109" grpId="0"/>
      <p:bldP spid="110" grpId="0"/>
      <p:bldP spid="1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a:spLocks noChangeArrowheads="1"/>
          </p:cNvSpPr>
          <p:nvPr/>
        </p:nvSpPr>
        <p:spPr bwMode="auto">
          <a:xfrm>
            <a:off x="5705475" y="1450975"/>
            <a:ext cx="1062038"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r>
              <a:rPr lang="zh-CN" altLang="en-US" sz="1200" b="1">
                <a:solidFill>
                  <a:schemeClr val="accent1"/>
                </a:solidFill>
                <a:latin typeface="微软雅黑" panose="020B0503020204020204" pitchFamily="34" charset="-122"/>
                <a:ea typeface="微软雅黑" panose="020B0503020204020204" pitchFamily="34" charset="-122"/>
              </a:rPr>
              <a:t>此处添加标题</a:t>
            </a:r>
            <a:endParaRPr lang="en-US" altLang="zh-CN" sz="1200" b="1">
              <a:solidFill>
                <a:schemeClr val="accent1"/>
              </a:solidFill>
              <a:latin typeface="微软雅黑" panose="020B0503020204020204" pitchFamily="34" charset="-122"/>
              <a:ea typeface="微软雅黑" panose="020B0503020204020204" pitchFamily="34" charset="-122"/>
            </a:endParaRPr>
          </a:p>
        </p:txBody>
      </p:sp>
      <p:sp>
        <p:nvSpPr>
          <p:cNvPr id="4" name="矩形 3"/>
          <p:cNvSpPr>
            <a:spLocks noChangeArrowheads="1"/>
          </p:cNvSpPr>
          <p:nvPr/>
        </p:nvSpPr>
        <p:spPr bwMode="auto">
          <a:xfrm>
            <a:off x="5695950" y="3084513"/>
            <a:ext cx="1062038"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r>
              <a:rPr lang="zh-CN" altLang="en-US" sz="1200" b="1">
                <a:solidFill>
                  <a:schemeClr val="accent1"/>
                </a:solidFill>
                <a:latin typeface="微软雅黑" panose="020B0503020204020204" pitchFamily="34" charset="-122"/>
                <a:ea typeface="微软雅黑" panose="020B0503020204020204" pitchFamily="34" charset="-122"/>
              </a:rPr>
              <a:t>此处添加标题</a:t>
            </a:r>
            <a:endParaRPr lang="en-US" altLang="zh-CN" sz="1200" b="1">
              <a:solidFill>
                <a:schemeClr val="accent1"/>
              </a:solidFill>
              <a:latin typeface="微软雅黑" panose="020B0503020204020204" pitchFamily="34" charset="-122"/>
              <a:ea typeface="微软雅黑" panose="020B0503020204020204" pitchFamily="34" charset="-122"/>
            </a:endParaRPr>
          </a:p>
        </p:txBody>
      </p:sp>
      <p:sp>
        <p:nvSpPr>
          <p:cNvPr id="5" name="矩形 4"/>
          <p:cNvSpPr>
            <a:spLocks noChangeArrowheads="1"/>
          </p:cNvSpPr>
          <p:nvPr/>
        </p:nvSpPr>
        <p:spPr bwMode="auto">
          <a:xfrm>
            <a:off x="1979613" y="2243138"/>
            <a:ext cx="1062037"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r"/>
            <a:r>
              <a:rPr lang="zh-CN" altLang="en-US" sz="1200" b="1">
                <a:solidFill>
                  <a:schemeClr val="accent1"/>
                </a:solidFill>
                <a:latin typeface="微软雅黑" panose="020B0503020204020204" pitchFamily="34" charset="-122"/>
                <a:ea typeface="微软雅黑" panose="020B0503020204020204" pitchFamily="34" charset="-122"/>
              </a:rPr>
              <a:t>此处添加标题</a:t>
            </a:r>
            <a:endParaRPr lang="en-US" altLang="zh-CN" sz="1200" b="1">
              <a:solidFill>
                <a:schemeClr val="accent1"/>
              </a:solidFill>
              <a:latin typeface="微软雅黑" panose="020B0503020204020204" pitchFamily="34" charset="-122"/>
              <a:ea typeface="微软雅黑" panose="020B0503020204020204" pitchFamily="34" charset="-122"/>
            </a:endParaRPr>
          </a:p>
        </p:txBody>
      </p:sp>
      <p:sp>
        <p:nvSpPr>
          <p:cNvPr id="6" name="等腰三角形 5"/>
          <p:cNvSpPr>
            <a:spLocks noChangeAspect="1" noChangeArrowheads="1"/>
          </p:cNvSpPr>
          <p:nvPr/>
        </p:nvSpPr>
        <p:spPr bwMode="auto">
          <a:xfrm rot="5400000" flipV="1">
            <a:off x="5472906" y="1832769"/>
            <a:ext cx="180975" cy="153988"/>
          </a:xfrm>
          <a:prstGeom prst="triangle">
            <a:avLst>
              <a:gd name="adj" fmla="val 5000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nchor="ctr"/>
          <a:lstStyle/>
          <a:p>
            <a:pPr algn="ctr">
              <a:buFont typeface="Arial" panose="020B0604020202020204" pitchFamily="34" charset="0"/>
              <a:buNone/>
            </a:pPr>
            <a:endParaRPr lang="zh-CN" altLang="zh-CN" sz="15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矩形 47"/>
          <p:cNvSpPr>
            <a:spLocks noChangeArrowheads="1"/>
          </p:cNvSpPr>
          <p:nvPr/>
        </p:nvSpPr>
        <p:spPr bwMode="auto">
          <a:xfrm>
            <a:off x="5695950" y="1762125"/>
            <a:ext cx="2116138"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p>
            <a:pPr>
              <a:lnSpc>
                <a:spcPct val="120000"/>
              </a:lnSpc>
              <a:buFont typeface="Arial" panose="020B0604020202020204" pitchFamily="34" charset="0"/>
              <a:buNone/>
            </a:pPr>
            <a:r>
              <a:rPr lang="zh-CN" altLang="en-US" sz="1100">
                <a:solidFill>
                  <a:srgbClr val="333333"/>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a:t>
            </a:r>
          </a:p>
        </p:txBody>
      </p:sp>
      <p:sp>
        <p:nvSpPr>
          <p:cNvPr id="9" name="等腰三角形 18"/>
          <p:cNvSpPr>
            <a:spLocks noChangeAspect="1" noChangeArrowheads="1"/>
          </p:cNvSpPr>
          <p:nvPr/>
        </p:nvSpPr>
        <p:spPr bwMode="auto">
          <a:xfrm rot="5400000" flipV="1">
            <a:off x="5473700" y="3470275"/>
            <a:ext cx="179388" cy="153988"/>
          </a:xfrm>
          <a:prstGeom prst="triangle">
            <a:avLst>
              <a:gd name="adj" fmla="val 5000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nchor="ctr"/>
          <a:lstStyle/>
          <a:p>
            <a:pPr algn="ctr">
              <a:buFont typeface="Arial" panose="020B0604020202020204" pitchFamily="34" charset="0"/>
              <a:buNone/>
            </a:pPr>
            <a:endParaRPr lang="zh-CN" altLang="zh-CN" sz="15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矩形 47"/>
          <p:cNvSpPr>
            <a:spLocks noChangeArrowheads="1"/>
          </p:cNvSpPr>
          <p:nvPr/>
        </p:nvSpPr>
        <p:spPr bwMode="auto">
          <a:xfrm>
            <a:off x="5695950" y="3398838"/>
            <a:ext cx="2116138"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p>
            <a:pPr>
              <a:lnSpc>
                <a:spcPct val="120000"/>
              </a:lnSpc>
              <a:buFont typeface="Arial" panose="020B0604020202020204" pitchFamily="34" charset="0"/>
              <a:buNone/>
            </a:pPr>
            <a:r>
              <a:rPr lang="zh-CN" altLang="en-US" sz="1100">
                <a:solidFill>
                  <a:srgbClr val="333333"/>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a:t>
            </a:r>
          </a:p>
        </p:txBody>
      </p:sp>
      <p:sp>
        <p:nvSpPr>
          <p:cNvPr id="11" name="等腰三角形 18"/>
          <p:cNvSpPr>
            <a:spLocks noChangeAspect="1" noChangeArrowheads="1"/>
          </p:cNvSpPr>
          <p:nvPr/>
        </p:nvSpPr>
        <p:spPr bwMode="auto">
          <a:xfrm rot="16200000" flipH="1" flipV="1">
            <a:off x="3171032" y="2621756"/>
            <a:ext cx="179388" cy="155575"/>
          </a:xfrm>
          <a:prstGeom prst="triangle">
            <a:avLst>
              <a:gd name="adj" fmla="val 50000"/>
            </a:avLst>
          </a:prstGeom>
          <a:solidFill>
            <a:schemeClr val="accent1"/>
          </a:solidFill>
          <a:ln>
            <a:noFill/>
          </a:ln>
        </p:spPr>
        <p:txBody>
          <a:bodyPr lIns="68573" tIns="34287" rIns="68573" bIns="34287"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fontAlgn="auto">
              <a:spcBef>
                <a:spcPct val="0"/>
              </a:spcBef>
              <a:buFont typeface="Arial" panose="020B0604020202020204" pitchFamily="34" charset="0"/>
              <a:buNone/>
            </a:pPr>
            <a:endParaRPr lang="zh-CN" altLang="zh-CN" sz="1500" noProof="1">
              <a:solidFill>
                <a:schemeClr val="accent3">
                  <a:lumMod val="75000"/>
                </a:schemeClr>
              </a:solidFill>
              <a:sym typeface="微软雅黑" panose="020B0503020204020204" pitchFamily="34" charset="-122"/>
            </a:endParaRPr>
          </a:p>
        </p:txBody>
      </p:sp>
      <p:sp>
        <p:nvSpPr>
          <p:cNvPr id="12" name="矩形 47"/>
          <p:cNvSpPr>
            <a:spLocks noChangeArrowheads="1"/>
          </p:cNvSpPr>
          <p:nvPr/>
        </p:nvSpPr>
        <p:spPr bwMode="auto">
          <a:xfrm>
            <a:off x="1301750" y="2551113"/>
            <a:ext cx="1833563"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p>
            <a:pPr>
              <a:lnSpc>
                <a:spcPct val="120000"/>
              </a:lnSpc>
              <a:buFont typeface="Arial" panose="020B0604020202020204" pitchFamily="34" charset="0"/>
              <a:buNone/>
            </a:pPr>
            <a:r>
              <a:rPr lang="zh-CN" altLang="en-US" sz="1100">
                <a:solidFill>
                  <a:srgbClr val="333333"/>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a:t>
            </a:r>
          </a:p>
        </p:txBody>
      </p:sp>
      <p:sp>
        <p:nvSpPr>
          <p:cNvPr id="13" name="形状 12"/>
          <p:cNvSpPr/>
          <p:nvPr/>
        </p:nvSpPr>
        <p:spPr>
          <a:xfrm>
            <a:off x="3446463" y="2189163"/>
            <a:ext cx="1400175" cy="1401762"/>
          </a:xfrm>
          <a:prstGeom prst="leftCircularArrow">
            <a:avLst>
              <a:gd name="adj1" fmla="val 8909"/>
              <a:gd name="adj2" fmla="val 1142322"/>
              <a:gd name="adj3" fmla="val 6293598"/>
              <a:gd name="adj4" fmla="val 18900002"/>
              <a:gd name="adj5" fmla="val 12500"/>
            </a:avLst>
          </a:prstGeom>
          <a:solidFill>
            <a:schemeClr val="accent2"/>
          </a:solidFill>
          <a:ln>
            <a:noFill/>
          </a:ln>
          <a:effectLst/>
        </p:spPr>
        <p:style>
          <a:lnRef idx="0">
            <a:scrgbClr r="0" g="0" b="0"/>
          </a:lnRef>
          <a:fillRef idx="3">
            <a:scrgbClr r="0" g="0" b="0"/>
          </a:fillRef>
          <a:effectRef idx="2">
            <a:scrgbClr r="0" g="0" b="0"/>
          </a:effectRef>
          <a:fontRef idx="minor">
            <a:schemeClr val="lt1"/>
          </a:fontRef>
        </p:style>
      </p:sp>
      <p:sp>
        <p:nvSpPr>
          <p:cNvPr id="14" name="空心弧 13"/>
          <p:cNvSpPr/>
          <p:nvPr/>
        </p:nvSpPr>
        <p:spPr>
          <a:xfrm>
            <a:off x="3948113" y="3106738"/>
            <a:ext cx="1203325" cy="1203325"/>
          </a:xfrm>
          <a:prstGeom prst="blockArc">
            <a:avLst>
              <a:gd name="adj1" fmla="val 13624405"/>
              <a:gd name="adj2" fmla="val 17228224"/>
              <a:gd name="adj3" fmla="val 11481"/>
            </a:avLst>
          </a:prstGeom>
          <a:solidFill>
            <a:schemeClr val="accent1"/>
          </a:solidFill>
          <a:ln>
            <a:noFill/>
          </a:ln>
          <a:effectLst/>
        </p:spPr>
        <p:style>
          <a:lnRef idx="0">
            <a:scrgbClr r="0" g="0" b="0"/>
          </a:lnRef>
          <a:fillRef idx="3">
            <a:scrgbClr r="0" g="0" b="0"/>
          </a:fillRef>
          <a:effectRef idx="2">
            <a:scrgbClr r="0" g="0" b="0"/>
          </a:effectRef>
          <a:fontRef idx="minor">
            <a:schemeClr val="lt1"/>
          </a:fontRef>
        </p:style>
      </p:sp>
      <p:sp>
        <p:nvSpPr>
          <p:cNvPr id="15" name="空心弧 14"/>
          <p:cNvSpPr/>
          <p:nvPr/>
        </p:nvSpPr>
        <p:spPr>
          <a:xfrm>
            <a:off x="3948113" y="3106738"/>
            <a:ext cx="1203325" cy="1203325"/>
          </a:xfrm>
          <a:prstGeom prst="blockArc">
            <a:avLst>
              <a:gd name="adj1" fmla="val 17085111"/>
              <a:gd name="adj2" fmla="val 10799997"/>
              <a:gd name="adj3" fmla="val 11504"/>
            </a:avLst>
          </a:prstGeom>
          <a:solidFill>
            <a:schemeClr val="accent1"/>
          </a:solidFill>
          <a:ln>
            <a:noFill/>
          </a:ln>
          <a:effectLst/>
        </p:spPr>
        <p:style>
          <a:lnRef idx="0">
            <a:scrgbClr r="0" g="0" b="0"/>
          </a:lnRef>
          <a:fillRef idx="3">
            <a:scrgbClr r="0" g="0" b="0"/>
          </a:fillRef>
          <a:effectRef idx="2">
            <a:scrgbClr r="0" g="0" b="0"/>
          </a:effectRef>
          <a:fontRef idx="minor">
            <a:schemeClr val="lt1"/>
          </a:fontRef>
        </p:style>
      </p:sp>
      <p:sp>
        <p:nvSpPr>
          <p:cNvPr id="16" name="任意多边形 15"/>
          <p:cNvSpPr/>
          <p:nvPr/>
        </p:nvSpPr>
        <p:spPr>
          <a:xfrm rot="17307692">
            <a:off x="4216400" y="1800225"/>
            <a:ext cx="1214438" cy="655638"/>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CN" altLang="en-US" sz="1900" noProof="1">
              <a:solidFill>
                <a:schemeClr val="accent1">
                  <a:lumMod val="75000"/>
                </a:schemeClr>
              </a:solidFill>
            </a:endParaRPr>
          </a:p>
        </p:txBody>
      </p:sp>
      <p:sp>
        <p:nvSpPr>
          <p:cNvPr id="17" name="任意多边形 16"/>
          <p:cNvSpPr/>
          <p:nvPr/>
        </p:nvSpPr>
        <p:spPr>
          <a:xfrm rot="17307692">
            <a:off x="3918743" y="1462882"/>
            <a:ext cx="798513" cy="558800"/>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CN" altLang="en-US" sz="1900" noProof="1">
              <a:solidFill>
                <a:schemeClr val="accent1">
                  <a:lumMod val="75000"/>
                </a:schemeClr>
              </a:solidFill>
            </a:endParaRPr>
          </a:p>
        </p:txBody>
      </p:sp>
      <p:sp>
        <p:nvSpPr>
          <p:cNvPr id="18" name="TextBox 17"/>
          <p:cNvSpPr txBox="1">
            <a:spLocks noChangeArrowheads="1"/>
          </p:cNvSpPr>
          <p:nvPr/>
        </p:nvSpPr>
        <p:spPr bwMode="auto">
          <a:xfrm>
            <a:off x="4333875" y="1689100"/>
            <a:ext cx="506413"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r>
              <a:rPr lang="en-US" altLang="zh-CN" sz="3800" b="1">
                <a:solidFill>
                  <a:schemeClr val="accent1"/>
                </a:solidFill>
                <a:latin typeface="微软雅黑" panose="020B0503020204020204" pitchFamily="34" charset="-122"/>
                <a:ea typeface="微软雅黑" panose="020B0503020204020204" pitchFamily="34" charset="-122"/>
              </a:rPr>
              <a:t>A</a:t>
            </a:r>
            <a:endParaRPr lang="zh-CN" altLang="en-US" sz="3800" b="1">
              <a:solidFill>
                <a:schemeClr val="accent1"/>
              </a:solidFill>
              <a:latin typeface="微软雅黑" panose="020B0503020204020204" pitchFamily="34" charset="-122"/>
              <a:ea typeface="微软雅黑" panose="020B0503020204020204" pitchFamily="34" charset="-122"/>
            </a:endParaRPr>
          </a:p>
        </p:txBody>
      </p:sp>
      <p:sp>
        <p:nvSpPr>
          <p:cNvPr id="19" name="TextBox 18"/>
          <p:cNvSpPr txBox="1">
            <a:spLocks noChangeArrowheads="1"/>
          </p:cNvSpPr>
          <p:nvPr/>
        </p:nvSpPr>
        <p:spPr bwMode="auto">
          <a:xfrm>
            <a:off x="3894138" y="2551113"/>
            <a:ext cx="473075"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r>
              <a:rPr lang="en-US" altLang="zh-CN" sz="3800" b="1">
                <a:solidFill>
                  <a:schemeClr val="accent2"/>
                </a:solidFill>
                <a:latin typeface="微软雅黑" panose="020B0503020204020204" pitchFamily="34" charset="-122"/>
                <a:ea typeface="微软雅黑" panose="020B0503020204020204" pitchFamily="34" charset="-122"/>
              </a:rPr>
              <a:t>B</a:t>
            </a:r>
            <a:endParaRPr lang="zh-CN" altLang="en-US" sz="3800" b="1">
              <a:solidFill>
                <a:schemeClr val="accent2"/>
              </a:solidFill>
              <a:latin typeface="微软雅黑" panose="020B0503020204020204" pitchFamily="34" charset="-122"/>
              <a:ea typeface="微软雅黑" panose="020B0503020204020204" pitchFamily="34" charset="-122"/>
            </a:endParaRPr>
          </a:p>
        </p:txBody>
      </p:sp>
      <p:sp>
        <p:nvSpPr>
          <p:cNvPr id="20" name="TextBox 19"/>
          <p:cNvSpPr txBox="1">
            <a:spLocks noChangeArrowheads="1"/>
          </p:cNvSpPr>
          <p:nvPr/>
        </p:nvSpPr>
        <p:spPr bwMode="auto">
          <a:xfrm>
            <a:off x="4321175" y="3408363"/>
            <a:ext cx="466725"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r>
              <a:rPr lang="en-US" altLang="zh-CN" sz="3800" b="1">
                <a:solidFill>
                  <a:schemeClr val="accent1"/>
                </a:solidFill>
                <a:latin typeface="微软雅黑" panose="020B0503020204020204" pitchFamily="34" charset="-122"/>
                <a:ea typeface="微软雅黑" panose="020B0503020204020204" pitchFamily="34" charset="-122"/>
              </a:rPr>
              <a:t>C</a:t>
            </a:r>
            <a:endParaRPr lang="zh-CN" altLang="en-US" sz="3800" b="1">
              <a:solidFill>
                <a:schemeClr val="accent1"/>
              </a:solidFill>
              <a:latin typeface="微软雅黑" panose="020B0503020204020204" pitchFamily="34" charset="-122"/>
              <a:ea typeface="微软雅黑" panose="020B0503020204020204" pitchFamily="34" charset="-122"/>
            </a:endParaRPr>
          </a:p>
        </p:txBody>
      </p:sp>
      <p:sp>
        <p:nvSpPr>
          <p:cNvPr id="32786" name="TextBox 20"/>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32787" name="TextBox 21"/>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350"/>
                                        <p:tgtEl>
                                          <p:spTgt spid="17"/>
                                        </p:tgtEl>
                                      </p:cBhvr>
                                    </p:animEffect>
                                  </p:childTnLst>
                                </p:cTn>
                              </p:par>
                            </p:childTnLst>
                          </p:cTn>
                        </p:par>
                        <p:par>
                          <p:cTn id="8" fill="hold" nodeType="afterGroup">
                            <p:stCondLst>
                              <p:cond delay="350"/>
                            </p:stCondLst>
                            <p:childTnLst>
                              <p:par>
                                <p:cTn id="9" presetID="22" presetClass="entr" presetSubtype="1"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up)">
                                      <p:cBhvr>
                                        <p:cTn id="11" dur="600"/>
                                        <p:tgtEl>
                                          <p:spTgt spid="16"/>
                                        </p:tgtEl>
                                      </p:cBhvr>
                                    </p:animEffect>
                                  </p:childTnLst>
                                </p:cTn>
                              </p:par>
                            </p:childTnLst>
                          </p:cTn>
                        </p:par>
                        <p:par>
                          <p:cTn id="12" fill="hold" nodeType="afterGroup">
                            <p:stCondLst>
                              <p:cond delay="95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nodeType="afterGroup">
                            <p:stCondLst>
                              <p:cond delay="1450"/>
                            </p:stCondLst>
                            <p:childTnLst>
                              <p:par>
                                <p:cTn id="17" presetID="1"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26" presetClass="emph" presetSubtype="0" fill="hold" grpId="1" nodeType="withEffect">
                                  <p:stCondLst>
                                    <p:cond delay="0"/>
                                  </p:stCondLst>
                                  <p:childTnLst>
                                    <p:animEffect transition="out" filter="fade">
                                      <p:cBhvr>
                                        <p:cTn id="20" dur="500" tmFilter="0, 0; .2, .5; .8, .5; 1, 0"/>
                                        <p:tgtEl>
                                          <p:spTgt spid="6"/>
                                        </p:tgtEl>
                                      </p:cBhvr>
                                    </p:animEffect>
                                    <p:animScale>
                                      <p:cBhvr>
                                        <p:cTn id="21" dur="250" autoRev="1" fill="hold"/>
                                        <p:tgtEl>
                                          <p:spTgt spid="6"/>
                                        </p:tgtEl>
                                      </p:cBhvr>
                                      <p:by x="105000" y="105000"/>
                                    </p:animScale>
                                  </p:childTnLst>
                                </p:cTn>
                              </p:par>
                            </p:childTnLst>
                          </p:cTn>
                        </p:par>
                        <p:par>
                          <p:cTn id="22" fill="hold" nodeType="afterGroup">
                            <p:stCondLst>
                              <p:cond delay="1950"/>
                            </p:stCondLst>
                            <p:childTnLst>
                              <p:par>
                                <p:cTn id="23" presetID="22" presetClass="entr" presetSubtype="8"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par>
                          <p:cTn id="29" fill="hold" nodeType="afterGroup">
                            <p:stCondLst>
                              <p:cond delay="2450"/>
                            </p:stCondLst>
                            <p:childTnLst>
                              <p:par>
                                <p:cTn id="30" presetID="22" presetClass="entr" presetSubtype="1"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up)">
                                      <p:cBhvr>
                                        <p:cTn id="32" dur="750"/>
                                        <p:tgtEl>
                                          <p:spTgt spid="13"/>
                                        </p:tgtEl>
                                      </p:cBhvr>
                                    </p:animEffect>
                                  </p:childTnLst>
                                </p:cTn>
                              </p:par>
                            </p:childTnLst>
                          </p:cTn>
                        </p:par>
                        <p:par>
                          <p:cTn id="33" fill="hold" nodeType="afterGroup">
                            <p:stCondLst>
                              <p:cond delay="3200"/>
                            </p:stCondLst>
                            <p:childTnLst>
                              <p:par>
                                <p:cTn id="34" presetID="10" presetClass="entr" presetSubtype="0"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childTnLst>
                          </p:cTn>
                        </p:par>
                        <p:par>
                          <p:cTn id="37" fill="hold" nodeType="afterGroup">
                            <p:stCondLst>
                              <p:cond delay="3700"/>
                            </p:stCondLst>
                            <p:childTnLst>
                              <p:par>
                                <p:cTn id="38" presetID="1" presetClass="entr" presetSubtype="0"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childTnLst>
                                </p:cTn>
                              </p:par>
                              <p:par>
                                <p:cTn id="40" presetID="26" presetClass="emph" presetSubtype="0" fill="hold" grpId="1" nodeType="withEffect">
                                  <p:stCondLst>
                                    <p:cond delay="0"/>
                                  </p:stCondLst>
                                  <p:childTnLst>
                                    <p:animEffect transition="out" filter="fade">
                                      <p:cBhvr>
                                        <p:cTn id="41" dur="500" tmFilter="0, 0; .2, .5; .8, .5; 1, 0"/>
                                        <p:tgtEl>
                                          <p:spTgt spid="11"/>
                                        </p:tgtEl>
                                      </p:cBhvr>
                                    </p:animEffect>
                                    <p:animScale>
                                      <p:cBhvr>
                                        <p:cTn id="42" dur="250" autoRev="1" fill="hold"/>
                                        <p:tgtEl>
                                          <p:spTgt spid="11"/>
                                        </p:tgtEl>
                                      </p:cBhvr>
                                      <p:by x="105000" y="105000"/>
                                    </p:animScale>
                                  </p:childTnLst>
                                </p:cTn>
                              </p:par>
                            </p:childTnLst>
                          </p:cTn>
                        </p:par>
                        <p:par>
                          <p:cTn id="43" fill="hold" nodeType="afterGroup">
                            <p:stCondLst>
                              <p:cond delay="4200"/>
                            </p:stCondLst>
                            <p:childTnLst>
                              <p:par>
                                <p:cTn id="44" presetID="22" presetClass="entr" presetSubtype="2" fill="hold" grpId="0" nodeType="after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ipe(right)">
                                      <p:cBhvr>
                                        <p:cTn id="46" dur="500"/>
                                        <p:tgtEl>
                                          <p:spTgt spid="5"/>
                                        </p:tgtEl>
                                      </p:cBhvr>
                                    </p:animEffect>
                                  </p:childTnLst>
                                </p:cTn>
                              </p:par>
                            </p:childTnLst>
                          </p:cTn>
                        </p:par>
                        <p:par>
                          <p:cTn id="47" fill="hold" nodeType="afterGroup">
                            <p:stCondLst>
                              <p:cond delay="4700"/>
                            </p:stCondLst>
                            <p:childTnLst>
                              <p:par>
                                <p:cTn id="48" presetID="22" presetClass="entr" presetSubtype="2"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right)">
                                      <p:cBhvr>
                                        <p:cTn id="50" dur="500"/>
                                        <p:tgtEl>
                                          <p:spTgt spid="12"/>
                                        </p:tgtEl>
                                      </p:cBhvr>
                                    </p:animEffect>
                                  </p:childTnLst>
                                </p:cTn>
                              </p:par>
                            </p:childTnLst>
                          </p:cTn>
                        </p:par>
                        <p:par>
                          <p:cTn id="51" fill="hold" nodeType="afterGroup">
                            <p:stCondLst>
                              <p:cond delay="5200"/>
                            </p:stCondLst>
                            <p:childTnLst>
                              <p:par>
                                <p:cTn id="52" presetID="22" presetClass="entr" presetSubtype="8" fill="hold"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left)">
                                      <p:cBhvr>
                                        <p:cTn id="54" dur="250"/>
                                        <p:tgtEl>
                                          <p:spTgt spid="14"/>
                                        </p:tgtEl>
                                      </p:cBhvr>
                                    </p:animEffect>
                                  </p:childTnLst>
                                </p:cTn>
                              </p:par>
                            </p:childTnLst>
                          </p:cTn>
                        </p:par>
                        <p:par>
                          <p:cTn id="55" fill="hold" nodeType="afterGroup">
                            <p:stCondLst>
                              <p:cond delay="5450"/>
                            </p:stCondLst>
                            <p:childTnLst>
                              <p:par>
                                <p:cTn id="56" presetID="21" presetClass="entr" presetSubtype="1" fill="hold" nodeType="after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wheel(1)">
                                      <p:cBhvr>
                                        <p:cTn id="58" dur="1000"/>
                                        <p:tgtEl>
                                          <p:spTgt spid="15"/>
                                        </p:tgtEl>
                                      </p:cBhvr>
                                    </p:animEffect>
                                  </p:childTnLst>
                                </p:cTn>
                              </p:par>
                            </p:childTnLst>
                          </p:cTn>
                        </p:par>
                        <p:par>
                          <p:cTn id="59" fill="hold" nodeType="afterGroup">
                            <p:stCondLst>
                              <p:cond delay="6450"/>
                            </p:stCondLst>
                            <p:childTnLst>
                              <p:par>
                                <p:cTn id="60" presetID="10" presetClass="entr" presetSubtype="0" fill="hold" grpId="0" nodeType="after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500"/>
                                        <p:tgtEl>
                                          <p:spTgt spid="20"/>
                                        </p:tgtEl>
                                      </p:cBhvr>
                                    </p:animEffect>
                                  </p:childTnLst>
                                </p:cTn>
                              </p:par>
                            </p:childTnLst>
                          </p:cTn>
                        </p:par>
                        <p:par>
                          <p:cTn id="63" fill="hold" nodeType="afterGroup">
                            <p:stCondLst>
                              <p:cond delay="6950"/>
                            </p:stCondLst>
                            <p:childTnLst>
                              <p:par>
                                <p:cTn id="64" presetID="1" presetClass="entr" presetSubtype="0"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childTnLst>
                                </p:cTn>
                              </p:par>
                              <p:par>
                                <p:cTn id="66" presetID="26" presetClass="emph" presetSubtype="0" fill="hold" grpId="1" nodeType="withEffect">
                                  <p:stCondLst>
                                    <p:cond delay="0"/>
                                  </p:stCondLst>
                                  <p:childTnLst>
                                    <p:animEffect transition="out" filter="fade">
                                      <p:cBhvr>
                                        <p:cTn id="67" dur="500" tmFilter="0, 0; .2, .5; .8, .5; 1, 0"/>
                                        <p:tgtEl>
                                          <p:spTgt spid="9"/>
                                        </p:tgtEl>
                                      </p:cBhvr>
                                    </p:animEffect>
                                    <p:animScale>
                                      <p:cBhvr>
                                        <p:cTn id="68" dur="250" autoRev="1" fill="hold"/>
                                        <p:tgtEl>
                                          <p:spTgt spid="9"/>
                                        </p:tgtEl>
                                      </p:cBhvr>
                                      <p:by x="105000" y="105000"/>
                                    </p:animScale>
                                  </p:childTnLst>
                                </p:cTn>
                              </p:par>
                            </p:childTnLst>
                          </p:cTn>
                        </p:par>
                        <p:par>
                          <p:cTn id="69" fill="hold" nodeType="afterGroup">
                            <p:stCondLst>
                              <p:cond delay="7450"/>
                            </p:stCondLst>
                            <p:childTnLst>
                              <p:par>
                                <p:cTn id="70" presetID="22" presetClass="entr" presetSubtype="8" fill="hold" grpId="0" nodeType="afterEffect">
                                  <p:stCondLst>
                                    <p:cond delay="0"/>
                                  </p:stCondLst>
                                  <p:childTnLst>
                                    <p:set>
                                      <p:cBhvr>
                                        <p:cTn id="71" dur="1" fill="hold">
                                          <p:stCondLst>
                                            <p:cond delay="0"/>
                                          </p:stCondLst>
                                        </p:cTn>
                                        <p:tgtEl>
                                          <p:spTgt spid="4"/>
                                        </p:tgtEl>
                                        <p:attrNameLst>
                                          <p:attrName>style.visibility</p:attrName>
                                        </p:attrNameLst>
                                      </p:cBhvr>
                                      <p:to>
                                        <p:strVal val="visible"/>
                                      </p:to>
                                    </p:set>
                                    <p:animEffect transition="in" filter="wipe(left)">
                                      <p:cBhvr>
                                        <p:cTn id="72" dur="500"/>
                                        <p:tgtEl>
                                          <p:spTgt spid="4"/>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wipe(left)">
                                      <p:cBhvr>
                                        <p:cTn id="7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animBg="1"/>
      <p:bldP spid="6" grpId="1" animBg="1"/>
      <p:bldP spid="7" grpId="0"/>
      <p:bldP spid="9" grpId="0" animBg="1"/>
      <p:bldP spid="9" grpId="1" animBg="1"/>
      <p:bldP spid="10" grpId="0"/>
      <p:bldP spid="11" grpId="0" animBg="1"/>
      <p:bldP spid="11" grpId="1" animBg="1"/>
      <p:bldP spid="12" grpId="0"/>
      <p:bldP spid="16" grpId="0" animBg="1"/>
      <p:bldP spid="17" grpId="0" animBg="1"/>
      <p:bldP spid="18" grpId="0"/>
      <p:bldP spid="19" grpId="0"/>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7" name="直接连接符 46"/>
          <p:cNvCxnSpPr/>
          <p:nvPr/>
        </p:nvCxnSpPr>
        <p:spPr>
          <a:xfrm flipH="1">
            <a:off x="5821363" y="3305175"/>
            <a:ext cx="41592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4759325" y="4137025"/>
            <a:ext cx="877888"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808288" y="3317875"/>
            <a:ext cx="41433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2808288" y="2384425"/>
            <a:ext cx="41433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1" name="组合 50"/>
          <p:cNvGrpSpPr>
            <a:grpSpLocks/>
          </p:cNvGrpSpPr>
          <p:nvPr/>
        </p:nvGrpSpPr>
        <p:grpSpPr bwMode="auto">
          <a:xfrm>
            <a:off x="3592513" y="1341438"/>
            <a:ext cx="708025" cy="177800"/>
            <a:chOff x="4470269" y="1661160"/>
            <a:chExt cx="1290451" cy="262890"/>
          </a:xfrm>
        </p:grpSpPr>
        <p:cxnSp>
          <p:nvCxnSpPr>
            <p:cNvPr id="52" name="直接连接符 51"/>
            <p:cNvCxnSpPr/>
            <p:nvPr/>
          </p:nvCxnSpPr>
          <p:spPr>
            <a:xfrm flipH="1" flipV="1">
              <a:off x="5410619" y="1661160"/>
              <a:ext cx="350101"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70269" y="1663506"/>
              <a:ext cx="94324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4" name="组合 53"/>
          <p:cNvGrpSpPr/>
          <p:nvPr/>
        </p:nvGrpSpPr>
        <p:grpSpPr>
          <a:xfrm>
            <a:off x="5013940" y="2025918"/>
            <a:ext cx="817690" cy="714916"/>
            <a:chOff x="6842760" y="2637270"/>
            <a:chExt cx="1203960" cy="1051560"/>
          </a:xfrm>
          <a:solidFill>
            <a:schemeClr val="accent2">
              <a:lumMod val="75000"/>
            </a:schemeClr>
          </a:solidFill>
        </p:grpSpPr>
        <p:sp>
          <p:nvSpPr>
            <p:cNvPr id="55" name="六边形 54"/>
            <p:cNvSpPr/>
            <p:nvPr/>
          </p:nvSpPr>
          <p:spPr>
            <a:xfrm>
              <a:off x="6842760" y="26372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latin typeface="Arial" panose="020B0604020202020204" pitchFamily="34" charset="0"/>
                <a:ea typeface="微软雅黑" panose="020B0503020204020204" pitchFamily="34" charset="-122"/>
                <a:cs typeface="Arial" panose="020B0604020202020204" pitchFamily="34" charset="0"/>
              </a:endParaRPr>
            </a:p>
          </p:txBody>
        </p:sp>
        <p:sp>
          <p:nvSpPr>
            <p:cNvPr id="56" name="文本框 61"/>
            <p:cNvSpPr txBox="1"/>
            <p:nvPr/>
          </p:nvSpPr>
          <p:spPr>
            <a:xfrm>
              <a:off x="7024263" y="2809108"/>
              <a:ext cx="820724" cy="679057"/>
            </a:xfrm>
            <a:prstGeom prst="rect">
              <a:avLst/>
            </a:prstGeom>
            <a:noFill/>
          </p:spPr>
          <p:txBody>
            <a:bodyPr>
              <a:spAutoFit/>
            </a:bodyPr>
            <a:lstStyle/>
            <a:p>
              <a:pPr algn="ctr" fontAlgn="auto"/>
              <a:r>
                <a:rPr lang="en-US" altLang="zh-CN" sz="2400" noProof="1">
                  <a:solidFill>
                    <a:srgbClr val="E7E7E7"/>
                  </a:solidFill>
                  <a:latin typeface="Arial" panose="020B0604020202020204" pitchFamily="34" charset="0"/>
                  <a:ea typeface="微软雅黑" panose="020B0503020204020204" pitchFamily="34" charset="-122"/>
                  <a:cs typeface="Arial" panose="020B0604020202020204" pitchFamily="34" charset="0"/>
                </a:rPr>
                <a:t>02</a:t>
              </a:r>
              <a:endParaRPr lang="zh-CN" altLang="en-US" sz="2400" baseline="-3000" noProof="1">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7" name="组合 56"/>
          <p:cNvGrpSpPr/>
          <p:nvPr/>
        </p:nvGrpSpPr>
        <p:grpSpPr>
          <a:xfrm>
            <a:off x="4119540" y="1510452"/>
            <a:ext cx="817690" cy="714917"/>
            <a:chOff x="5525852" y="1879080"/>
            <a:chExt cx="1203960" cy="1051560"/>
          </a:xfrm>
          <a:solidFill>
            <a:schemeClr val="accent2">
              <a:lumMod val="75000"/>
            </a:schemeClr>
          </a:solidFill>
        </p:grpSpPr>
        <p:sp>
          <p:nvSpPr>
            <p:cNvPr id="58" name="六边形 57"/>
            <p:cNvSpPr/>
            <p:nvPr/>
          </p:nvSpPr>
          <p:spPr>
            <a:xfrm>
              <a:off x="5525852" y="187908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latin typeface="Arial" panose="020B0604020202020204" pitchFamily="34" charset="0"/>
                <a:ea typeface="微软雅黑" panose="020B0503020204020204" pitchFamily="34" charset="-122"/>
                <a:cs typeface="Arial" panose="020B0604020202020204" pitchFamily="34" charset="0"/>
              </a:endParaRPr>
            </a:p>
          </p:txBody>
        </p:sp>
        <p:sp>
          <p:nvSpPr>
            <p:cNvPr id="59" name="文本框 64"/>
            <p:cNvSpPr txBox="1"/>
            <p:nvPr/>
          </p:nvSpPr>
          <p:spPr>
            <a:xfrm>
              <a:off x="5686670" y="1989361"/>
              <a:ext cx="882326" cy="727721"/>
            </a:xfrm>
            <a:prstGeom prst="rect">
              <a:avLst/>
            </a:prstGeom>
            <a:noFill/>
          </p:spPr>
          <p:txBody>
            <a:bodyPr>
              <a:spAutoFit/>
            </a:bodyPr>
            <a:lstStyle/>
            <a:p>
              <a:pPr algn="ctr" fontAlgn="auto">
                <a:lnSpc>
                  <a:spcPct val="120000"/>
                </a:lnSpc>
              </a:pPr>
              <a:r>
                <a:rPr lang="en-US" altLang="zh-CN" sz="2400" noProof="1">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01</a:t>
              </a:r>
              <a:endParaRPr lang="zh-CN" altLang="en-US" sz="2400" baseline="-3000" noProof="1">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0" name="组合 59"/>
          <p:cNvGrpSpPr/>
          <p:nvPr/>
        </p:nvGrpSpPr>
        <p:grpSpPr>
          <a:xfrm>
            <a:off x="5003188" y="2947652"/>
            <a:ext cx="817690" cy="714917"/>
            <a:chOff x="6842760" y="4008870"/>
            <a:chExt cx="1203960" cy="1051560"/>
          </a:xfrm>
          <a:solidFill>
            <a:schemeClr val="accent2">
              <a:lumMod val="75000"/>
            </a:schemeClr>
          </a:solidFill>
        </p:grpSpPr>
        <p:sp>
          <p:nvSpPr>
            <p:cNvPr id="61" name="六边形 60"/>
            <p:cNvSpPr/>
            <p:nvPr/>
          </p:nvSpPr>
          <p:spPr>
            <a:xfrm>
              <a:off x="6842760" y="40088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latin typeface="Arial" panose="020B0604020202020204" pitchFamily="34" charset="0"/>
                <a:ea typeface="微软雅黑" panose="020B0503020204020204" pitchFamily="34" charset="-122"/>
                <a:cs typeface="Arial" panose="020B0604020202020204" pitchFamily="34" charset="0"/>
              </a:endParaRPr>
            </a:p>
          </p:txBody>
        </p:sp>
        <p:sp>
          <p:nvSpPr>
            <p:cNvPr id="62" name="文本框 67"/>
            <p:cNvSpPr txBox="1"/>
            <p:nvPr/>
          </p:nvSpPr>
          <p:spPr>
            <a:xfrm>
              <a:off x="6981635" y="4119151"/>
              <a:ext cx="926211" cy="727721"/>
            </a:xfrm>
            <a:prstGeom prst="rect">
              <a:avLst/>
            </a:prstGeom>
            <a:noFill/>
          </p:spPr>
          <p:txBody>
            <a:bodyPr>
              <a:spAutoFit/>
            </a:bodyPr>
            <a:lstStyle/>
            <a:p>
              <a:pPr algn="ctr" fontAlgn="auto">
                <a:lnSpc>
                  <a:spcPct val="120000"/>
                </a:lnSpc>
              </a:pPr>
              <a:r>
                <a:rPr lang="en-US" altLang="zh-CN" sz="2400" noProof="1">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03</a:t>
              </a:r>
              <a:endParaRPr lang="zh-CN" altLang="en-US" sz="2400" baseline="-3000" noProof="1">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3" name="组合 62"/>
          <p:cNvGrpSpPr/>
          <p:nvPr/>
        </p:nvGrpSpPr>
        <p:grpSpPr>
          <a:xfrm>
            <a:off x="3223302" y="2958416"/>
            <a:ext cx="817690" cy="714917"/>
            <a:chOff x="4206240" y="4008870"/>
            <a:chExt cx="1203960" cy="1051560"/>
          </a:xfrm>
          <a:solidFill>
            <a:schemeClr val="accent2">
              <a:lumMod val="75000"/>
            </a:schemeClr>
          </a:solidFill>
        </p:grpSpPr>
        <p:sp>
          <p:nvSpPr>
            <p:cNvPr id="64" name="六边形 63"/>
            <p:cNvSpPr/>
            <p:nvPr/>
          </p:nvSpPr>
          <p:spPr>
            <a:xfrm>
              <a:off x="4206240" y="40088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latin typeface="Arial" panose="020B0604020202020204" pitchFamily="34" charset="0"/>
                <a:ea typeface="微软雅黑" panose="020B0503020204020204" pitchFamily="34" charset="-122"/>
                <a:cs typeface="Arial" panose="020B0604020202020204" pitchFamily="34" charset="0"/>
              </a:endParaRPr>
            </a:p>
          </p:txBody>
        </p:sp>
        <p:sp>
          <p:nvSpPr>
            <p:cNvPr id="65" name="文本框 70"/>
            <p:cNvSpPr txBox="1"/>
            <p:nvPr/>
          </p:nvSpPr>
          <p:spPr>
            <a:xfrm>
              <a:off x="4397859" y="4119151"/>
              <a:ext cx="820724" cy="727721"/>
            </a:xfrm>
            <a:prstGeom prst="rect">
              <a:avLst/>
            </a:prstGeom>
            <a:noFill/>
          </p:spPr>
          <p:txBody>
            <a:bodyPr>
              <a:spAutoFit/>
            </a:bodyPr>
            <a:lstStyle/>
            <a:p>
              <a:pPr algn="ctr" fontAlgn="auto">
                <a:lnSpc>
                  <a:spcPct val="120000"/>
                </a:lnSpc>
              </a:pPr>
              <a:r>
                <a:rPr lang="en-US" altLang="zh-CN" sz="2400" noProof="1">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05</a:t>
              </a:r>
              <a:endParaRPr lang="zh-CN" altLang="en-US" sz="2400" baseline="-3000" noProof="1">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6" name="组合 65"/>
          <p:cNvGrpSpPr/>
          <p:nvPr/>
        </p:nvGrpSpPr>
        <p:grpSpPr>
          <a:xfrm>
            <a:off x="3223302" y="2025918"/>
            <a:ext cx="817690" cy="714916"/>
            <a:chOff x="4206240" y="2637270"/>
            <a:chExt cx="1203960" cy="1051560"/>
          </a:xfrm>
          <a:solidFill>
            <a:schemeClr val="accent2">
              <a:lumMod val="75000"/>
            </a:schemeClr>
          </a:solidFill>
        </p:grpSpPr>
        <p:sp>
          <p:nvSpPr>
            <p:cNvPr id="67" name="六边形 66"/>
            <p:cNvSpPr/>
            <p:nvPr/>
          </p:nvSpPr>
          <p:spPr>
            <a:xfrm>
              <a:off x="4206240" y="26372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latin typeface="Arial" panose="020B0604020202020204" pitchFamily="34" charset="0"/>
                <a:ea typeface="微软雅黑" panose="020B0503020204020204" pitchFamily="34" charset="-122"/>
                <a:cs typeface="Arial" panose="020B0604020202020204" pitchFamily="34" charset="0"/>
              </a:endParaRPr>
            </a:p>
          </p:txBody>
        </p:sp>
        <p:sp>
          <p:nvSpPr>
            <p:cNvPr id="68" name="文本框 73"/>
            <p:cNvSpPr txBox="1"/>
            <p:nvPr/>
          </p:nvSpPr>
          <p:spPr>
            <a:xfrm>
              <a:off x="4387743" y="2809108"/>
              <a:ext cx="820724" cy="679057"/>
            </a:xfrm>
            <a:prstGeom prst="rect">
              <a:avLst/>
            </a:prstGeom>
            <a:noFill/>
          </p:spPr>
          <p:txBody>
            <a:bodyPr>
              <a:spAutoFit/>
            </a:bodyPr>
            <a:lstStyle/>
            <a:p>
              <a:pPr algn="ctr" fontAlgn="auto"/>
              <a:r>
                <a:rPr lang="en-US" altLang="zh-CN" sz="2400" noProof="1">
                  <a:solidFill>
                    <a:srgbClr val="E7E7E7"/>
                  </a:solidFill>
                  <a:latin typeface="Arial" panose="020B0604020202020204" pitchFamily="34" charset="0"/>
                  <a:ea typeface="微软雅黑" panose="020B0503020204020204" pitchFamily="34" charset="-122"/>
                  <a:cs typeface="Arial" panose="020B0604020202020204" pitchFamily="34" charset="0"/>
                </a:rPr>
                <a:t>06</a:t>
              </a:r>
              <a:endParaRPr lang="zh-CN" altLang="en-US" sz="2400" baseline="-3000" noProof="1">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9" name="组合 68"/>
          <p:cNvGrpSpPr/>
          <p:nvPr/>
        </p:nvGrpSpPr>
        <p:grpSpPr>
          <a:xfrm>
            <a:off x="4119540" y="3427660"/>
            <a:ext cx="817690" cy="714916"/>
            <a:chOff x="5525852" y="4683240"/>
            <a:chExt cx="1203960" cy="1051560"/>
          </a:xfrm>
          <a:solidFill>
            <a:schemeClr val="accent2">
              <a:lumMod val="75000"/>
            </a:schemeClr>
          </a:solidFill>
        </p:grpSpPr>
        <p:sp>
          <p:nvSpPr>
            <p:cNvPr id="70" name="六边形 69"/>
            <p:cNvSpPr/>
            <p:nvPr/>
          </p:nvSpPr>
          <p:spPr>
            <a:xfrm>
              <a:off x="5525852" y="468324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latin typeface="Arial" panose="020B0604020202020204" pitchFamily="34" charset="0"/>
                <a:ea typeface="微软雅黑" panose="020B0503020204020204" pitchFamily="34" charset="-122"/>
                <a:cs typeface="Arial" panose="020B0604020202020204" pitchFamily="34" charset="0"/>
              </a:endParaRPr>
            </a:p>
          </p:txBody>
        </p:sp>
        <p:sp>
          <p:nvSpPr>
            <p:cNvPr id="71" name="文本框 76"/>
            <p:cNvSpPr txBox="1"/>
            <p:nvPr/>
          </p:nvSpPr>
          <p:spPr>
            <a:xfrm>
              <a:off x="5693284" y="4855078"/>
              <a:ext cx="820724" cy="679057"/>
            </a:xfrm>
            <a:prstGeom prst="rect">
              <a:avLst/>
            </a:prstGeom>
            <a:noFill/>
          </p:spPr>
          <p:txBody>
            <a:bodyPr>
              <a:spAutoFit/>
            </a:bodyPr>
            <a:lstStyle/>
            <a:p>
              <a:pPr algn="ctr" fontAlgn="auto"/>
              <a:r>
                <a:rPr lang="en-US" altLang="zh-CN" sz="2400" noProof="1">
                  <a:solidFill>
                    <a:srgbClr val="E7E7E7"/>
                  </a:solidFill>
                  <a:latin typeface="Arial" panose="020B0604020202020204" pitchFamily="34" charset="0"/>
                  <a:ea typeface="微软雅黑" panose="020B0503020204020204" pitchFamily="34" charset="-122"/>
                  <a:cs typeface="Arial" panose="020B0604020202020204" pitchFamily="34" charset="0"/>
                </a:rPr>
                <a:t>04</a:t>
              </a:r>
              <a:endParaRPr lang="zh-CN" altLang="en-US" sz="2400" baseline="-3000" noProof="1">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72" name="矩形 71"/>
          <p:cNvSpPr>
            <a:spLocks noChangeArrowheads="1"/>
          </p:cNvSpPr>
          <p:nvPr/>
        </p:nvSpPr>
        <p:spPr bwMode="auto">
          <a:xfrm>
            <a:off x="2593975" y="1182688"/>
            <a:ext cx="97155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2112" tIns="31056" rIns="62112" bIns="31056">
            <a:spAutoFit/>
          </a:bodyPr>
          <a:lstStyle/>
          <a:p>
            <a:pPr algn="r"/>
            <a:r>
              <a:rPr lang="zh-CN" altLang="en-US" sz="1100" b="1">
                <a:solidFill>
                  <a:srgbClr val="404040"/>
                </a:solidFill>
                <a:latin typeface="微软雅黑" panose="020B0503020204020204" pitchFamily="34" charset="-122"/>
                <a:ea typeface="微软雅黑" panose="020B0503020204020204" pitchFamily="34" charset="-122"/>
              </a:rPr>
              <a:t>此处添加标题</a:t>
            </a:r>
            <a:endParaRPr lang="en-US" altLang="zh-CN" sz="1100" b="1">
              <a:solidFill>
                <a:srgbClr val="404040"/>
              </a:solidFill>
              <a:latin typeface="微软雅黑" panose="020B0503020204020204" pitchFamily="34" charset="-122"/>
              <a:ea typeface="微软雅黑" panose="020B0503020204020204" pitchFamily="34" charset="-122"/>
            </a:endParaRPr>
          </a:p>
        </p:txBody>
      </p:sp>
      <p:sp>
        <p:nvSpPr>
          <p:cNvPr id="73" name="矩形 47"/>
          <p:cNvSpPr>
            <a:spLocks noChangeArrowheads="1"/>
          </p:cNvSpPr>
          <p:nvPr/>
        </p:nvSpPr>
        <p:spPr bwMode="auto">
          <a:xfrm>
            <a:off x="1331913" y="1430338"/>
            <a:ext cx="223361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2" tIns="31056" rIns="62112" bIns="31056">
            <a:spAutoFit/>
          </a:bodyPr>
          <a:lstStyle/>
          <a:p>
            <a:pPr algn="r">
              <a:lnSpc>
                <a:spcPct val="120000"/>
              </a:lnSpc>
              <a:buFont typeface="Arial" panose="020B0604020202020204" pitchFamily="34" charset="0"/>
              <a:buNone/>
            </a:pPr>
            <a:r>
              <a:rPr lang="zh-CN" altLang="en-US" sz="1000">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a:t>
            </a:r>
          </a:p>
        </p:txBody>
      </p:sp>
      <p:sp>
        <p:nvSpPr>
          <p:cNvPr id="74" name="矩形 73"/>
          <p:cNvSpPr>
            <a:spLocks noChangeArrowheads="1"/>
          </p:cNvSpPr>
          <p:nvPr/>
        </p:nvSpPr>
        <p:spPr bwMode="auto">
          <a:xfrm>
            <a:off x="1782763" y="2103438"/>
            <a:ext cx="971550" cy="23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2112" tIns="31056" rIns="62112" bIns="31056">
            <a:spAutoFit/>
          </a:bodyPr>
          <a:lstStyle/>
          <a:p>
            <a:pPr algn="r"/>
            <a:r>
              <a:rPr lang="zh-CN" altLang="en-US" sz="1100" b="1">
                <a:solidFill>
                  <a:srgbClr val="404040"/>
                </a:solidFill>
                <a:latin typeface="微软雅黑" panose="020B0503020204020204" pitchFamily="34" charset="-122"/>
                <a:ea typeface="微软雅黑" panose="020B0503020204020204" pitchFamily="34" charset="-122"/>
              </a:rPr>
              <a:t>此处添加标题</a:t>
            </a:r>
            <a:endParaRPr lang="en-US" altLang="zh-CN" sz="1100" b="1">
              <a:solidFill>
                <a:srgbClr val="404040"/>
              </a:solidFill>
              <a:latin typeface="微软雅黑" panose="020B0503020204020204" pitchFamily="34" charset="-122"/>
              <a:ea typeface="微软雅黑" panose="020B0503020204020204" pitchFamily="34" charset="-122"/>
            </a:endParaRPr>
          </a:p>
        </p:txBody>
      </p:sp>
      <p:sp>
        <p:nvSpPr>
          <p:cNvPr id="75" name="矩形 47"/>
          <p:cNvSpPr>
            <a:spLocks noChangeArrowheads="1"/>
          </p:cNvSpPr>
          <p:nvPr/>
        </p:nvSpPr>
        <p:spPr bwMode="auto">
          <a:xfrm>
            <a:off x="1042988" y="2352675"/>
            <a:ext cx="170815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2" tIns="31056" rIns="62112" bIns="31056">
            <a:spAutoFit/>
          </a:bodyPr>
          <a:lstStyle/>
          <a:p>
            <a:pPr algn="r">
              <a:lnSpc>
                <a:spcPct val="120000"/>
              </a:lnSpc>
              <a:buFont typeface="Arial" panose="020B0604020202020204" pitchFamily="34" charset="0"/>
              <a:buNone/>
            </a:pPr>
            <a:r>
              <a:rPr lang="zh-CN" altLang="en-US" sz="1000">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a:t>
            </a:r>
          </a:p>
        </p:txBody>
      </p:sp>
      <p:sp>
        <p:nvSpPr>
          <p:cNvPr id="76" name="矩形 75"/>
          <p:cNvSpPr>
            <a:spLocks noChangeArrowheads="1"/>
          </p:cNvSpPr>
          <p:nvPr/>
        </p:nvSpPr>
        <p:spPr bwMode="auto">
          <a:xfrm>
            <a:off x="1782763" y="3068638"/>
            <a:ext cx="97155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2112" tIns="31056" rIns="62112" bIns="31056">
            <a:spAutoFit/>
          </a:bodyPr>
          <a:lstStyle/>
          <a:p>
            <a:pPr algn="r"/>
            <a:r>
              <a:rPr lang="zh-CN" altLang="en-US" sz="1100" b="1">
                <a:solidFill>
                  <a:srgbClr val="404040"/>
                </a:solidFill>
                <a:latin typeface="微软雅黑" panose="020B0503020204020204" pitchFamily="34" charset="-122"/>
                <a:ea typeface="微软雅黑" panose="020B0503020204020204" pitchFamily="34" charset="-122"/>
              </a:rPr>
              <a:t>此处添加标题</a:t>
            </a:r>
            <a:endParaRPr lang="en-US" altLang="zh-CN" sz="1100" b="1">
              <a:solidFill>
                <a:srgbClr val="404040"/>
              </a:solidFill>
              <a:latin typeface="微软雅黑" panose="020B0503020204020204" pitchFamily="34" charset="-122"/>
              <a:ea typeface="微软雅黑" panose="020B0503020204020204" pitchFamily="34" charset="-122"/>
            </a:endParaRPr>
          </a:p>
        </p:txBody>
      </p:sp>
      <p:sp>
        <p:nvSpPr>
          <p:cNvPr id="77" name="矩形 47"/>
          <p:cNvSpPr>
            <a:spLocks noChangeArrowheads="1"/>
          </p:cNvSpPr>
          <p:nvPr/>
        </p:nvSpPr>
        <p:spPr bwMode="auto">
          <a:xfrm>
            <a:off x="1042988" y="3317875"/>
            <a:ext cx="170815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2" tIns="31056" rIns="62112" bIns="31056">
            <a:spAutoFit/>
          </a:bodyPr>
          <a:lstStyle/>
          <a:p>
            <a:pPr algn="r">
              <a:lnSpc>
                <a:spcPct val="120000"/>
              </a:lnSpc>
              <a:buFont typeface="Arial" panose="020B0604020202020204" pitchFamily="34" charset="0"/>
              <a:buNone/>
            </a:pPr>
            <a:r>
              <a:rPr lang="zh-CN" altLang="en-US" sz="1000">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a:t>
            </a:r>
          </a:p>
        </p:txBody>
      </p:sp>
      <p:sp>
        <p:nvSpPr>
          <p:cNvPr id="78" name="矩形 77"/>
          <p:cNvSpPr>
            <a:spLocks noChangeArrowheads="1"/>
          </p:cNvSpPr>
          <p:nvPr/>
        </p:nvSpPr>
        <p:spPr bwMode="auto">
          <a:xfrm>
            <a:off x="6259513" y="1701800"/>
            <a:ext cx="97155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2112" tIns="31056" rIns="62112" bIns="31056">
            <a:spAutoFit/>
          </a:bodyPr>
          <a:lstStyle/>
          <a:p>
            <a:pPr algn="r"/>
            <a:r>
              <a:rPr lang="zh-CN" altLang="en-US" sz="1100" b="1">
                <a:solidFill>
                  <a:srgbClr val="404040"/>
                </a:solidFill>
                <a:latin typeface="微软雅黑" panose="020B0503020204020204" pitchFamily="34" charset="-122"/>
                <a:ea typeface="微软雅黑" panose="020B0503020204020204" pitchFamily="34" charset="-122"/>
              </a:rPr>
              <a:t>此处添加标题</a:t>
            </a:r>
            <a:endParaRPr lang="en-US" altLang="zh-CN" sz="1100" b="1">
              <a:solidFill>
                <a:srgbClr val="404040"/>
              </a:solidFill>
              <a:latin typeface="微软雅黑" panose="020B0503020204020204" pitchFamily="34" charset="-122"/>
              <a:ea typeface="微软雅黑" panose="020B0503020204020204" pitchFamily="34" charset="-122"/>
            </a:endParaRPr>
          </a:p>
        </p:txBody>
      </p:sp>
      <p:sp>
        <p:nvSpPr>
          <p:cNvPr id="79" name="矩形 47"/>
          <p:cNvSpPr>
            <a:spLocks noChangeArrowheads="1"/>
          </p:cNvSpPr>
          <p:nvPr/>
        </p:nvSpPr>
        <p:spPr bwMode="auto">
          <a:xfrm>
            <a:off x="6280150" y="1960563"/>
            <a:ext cx="1820863"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2" tIns="31056" rIns="62112" bIns="31056">
            <a:spAutoFit/>
          </a:bodyPr>
          <a:lstStyle/>
          <a:p>
            <a:pPr>
              <a:lnSpc>
                <a:spcPct val="120000"/>
              </a:lnSpc>
              <a:buFont typeface="Arial" panose="020B0604020202020204" pitchFamily="34" charset="0"/>
              <a:buNone/>
            </a:pPr>
            <a:r>
              <a:rPr lang="zh-CN" altLang="en-US" sz="1000">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a:t>
            </a:r>
          </a:p>
        </p:txBody>
      </p:sp>
      <p:sp>
        <p:nvSpPr>
          <p:cNvPr id="80" name="矩形 79"/>
          <p:cNvSpPr>
            <a:spLocks noChangeArrowheads="1"/>
          </p:cNvSpPr>
          <p:nvPr/>
        </p:nvSpPr>
        <p:spPr bwMode="auto">
          <a:xfrm>
            <a:off x="6278563" y="2846388"/>
            <a:ext cx="97155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2112" tIns="31056" rIns="62112" bIns="31056">
            <a:spAutoFit/>
          </a:bodyPr>
          <a:lstStyle/>
          <a:p>
            <a:pPr algn="r"/>
            <a:r>
              <a:rPr lang="zh-CN" altLang="en-US" sz="1100" b="1">
                <a:solidFill>
                  <a:srgbClr val="404040"/>
                </a:solidFill>
                <a:latin typeface="微软雅黑" panose="020B0503020204020204" pitchFamily="34" charset="-122"/>
                <a:ea typeface="微软雅黑" panose="020B0503020204020204" pitchFamily="34" charset="-122"/>
              </a:rPr>
              <a:t>此处添加标题</a:t>
            </a:r>
            <a:endParaRPr lang="en-US" altLang="zh-CN" sz="1100" b="1">
              <a:solidFill>
                <a:srgbClr val="404040"/>
              </a:solidFill>
              <a:latin typeface="微软雅黑" panose="020B0503020204020204" pitchFamily="34" charset="-122"/>
              <a:ea typeface="微软雅黑" panose="020B0503020204020204" pitchFamily="34" charset="-122"/>
            </a:endParaRPr>
          </a:p>
        </p:txBody>
      </p:sp>
      <p:sp>
        <p:nvSpPr>
          <p:cNvPr id="81" name="矩形 47"/>
          <p:cNvSpPr>
            <a:spLocks noChangeArrowheads="1"/>
          </p:cNvSpPr>
          <p:nvPr/>
        </p:nvSpPr>
        <p:spPr bwMode="auto">
          <a:xfrm>
            <a:off x="6291263" y="3105150"/>
            <a:ext cx="1820862"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2" tIns="31056" rIns="62112" bIns="31056">
            <a:spAutoFit/>
          </a:bodyPr>
          <a:lstStyle/>
          <a:p>
            <a:pPr>
              <a:lnSpc>
                <a:spcPct val="120000"/>
              </a:lnSpc>
              <a:buFont typeface="Arial" panose="020B0604020202020204" pitchFamily="34" charset="0"/>
              <a:buNone/>
            </a:pPr>
            <a:r>
              <a:rPr lang="zh-CN" altLang="en-US" sz="1000">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a:t>
            </a:r>
          </a:p>
        </p:txBody>
      </p:sp>
      <p:sp>
        <p:nvSpPr>
          <p:cNvPr id="82" name="矩形 81"/>
          <p:cNvSpPr>
            <a:spLocks noChangeArrowheads="1"/>
          </p:cNvSpPr>
          <p:nvPr/>
        </p:nvSpPr>
        <p:spPr bwMode="auto">
          <a:xfrm>
            <a:off x="5678488" y="3786188"/>
            <a:ext cx="97155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2112" tIns="31056" rIns="62112" bIns="31056">
            <a:spAutoFit/>
          </a:bodyPr>
          <a:lstStyle/>
          <a:p>
            <a:pPr algn="r"/>
            <a:r>
              <a:rPr lang="zh-CN" altLang="en-US" sz="1100" b="1">
                <a:solidFill>
                  <a:srgbClr val="404040"/>
                </a:solidFill>
                <a:latin typeface="微软雅黑" panose="020B0503020204020204" pitchFamily="34" charset="-122"/>
                <a:ea typeface="微软雅黑" panose="020B0503020204020204" pitchFamily="34" charset="-122"/>
              </a:rPr>
              <a:t>此处添加标题</a:t>
            </a:r>
            <a:endParaRPr lang="en-US" altLang="zh-CN" sz="1100" b="1">
              <a:solidFill>
                <a:srgbClr val="404040"/>
              </a:solidFill>
              <a:latin typeface="微软雅黑" panose="020B0503020204020204" pitchFamily="34" charset="-122"/>
              <a:ea typeface="微软雅黑" panose="020B0503020204020204" pitchFamily="34" charset="-122"/>
            </a:endParaRPr>
          </a:p>
        </p:txBody>
      </p:sp>
      <p:sp>
        <p:nvSpPr>
          <p:cNvPr id="83" name="矩形 47"/>
          <p:cNvSpPr>
            <a:spLocks noChangeArrowheads="1"/>
          </p:cNvSpPr>
          <p:nvPr/>
        </p:nvSpPr>
        <p:spPr bwMode="auto">
          <a:xfrm>
            <a:off x="5697538" y="4044950"/>
            <a:ext cx="21986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2" tIns="31056" rIns="62112" bIns="31056">
            <a:spAutoFit/>
          </a:bodyPr>
          <a:lstStyle/>
          <a:p>
            <a:pPr>
              <a:lnSpc>
                <a:spcPct val="120000"/>
              </a:lnSpc>
              <a:buFont typeface="Arial" panose="020B0604020202020204" pitchFamily="34" charset="0"/>
              <a:buNone/>
            </a:pPr>
            <a:r>
              <a:rPr lang="zh-CN" altLang="en-US" sz="1000">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a:t>
            </a:r>
          </a:p>
        </p:txBody>
      </p:sp>
      <p:grpSp>
        <p:nvGrpSpPr>
          <p:cNvPr id="84" name="组合 83"/>
          <p:cNvGrpSpPr>
            <a:grpSpLocks/>
          </p:cNvGrpSpPr>
          <p:nvPr/>
        </p:nvGrpSpPr>
        <p:grpSpPr bwMode="auto">
          <a:xfrm flipH="1">
            <a:off x="5646738" y="1857375"/>
            <a:ext cx="600075" cy="177800"/>
            <a:chOff x="4255294" y="1661160"/>
            <a:chExt cx="1505426" cy="262890"/>
          </a:xfrm>
        </p:grpSpPr>
        <p:cxnSp>
          <p:nvCxnSpPr>
            <p:cNvPr id="85" name="直接连接符 84"/>
            <p:cNvCxnSpPr/>
            <p:nvPr/>
          </p:nvCxnSpPr>
          <p:spPr>
            <a:xfrm flipH="1" flipV="1">
              <a:off x="5410250" y="1661160"/>
              <a:ext cx="35047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4255294" y="1663508"/>
              <a:ext cx="115894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7" name="组合 86"/>
          <p:cNvGrpSpPr/>
          <p:nvPr/>
        </p:nvGrpSpPr>
        <p:grpSpPr>
          <a:xfrm>
            <a:off x="3887578" y="2289632"/>
            <a:ext cx="1281625" cy="1082733"/>
            <a:chOff x="5927099" y="3207123"/>
            <a:chExt cx="1887055" cy="1592580"/>
          </a:xfrm>
          <a:solidFill>
            <a:schemeClr val="accent3">
              <a:lumMod val="75000"/>
            </a:schemeClr>
          </a:solidFill>
        </p:grpSpPr>
        <p:sp>
          <p:nvSpPr>
            <p:cNvPr id="88" name="六边形 87"/>
            <p:cNvSpPr/>
            <p:nvPr/>
          </p:nvSpPr>
          <p:spPr>
            <a:xfrm>
              <a:off x="5927099" y="3207123"/>
              <a:ext cx="1887055" cy="159258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700" noProof="1">
                <a:latin typeface="Arial" panose="020B0604020202020204" pitchFamily="34" charset="0"/>
                <a:ea typeface="微软雅黑" panose="020B0503020204020204" pitchFamily="34" charset="-122"/>
                <a:cs typeface="Arial" panose="020B0604020202020204" pitchFamily="34" charset="0"/>
              </a:endParaRPr>
            </a:p>
          </p:txBody>
        </p:sp>
        <p:sp>
          <p:nvSpPr>
            <p:cNvPr id="89" name="文本框 1"/>
            <p:cNvSpPr txBox="1"/>
            <p:nvPr/>
          </p:nvSpPr>
          <p:spPr>
            <a:xfrm>
              <a:off x="6291627" y="3451750"/>
              <a:ext cx="1157998" cy="1140644"/>
            </a:xfrm>
            <a:prstGeom prst="rect">
              <a:avLst/>
            </a:prstGeom>
            <a:noFill/>
          </p:spPr>
          <p:txBody>
            <a:bodyPr>
              <a:spAutoFit/>
            </a:bodyPr>
            <a:lstStyle/>
            <a:p>
              <a:pPr algn="ctr" fontAlgn="auto"/>
              <a:r>
                <a:rPr lang="zh-CN" altLang="en-US" sz="2200" b="1" noProof="1">
                  <a:solidFill>
                    <a:schemeClr val="bg1"/>
                  </a:solidFill>
                  <a:latin typeface="微软雅黑" panose="020B0503020204020204" pitchFamily="34" charset="-122"/>
                  <a:ea typeface="微软雅黑" panose="020B0503020204020204" pitchFamily="34" charset="-122"/>
                </a:rPr>
                <a:t>项目情况</a:t>
              </a:r>
            </a:p>
          </p:txBody>
        </p:sp>
      </p:grpSp>
      <p:sp>
        <p:nvSpPr>
          <p:cNvPr id="34846" name="TextBox 44"/>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34847" name="TextBox 45"/>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528"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350" fill="hold"/>
                                        <p:tgtEl>
                                          <p:spTgt spid="87"/>
                                        </p:tgtEl>
                                        <p:attrNameLst>
                                          <p:attrName>ppt_w</p:attrName>
                                        </p:attrNameLst>
                                      </p:cBhvr>
                                      <p:tavLst>
                                        <p:tav tm="0">
                                          <p:val>
                                            <p:fltVal val="0"/>
                                          </p:val>
                                        </p:tav>
                                        <p:tav tm="100000">
                                          <p:val>
                                            <p:strVal val="#ppt_w"/>
                                          </p:val>
                                        </p:tav>
                                      </p:tavLst>
                                    </p:anim>
                                    <p:anim calcmode="lin" valueType="num">
                                      <p:cBhvr>
                                        <p:cTn id="8" dur="350" fill="hold"/>
                                        <p:tgtEl>
                                          <p:spTgt spid="87"/>
                                        </p:tgtEl>
                                        <p:attrNameLst>
                                          <p:attrName>ppt_h</p:attrName>
                                        </p:attrNameLst>
                                      </p:cBhvr>
                                      <p:tavLst>
                                        <p:tav tm="0">
                                          <p:val>
                                            <p:fltVal val="0"/>
                                          </p:val>
                                        </p:tav>
                                        <p:tav tm="100000">
                                          <p:val>
                                            <p:strVal val="#ppt_h"/>
                                          </p:val>
                                        </p:tav>
                                      </p:tavLst>
                                    </p:anim>
                                    <p:anim calcmode="lin" valueType="num">
                                      <p:cBhvr>
                                        <p:cTn id="9" dur="350" fill="hold"/>
                                        <p:tgtEl>
                                          <p:spTgt spid="87"/>
                                        </p:tgtEl>
                                        <p:attrNameLst>
                                          <p:attrName>ppt_x</p:attrName>
                                        </p:attrNameLst>
                                      </p:cBhvr>
                                      <p:tavLst>
                                        <p:tav tm="0">
                                          <p:val>
                                            <p:fltVal val="0.5"/>
                                          </p:val>
                                        </p:tav>
                                        <p:tav tm="100000">
                                          <p:val>
                                            <p:strVal val="#ppt_x"/>
                                          </p:val>
                                        </p:tav>
                                      </p:tavLst>
                                    </p:anim>
                                    <p:anim calcmode="lin" valueType="num">
                                      <p:cBhvr>
                                        <p:cTn id="10" dur="350" fill="hold"/>
                                        <p:tgtEl>
                                          <p:spTgt spid="87"/>
                                        </p:tgtEl>
                                        <p:attrNameLst>
                                          <p:attrName>ppt_y</p:attrName>
                                        </p:attrNameLst>
                                      </p:cBhvr>
                                      <p:tavLst>
                                        <p:tav tm="0">
                                          <p:val>
                                            <p:fltVal val="0.5"/>
                                          </p:val>
                                        </p:tav>
                                        <p:tav tm="100000">
                                          <p:val>
                                            <p:strVal val="#ppt_y"/>
                                          </p:val>
                                        </p:tav>
                                      </p:tavLst>
                                    </p:anim>
                                  </p:childTnLst>
                                </p:cTn>
                              </p:par>
                              <p:par>
                                <p:cTn id="11" presetID="2" presetClass="entr" presetSubtype="1" fill="hold" nodeType="withEffect">
                                  <p:stCondLst>
                                    <p:cond delay="750"/>
                                  </p:stCondLst>
                                  <p:childTnLst>
                                    <p:set>
                                      <p:cBhvr>
                                        <p:cTn id="12" dur="1" fill="hold">
                                          <p:stCondLst>
                                            <p:cond delay="0"/>
                                          </p:stCondLst>
                                        </p:cTn>
                                        <p:tgtEl>
                                          <p:spTgt spid="57"/>
                                        </p:tgtEl>
                                        <p:attrNameLst>
                                          <p:attrName>style.visibility</p:attrName>
                                        </p:attrNameLst>
                                      </p:cBhvr>
                                      <p:to>
                                        <p:strVal val="visible"/>
                                      </p:to>
                                    </p:set>
                                    <p:anim calcmode="lin" valueType="num">
                                      <p:cBhvr>
                                        <p:cTn id="13" dur="250" fill="hold"/>
                                        <p:tgtEl>
                                          <p:spTgt spid="57"/>
                                        </p:tgtEl>
                                        <p:attrNameLst>
                                          <p:attrName>ppt_x</p:attrName>
                                        </p:attrNameLst>
                                      </p:cBhvr>
                                      <p:tavLst>
                                        <p:tav tm="0">
                                          <p:val>
                                            <p:strVal val="#ppt_x"/>
                                          </p:val>
                                        </p:tav>
                                        <p:tav tm="100000">
                                          <p:val>
                                            <p:strVal val="#ppt_x"/>
                                          </p:val>
                                        </p:tav>
                                      </p:tavLst>
                                    </p:anim>
                                    <p:anim calcmode="lin" valueType="num">
                                      <p:cBhvr>
                                        <p:cTn id="14" dur="250" fill="hold"/>
                                        <p:tgtEl>
                                          <p:spTgt spid="57"/>
                                        </p:tgtEl>
                                        <p:attrNameLst>
                                          <p:attrName>ppt_y</p:attrName>
                                        </p:attrNameLst>
                                      </p:cBhvr>
                                      <p:tavLst>
                                        <p:tav tm="0">
                                          <p:val>
                                            <p:strVal val="0-#ppt_h/2"/>
                                          </p:val>
                                        </p:tav>
                                        <p:tav tm="100000">
                                          <p:val>
                                            <p:strVal val="#ppt_y"/>
                                          </p:val>
                                        </p:tav>
                                      </p:tavLst>
                                    </p:anim>
                                  </p:childTnLst>
                                </p:cTn>
                              </p:par>
                            </p:childTnLst>
                          </p:cTn>
                        </p:par>
                        <p:par>
                          <p:cTn id="15" fill="hold" nodeType="afterGroup">
                            <p:stCondLst>
                              <p:cond delay="1000"/>
                            </p:stCondLst>
                            <p:childTnLst>
                              <p:par>
                                <p:cTn id="16" presetID="22" presetClass="entr" presetSubtype="2" fill="hold" nodeType="afterEffect">
                                  <p:stCondLst>
                                    <p:cond delay="250"/>
                                  </p:stCondLst>
                                  <p:childTnLst>
                                    <p:set>
                                      <p:cBhvr>
                                        <p:cTn id="17" dur="1" fill="hold">
                                          <p:stCondLst>
                                            <p:cond delay="0"/>
                                          </p:stCondLst>
                                        </p:cTn>
                                        <p:tgtEl>
                                          <p:spTgt spid="51"/>
                                        </p:tgtEl>
                                        <p:attrNameLst>
                                          <p:attrName>style.visibility</p:attrName>
                                        </p:attrNameLst>
                                      </p:cBhvr>
                                      <p:to>
                                        <p:strVal val="visible"/>
                                      </p:to>
                                    </p:set>
                                    <p:animEffect transition="in" filter="wipe(right)">
                                      <p:cBhvr>
                                        <p:cTn id="18" dur="500"/>
                                        <p:tgtEl>
                                          <p:spTgt spid="51"/>
                                        </p:tgtEl>
                                      </p:cBhvr>
                                    </p:animEffect>
                                  </p:childTnLst>
                                </p:cTn>
                              </p:par>
                            </p:childTnLst>
                          </p:cTn>
                        </p:par>
                        <p:par>
                          <p:cTn id="19" fill="hold" nodeType="afterGroup">
                            <p:stCondLst>
                              <p:cond delay="1750"/>
                            </p:stCondLst>
                            <p:childTnLst>
                              <p:par>
                                <p:cTn id="20" presetID="22" presetClass="entr" presetSubtype="2" fill="hold" grpId="0" nodeType="after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wipe(right)">
                                      <p:cBhvr>
                                        <p:cTn id="22" dur="500"/>
                                        <p:tgtEl>
                                          <p:spTgt spid="72"/>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73"/>
                                        </p:tgtEl>
                                        <p:attrNameLst>
                                          <p:attrName>style.visibility</p:attrName>
                                        </p:attrNameLst>
                                      </p:cBhvr>
                                      <p:to>
                                        <p:strVal val="visible"/>
                                      </p:to>
                                    </p:set>
                                    <p:animEffect transition="in" filter="wipe(right)">
                                      <p:cBhvr>
                                        <p:cTn id="25" dur="500"/>
                                        <p:tgtEl>
                                          <p:spTgt spid="73"/>
                                        </p:tgtEl>
                                      </p:cBhvr>
                                    </p:animEffect>
                                  </p:childTnLst>
                                </p:cTn>
                              </p:par>
                            </p:childTnLst>
                          </p:cTn>
                        </p:par>
                        <p:par>
                          <p:cTn id="26" fill="hold" nodeType="afterGroup">
                            <p:stCondLst>
                              <p:cond delay="2250"/>
                            </p:stCondLst>
                            <p:childTnLst>
                              <p:par>
                                <p:cTn id="27" presetID="2" presetClass="entr" presetSubtype="2" fill="hold" nodeType="afterEffect">
                                  <p:stCondLst>
                                    <p:cond delay="250"/>
                                  </p:stCondLst>
                                  <p:childTnLst>
                                    <p:set>
                                      <p:cBhvr>
                                        <p:cTn id="28" dur="1" fill="hold">
                                          <p:stCondLst>
                                            <p:cond delay="0"/>
                                          </p:stCondLst>
                                        </p:cTn>
                                        <p:tgtEl>
                                          <p:spTgt spid="54"/>
                                        </p:tgtEl>
                                        <p:attrNameLst>
                                          <p:attrName>style.visibility</p:attrName>
                                        </p:attrNameLst>
                                      </p:cBhvr>
                                      <p:to>
                                        <p:strVal val="visible"/>
                                      </p:to>
                                    </p:set>
                                    <p:anim calcmode="lin" valueType="num">
                                      <p:cBhvr>
                                        <p:cTn id="29" dur="250" fill="hold"/>
                                        <p:tgtEl>
                                          <p:spTgt spid="54"/>
                                        </p:tgtEl>
                                        <p:attrNameLst>
                                          <p:attrName>ppt_x</p:attrName>
                                        </p:attrNameLst>
                                      </p:cBhvr>
                                      <p:tavLst>
                                        <p:tav tm="0">
                                          <p:val>
                                            <p:strVal val="1+#ppt_w/2"/>
                                          </p:val>
                                        </p:tav>
                                        <p:tav tm="100000">
                                          <p:val>
                                            <p:strVal val="#ppt_x"/>
                                          </p:val>
                                        </p:tav>
                                      </p:tavLst>
                                    </p:anim>
                                    <p:anim calcmode="lin" valueType="num">
                                      <p:cBhvr>
                                        <p:cTn id="30" dur="250" fill="hold"/>
                                        <p:tgtEl>
                                          <p:spTgt spid="54"/>
                                        </p:tgtEl>
                                        <p:attrNameLst>
                                          <p:attrName>ppt_y</p:attrName>
                                        </p:attrNameLst>
                                      </p:cBhvr>
                                      <p:tavLst>
                                        <p:tav tm="0">
                                          <p:val>
                                            <p:strVal val="#ppt_y"/>
                                          </p:val>
                                        </p:tav>
                                        <p:tav tm="100000">
                                          <p:val>
                                            <p:strVal val="#ppt_y"/>
                                          </p:val>
                                        </p:tav>
                                      </p:tavLst>
                                    </p:anim>
                                  </p:childTnLst>
                                </p:cTn>
                              </p:par>
                            </p:childTnLst>
                          </p:cTn>
                        </p:par>
                        <p:par>
                          <p:cTn id="31" fill="hold" nodeType="afterGroup">
                            <p:stCondLst>
                              <p:cond delay="2750"/>
                            </p:stCondLst>
                            <p:childTnLst>
                              <p:par>
                                <p:cTn id="32" presetID="22" presetClass="entr" presetSubtype="8" fill="hold" nodeType="after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wipe(left)">
                                      <p:cBhvr>
                                        <p:cTn id="34" dur="500"/>
                                        <p:tgtEl>
                                          <p:spTgt spid="84"/>
                                        </p:tgtEl>
                                      </p:cBhvr>
                                    </p:animEffect>
                                  </p:childTnLst>
                                </p:cTn>
                              </p:par>
                            </p:childTnLst>
                          </p:cTn>
                        </p:par>
                        <p:par>
                          <p:cTn id="35" fill="hold" nodeType="afterGroup">
                            <p:stCondLst>
                              <p:cond delay="3250"/>
                            </p:stCondLst>
                            <p:childTnLst>
                              <p:par>
                                <p:cTn id="36" presetID="22" presetClass="entr" presetSubtype="8" fill="hold" grpId="0" nodeType="afterEffect">
                                  <p:stCondLst>
                                    <p:cond delay="0"/>
                                  </p:stCondLst>
                                  <p:childTnLst>
                                    <p:set>
                                      <p:cBhvr>
                                        <p:cTn id="37" dur="1" fill="hold">
                                          <p:stCondLst>
                                            <p:cond delay="0"/>
                                          </p:stCondLst>
                                        </p:cTn>
                                        <p:tgtEl>
                                          <p:spTgt spid="78"/>
                                        </p:tgtEl>
                                        <p:attrNameLst>
                                          <p:attrName>style.visibility</p:attrName>
                                        </p:attrNameLst>
                                      </p:cBhvr>
                                      <p:to>
                                        <p:strVal val="visible"/>
                                      </p:to>
                                    </p:set>
                                    <p:animEffect transition="in" filter="wipe(left)">
                                      <p:cBhvr>
                                        <p:cTn id="38" dur="500"/>
                                        <p:tgtEl>
                                          <p:spTgt spid="78"/>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79"/>
                                        </p:tgtEl>
                                        <p:attrNameLst>
                                          <p:attrName>style.visibility</p:attrName>
                                        </p:attrNameLst>
                                      </p:cBhvr>
                                      <p:to>
                                        <p:strVal val="visible"/>
                                      </p:to>
                                    </p:set>
                                    <p:animEffect transition="in" filter="wipe(left)">
                                      <p:cBhvr>
                                        <p:cTn id="41" dur="500"/>
                                        <p:tgtEl>
                                          <p:spTgt spid="79"/>
                                        </p:tgtEl>
                                      </p:cBhvr>
                                    </p:animEffect>
                                  </p:childTnLst>
                                </p:cTn>
                              </p:par>
                            </p:childTnLst>
                          </p:cTn>
                        </p:par>
                        <p:par>
                          <p:cTn id="42" fill="hold" nodeType="afterGroup">
                            <p:stCondLst>
                              <p:cond delay="3750"/>
                            </p:stCondLst>
                            <p:childTnLst>
                              <p:par>
                                <p:cTn id="43" presetID="2" presetClass="entr" presetSubtype="2" fill="hold" nodeType="afterEffect">
                                  <p:stCondLst>
                                    <p:cond delay="250"/>
                                  </p:stCondLst>
                                  <p:childTnLst>
                                    <p:set>
                                      <p:cBhvr>
                                        <p:cTn id="44" dur="1" fill="hold">
                                          <p:stCondLst>
                                            <p:cond delay="0"/>
                                          </p:stCondLst>
                                        </p:cTn>
                                        <p:tgtEl>
                                          <p:spTgt spid="60"/>
                                        </p:tgtEl>
                                        <p:attrNameLst>
                                          <p:attrName>style.visibility</p:attrName>
                                        </p:attrNameLst>
                                      </p:cBhvr>
                                      <p:to>
                                        <p:strVal val="visible"/>
                                      </p:to>
                                    </p:set>
                                    <p:anim calcmode="lin" valueType="num">
                                      <p:cBhvr>
                                        <p:cTn id="45" dur="250" fill="hold"/>
                                        <p:tgtEl>
                                          <p:spTgt spid="60"/>
                                        </p:tgtEl>
                                        <p:attrNameLst>
                                          <p:attrName>ppt_x</p:attrName>
                                        </p:attrNameLst>
                                      </p:cBhvr>
                                      <p:tavLst>
                                        <p:tav tm="0">
                                          <p:val>
                                            <p:strVal val="1+#ppt_w/2"/>
                                          </p:val>
                                        </p:tav>
                                        <p:tav tm="100000">
                                          <p:val>
                                            <p:strVal val="#ppt_x"/>
                                          </p:val>
                                        </p:tav>
                                      </p:tavLst>
                                    </p:anim>
                                    <p:anim calcmode="lin" valueType="num">
                                      <p:cBhvr>
                                        <p:cTn id="46" dur="250" fill="hold"/>
                                        <p:tgtEl>
                                          <p:spTgt spid="60"/>
                                        </p:tgtEl>
                                        <p:attrNameLst>
                                          <p:attrName>ppt_y</p:attrName>
                                        </p:attrNameLst>
                                      </p:cBhvr>
                                      <p:tavLst>
                                        <p:tav tm="0">
                                          <p:val>
                                            <p:strVal val="#ppt_y"/>
                                          </p:val>
                                        </p:tav>
                                        <p:tav tm="100000">
                                          <p:val>
                                            <p:strVal val="#ppt_y"/>
                                          </p:val>
                                        </p:tav>
                                      </p:tavLst>
                                    </p:anim>
                                  </p:childTnLst>
                                </p:cTn>
                              </p:par>
                            </p:childTnLst>
                          </p:cTn>
                        </p:par>
                        <p:par>
                          <p:cTn id="47" fill="hold" nodeType="afterGroup">
                            <p:stCondLst>
                              <p:cond delay="4250"/>
                            </p:stCondLst>
                            <p:childTnLst>
                              <p:par>
                                <p:cTn id="48" presetID="22" presetClass="entr" presetSubtype="8" fill="hold" nodeType="after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wipe(left)">
                                      <p:cBhvr>
                                        <p:cTn id="50" dur="500"/>
                                        <p:tgtEl>
                                          <p:spTgt spid="47"/>
                                        </p:tgtEl>
                                      </p:cBhvr>
                                    </p:animEffect>
                                  </p:childTnLst>
                                </p:cTn>
                              </p:par>
                            </p:childTnLst>
                          </p:cTn>
                        </p:par>
                        <p:par>
                          <p:cTn id="51" fill="hold" nodeType="afterGroup">
                            <p:stCondLst>
                              <p:cond delay="4750"/>
                            </p:stCondLst>
                            <p:childTnLst>
                              <p:par>
                                <p:cTn id="52" presetID="22" presetClass="entr" presetSubtype="8" fill="hold" grpId="0" nodeType="afterEffect">
                                  <p:stCondLst>
                                    <p:cond delay="0"/>
                                  </p:stCondLst>
                                  <p:childTnLst>
                                    <p:set>
                                      <p:cBhvr>
                                        <p:cTn id="53" dur="1" fill="hold">
                                          <p:stCondLst>
                                            <p:cond delay="0"/>
                                          </p:stCondLst>
                                        </p:cTn>
                                        <p:tgtEl>
                                          <p:spTgt spid="80"/>
                                        </p:tgtEl>
                                        <p:attrNameLst>
                                          <p:attrName>style.visibility</p:attrName>
                                        </p:attrNameLst>
                                      </p:cBhvr>
                                      <p:to>
                                        <p:strVal val="visible"/>
                                      </p:to>
                                    </p:set>
                                    <p:animEffect transition="in" filter="wipe(left)">
                                      <p:cBhvr>
                                        <p:cTn id="54" dur="500"/>
                                        <p:tgtEl>
                                          <p:spTgt spid="80"/>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81"/>
                                        </p:tgtEl>
                                        <p:attrNameLst>
                                          <p:attrName>style.visibility</p:attrName>
                                        </p:attrNameLst>
                                      </p:cBhvr>
                                      <p:to>
                                        <p:strVal val="visible"/>
                                      </p:to>
                                    </p:set>
                                    <p:animEffect transition="in" filter="wipe(left)">
                                      <p:cBhvr>
                                        <p:cTn id="57" dur="500"/>
                                        <p:tgtEl>
                                          <p:spTgt spid="81"/>
                                        </p:tgtEl>
                                      </p:cBhvr>
                                    </p:animEffect>
                                  </p:childTnLst>
                                </p:cTn>
                              </p:par>
                            </p:childTnLst>
                          </p:cTn>
                        </p:par>
                        <p:par>
                          <p:cTn id="58" fill="hold" nodeType="afterGroup">
                            <p:stCondLst>
                              <p:cond delay="5250"/>
                            </p:stCondLst>
                            <p:childTnLst>
                              <p:par>
                                <p:cTn id="59" presetID="2" presetClass="entr" presetSubtype="4" fill="hold" nodeType="afterEffect">
                                  <p:stCondLst>
                                    <p:cond delay="250"/>
                                  </p:stCondLst>
                                  <p:childTnLst>
                                    <p:set>
                                      <p:cBhvr>
                                        <p:cTn id="60" dur="1" fill="hold">
                                          <p:stCondLst>
                                            <p:cond delay="0"/>
                                          </p:stCondLst>
                                        </p:cTn>
                                        <p:tgtEl>
                                          <p:spTgt spid="69"/>
                                        </p:tgtEl>
                                        <p:attrNameLst>
                                          <p:attrName>style.visibility</p:attrName>
                                        </p:attrNameLst>
                                      </p:cBhvr>
                                      <p:to>
                                        <p:strVal val="visible"/>
                                      </p:to>
                                    </p:set>
                                    <p:anim calcmode="lin" valueType="num">
                                      <p:cBhvr>
                                        <p:cTn id="61" dur="250" fill="hold"/>
                                        <p:tgtEl>
                                          <p:spTgt spid="69"/>
                                        </p:tgtEl>
                                        <p:attrNameLst>
                                          <p:attrName>ppt_x</p:attrName>
                                        </p:attrNameLst>
                                      </p:cBhvr>
                                      <p:tavLst>
                                        <p:tav tm="0">
                                          <p:val>
                                            <p:strVal val="#ppt_x"/>
                                          </p:val>
                                        </p:tav>
                                        <p:tav tm="100000">
                                          <p:val>
                                            <p:strVal val="#ppt_x"/>
                                          </p:val>
                                        </p:tav>
                                      </p:tavLst>
                                    </p:anim>
                                    <p:anim calcmode="lin" valueType="num">
                                      <p:cBhvr>
                                        <p:cTn id="62" dur="250" fill="hold"/>
                                        <p:tgtEl>
                                          <p:spTgt spid="69"/>
                                        </p:tgtEl>
                                        <p:attrNameLst>
                                          <p:attrName>ppt_y</p:attrName>
                                        </p:attrNameLst>
                                      </p:cBhvr>
                                      <p:tavLst>
                                        <p:tav tm="0">
                                          <p:val>
                                            <p:strVal val="1+#ppt_h/2"/>
                                          </p:val>
                                        </p:tav>
                                        <p:tav tm="100000">
                                          <p:val>
                                            <p:strVal val="#ppt_y"/>
                                          </p:val>
                                        </p:tav>
                                      </p:tavLst>
                                    </p:anim>
                                  </p:childTnLst>
                                </p:cTn>
                              </p:par>
                            </p:childTnLst>
                          </p:cTn>
                        </p:par>
                        <p:par>
                          <p:cTn id="63" fill="hold" nodeType="afterGroup">
                            <p:stCondLst>
                              <p:cond delay="5750"/>
                            </p:stCondLst>
                            <p:childTnLst>
                              <p:par>
                                <p:cTn id="64" presetID="22" presetClass="entr" presetSubtype="8" fill="hold" nodeType="after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wipe(left)">
                                      <p:cBhvr>
                                        <p:cTn id="66" dur="500"/>
                                        <p:tgtEl>
                                          <p:spTgt spid="48"/>
                                        </p:tgtEl>
                                      </p:cBhvr>
                                    </p:animEffect>
                                  </p:childTnLst>
                                </p:cTn>
                              </p:par>
                            </p:childTnLst>
                          </p:cTn>
                        </p:par>
                        <p:par>
                          <p:cTn id="67" fill="hold" nodeType="afterGroup">
                            <p:stCondLst>
                              <p:cond delay="6250"/>
                            </p:stCondLst>
                            <p:childTnLst>
                              <p:par>
                                <p:cTn id="68" presetID="22" presetClass="entr" presetSubtype="8" fill="hold" grpId="0" nodeType="afterEffect">
                                  <p:stCondLst>
                                    <p:cond delay="0"/>
                                  </p:stCondLst>
                                  <p:childTnLst>
                                    <p:set>
                                      <p:cBhvr>
                                        <p:cTn id="69" dur="1" fill="hold">
                                          <p:stCondLst>
                                            <p:cond delay="0"/>
                                          </p:stCondLst>
                                        </p:cTn>
                                        <p:tgtEl>
                                          <p:spTgt spid="82"/>
                                        </p:tgtEl>
                                        <p:attrNameLst>
                                          <p:attrName>style.visibility</p:attrName>
                                        </p:attrNameLst>
                                      </p:cBhvr>
                                      <p:to>
                                        <p:strVal val="visible"/>
                                      </p:to>
                                    </p:set>
                                    <p:animEffect transition="in" filter="wipe(left)">
                                      <p:cBhvr>
                                        <p:cTn id="70" dur="500"/>
                                        <p:tgtEl>
                                          <p:spTgt spid="82"/>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83"/>
                                        </p:tgtEl>
                                        <p:attrNameLst>
                                          <p:attrName>style.visibility</p:attrName>
                                        </p:attrNameLst>
                                      </p:cBhvr>
                                      <p:to>
                                        <p:strVal val="visible"/>
                                      </p:to>
                                    </p:set>
                                    <p:animEffect transition="in" filter="wipe(left)">
                                      <p:cBhvr>
                                        <p:cTn id="73" dur="500"/>
                                        <p:tgtEl>
                                          <p:spTgt spid="83"/>
                                        </p:tgtEl>
                                      </p:cBhvr>
                                    </p:animEffect>
                                  </p:childTnLst>
                                </p:cTn>
                              </p:par>
                            </p:childTnLst>
                          </p:cTn>
                        </p:par>
                        <p:par>
                          <p:cTn id="74" fill="hold" nodeType="afterGroup">
                            <p:stCondLst>
                              <p:cond delay="6750"/>
                            </p:stCondLst>
                            <p:childTnLst>
                              <p:par>
                                <p:cTn id="75" presetID="2" presetClass="entr" presetSubtype="8" fill="hold" nodeType="afterEffect">
                                  <p:stCondLst>
                                    <p:cond delay="250"/>
                                  </p:stCondLst>
                                  <p:childTnLst>
                                    <p:set>
                                      <p:cBhvr>
                                        <p:cTn id="76" dur="1" fill="hold">
                                          <p:stCondLst>
                                            <p:cond delay="0"/>
                                          </p:stCondLst>
                                        </p:cTn>
                                        <p:tgtEl>
                                          <p:spTgt spid="63"/>
                                        </p:tgtEl>
                                        <p:attrNameLst>
                                          <p:attrName>style.visibility</p:attrName>
                                        </p:attrNameLst>
                                      </p:cBhvr>
                                      <p:to>
                                        <p:strVal val="visible"/>
                                      </p:to>
                                    </p:set>
                                    <p:anim calcmode="lin" valueType="num">
                                      <p:cBhvr>
                                        <p:cTn id="77" dur="250" fill="hold"/>
                                        <p:tgtEl>
                                          <p:spTgt spid="63"/>
                                        </p:tgtEl>
                                        <p:attrNameLst>
                                          <p:attrName>ppt_x</p:attrName>
                                        </p:attrNameLst>
                                      </p:cBhvr>
                                      <p:tavLst>
                                        <p:tav tm="0">
                                          <p:val>
                                            <p:strVal val="0-#ppt_w/2"/>
                                          </p:val>
                                        </p:tav>
                                        <p:tav tm="100000">
                                          <p:val>
                                            <p:strVal val="#ppt_x"/>
                                          </p:val>
                                        </p:tav>
                                      </p:tavLst>
                                    </p:anim>
                                    <p:anim calcmode="lin" valueType="num">
                                      <p:cBhvr>
                                        <p:cTn id="78" dur="250" fill="hold"/>
                                        <p:tgtEl>
                                          <p:spTgt spid="63"/>
                                        </p:tgtEl>
                                        <p:attrNameLst>
                                          <p:attrName>ppt_y</p:attrName>
                                        </p:attrNameLst>
                                      </p:cBhvr>
                                      <p:tavLst>
                                        <p:tav tm="0">
                                          <p:val>
                                            <p:strVal val="#ppt_y"/>
                                          </p:val>
                                        </p:tav>
                                        <p:tav tm="100000">
                                          <p:val>
                                            <p:strVal val="#ppt_y"/>
                                          </p:val>
                                        </p:tav>
                                      </p:tavLst>
                                    </p:anim>
                                  </p:childTnLst>
                                </p:cTn>
                              </p:par>
                            </p:childTnLst>
                          </p:cTn>
                        </p:par>
                        <p:par>
                          <p:cTn id="79" fill="hold" nodeType="afterGroup">
                            <p:stCondLst>
                              <p:cond delay="7250"/>
                            </p:stCondLst>
                            <p:childTnLst>
                              <p:par>
                                <p:cTn id="80" presetID="22" presetClass="entr" presetSubtype="2" fill="hold" nodeType="after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wipe(right)">
                                      <p:cBhvr>
                                        <p:cTn id="82" dur="250"/>
                                        <p:tgtEl>
                                          <p:spTgt spid="49"/>
                                        </p:tgtEl>
                                      </p:cBhvr>
                                    </p:animEffect>
                                  </p:childTnLst>
                                </p:cTn>
                              </p:par>
                            </p:childTnLst>
                          </p:cTn>
                        </p:par>
                        <p:par>
                          <p:cTn id="83" fill="hold" nodeType="afterGroup">
                            <p:stCondLst>
                              <p:cond delay="7500"/>
                            </p:stCondLst>
                            <p:childTnLst>
                              <p:par>
                                <p:cTn id="84" presetID="22" presetClass="entr" presetSubtype="2" fill="hold" grpId="0" nodeType="afterEffect">
                                  <p:stCondLst>
                                    <p:cond delay="0"/>
                                  </p:stCondLst>
                                  <p:childTnLst>
                                    <p:set>
                                      <p:cBhvr>
                                        <p:cTn id="85" dur="1" fill="hold">
                                          <p:stCondLst>
                                            <p:cond delay="0"/>
                                          </p:stCondLst>
                                        </p:cTn>
                                        <p:tgtEl>
                                          <p:spTgt spid="76"/>
                                        </p:tgtEl>
                                        <p:attrNameLst>
                                          <p:attrName>style.visibility</p:attrName>
                                        </p:attrNameLst>
                                      </p:cBhvr>
                                      <p:to>
                                        <p:strVal val="visible"/>
                                      </p:to>
                                    </p:set>
                                    <p:animEffect transition="in" filter="wipe(right)">
                                      <p:cBhvr>
                                        <p:cTn id="86" dur="500"/>
                                        <p:tgtEl>
                                          <p:spTgt spid="76"/>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77"/>
                                        </p:tgtEl>
                                        <p:attrNameLst>
                                          <p:attrName>style.visibility</p:attrName>
                                        </p:attrNameLst>
                                      </p:cBhvr>
                                      <p:to>
                                        <p:strVal val="visible"/>
                                      </p:to>
                                    </p:set>
                                    <p:animEffect transition="in" filter="wipe(right)">
                                      <p:cBhvr>
                                        <p:cTn id="89" dur="500"/>
                                        <p:tgtEl>
                                          <p:spTgt spid="77"/>
                                        </p:tgtEl>
                                      </p:cBhvr>
                                    </p:animEffect>
                                  </p:childTnLst>
                                </p:cTn>
                              </p:par>
                            </p:childTnLst>
                          </p:cTn>
                        </p:par>
                        <p:par>
                          <p:cTn id="90" fill="hold" nodeType="afterGroup">
                            <p:stCondLst>
                              <p:cond delay="8000"/>
                            </p:stCondLst>
                            <p:childTnLst>
                              <p:par>
                                <p:cTn id="91" presetID="2" presetClass="entr" presetSubtype="8" fill="hold" nodeType="afterEffect">
                                  <p:stCondLst>
                                    <p:cond delay="250"/>
                                  </p:stCondLst>
                                  <p:childTnLst>
                                    <p:set>
                                      <p:cBhvr>
                                        <p:cTn id="92" dur="1" fill="hold">
                                          <p:stCondLst>
                                            <p:cond delay="0"/>
                                          </p:stCondLst>
                                        </p:cTn>
                                        <p:tgtEl>
                                          <p:spTgt spid="66"/>
                                        </p:tgtEl>
                                        <p:attrNameLst>
                                          <p:attrName>style.visibility</p:attrName>
                                        </p:attrNameLst>
                                      </p:cBhvr>
                                      <p:to>
                                        <p:strVal val="visible"/>
                                      </p:to>
                                    </p:set>
                                    <p:anim calcmode="lin" valueType="num">
                                      <p:cBhvr>
                                        <p:cTn id="93" dur="250" fill="hold"/>
                                        <p:tgtEl>
                                          <p:spTgt spid="66"/>
                                        </p:tgtEl>
                                        <p:attrNameLst>
                                          <p:attrName>ppt_x</p:attrName>
                                        </p:attrNameLst>
                                      </p:cBhvr>
                                      <p:tavLst>
                                        <p:tav tm="0">
                                          <p:val>
                                            <p:strVal val="0-#ppt_w/2"/>
                                          </p:val>
                                        </p:tav>
                                        <p:tav tm="100000">
                                          <p:val>
                                            <p:strVal val="#ppt_x"/>
                                          </p:val>
                                        </p:tav>
                                      </p:tavLst>
                                    </p:anim>
                                    <p:anim calcmode="lin" valueType="num">
                                      <p:cBhvr>
                                        <p:cTn id="94" dur="250" fill="hold"/>
                                        <p:tgtEl>
                                          <p:spTgt spid="66"/>
                                        </p:tgtEl>
                                        <p:attrNameLst>
                                          <p:attrName>ppt_y</p:attrName>
                                        </p:attrNameLst>
                                      </p:cBhvr>
                                      <p:tavLst>
                                        <p:tav tm="0">
                                          <p:val>
                                            <p:strVal val="#ppt_y"/>
                                          </p:val>
                                        </p:tav>
                                        <p:tav tm="100000">
                                          <p:val>
                                            <p:strVal val="#ppt_y"/>
                                          </p:val>
                                        </p:tav>
                                      </p:tavLst>
                                    </p:anim>
                                  </p:childTnLst>
                                </p:cTn>
                              </p:par>
                            </p:childTnLst>
                          </p:cTn>
                        </p:par>
                        <p:par>
                          <p:cTn id="95" fill="hold" nodeType="afterGroup">
                            <p:stCondLst>
                              <p:cond delay="8500"/>
                            </p:stCondLst>
                            <p:childTnLst>
                              <p:par>
                                <p:cTn id="96" presetID="22" presetClass="entr" presetSubtype="2" fill="hold" nodeType="after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wipe(right)">
                                      <p:cBhvr>
                                        <p:cTn id="98" dur="250"/>
                                        <p:tgtEl>
                                          <p:spTgt spid="50"/>
                                        </p:tgtEl>
                                      </p:cBhvr>
                                    </p:animEffect>
                                  </p:childTnLst>
                                </p:cTn>
                              </p:par>
                            </p:childTnLst>
                          </p:cTn>
                        </p:par>
                        <p:par>
                          <p:cTn id="99" fill="hold" nodeType="afterGroup">
                            <p:stCondLst>
                              <p:cond delay="8750"/>
                            </p:stCondLst>
                            <p:childTnLst>
                              <p:par>
                                <p:cTn id="100" presetID="22" presetClass="entr" presetSubtype="2" fill="hold" grpId="0" nodeType="afterEffect">
                                  <p:stCondLst>
                                    <p:cond delay="0"/>
                                  </p:stCondLst>
                                  <p:childTnLst>
                                    <p:set>
                                      <p:cBhvr>
                                        <p:cTn id="101" dur="1" fill="hold">
                                          <p:stCondLst>
                                            <p:cond delay="0"/>
                                          </p:stCondLst>
                                        </p:cTn>
                                        <p:tgtEl>
                                          <p:spTgt spid="74"/>
                                        </p:tgtEl>
                                        <p:attrNameLst>
                                          <p:attrName>style.visibility</p:attrName>
                                        </p:attrNameLst>
                                      </p:cBhvr>
                                      <p:to>
                                        <p:strVal val="visible"/>
                                      </p:to>
                                    </p:set>
                                    <p:animEffect transition="in" filter="wipe(right)">
                                      <p:cBhvr>
                                        <p:cTn id="102" dur="500"/>
                                        <p:tgtEl>
                                          <p:spTgt spid="74"/>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75"/>
                                        </p:tgtEl>
                                        <p:attrNameLst>
                                          <p:attrName>style.visibility</p:attrName>
                                        </p:attrNameLst>
                                      </p:cBhvr>
                                      <p:to>
                                        <p:strVal val="visible"/>
                                      </p:to>
                                    </p:set>
                                    <p:animEffect transition="in" filter="wipe(right)">
                                      <p:cBhvr>
                                        <p:cTn id="10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8" grpId="0"/>
      <p:bldP spid="79" grpId="0"/>
      <p:bldP spid="80" grpId="0"/>
      <p:bldP spid="81" grpId="0"/>
      <p:bldP spid="82" grpId="0"/>
      <p:bldP spid="8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extBox 1"/>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36866" name="TextBox 2"/>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cxnSp>
        <p:nvCxnSpPr>
          <p:cNvPr id="18" name="直接连接符 17"/>
          <p:cNvCxnSpPr/>
          <p:nvPr/>
        </p:nvCxnSpPr>
        <p:spPr>
          <a:xfrm rot="5400000">
            <a:off x="1807369" y="2817019"/>
            <a:ext cx="267811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5400000">
            <a:off x="4312444" y="2817019"/>
            <a:ext cx="267811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11 Rectángulo"/>
          <p:cNvSpPr/>
          <p:nvPr/>
        </p:nvSpPr>
        <p:spPr>
          <a:xfrm>
            <a:off x="868363" y="1477963"/>
            <a:ext cx="1976437" cy="787400"/>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lIns="68571" tIns="34285" rIns="68571" bIns="34285"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zh-CN" altLang="en-US" b="1" kern="0" noProof="1">
                <a:solidFill>
                  <a:schemeClr val="bg1"/>
                </a:solidFill>
                <a:latin typeface="微软雅黑" panose="020B0503020204020204" pitchFamily="34" charset="-122"/>
                <a:ea typeface="微软雅黑" panose="020B0503020204020204" pitchFamily="34" charset="-122"/>
              </a:rPr>
              <a:t>添加标题</a:t>
            </a:r>
            <a:endParaRPr lang="en-US" altLang="zh-CN" b="1" kern="0" noProof="1">
              <a:solidFill>
                <a:schemeClr val="bg1"/>
              </a:solidFill>
              <a:latin typeface="微软雅黑" panose="020B0503020204020204" pitchFamily="34" charset="-122"/>
              <a:ea typeface="微软雅黑" panose="020B0503020204020204" pitchFamily="34" charset="-122"/>
            </a:endParaRPr>
          </a:p>
          <a:p>
            <a:pPr algn="ctr">
              <a:defRPr/>
            </a:pPr>
            <a:r>
              <a:rPr lang="zh-CN" altLang="en-US" sz="11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1" name="组合 20"/>
          <p:cNvGrpSpPr>
            <a:grpSpLocks/>
          </p:cNvGrpSpPr>
          <p:nvPr/>
        </p:nvGrpSpPr>
        <p:grpSpPr bwMode="auto">
          <a:xfrm>
            <a:off x="868363" y="2732088"/>
            <a:ext cx="1833562" cy="1127125"/>
            <a:chOff x="503238" y="2548492"/>
            <a:chExt cx="2191599" cy="1126865"/>
          </a:xfrm>
        </p:grpSpPr>
        <p:sp>
          <p:nvSpPr>
            <p:cNvPr id="36871" name="矩形 21"/>
            <p:cNvSpPr>
              <a:spLocks noChangeArrowheads="1"/>
            </p:cNvSpPr>
            <p:nvPr/>
          </p:nvSpPr>
          <p:spPr bwMode="auto">
            <a:xfrm>
              <a:off x="503238" y="254849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1600">
                  <a:solidFill>
                    <a:srgbClr val="404040"/>
                  </a:solidFill>
                  <a:latin typeface="微软雅黑" panose="020B0503020204020204" pitchFamily="34" charset="-122"/>
                  <a:ea typeface="微软雅黑" panose="020B0503020204020204" pitchFamily="34" charset="-122"/>
                </a:rPr>
                <a:t>添加标题</a:t>
              </a:r>
              <a:endParaRPr lang="en-US" altLang="zh-CN" sz="1600">
                <a:solidFill>
                  <a:srgbClr val="404040"/>
                </a:solidFill>
                <a:latin typeface="微软雅黑" panose="020B0503020204020204" pitchFamily="34" charset="-122"/>
                <a:ea typeface="微软雅黑" panose="020B0503020204020204" pitchFamily="34" charset="-122"/>
              </a:endParaRPr>
            </a:p>
          </p:txBody>
        </p:sp>
        <p:sp>
          <p:nvSpPr>
            <p:cNvPr id="36872" name="矩形 22"/>
            <p:cNvSpPr>
              <a:spLocks noChangeArrowheads="1"/>
            </p:cNvSpPr>
            <p:nvPr/>
          </p:nvSpPr>
          <p:spPr bwMode="auto">
            <a:xfrm>
              <a:off x="503238" y="2905916"/>
              <a:ext cx="219159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a:solidFill>
                    <a:srgbClr val="404040"/>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100">
                <a:solidFill>
                  <a:srgbClr val="404040"/>
                </a:solidFill>
                <a:latin typeface="微软雅黑" panose="020B0503020204020204" pitchFamily="34" charset="-122"/>
                <a:ea typeface="微软雅黑" panose="020B0503020204020204" pitchFamily="34" charset="-122"/>
              </a:endParaRPr>
            </a:p>
          </p:txBody>
        </p:sp>
      </p:grpSp>
      <p:sp>
        <p:nvSpPr>
          <p:cNvPr id="24" name="42 Rectángulo"/>
          <p:cNvSpPr/>
          <p:nvPr/>
        </p:nvSpPr>
        <p:spPr>
          <a:xfrm>
            <a:off x="3392488" y="1477963"/>
            <a:ext cx="1976437" cy="787400"/>
          </a:xfrm>
          <a:prstGeom prst="rect">
            <a:avLst/>
          </a:prstGeom>
          <a:solidFill>
            <a:schemeClr val="accent2"/>
          </a:solidFill>
          <a:ln>
            <a:noFill/>
          </a:ln>
          <a:effectLst/>
        </p:spPr>
        <p:style>
          <a:lnRef idx="3">
            <a:schemeClr val="lt1"/>
          </a:lnRef>
          <a:fillRef idx="1">
            <a:schemeClr val="accent4"/>
          </a:fillRef>
          <a:effectRef idx="1">
            <a:schemeClr val="accent4"/>
          </a:effectRef>
          <a:fontRef idx="minor">
            <a:schemeClr val="lt1"/>
          </a:fontRef>
        </p:style>
        <p:txBody>
          <a:bodyPr lIns="68571" tIns="34285" rIns="68571" bIns="34285" anchor="ctr"/>
          <a:lstStyle/>
          <a:p>
            <a:pPr algn="ctr" eaLnBrk="0" hangingPunct="0">
              <a:defRPr/>
            </a:pPr>
            <a:r>
              <a:rPr lang="zh-CN" altLang="en-US" b="1" kern="0" noProof="1">
                <a:solidFill>
                  <a:schemeClr val="bg1"/>
                </a:solidFill>
                <a:latin typeface="微软雅黑" panose="020B0503020204020204" pitchFamily="34" charset="-122"/>
                <a:ea typeface="微软雅黑" panose="020B0503020204020204" pitchFamily="34" charset="-122"/>
              </a:rPr>
              <a:t>添加标题</a:t>
            </a:r>
            <a:endParaRPr lang="en-US" altLang="zh-CN" b="1" kern="0" noProof="1">
              <a:solidFill>
                <a:schemeClr val="bg1"/>
              </a:solidFill>
              <a:latin typeface="微软雅黑" panose="020B0503020204020204" pitchFamily="34" charset="-122"/>
              <a:ea typeface="微软雅黑" panose="020B0503020204020204" pitchFamily="34" charset="-122"/>
            </a:endParaRPr>
          </a:p>
          <a:p>
            <a:pPr algn="ctr">
              <a:defRPr/>
            </a:pPr>
            <a:r>
              <a:rPr lang="zh-CN" altLang="en-US" sz="11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5" name="组合 24"/>
          <p:cNvGrpSpPr>
            <a:grpSpLocks/>
          </p:cNvGrpSpPr>
          <p:nvPr/>
        </p:nvGrpSpPr>
        <p:grpSpPr bwMode="auto">
          <a:xfrm>
            <a:off x="3392488" y="2732088"/>
            <a:ext cx="1833562" cy="1127125"/>
            <a:chOff x="471218" y="2548491"/>
            <a:chExt cx="2191599" cy="1126866"/>
          </a:xfrm>
        </p:grpSpPr>
        <p:sp>
          <p:nvSpPr>
            <p:cNvPr id="36875" name="矩形 25"/>
            <p:cNvSpPr>
              <a:spLocks noChangeArrowheads="1"/>
            </p:cNvSpPr>
            <p:nvPr/>
          </p:nvSpPr>
          <p:spPr bwMode="auto">
            <a:xfrm>
              <a:off x="471218" y="2548491"/>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1600">
                  <a:solidFill>
                    <a:srgbClr val="404040"/>
                  </a:solidFill>
                  <a:latin typeface="微软雅黑" panose="020B0503020204020204" pitchFamily="34" charset="-122"/>
                  <a:ea typeface="微软雅黑" panose="020B0503020204020204" pitchFamily="34" charset="-122"/>
                </a:rPr>
                <a:t>添加标题</a:t>
              </a:r>
              <a:endParaRPr lang="en-US" altLang="zh-CN" sz="1600">
                <a:solidFill>
                  <a:srgbClr val="404040"/>
                </a:solidFill>
                <a:latin typeface="微软雅黑" panose="020B0503020204020204" pitchFamily="34" charset="-122"/>
                <a:ea typeface="微软雅黑" panose="020B0503020204020204" pitchFamily="34" charset="-122"/>
              </a:endParaRPr>
            </a:p>
          </p:txBody>
        </p:sp>
        <p:sp>
          <p:nvSpPr>
            <p:cNvPr id="36876" name="矩形 26"/>
            <p:cNvSpPr>
              <a:spLocks noChangeArrowheads="1"/>
            </p:cNvSpPr>
            <p:nvPr/>
          </p:nvSpPr>
          <p:spPr bwMode="auto">
            <a:xfrm>
              <a:off x="471218" y="2905916"/>
              <a:ext cx="219159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a:solidFill>
                    <a:srgbClr val="404040"/>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100">
                <a:solidFill>
                  <a:srgbClr val="404040"/>
                </a:solidFill>
                <a:latin typeface="微软雅黑" panose="020B0503020204020204" pitchFamily="34" charset="-122"/>
                <a:ea typeface="微软雅黑" panose="020B0503020204020204" pitchFamily="34" charset="-122"/>
              </a:endParaRPr>
            </a:p>
          </p:txBody>
        </p:sp>
      </p:grpSp>
      <p:sp>
        <p:nvSpPr>
          <p:cNvPr id="28" name="51 Rectángulo"/>
          <p:cNvSpPr/>
          <p:nvPr/>
        </p:nvSpPr>
        <p:spPr>
          <a:xfrm>
            <a:off x="5907088" y="1477963"/>
            <a:ext cx="1978025" cy="787400"/>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lIns="68571" tIns="34285" rIns="68571" bIns="34285" anchor="ctr"/>
          <a:lstStyle/>
          <a:p>
            <a:pPr algn="ctr" eaLnBrk="0" hangingPunct="0">
              <a:defRPr/>
            </a:pPr>
            <a:r>
              <a:rPr lang="zh-CN" altLang="en-US" b="1" kern="0" noProof="1">
                <a:solidFill>
                  <a:schemeClr val="bg1"/>
                </a:solidFill>
                <a:latin typeface="微软雅黑" panose="020B0503020204020204" pitchFamily="34" charset="-122"/>
                <a:ea typeface="微软雅黑" panose="020B0503020204020204" pitchFamily="34" charset="-122"/>
              </a:rPr>
              <a:t>添加标题</a:t>
            </a:r>
            <a:endParaRPr lang="en-US" altLang="zh-CN" b="1" kern="0" noProof="1">
              <a:solidFill>
                <a:schemeClr val="bg1"/>
              </a:solidFill>
              <a:latin typeface="微软雅黑" panose="020B0503020204020204" pitchFamily="34" charset="-122"/>
              <a:ea typeface="微软雅黑" panose="020B0503020204020204" pitchFamily="34" charset="-122"/>
            </a:endParaRPr>
          </a:p>
          <a:p>
            <a:pPr algn="ctr">
              <a:defRPr/>
            </a:pPr>
            <a:r>
              <a:rPr lang="zh-CN" altLang="en-US" sz="11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9" name="组合 28"/>
          <p:cNvGrpSpPr>
            <a:grpSpLocks/>
          </p:cNvGrpSpPr>
          <p:nvPr/>
        </p:nvGrpSpPr>
        <p:grpSpPr bwMode="auto">
          <a:xfrm>
            <a:off x="5907088" y="2732088"/>
            <a:ext cx="1833562" cy="1127125"/>
            <a:chOff x="467746" y="2548491"/>
            <a:chExt cx="2191599" cy="1126866"/>
          </a:xfrm>
        </p:grpSpPr>
        <p:sp>
          <p:nvSpPr>
            <p:cNvPr id="36879" name="矩形 29"/>
            <p:cNvSpPr>
              <a:spLocks noChangeArrowheads="1"/>
            </p:cNvSpPr>
            <p:nvPr/>
          </p:nvSpPr>
          <p:spPr bwMode="auto">
            <a:xfrm>
              <a:off x="467746" y="2548491"/>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1600">
                  <a:solidFill>
                    <a:srgbClr val="404040"/>
                  </a:solidFill>
                  <a:latin typeface="微软雅黑" panose="020B0503020204020204" pitchFamily="34" charset="-122"/>
                  <a:ea typeface="微软雅黑" panose="020B0503020204020204" pitchFamily="34" charset="-122"/>
                </a:rPr>
                <a:t>添加标题</a:t>
              </a:r>
              <a:endParaRPr lang="en-US" altLang="zh-CN" sz="1600">
                <a:solidFill>
                  <a:srgbClr val="404040"/>
                </a:solidFill>
                <a:latin typeface="微软雅黑" panose="020B0503020204020204" pitchFamily="34" charset="-122"/>
                <a:ea typeface="微软雅黑" panose="020B0503020204020204" pitchFamily="34" charset="-122"/>
              </a:endParaRPr>
            </a:p>
          </p:txBody>
        </p:sp>
        <p:sp>
          <p:nvSpPr>
            <p:cNvPr id="36880" name="矩形 30"/>
            <p:cNvSpPr>
              <a:spLocks noChangeArrowheads="1"/>
            </p:cNvSpPr>
            <p:nvPr/>
          </p:nvSpPr>
          <p:spPr bwMode="auto">
            <a:xfrm>
              <a:off x="467746" y="2905916"/>
              <a:ext cx="219159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a:solidFill>
                    <a:srgbClr val="404040"/>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100">
                <a:solidFill>
                  <a:srgbClr val="404040"/>
                </a:solidFill>
                <a:latin typeface="微软雅黑" panose="020B0503020204020204" pitchFamily="34" charset="-122"/>
                <a:ea typeface="微软雅黑" panose="020B0503020204020204" pitchFamily="34" charset="-122"/>
              </a:endParaRPr>
            </a:p>
          </p:txBody>
        </p:sp>
      </p:gr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par>
                          <p:cTn id="8" fill="hold" nodeType="afterGroup">
                            <p:stCondLst>
                              <p:cond delay="500"/>
                            </p:stCondLst>
                            <p:childTnLst>
                              <p:par>
                                <p:cTn id="9" presetID="2" presetClass="entr" presetSubtype="4"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ppt_x</p:attrName>
                                        </p:attrNameLst>
                                      </p:cBhvr>
                                      <p:tavLst>
                                        <p:tav tm="0">
                                          <p:val>
                                            <p:strVal val="#ppt_x"/>
                                          </p:val>
                                        </p:tav>
                                        <p:tav tm="100000">
                                          <p:val>
                                            <p:strVal val="#ppt_x"/>
                                          </p:val>
                                        </p:tav>
                                      </p:tavLst>
                                    </p:anim>
                                    <p:anim calcmode="lin" valueType="num">
                                      <p:cBhvr>
                                        <p:cTn id="12" dur="500" fill="hold"/>
                                        <p:tgtEl>
                                          <p:spTgt spid="21"/>
                                        </p:tgtEl>
                                        <p:attrNameLst>
                                          <p:attrName>ppt_y</p:attrName>
                                        </p:attrNameLst>
                                      </p:cBhvr>
                                      <p:tavLst>
                                        <p:tav tm="0">
                                          <p:val>
                                            <p:strVal val="1+#ppt_h/2"/>
                                          </p:val>
                                        </p:tav>
                                        <p:tav tm="100000">
                                          <p:val>
                                            <p:strVal val="#ppt_y"/>
                                          </p:val>
                                        </p:tav>
                                      </p:tavLst>
                                    </p:anim>
                                  </p:childTnLst>
                                </p:cTn>
                              </p:par>
                            </p:childTnLst>
                          </p:cTn>
                        </p:par>
                        <p:par>
                          <p:cTn id="13" fill="hold" nodeType="afterGroup">
                            <p:stCondLst>
                              <p:cond delay="1000"/>
                            </p:stCondLst>
                            <p:childTnLst>
                              <p:par>
                                <p:cTn id="14" presetID="22" presetClass="entr" presetSubtype="1"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500"/>
                                        <p:tgtEl>
                                          <p:spTgt spid="18"/>
                                        </p:tgtEl>
                                      </p:cBhvr>
                                    </p:animEffect>
                                  </p:childTnLst>
                                </p:cTn>
                              </p:par>
                            </p:childTnLst>
                          </p:cTn>
                        </p:par>
                        <p:par>
                          <p:cTn id="17" fill="hold" nodeType="afterGroup">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childTnLst>
                          </p:cTn>
                        </p:par>
                        <p:par>
                          <p:cTn id="21" fill="hold" nodeType="afterGroup">
                            <p:stCondLst>
                              <p:cond delay="2000"/>
                            </p:stCondLst>
                            <p:childTnLst>
                              <p:par>
                                <p:cTn id="22" presetID="2" presetClass="entr" presetSubtype="4"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p:cTn id="24" dur="500" fill="hold"/>
                                        <p:tgtEl>
                                          <p:spTgt spid="25"/>
                                        </p:tgtEl>
                                        <p:attrNameLst>
                                          <p:attrName>ppt_x</p:attrName>
                                        </p:attrNameLst>
                                      </p:cBhvr>
                                      <p:tavLst>
                                        <p:tav tm="0">
                                          <p:val>
                                            <p:strVal val="#ppt_x"/>
                                          </p:val>
                                        </p:tav>
                                        <p:tav tm="100000">
                                          <p:val>
                                            <p:strVal val="#ppt_x"/>
                                          </p:val>
                                        </p:tav>
                                      </p:tavLst>
                                    </p:anim>
                                    <p:anim calcmode="lin" valueType="num">
                                      <p:cBhvr>
                                        <p:cTn id="25" dur="500" fill="hold"/>
                                        <p:tgtEl>
                                          <p:spTgt spid="25"/>
                                        </p:tgtEl>
                                        <p:attrNameLst>
                                          <p:attrName>ppt_y</p:attrName>
                                        </p:attrNameLst>
                                      </p:cBhvr>
                                      <p:tavLst>
                                        <p:tav tm="0">
                                          <p:val>
                                            <p:strVal val="1+#ppt_h/2"/>
                                          </p:val>
                                        </p:tav>
                                        <p:tav tm="100000">
                                          <p:val>
                                            <p:strVal val="#ppt_y"/>
                                          </p:val>
                                        </p:tav>
                                      </p:tavLst>
                                    </p:anim>
                                  </p:childTnLst>
                                </p:cTn>
                              </p:par>
                            </p:childTnLst>
                          </p:cTn>
                        </p:par>
                        <p:par>
                          <p:cTn id="26" fill="hold" nodeType="afterGroup">
                            <p:stCondLst>
                              <p:cond delay="2500"/>
                            </p:stCondLst>
                            <p:childTnLst>
                              <p:par>
                                <p:cTn id="27" presetID="22" presetClass="entr" presetSubtype="1"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childTnLst>
                          </p:cTn>
                        </p:par>
                        <p:par>
                          <p:cTn id="30" fill="hold" nodeType="afterGroup">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randombar(horizontal)">
                                      <p:cBhvr>
                                        <p:cTn id="33" dur="500"/>
                                        <p:tgtEl>
                                          <p:spTgt spid="28"/>
                                        </p:tgtEl>
                                      </p:cBhvr>
                                    </p:animEffect>
                                  </p:childTnLst>
                                </p:cTn>
                              </p:par>
                            </p:childTnLst>
                          </p:cTn>
                        </p:par>
                        <p:par>
                          <p:cTn id="34" fill="hold" nodeType="afterGroup">
                            <p:stCondLst>
                              <p:cond delay="3500"/>
                            </p:stCondLst>
                            <p:childTnLst>
                              <p:par>
                                <p:cTn id="35" presetID="2" presetClass="entr" presetSubtype="4"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ppt_x</p:attrName>
                                        </p:attrNameLst>
                                      </p:cBhvr>
                                      <p:tavLst>
                                        <p:tav tm="0">
                                          <p:val>
                                            <p:strVal val="#ppt_x"/>
                                          </p:val>
                                        </p:tav>
                                        <p:tav tm="100000">
                                          <p:val>
                                            <p:strVal val="#ppt_x"/>
                                          </p:val>
                                        </p:tav>
                                      </p:tavLst>
                                    </p:anim>
                                    <p:anim calcmode="lin" valueType="num">
                                      <p:cBhvr>
                                        <p:cTn id="3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2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a:grpSpLocks/>
          </p:cNvGrpSpPr>
          <p:nvPr/>
        </p:nvGrpSpPr>
        <p:grpSpPr bwMode="auto">
          <a:xfrm>
            <a:off x="1020763" y="1525588"/>
            <a:ext cx="1674812" cy="2630487"/>
            <a:chOff x="778084" y="1038958"/>
            <a:chExt cx="1850186" cy="2900945"/>
          </a:xfrm>
        </p:grpSpPr>
        <p:sp>
          <p:nvSpPr>
            <p:cNvPr id="33" name="圆角矩形 32"/>
            <p:cNvSpPr/>
            <p:nvPr/>
          </p:nvSpPr>
          <p:spPr>
            <a:xfrm>
              <a:off x="886815" y="1038958"/>
              <a:ext cx="1632723" cy="1502119"/>
            </a:xfrm>
            <a:prstGeom prst="roundRect">
              <a:avLst>
                <a:gd name="adj" fmla="val 93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p>
          </p:txBody>
        </p:sp>
        <p:sp>
          <p:nvSpPr>
            <p:cNvPr id="34" name="任意多边形 33"/>
            <p:cNvSpPr/>
            <p:nvPr/>
          </p:nvSpPr>
          <p:spPr>
            <a:xfrm>
              <a:off x="778084" y="1947582"/>
              <a:ext cx="1850186" cy="199232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solidFill>
                  <a:schemeClr val="bg1"/>
                </a:solidFill>
              </a:endParaRPr>
            </a:p>
          </p:txBody>
        </p:sp>
        <p:sp>
          <p:nvSpPr>
            <p:cNvPr id="35" name="椭圆 34"/>
            <p:cNvSpPr/>
            <p:nvPr/>
          </p:nvSpPr>
          <p:spPr>
            <a:xfrm>
              <a:off x="1402412" y="1648209"/>
              <a:ext cx="601529" cy="6004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latin typeface="Impact" panose="020B0806030902050204" pitchFamily="34" charset="0"/>
              </a:endParaRPr>
            </a:p>
          </p:txBody>
        </p:sp>
        <p:sp>
          <p:nvSpPr>
            <p:cNvPr id="38917" name="文本框 11"/>
            <p:cNvSpPr txBox="1">
              <a:spLocks noChangeArrowheads="1"/>
            </p:cNvSpPr>
            <p:nvPr/>
          </p:nvSpPr>
          <p:spPr bwMode="auto">
            <a:xfrm>
              <a:off x="1304926" y="1222952"/>
              <a:ext cx="839367" cy="64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en-US" altLang="zh-HK" sz="3300">
                  <a:solidFill>
                    <a:schemeClr val="bg1"/>
                  </a:solidFill>
                  <a:latin typeface="Impact" panose="020B0806030902050204" pitchFamily="34" charset="0"/>
                  <a:ea typeface="张海山锐谐体2.0-授权联系：Samtype@QQ.com" pitchFamily="2" charset="-122"/>
                </a:rPr>
                <a:t>01</a:t>
              </a:r>
              <a:endParaRPr lang="zh-HK" altLang="en-US" sz="3300">
                <a:solidFill>
                  <a:schemeClr val="bg1"/>
                </a:solidFill>
                <a:latin typeface="Impact" panose="020B0806030902050204" pitchFamily="34" charset="0"/>
                <a:ea typeface="张海山锐谐体2.0-授权联系：Samtype@QQ.com" pitchFamily="2" charset="-122"/>
              </a:endParaRPr>
            </a:p>
          </p:txBody>
        </p:sp>
        <p:sp>
          <p:nvSpPr>
            <p:cNvPr id="38918" name="文本框 64"/>
            <p:cNvSpPr txBox="1">
              <a:spLocks noChangeArrowheads="1"/>
            </p:cNvSpPr>
            <p:nvPr/>
          </p:nvSpPr>
          <p:spPr bwMode="auto">
            <a:xfrm>
              <a:off x="1148007" y="2434566"/>
              <a:ext cx="1110344"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en-US" sz="1600" b="1">
                  <a:solidFill>
                    <a:srgbClr val="404040"/>
                  </a:solidFill>
                  <a:latin typeface="微软雅黑" panose="020B0503020204020204" pitchFamily="34" charset="-122"/>
                  <a:ea typeface="微软雅黑" panose="020B0503020204020204" pitchFamily="34" charset="-122"/>
                </a:rPr>
                <a:t>添加标题</a:t>
              </a:r>
              <a:endParaRPr lang="zh-HK" altLang="en-US" sz="1600" b="1">
                <a:solidFill>
                  <a:srgbClr val="404040"/>
                </a:solidFill>
                <a:latin typeface="微软雅黑" panose="020B0503020204020204" pitchFamily="34" charset="-122"/>
                <a:ea typeface="微软雅黑" panose="020B0503020204020204" pitchFamily="34" charset="-122"/>
              </a:endParaRPr>
            </a:p>
          </p:txBody>
        </p:sp>
        <p:sp>
          <p:nvSpPr>
            <p:cNvPr id="38919" name="文本框 65"/>
            <p:cNvSpPr txBox="1">
              <a:spLocks noChangeArrowheads="1"/>
            </p:cNvSpPr>
            <p:nvPr/>
          </p:nvSpPr>
          <p:spPr bwMode="auto">
            <a:xfrm>
              <a:off x="1139623" y="2788385"/>
              <a:ext cx="1127111" cy="82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en-US" sz="1100">
                  <a:solidFill>
                    <a:srgbClr val="262626"/>
                  </a:solidFill>
                  <a:latin typeface="微软雅黑" panose="020B0503020204020204" pitchFamily="34" charset="-122"/>
                  <a:ea typeface="微软雅黑" panose="020B0503020204020204" pitchFamily="34" charset="-122"/>
                </a:rPr>
                <a:t>完成模高和</a:t>
              </a:r>
              <a:endParaRPr lang="en-US" altLang="zh-CN" sz="1100">
                <a:solidFill>
                  <a:srgbClr val="262626"/>
                </a:solidFill>
                <a:latin typeface="微软雅黑" panose="020B0503020204020204" pitchFamily="34" charset="-122"/>
                <a:ea typeface="微软雅黑" panose="020B0503020204020204" pitchFamily="34" charset="-122"/>
              </a:endParaRPr>
            </a:p>
            <a:p>
              <a:pPr algn="ctr"/>
              <a:r>
                <a:rPr lang="zh-CN" altLang="en-US" sz="1100">
                  <a:solidFill>
                    <a:srgbClr val="262626"/>
                  </a:solidFill>
                  <a:latin typeface="微软雅黑" panose="020B0503020204020204" pitchFamily="34" charset="-122"/>
                  <a:ea typeface="微软雅黑" panose="020B0503020204020204" pitchFamily="34" charset="-122"/>
                </a:rPr>
                <a:t>图高的作业</a:t>
              </a:r>
              <a:endParaRPr lang="en-US" altLang="zh-CN" sz="1100">
                <a:solidFill>
                  <a:srgbClr val="262626"/>
                </a:solidFill>
                <a:latin typeface="微软雅黑" panose="020B0503020204020204" pitchFamily="34" charset="-122"/>
                <a:ea typeface="微软雅黑" panose="020B0503020204020204" pitchFamily="34" charset="-122"/>
              </a:endParaRPr>
            </a:p>
            <a:p>
              <a:pPr algn="ctr"/>
              <a:r>
                <a:rPr lang="zh-CN" altLang="en-US" sz="1100">
                  <a:solidFill>
                    <a:srgbClr val="262626"/>
                  </a:solidFill>
                  <a:latin typeface="微软雅黑" panose="020B0503020204020204" pitchFamily="34" charset="-122"/>
                  <a:ea typeface="微软雅黑" panose="020B0503020204020204" pitchFamily="34" charset="-122"/>
                </a:rPr>
                <a:t>争取尽快做</a:t>
              </a:r>
              <a:endParaRPr lang="en-US" altLang="zh-CN" sz="1100">
                <a:solidFill>
                  <a:srgbClr val="262626"/>
                </a:solidFill>
                <a:latin typeface="微软雅黑" panose="020B0503020204020204" pitchFamily="34" charset="-122"/>
                <a:ea typeface="微软雅黑" panose="020B0503020204020204" pitchFamily="34" charset="-122"/>
              </a:endParaRPr>
            </a:p>
            <a:p>
              <a:pPr algn="ctr"/>
              <a:r>
                <a:rPr lang="zh-CN" altLang="en-US" sz="1100">
                  <a:solidFill>
                    <a:srgbClr val="262626"/>
                  </a:solidFill>
                  <a:latin typeface="微软雅黑" panose="020B0503020204020204" pitchFamily="34" charset="-122"/>
                  <a:ea typeface="微软雅黑" panose="020B0503020204020204" pitchFamily="34" charset="-122"/>
                </a:rPr>
                <a:t>好不能再拖</a:t>
              </a:r>
              <a:endParaRPr lang="zh-HK" altLang="en-US" sz="1100">
                <a:solidFill>
                  <a:srgbClr val="262626"/>
                </a:solidFill>
                <a:latin typeface="微软雅黑" panose="020B0503020204020204" pitchFamily="34" charset="-122"/>
                <a:ea typeface="微软雅黑" panose="020B0503020204020204" pitchFamily="34" charset="-122"/>
              </a:endParaRPr>
            </a:p>
          </p:txBody>
        </p:sp>
      </p:grpSp>
      <p:grpSp>
        <p:nvGrpSpPr>
          <p:cNvPr id="39" name="组合 38"/>
          <p:cNvGrpSpPr>
            <a:grpSpLocks/>
          </p:cNvGrpSpPr>
          <p:nvPr/>
        </p:nvGrpSpPr>
        <p:grpSpPr bwMode="auto">
          <a:xfrm>
            <a:off x="2824163" y="1525588"/>
            <a:ext cx="1676400" cy="2630487"/>
            <a:chOff x="2690633" y="1038958"/>
            <a:chExt cx="1850186" cy="2900945"/>
          </a:xfrm>
        </p:grpSpPr>
        <p:sp>
          <p:nvSpPr>
            <p:cNvPr id="40" name="圆角矩形 39"/>
            <p:cNvSpPr/>
            <p:nvPr/>
          </p:nvSpPr>
          <p:spPr>
            <a:xfrm>
              <a:off x="2799261" y="1038958"/>
              <a:ext cx="1632929" cy="1502119"/>
            </a:xfrm>
            <a:prstGeom prst="roundRect">
              <a:avLst>
                <a:gd name="adj" fmla="val 93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p>
          </p:txBody>
        </p:sp>
        <p:sp>
          <p:nvSpPr>
            <p:cNvPr id="41" name="任意多边形 40"/>
            <p:cNvSpPr/>
            <p:nvPr/>
          </p:nvSpPr>
          <p:spPr>
            <a:xfrm>
              <a:off x="2690633" y="1947582"/>
              <a:ext cx="1850186" cy="199232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solidFill>
                  <a:schemeClr val="bg1"/>
                </a:solidFill>
              </a:endParaRPr>
            </a:p>
          </p:txBody>
        </p:sp>
        <p:sp>
          <p:nvSpPr>
            <p:cNvPr id="42" name="椭圆 41"/>
            <p:cNvSpPr/>
            <p:nvPr/>
          </p:nvSpPr>
          <p:spPr>
            <a:xfrm>
              <a:off x="3316121" y="1648209"/>
              <a:ext cx="599208" cy="6004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latin typeface="Impact" panose="020B0806030902050204" pitchFamily="34" charset="0"/>
              </a:endParaRPr>
            </a:p>
          </p:txBody>
        </p:sp>
        <p:sp>
          <p:nvSpPr>
            <p:cNvPr id="38924" name="文本框 48"/>
            <p:cNvSpPr txBox="1">
              <a:spLocks noChangeArrowheads="1"/>
            </p:cNvSpPr>
            <p:nvPr/>
          </p:nvSpPr>
          <p:spPr bwMode="auto">
            <a:xfrm>
              <a:off x="3185327" y="1222952"/>
              <a:ext cx="894944" cy="64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en-US" altLang="zh-HK" sz="3300">
                  <a:solidFill>
                    <a:schemeClr val="bg1"/>
                  </a:solidFill>
                  <a:latin typeface="Impact" panose="020B0806030902050204" pitchFamily="34" charset="0"/>
                  <a:ea typeface="张海山锐谐体2.0-授权联系：Samtype@QQ.com" pitchFamily="2" charset="-122"/>
                </a:rPr>
                <a:t>02</a:t>
              </a:r>
              <a:endParaRPr lang="zh-HK" altLang="en-US" sz="3300">
                <a:solidFill>
                  <a:schemeClr val="bg1"/>
                </a:solidFill>
                <a:latin typeface="Impact" panose="020B0806030902050204" pitchFamily="34" charset="0"/>
                <a:ea typeface="张海山锐谐体2.0-授权联系：Samtype@QQ.com" pitchFamily="2" charset="-122"/>
              </a:endParaRPr>
            </a:p>
          </p:txBody>
        </p:sp>
        <p:sp>
          <p:nvSpPr>
            <p:cNvPr id="38925" name="文本框 66"/>
            <p:cNvSpPr txBox="1">
              <a:spLocks noChangeArrowheads="1"/>
            </p:cNvSpPr>
            <p:nvPr/>
          </p:nvSpPr>
          <p:spPr bwMode="auto">
            <a:xfrm>
              <a:off x="3060555" y="2434566"/>
              <a:ext cx="1110344"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en-US" sz="1600" b="1">
                  <a:solidFill>
                    <a:schemeClr val="accent1"/>
                  </a:solidFill>
                  <a:latin typeface="微软雅黑" panose="020B0503020204020204" pitchFamily="34" charset="-122"/>
                  <a:ea typeface="微软雅黑" panose="020B0503020204020204" pitchFamily="34" charset="-122"/>
                </a:rPr>
                <a:t>添加标题</a:t>
              </a:r>
              <a:endParaRPr lang="zh-HK" altLang="en-US" sz="1600" b="1">
                <a:solidFill>
                  <a:schemeClr val="accent1"/>
                </a:solidFill>
                <a:latin typeface="微软雅黑" panose="020B0503020204020204" pitchFamily="34" charset="-122"/>
                <a:ea typeface="微软雅黑" panose="020B0503020204020204" pitchFamily="34" charset="-122"/>
              </a:endParaRPr>
            </a:p>
          </p:txBody>
        </p:sp>
        <p:sp>
          <p:nvSpPr>
            <p:cNvPr id="38926" name="文本框 67"/>
            <p:cNvSpPr txBox="1">
              <a:spLocks noChangeArrowheads="1"/>
            </p:cNvSpPr>
            <p:nvPr/>
          </p:nvSpPr>
          <p:spPr bwMode="auto">
            <a:xfrm>
              <a:off x="2955048" y="2788385"/>
              <a:ext cx="1321356" cy="82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en-US" sz="1100">
                  <a:solidFill>
                    <a:srgbClr val="262626"/>
                  </a:solidFill>
                  <a:latin typeface="微软雅黑" panose="020B0503020204020204" pitchFamily="34" charset="-122"/>
                  <a:ea typeface="微软雅黑" panose="020B0503020204020204" pitchFamily="34" charset="-122"/>
                </a:rPr>
                <a:t>辅助软件可以</a:t>
              </a:r>
              <a:endParaRPr lang="en-US" altLang="zh-CN" sz="1100">
                <a:solidFill>
                  <a:srgbClr val="262626"/>
                </a:solidFill>
                <a:latin typeface="微软雅黑" panose="020B0503020204020204" pitchFamily="34" charset="-122"/>
                <a:ea typeface="微软雅黑" panose="020B0503020204020204" pitchFamily="34" charset="-122"/>
              </a:endParaRPr>
            </a:p>
            <a:p>
              <a:pPr algn="ctr"/>
              <a:r>
                <a:rPr lang="zh-CN" altLang="en-US" sz="1100">
                  <a:solidFill>
                    <a:srgbClr val="262626"/>
                  </a:solidFill>
                  <a:latin typeface="微软雅黑" panose="020B0503020204020204" pitchFamily="34" charset="-122"/>
                  <a:ea typeface="微软雅黑" panose="020B0503020204020204" pitchFamily="34" charset="-122"/>
                </a:rPr>
                <a:t>为幻灯片提供</a:t>
              </a:r>
              <a:endParaRPr lang="en-US" altLang="zh-CN" sz="1100">
                <a:solidFill>
                  <a:srgbClr val="262626"/>
                </a:solidFill>
                <a:latin typeface="微软雅黑" panose="020B0503020204020204" pitchFamily="34" charset="-122"/>
                <a:ea typeface="微软雅黑" panose="020B0503020204020204" pitchFamily="34" charset="-122"/>
              </a:endParaRPr>
            </a:p>
            <a:p>
              <a:pPr algn="ctr"/>
              <a:r>
                <a:rPr lang="zh-CN" altLang="en-US" sz="1100">
                  <a:solidFill>
                    <a:srgbClr val="262626"/>
                  </a:solidFill>
                  <a:latin typeface="微软雅黑" panose="020B0503020204020204" pitchFamily="34" charset="-122"/>
                  <a:ea typeface="微软雅黑" panose="020B0503020204020204" pitchFamily="34" charset="-122"/>
                </a:rPr>
                <a:t>很好的辅助等</a:t>
              </a:r>
              <a:endParaRPr lang="en-US" altLang="zh-CN" sz="1100">
                <a:solidFill>
                  <a:srgbClr val="262626"/>
                </a:solidFill>
                <a:latin typeface="微软雅黑" panose="020B0503020204020204" pitchFamily="34" charset="-122"/>
                <a:ea typeface="微软雅黑" panose="020B0503020204020204" pitchFamily="34" charset="-122"/>
              </a:endParaRPr>
            </a:p>
            <a:p>
              <a:pPr algn="ctr"/>
              <a:r>
                <a:rPr lang="zh-CN" altLang="en-US" sz="1100">
                  <a:solidFill>
                    <a:srgbClr val="262626"/>
                  </a:solidFill>
                  <a:latin typeface="微软雅黑" panose="020B0503020204020204" pitchFamily="34" charset="-122"/>
                  <a:ea typeface="微软雅黑" panose="020B0503020204020204" pitchFamily="34" charset="-122"/>
                </a:rPr>
                <a:t>有必要去学习</a:t>
              </a:r>
              <a:endParaRPr lang="en-US" altLang="zh-CN" sz="1100">
                <a:solidFill>
                  <a:srgbClr val="262626"/>
                </a:solidFill>
                <a:latin typeface="微软雅黑" panose="020B0503020204020204" pitchFamily="34" charset="-122"/>
                <a:ea typeface="微软雅黑" panose="020B0503020204020204" pitchFamily="34" charset="-122"/>
              </a:endParaRPr>
            </a:p>
          </p:txBody>
        </p:sp>
      </p:grpSp>
      <p:grpSp>
        <p:nvGrpSpPr>
          <p:cNvPr id="46" name="组合 45"/>
          <p:cNvGrpSpPr>
            <a:grpSpLocks/>
          </p:cNvGrpSpPr>
          <p:nvPr/>
        </p:nvGrpSpPr>
        <p:grpSpPr bwMode="auto">
          <a:xfrm>
            <a:off x="4621213" y="1525588"/>
            <a:ext cx="1674812" cy="2630487"/>
            <a:chOff x="4603182" y="1038958"/>
            <a:chExt cx="1850186" cy="2900945"/>
          </a:xfrm>
        </p:grpSpPr>
        <p:sp>
          <p:nvSpPr>
            <p:cNvPr id="47" name="圆角矩形 46"/>
            <p:cNvSpPr/>
            <p:nvPr/>
          </p:nvSpPr>
          <p:spPr>
            <a:xfrm>
              <a:off x="4711913" y="1038958"/>
              <a:ext cx="1632723" cy="1502119"/>
            </a:xfrm>
            <a:prstGeom prst="roundRect">
              <a:avLst>
                <a:gd name="adj" fmla="val 93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p>
          </p:txBody>
        </p:sp>
        <p:sp>
          <p:nvSpPr>
            <p:cNvPr id="48" name="任意多边形 47"/>
            <p:cNvSpPr/>
            <p:nvPr/>
          </p:nvSpPr>
          <p:spPr>
            <a:xfrm>
              <a:off x="4603182" y="1947582"/>
              <a:ext cx="1850186" cy="199232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solidFill>
                  <a:schemeClr val="bg1"/>
                </a:solidFill>
              </a:endParaRPr>
            </a:p>
          </p:txBody>
        </p:sp>
        <p:sp>
          <p:nvSpPr>
            <p:cNvPr id="49" name="椭圆 48"/>
            <p:cNvSpPr/>
            <p:nvPr/>
          </p:nvSpPr>
          <p:spPr>
            <a:xfrm>
              <a:off x="5227510" y="1648209"/>
              <a:ext cx="601529" cy="6004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latin typeface="Impact" panose="020B0806030902050204" pitchFamily="34" charset="0"/>
              </a:endParaRPr>
            </a:p>
          </p:txBody>
        </p:sp>
        <p:sp>
          <p:nvSpPr>
            <p:cNvPr id="38931" name="文本框 54"/>
            <p:cNvSpPr txBox="1">
              <a:spLocks noChangeArrowheads="1"/>
            </p:cNvSpPr>
            <p:nvPr/>
          </p:nvSpPr>
          <p:spPr bwMode="auto">
            <a:xfrm>
              <a:off x="5044295" y="1222952"/>
              <a:ext cx="978584" cy="64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en-US" altLang="zh-HK" sz="3300">
                  <a:solidFill>
                    <a:schemeClr val="bg1"/>
                  </a:solidFill>
                  <a:latin typeface="Impact" panose="020B0806030902050204" pitchFamily="34" charset="0"/>
                  <a:ea typeface="张海山锐谐体2.0-授权联系：Samtype@QQ.com" pitchFamily="2" charset="-122"/>
                </a:rPr>
                <a:t>03</a:t>
              </a:r>
              <a:endParaRPr lang="zh-HK" altLang="en-US" sz="3300">
                <a:solidFill>
                  <a:schemeClr val="bg1"/>
                </a:solidFill>
                <a:latin typeface="Impact" panose="020B0806030902050204" pitchFamily="34" charset="0"/>
                <a:ea typeface="张海山锐谐体2.0-授权联系：Samtype@QQ.com" pitchFamily="2" charset="-122"/>
              </a:endParaRPr>
            </a:p>
          </p:txBody>
        </p:sp>
        <p:sp>
          <p:nvSpPr>
            <p:cNvPr id="38932" name="文本框 68"/>
            <p:cNvSpPr txBox="1">
              <a:spLocks noChangeArrowheads="1"/>
            </p:cNvSpPr>
            <p:nvPr/>
          </p:nvSpPr>
          <p:spPr bwMode="auto">
            <a:xfrm>
              <a:off x="4973104" y="2434566"/>
              <a:ext cx="1110344"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en-US" sz="1600" b="1">
                  <a:solidFill>
                    <a:srgbClr val="404040"/>
                  </a:solidFill>
                  <a:latin typeface="微软雅黑" panose="020B0503020204020204" pitchFamily="34" charset="-122"/>
                  <a:ea typeface="微软雅黑" panose="020B0503020204020204" pitchFamily="34" charset="-122"/>
                </a:rPr>
                <a:t>添加标题</a:t>
              </a:r>
              <a:endParaRPr lang="zh-HK" altLang="en-US" sz="1600" b="1">
                <a:solidFill>
                  <a:srgbClr val="404040"/>
                </a:solidFill>
                <a:latin typeface="微软雅黑" panose="020B0503020204020204" pitchFamily="34" charset="-122"/>
                <a:ea typeface="微软雅黑" panose="020B0503020204020204" pitchFamily="34" charset="-122"/>
              </a:endParaRPr>
            </a:p>
          </p:txBody>
        </p:sp>
        <p:sp>
          <p:nvSpPr>
            <p:cNvPr id="38933" name="文本框 69"/>
            <p:cNvSpPr txBox="1">
              <a:spLocks noChangeArrowheads="1"/>
            </p:cNvSpPr>
            <p:nvPr/>
          </p:nvSpPr>
          <p:spPr bwMode="auto">
            <a:xfrm>
              <a:off x="4833160" y="2788385"/>
              <a:ext cx="1390229" cy="64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en-US" sz="1100">
                  <a:solidFill>
                    <a:srgbClr val="262626"/>
                  </a:solidFill>
                  <a:latin typeface="微软雅黑" panose="020B0503020204020204" pitchFamily="34" charset="-122"/>
                  <a:ea typeface="微软雅黑" panose="020B0503020204020204" pitchFamily="34" charset="-122"/>
                </a:rPr>
                <a:t>形成思路风格</a:t>
              </a:r>
              <a:endParaRPr lang="en-US" altLang="zh-CN" sz="1100">
                <a:solidFill>
                  <a:srgbClr val="262626"/>
                </a:solidFill>
                <a:latin typeface="微软雅黑" panose="020B0503020204020204" pitchFamily="34" charset="-122"/>
                <a:ea typeface="微软雅黑" panose="020B0503020204020204" pitchFamily="34" charset="-122"/>
              </a:endParaRPr>
            </a:p>
            <a:p>
              <a:pPr algn="ctr"/>
              <a:r>
                <a:rPr lang="zh-CN" altLang="en-US" sz="1100">
                  <a:solidFill>
                    <a:srgbClr val="262626"/>
                  </a:solidFill>
                  <a:latin typeface="微软雅黑" panose="020B0503020204020204" pitchFamily="34" charset="-122"/>
                  <a:ea typeface="微软雅黑" panose="020B0503020204020204" pitchFamily="34" charset="-122"/>
                </a:rPr>
                <a:t>仔细考量细节 </a:t>
              </a:r>
              <a:endParaRPr lang="en-US" altLang="zh-CN" sz="1100">
                <a:solidFill>
                  <a:srgbClr val="262626"/>
                </a:solidFill>
                <a:latin typeface="微软雅黑" panose="020B0503020204020204" pitchFamily="34" charset="-122"/>
                <a:ea typeface="微软雅黑" panose="020B0503020204020204" pitchFamily="34" charset="-122"/>
              </a:endParaRPr>
            </a:p>
            <a:p>
              <a:pPr algn="ctr"/>
              <a:r>
                <a:rPr lang="zh-CN" altLang="en-US" sz="1100">
                  <a:solidFill>
                    <a:srgbClr val="262626"/>
                  </a:solidFill>
                  <a:latin typeface="微软雅黑" panose="020B0503020204020204" pitchFamily="34" charset="-122"/>
                  <a:ea typeface="微软雅黑" panose="020B0503020204020204" pitchFamily="34" charset="-122"/>
                </a:rPr>
                <a:t>把每一步做好</a:t>
              </a:r>
              <a:endParaRPr lang="en-US" altLang="zh-CN" sz="1100">
                <a:solidFill>
                  <a:srgbClr val="262626"/>
                </a:solidFill>
                <a:latin typeface="微软雅黑" panose="020B0503020204020204" pitchFamily="34" charset="-122"/>
                <a:ea typeface="微软雅黑" panose="020B0503020204020204" pitchFamily="34" charset="-122"/>
              </a:endParaRPr>
            </a:p>
          </p:txBody>
        </p:sp>
      </p:grpSp>
      <p:grpSp>
        <p:nvGrpSpPr>
          <p:cNvPr id="53" name="组合 52"/>
          <p:cNvGrpSpPr>
            <a:grpSpLocks/>
          </p:cNvGrpSpPr>
          <p:nvPr/>
        </p:nvGrpSpPr>
        <p:grpSpPr bwMode="auto">
          <a:xfrm>
            <a:off x="6424613" y="1525588"/>
            <a:ext cx="1676400" cy="2630487"/>
            <a:chOff x="6515731" y="1038958"/>
            <a:chExt cx="1850186" cy="2900945"/>
          </a:xfrm>
        </p:grpSpPr>
        <p:sp>
          <p:nvSpPr>
            <p:cNvPr id="54" name="圆角矩形 53"/>
            <p:cNvSpPr/>
            <p:nvPr/>
          </p:nvSpPr>
          <p:spPr>
            <a:xfrm>
              <a:off x="6624359" y="1038958"/>
              <a:ext cx="1632929" cy="1502119"/>
            </a:xfrm>
            <a:prstGeom prst="roundRect">
              <a:avLst>
                <a:gd name="adj" fmla="val 93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p>
          </p:txBody>
        </p:sp>
        <p:sp>
          <p:nvSpPr>
            <p:cNvPr id="55" name="任意多边形 54"/>
            <p:cNvSpPr/>
            <p:nvPr/>
          </p:nvSpPr>
          <p:spPr>
            <a:xfrm>
              <a:off x="6515731" y="1947582"/>
              <a:ext cx="1850186" cy="199232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solidFill>
                  <a:schemeClr val="bg1"/>
                </a:solidFill>
              </a:endParaRPr>
            </a:p>
          </p:txBody>
        </p:sp>
        <p:sp>
          <p:nvSpPr>
            <p:cNvPr id="56" name="椭圆 55"/>
            <p:cNvSpPr/>
            <p:nvPr/>
          </p:nvSpPr>
          <p:spPr>
            <a:xfrm>
              <a:off x="7141219" y="1648209"/>
              <a:ext cx="599208" cy="6004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latin typeface="Impact" panose="020B0806030902050204" pitchFamily="34" charset="0"/>
              </a:endParaRPr>
            </a:p>
          </p:txBody>
        </p:sp>
        <p:sp>
          <p:nvSpPr>
            <p:cNvPr id="38938" name="文本框 60"/>
            <p:cNvSpPr txBox="1">
              <a:spLocks noChangeArrowheads="1"/>
            </p:cNvSpPr>
            <p:nvPr/>
          </p:nvSpPr>
          <p:spPr bwMode="auto">
            <a:xfrm>
              <a:off x="6988992" y="1222952"/>
              <a:ext cx="876274" cy="64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en-US" altLang="zh-HK" sz="3300">
                  <a:solidFill>
                    <a:schemeClr val="bg1"/>
                  </a:solidFill>
                  <a:latin typeface="Impact" panose="020B0806030902050204" pitchFamily="34" charset="0"/>
                  <a:ea typeface="张海山锐谐体2.0-授权联系：Samtype@QQ.com" pitchFamily="2" charset="-122"/>
                </a:rPr>
                <a:t>04</a:t>
              </a:r>
              <a:endParaRPr lang="zh-HK" altLang="en-US" sz="3300">
                <a:solidFill>
                  <a:schemeClr val="bg1"/>
                </a:solidFill>
                <a:latin typeface="Impact" panose="020B0806030902050204" pitchFamily="34" charset="0"/>
                <a:ea typeface="张海山锐谐体2.0-授权联系：Samtype@QQ.com" pitchFamily="2" charset="-122"/>
              </a:endParaRPr>
            </a:p>
          </p:txBody>
        </p:sp>
        <p:sp>
          <p:nvSpPr>
            <p:cNvPr id="38939" name="文本框 70"/>
            <p:cNvSpPr txBox="1">
              <a:spLocks noChangeArrowheads="1"/>
            </p:cNvSpPr>
            <p:nvPr/>
          </p:nvSpPr>
          <p:spPr bwMode="auto">
            <a:xfrm>
              <a:off x="6885653" y="2434566"/>
              <a:ext cx="1110344"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en-US" sz="1600" b="1">
                  <a:solidFill>
                    <a:schemeClr val="accent1"/>
                  </a:solidFill>
                  <a:latin typeface="微软雅黑" panose="020B0503020204020204" pitchFamily="34" charset="-122"/>
                  <a:ea typeface="微软雅黑" panose="020B0503020204020204" pitchFamily="34" charset="-122"/>
                </a:rPr>
                <a:t>添加标题</a:t>
              </a:r>
              <a:endParaRPr lang="zh-HK" altLang="en-US" sz="1600" b="1">
                <a:solidFill>
                  <a:schemeClr val="accent1"/>
                </a:solidFill>
                <a:latin typeface="微软雅黑" panose="020B0503020204020204" pitchFamily="34" charset="-122"/>
                <a:ea typeface="微软雅黑" panose="020B0503020204020204" pitchFamily="34" charset="-122"/>
              </a:endParaRPr>
            </a:p>
          </p:txBody>
        </p:sp>
        <p:sp>
          <p:nvSpPr>
            <p:cNvPr id="38940" name="文本框 71"/>
            <p:cNvSpPr txBox="1">
              <a:spLocks noChangeArrowheads="1"/>
            </p:cNvSpPr>
            <p:nvPr/>
          </p:nvSpPr>
          <p:spPr bwMode="auto">
            <a:xfrm>
              <a:off x="6770752" y="2788385"/>
              <a:ext cx="1340145" cy="82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en-US" sz="1100">
                  <a:solidFill>
                    <a:srgbClr val="262626"/>
                  </a:solidFill>
                  <a:latin typeface="微软雅黑" panose="020B0503020204020204" pitchFamily="34" charset="-122"/>
                  <a:ea typeface="微软雅黑" panose="020B0503020204020204" pitchFamily="34" charset="-122"/>
                </a:rPr>
                <a:t>这是并列关系</a:t>
              </a:r>
              <a:endParaRPr lang="en-US" altLang="zh-CN" sz="1100">
                <a:solidFill>
                  <a:srgbClr val="262626"/>
                </a:solidFill>
                <a:latin typeface="微软雅黑" panose="020B0503020204020204" pitchFamily="34" charset="-122"/>
                <a:ea typeface="微软雅黑" panose="020B0503020204020204" pitchFamily="34" charset="-122"/>
              </a:endParaRPr>
            </a:p>
            <a:p>
              <a:pPr algn="ctr"/>
              <a:r>
                <a:rPr lang="zh-CN" altLang="en-US" sz="1100">
                  <a:solidFill>
                    <a:srgbClr val="262626"/>
                  </a:solidFill>
                  <a:latin typeface="微软雅黑" panose="020B0503020204020204" pitchFamily="34" charset="-122"/>
                  <a:ea typeface="微软雅黑" panose="020B0503020204020204" pitchFamily="34" charset="-122"/>
                </a:rPr>
                <a:t>的表达方式之</a:t>
              </a:r>
              <a:endParaRPr lang="en-US" altLang="zh-CN" sz="1100">
                <a:solidFill>
                  <a:srgbClr val="262626"/>
                </a:solidFill>
                <a:latin typeface="微软雅黑" panose="020B0503020204020204" pitchFamily="34" charset="-122"/>
                <a:ea typeface="微软雅黑" panose="020B0503020204020204" pitchFamily="34" charset="-122"/>
              </a:endParaRPr>
            </a:p>
            <a:p>
              <a:pPr algn="ctr"/>
              <a:r>
                <a:rPr lang="zh-CN" altLang="en-US" sz="1100">
                  <a:solidFill>
                    <a:srgbClr val="262626"/>
                  </a:solidFill>
                  <a:latin typeface="微软雅黑" panose="020B0503020204020204" pitchFamily="34" charset="-122"/>
                  <a:ea typeface="微软雅黑" panose="020B0503020204020204" pitchFamily="34" charset="-122"/>
                </a:rPr>
                <a:t>你可以输入其</a:t>
              </a:r>
              <a:endParaRPr lang="en-US" altLang="zh-CN" sz="1100">
                <a:solidFill>
                  <a:srgbClr val="262626"/>
                </a:solidFill>
                <a:latin typeface="微软雅黑" panose="020B0503020204020204" pitchFamily="34" charset="-122"/>
                <a:ea typeface="微软雅黑" panose="020B0503020204020204" pitchFamily="34" charset="-122"/>
              </a:endParaRPr>
            </a:p>
            <a:p>
              <a:pPr algn="ctr"/>
              <a:r>
                <a:rPr lang="zh-CN" altLang="en-US" sz="1100">
                  <a:solidFill>
                    <a:srgbClr val="262626"/>
                  </a:solidFill>
                  <a:latin typeface="微软雅黑" panose="020B0503020204020204" pitchFamily="34" charset="-122"/>
                  <a:ea typeface="微软雅黑" panose="020B0503020204020204" pitchFamily="34" charset="-122"/>
                </a:rPr>
                <a:t>他的内容代替</a:t>
              </a:r>
              <a:endParaRPr lang="zh-HK" altLang="en-US" sz="1100">
                <a:solidFill>
                  <a:srgbClr val="262626"/>
                </a:solidFill>
                <a:latin typeface="微软雅黑" panose="020B0503020204020204" pitchFamily="34" charset="-122"/>
                <a:ea typeface="微软雅黑" panose="020B0503020204020204" pitchFamily="34" charset="-122"/>
              </a:endParaRPr>
            </a:p>
          </p:txBody>
        </p:sp>
      </p:grpSp>
      <p:sp>
        <p:nvSpPr>
          <p:cNvPr id="38941" name="TextBox 29"/>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38942" name="TextBox 30"/>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ppt_x</p:attrName>
                                        </p:attrNameLst>
                                      </p:cBhvr>
                                      <p:tavLst>
                                        <p:tav tm="0">
                                          <p:val>
                                            <p:strVal val="#ppt_x"/>
                                          </p:val>
                                        </p:tav>
                                        <p:tav tm="100000">
                                          <p:val>
                                            <p:strVal val="#ppt_x"/>
                                          </p:val>
                                        </p:tav>
                                      </p:tavLst>
                                    </p:anim>
                                    <p:anim calcmode="lin" valueType="num">
                                      <p:cBhvr>
                                        <p:cTn id="8" dur="500" fill="hold"/>
                                        <p:tgtEl>
                                          <p:spTgt spid="3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p:cTn id="12" dur="500" fill="hold"/>
                                        <p:tgtEl>
                                          <p:spTgt spid="39"/>
                                        </p:tgtEl>
                                        <p:attrNameLst>
                                          <p:attrName>ppt_x</p:attrName>
                                        </p:attrNameLst>
                                      </p:cBhvr>
                                      <p:tavLst>
                                        <p:tav tm="0">
                                          <p:val>
                                            <p:strVal val="#ppt_x"/>
                                          </p:val>
                                        </p:tav>
                                        <p:tav tm="100000">
                                          <p:val>
                                            <p:strVal val="#ppt_x"/>
                                          </p:val>
                                        </p:tav>
                                      </p:tavLst>
                                    </p:anim>
                                    <p:anim calcmode="lin" valueType="num">
                                      <p:cBhvr>
                                        <p:cTn id="13" dur="500" fill="hold"/>
                                        <p:tgtEl>
                                          <p:spTgt spid="39"/>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2" presetClass="entr" presetSubtype="4" fill="hold" nodeType="afterEffect">
                                  <p:stCondLst>
                                    <p:cond delay="0"/>
                                  </p:stCondLst>
                                  <p:childTnLst>
                                    <p:set>
                                      <p:cBhvr>
                                        <p:cTn id="16" dur="1" fill="hold">
                                          <p:stCondLst>
                                            <p:cond delay="0"/>
                                          </p:stCondLst>
                                        </p:cTn>
                                        <p:tgtEl>
                                          <p:spTgt spid="46"/>
                                        </p:tgtEl>
                                        <p:attrNameLst>
                                          <p:attrName>style.visibility</p:attrName>
                                        </p:attrNameLst>
                                      </p:cBhvr>
                                      <p:to>
                                        <p:strVal val="visible"/>
                                      </p:to>
                                    </p:set>
                                    <p:anim calcmode="lin" valueType="num">
                                      <p:cBhvr>
                                        <p:cTn id="17" dur="500" fill="hold"/>
                                        <p:tgtEl>
                                          <p:spTgt spid="46"/>
                                        </p:tgtEl>
                                        <p:attrNameLst>
                                          <p:attrName>ppt_x</p:attrName>
                                        </p:attrNameLst>
                                      </p:cBhvr>
                                      <p:tavLst>
                                        <p:tav tm="0">
                                          <p:val>
                                            <p:strVal val="#ppt_x"/>
                                          </p:val>
                                        </p:tav>
                                        <p:tav tm="100000">
                                          <p:val>
                                            <p:strVal val="#ppt_x"/>
                                          </p:val>
                                        </p:tav>
                                      </p:tavLst>
                                    </p:anim>
                                    <p:anim calcmode="lin" valueType="num">
                                      <p:cBhvr>
                                        <p:cTn id="18" dur="500" fill="hold"/>
                                        <p:tgtEl>
                                          <p:spTgt spid="46"/>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1500"/>
                            </p:stCondLst>
                            <p:childTnLst>
                              <p:par>
                                <p:cTn id="20" presetID="2" presetClass="entr" presetSubtype="4" fill="hold" nodeType="after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p:cTn id="22" dur="500" fill="hold"/>
                                        <p:tgtEl>
                                          <p:spTgt spid="53"/>
                                        </p:tgtEl>
                                        <p:attrNameLst>
                                          <p:attrName>ppt_x</p:attrName>
                                        </p:attrNameLst>
                                      </p:cBhvr>
                                      <p:tavLst>
                                        <p:tav tm="0">
                                          <p:val>
                                            <p:strVal val="#ppt_x"/>
                                          </p:val>
                                        </p:tav>
                                        <p:tav tm="100000">
                                          <p:val>
                                            <p:strVal val="#ppt_x"/>
                                          </p:val>
                                        </p:tav>
                                      </p:tavLst>
                                    </p:anim>
                                    <p:anim calcmode="lin" valueType="num">
                                      <p:cBhvr>
                                        <p:cTn id="23"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a:spLocks noChangeArrowheads="1"/>
          </p:cNvSpPr>
          <p:nvPr/>
        </p:nvSpPr>
        <p:spPr bwMode="auto">
          <a:xfrm>
            <a:off x="2339975" y="1643063"/>
            <a:ext cx="6804025" cy="16494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1600"/>
          </a:p>
        </p:txBody>
      </p:sp>
      <p:sp>
        <p:nvSpPr>
          <p:cNvPr id="23" name="矩形 22"/>
          <p:cNvSpPr/>
          <p:nvPr/>
        </p:nvSpPr>
        <p:spPr>
          <a:xfrm>
            <a:off x="0" y="1643063"/>
            <a:ext cx="2339975" cy="16494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104900" fontAlgn="auto">
              <a:spcBef>
                <a:spcPts val="0"/>
              </a:spcBef>
              <a:spcAft>
                <a:spcPts val="0"/>
              </a:spcAft>
              <a:defRPr/>
            </a:pPr>
            <a:endParaRPr lang="zh-CN" altLang="en-US" sz="1600" noProof="1"/>
          </a:p>
        </p:txBody>
      </p:sp>
      <p:sp>
        <p:nvSpPr>
          <p:cNvPr id="24" name="Text Box 2"/>
          <p:cNvSpPr txBox="1">
            <a:spLocks noChangeArrowheads="1"/>
          </p:cNvSpPr>
          <p:nvPr/>
        </p:nvSpPr>
        <p:spPr bwMode="auto">
          <a:xfrm>
            <a:off x="2700338" y="1924050"/>
            <a:ext cx="48577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3600" b="1">
                <a:solidFill>
                  <a:schemeClr val="bg1"/>
                </a:solidFill>
                <a:latin typeface="微软雅黑" panose="020B0503020204020204" pitchFamily="34" charset="-122"/>
                <a:ea typeface="微软雅黑" panose="020B0503020204020204" pitchFamily="34" charset="-122"/>
              </a:rPr>
              <a:t>在此输入过渡页标题</a:t>
            </a:r>
          </a:p>
        </p:txBody>
      </p:sp>
      <p:sp>
        <p:nvSpPr>
          <p:cNvPr id="25" name="Text Box 2"/>
          <p:cNvSpPr txBox="1">
            <a:spLocks noChangeArrowheads="1"/>
          </p:cNvSpPr>
          <p:nvPr/>
        </p:nvSpPr>
        <p:spPr bwMode="auto">
          <a:xfrm>
            <a:off x="2749550" y="2643188"/>
            <a:ext cx="4808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a:solidFill>
                  <a:schemeClr val="bg1"/>
                </a:solidFill>
                <a:latin typeface="微软雅黑" panose="020B0503020204020204" pitchFamily="34" charset="-122"/>
                <a:ea typeface="微软雅黑" panose="020B0503020204020204" pitchFamily="34" charset="-122"/>
              </a:rPr>
              <a:t>点击录入此部分的内容及说明，简单扼要。</a:t>
            </a:r>
          </a:p>
        </p:txBody>
      </p:sp>
      <p:sp>
        <p:nvSpPr>
          <p:cNvPr id="7" name="TextBox 6"/>
          <p:cNvSpPr txBox="1">
            <a:spLocks noChangeArrowheads="1"/>
          </p:cNvSpPr>
          <p:nvPr/>
        </p:nvSpPr>
        <p:spPr bwMode="auto">
          <a:xfrm>
            <a:off x="482600" y="1773238"/>
            <a:ext cx="1387475"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8800">
                <a:solidFill>
                  <a:schemeClr val="bg1"/>
                </a:solidFill>
                <a:latin typeface="Impact" panose="020B0806030902050204" pitchFamily="34" charset="0"/>
                <a:ea typeface="微软雅黑" panose="020B0503020204020204" pitchFamily="34" charset="-122"/>
              </a:rPr>
              <a:t>03</a:t>
            </a:r>
            <a:endParaRPr lang="zh-CN" altLang="en-US" sz="8800">
              <a:solidFill>
                <a:schemeClr val="bg1"/>
              </a:solidFill>
              <a:latin typeface="Impact" panose="020B0806030902050204" pitchFamily="34" charset="0"/>
              <a:ea typeface="微软雅黑" panose="020B0503020204020204" pitchFamily="34" charset="-122"/>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ppt_x</p:attrName>
                                        </p:attrNameLst>
                                      </p:cBhvr>
                                      <p:tavLst>
                                        <p:tav tm="0">
                                          <p:val>
                                            <p:strVal val="0-#ppt_w/2"/>
                                          </p:val>
                                        </p:tav>
                                        <p:tav tm="100000">
                                          <p:val>
                                            <p:strVal val="#ppt_x"/>
                                          </p:val>
                                        </p:tav>
                                      </p:tavLst>
                                    </p:anim>
                                    <p:anim calcmode="lin" valueType="num">
                                      <p:cBhvr>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ppt_x</p:attrName>
                                        </p:attrNameLst>
                                      </p:cBhvr>
                                      <p:tavLst>
                                        <p:tav tm="0">
                                          <p:val>
                                            <p:strVal val="1+#ppt_w/2"/>
                                          </p:val>
                                        </p:tav>
                                        <p:tav tm="100000">
                                          <p:val>
                                            <p:strVal val="#ppt_x"/>
                                          </p:val>
                                        </p:tav>
                                      </p:tavLst>
                                    </p:anim>
                                    <p:anim calcmode="lin" valueType="num">
                                      <p:cBhvr>
                                        <p:cTn id="12" dur="500" fill="hold"/>
                                        <p:tgtEl>
                                          <p:spTgt spid="22"/>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500"/>
                            </p:stCondLst>
                            <p:childTnLst>
                              <p:par>
                                <p:cTn id="14" presetID="49" presetClass="entr" presetSubtype="0" decel="10000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 calcmode="lin" valueType="num">
                                      <p:cBhvr>
                                        <p:cTn id="18" dur="500" fill="hold"/>
                                        <p:tgtEl>
                                          <p:spTgt spid="7"/>
                                        </p:tgtEl>
                                        <p:attrNameLst>
                                          <p:attrName>style.rotation</p:attrName>
                                        </p:attrNameLst>
                                      </p:cBhvr>
                                      <p:tavLst>
                                        <p:tav tm="0">
                                          <p:val>
                                            <p:fltVal val="360"/>
                                          </p:val>
                                        </p:tav>
                                        <p:tav tm="100000">
                                          <p:val>
                                            <p:fltVal val="0"/>
                                          </p:val>
                                        </p:tav>
                                      </p:tavLst>
                                    </p:anim>
                                    <p:animEffect transition="in" filter="fade">
                                      <p:cBhvr>
                                        <p:cTn id="19" dur="500"/>
                                        <p:tgtEl>
                                          <p:spTgt spid="7"/>
                                        </p:tgtEl>
                                      </p:cBhvr>
                                    </p:animEffect>
                                  </p:childTnLst>
                                </p:cTn>
                              </p:par>
                            </p:childTnLst>
                          </p:cTn>
                        </p:par>
                        <p:par>
                          <p:cTn id="20" fill="hold" nodeType="afterGroup">
                            <p:stCondLst>
                              <p:cond delay="1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 calcmode="lin" valueType="num">
                                      <p:cBhvr>
                                        <p:cTn id="23" dur="8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24" dur="800" fill="hold"/>
                                        <p:tgtEl>
                                          <p:spTgt spid="24"/>
                                        </p:tgtEl>
                                        <p:attrNameLst>
                                          <p:attrName>ppt_y</p:attrName>
                                        </p:attrNameLst>
                                      </p:cBhvr>
                                      <p:tavLst>
                                        <p:tav tm="0">
                                          <p:val>
                                            <p:strVal val="#ppt_y"/>
                                          </p:val>
                                        </p:tav>
                                        <p:tav tm="100000">
                                          <p:val>
                                            <p:strVal val="#ppt_y"/>
                                          </p:val>
                                        </p:tav>
                                      </p:tavLst>
                                    </p:anim>
                                    <p:anim calcmode="lin" valueType="num">
                                      <p:cBhvr>
                                        <p:cTn id="25" dur="8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26" dur="8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800" tmFilter="0,0; .5, 1; 1, 1"/>
                                        <p:tgtEl>
                                          <p:spTgt spid="24"/>
                                        </p:tgtEl>
                                      </p:cBhvr>
                                    </p:animEffect>
                                  </p:childTnLst>
                                </p:cTn>
                              </p:par>
                            </p:childTnLst>
                          </p:cTn>
                        </p:par>
                        <p:par>
                          <p:cTn id="28" fill="hold" nodeType="afterGroup">
                            <p:stCondLst>
                              <p:cond delay="2440"/>
                            </p:stCondLst>
                            <p:childTnLst>
                              <p:par>
                                <p:cTn id="29" presetID="22" presetClass="entr" presetSubtype="4"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p:bldP spid="25"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AutoShape 10"/>
          <p:cNvSpPr>
            <a:spLocks noChangeArrowheads="1"/>
          </p:cNvSpPr>
          <p:nvPr/>
        </p:nvSpPr>
        <p:spPr bwMode="auto">
          <a:xfrm rot="-5400000">
            <a:off x="4046538" y="-1392237"/>
            <a:ext cx="1268412" cy="8424862"/>
          </a:xfrm>
          <a:prstGeom prst="downArrow">
            <a:avLst>
              <a:gd name="adj1" fmla="val 49074"/>
              <a:gd name="adj2" fmla="val 44803"/>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lIns="82810" tIns="41405" rIns="82810" bIns="41405"/>
          <a:lstStyle/>
          <a:p>
            <a:endParaRPr lang="zh-CN" altLang="en-US" sz="1900">
              <a:solidFill>
                <a:schemeClr val="bg1"/>
              </a:solidFill>
              <a:latin typeface="微软雅黑" panose="020B0503020204020204" pitchFamily="34" charset="-122"/>
              <a:ea typeface="微软雅黑" panose="020B0503020204020204" pitchFamily="34" charset="-122"/>
            </a:endParaRPr>
          </a:p>
        </p:txBody>
      </p:sp>
      <p:grpSp>
        <p:nvGrpSpPr>
          <p:cNvPr id="32" name="组合 31"/>
          <p:cNvGrpSpPr>
            <a:grpSpLocks/>
          </p:cNvGrpSpPr>
          <p:nvPr/>
        </p:nvGrpSpPr>
        <p:grpSpPr bwMode="auto">
          <a:xfrm>
            <a:off x="2843213" y="2154238"/>
            <a:ext cx="1541462" cy="1395412"/>
            <a:chOff x="1214414" y="2786058"/>
            <a:chExt cx="1935848" cy="1751017"/>
          </a:xfrm>
        </p:grpSpPr>
        <p:grpSp>
          <p:nvGrpSpPr>
            <p:cNvPr id="43011" name="Group 6"/>
            <p:cNvGrpSpPr>
              <a:grpSpLocks/>
            </p:cNvGrpSpPr>
            <p:nvPr/>
          </p:nvGrpSpPr>
          <p:grpSpPr bwMode="auto">
            <a:xfrm>
              <a:off x="1295400" y="2786058"/>
              <a:ext cx="1753450" cy="1751017"/>
              <a:chOff x="1823" y="2371"/>
              <a:chExt cx="1801" cy="1801"/>
            </a:xfrm>
          </p:grpSpPr>
          <p:sp>
            <p:nvSpPr>
              <p:cNvPr id="43012"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43013" name="Oval 8"/>
              <p:cNvSpPr>
                <a:spLocks noChangeArrowheads="1"/>
              </p:cNvSpPr>
              <p:nvPr/>
            </p:nvSpPr>
            <p:spPr bwMode="auto">
              <a:xfrm>
                <a:off x="1945" y="2493"/>
                <a:ext cx="1556" cy="1556"/>
              </a:xfrm>
              <a:prstGeom prst="ellipse">
                <a:avLst/>
              </a:prstGeom>
              <a:solidFill>
                <a:schemeClr val="accent2"/>
              </a:solidFill>
              <a:ln w="38100">
                <a:solidFill>
                  <a:srgbClr val="FFFFFF"/>
                </a:solidFill>
                <a:round/>
                <a:headEnd/>
                <a:tailEnd/>
              </a:ln>
            </p:spPr>
            <p:txBody>
              <a:bodyPr/>
              <a:lstStyle/>
              <a:p>
                <a:endParaRPr lang="zh-CN" altLang="en-US" sz="1400">
                  <a:solidFill>
                    <a:schemeClr val="bg1"/>
                  </a:solidFill>
                  <a:latin typeface="微软雅黑" panose="020B0503020204020204" pitchFamily="34" charset="-122"/>
                  <a:ea typeface="微软雅黑" panose="020B0503020204020204" pitchFamily="34" charset="-122"/>
                </a:endParaRPr>
              </a:p>
            </p:txBody>
          </p:sp>
        </p:grpSp>
        <p:sp>
          <p:nvSpPr>
            <p:cNvPr id="43014" name="Text Box 9"/>
            <p:cNvSpPr txBox="1">
              <a:spLocks noChangeArrowheads="1"/>
            </p:cNvSpPr>
            <p:nvPr/>
          </p:nvSpPr>
          <p:spPr bwMode="auto">
            <a:xfrm>
              <a:off x="1214414" y="3533074"/>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zh-CN" altLang="en-US" sz="1400" b="1">
                  <a:solidFill>
                    <a:schemeClr val="bg1"/>
                  </a:solidFill>
                  <a:latin typeface="微软雅黑" panose="020B0503020204020204" pitchFamily="34" charset="-122"/>
                  <a:ea typeface="微软雅黑" panose="020B0503020204020204" pitchFamily="34" charset="-122"/>
                </a:rPr>
                <a:t>写入文本</a:t>
              </a:r>
            </a:p>
          </p:txBody>
        </p:sp>
      </p:grpSp>
      <p:grpSp>
        <p:nvGrpSpPr>
          <p:cNvPr id="37" name="组合 36"/>
          <p:cNvGrpSpPr>
            <a:grpSpLocks/>
          </p:cNvGrpSpPr>
          <p:nvPr/>
        </p:nvGrpSpPr>
        <p:grpSpPr bwMode="auto">
          <a:xfrm>
            <a:off x="4637088" y="2154238"/>
            <a:ext cx="1541462" cy="1395412"/>
            <a:chOff x="1214414" y="2786058"/>
            <a:chExt cx="1935848" cy="1751017"/>
          </a:xfrm>
        </p:grpSpPr>
        <p:grpSp>
          <p:nvGrpSpPr>
            <p:cNvPr id="43016" name="Group 6"/>
            <p:cNvGrpSpPr>
              <a:grpSpLocks/>
            </p:cNvGrpSpPr>
            <p:nvPr/>
          </p:nvGrpSpPr>
          <p:grpSpPr bwMode="auto">
            <a:xfrm>
              <a:off x="1295400" y="2786058"/>
              <a:ext cx="1753450" cy="1751017"/>
              <a:chOff x="1823" y="2371"/>
              <a:chExt cx="1801" cy="1801"/>
            </a:xfrm>
          </p:grpSpPr>
          <p:sp>
            <p:nvSpPr>
              <p:cNvPr id="43017"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43018" name="Oval 8"/>
              <p:cNvSpPr>
                <a:spLocks noChangeArrowheads="1"/>
              </p:cNvSpPr>
              <p:nvPr/>
            </p:nvSpPr>
            <p:spPr bwMode="auto">
              <a:xfrm>
                <a:off x="1945" y="2493"/>
                <a:ext cx="1556" cy="1556"/>
              </a:xfrm>
              <a:prstGeom prst="ellipse">
                <a:avLst/>
              </a:prstGeom>
              <a:solidFill>
                <a:schemeClr val="accent1"/>
              </a:solidFill>
              <a:ln w="38100">
                <a:solidFill>
                  <a:srgbClr val="FFFFFF"/>
                </a:solidFill>
                <a:round/>
                <a:headEnd/>
                <a:tailEnd/>
              </a:ln>
            </p:spPr>
            <p:txBody>
              <a:bodyPr/>
              <a:lstStyle/>
              <a:p>
                <a:endParaRPr lang="zh-CN" altLang="en-US" sz="1400">
                  <a:solidFill>
                    <a:schemeClr val="bg1"/>
                  </a:solidFill>
                  <a:latin typeface="微软雅黑" panose="020B0503020204020204" pitchFamily="34" charset="-122"/>
                  <a:ea typeface="微软雅黑" panose="020B0503020204020204" pitchFamily="34" charset="-122"/>
                </a:endParaRPr>
              </a:p>
            </p:txBody>
          </p:sp>
        </p:grpSp>
        <p:sp>
          <p:nvSpPr>
            <p:cNvPr id="43019" name="Text Box 9"/>
            <p:cNvSpPr txBox="1">
              <a:spLocks noChangeArrowheads="1"/>
            </p:cNvSpPr>
            <p:nvPr/>
          </p:nvSpPr>
          <p:spPr bwMode="auto">
            <a:xfrm>
              <a:off x="1214414" y="3514026"/>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zh-CN" altLang="en-US" sz="1400" b="1">
                  <a:solidFill>
                    <a:schemeClr val="bg1"/>
                  </a:solidFill>
                  <a:latin typeface="微软雅黑" panose="020B0503020204020204" pitchFamily="34" charset="-122"/>
                  <a:ea typeface="微软雅黑" panose="020B0503020204020204" pitchFamily="34" charset="-122"/>
                </a:rPr>
                <a:t>写入文本</a:t>
              </a:r>
            </a:p>
          </p:txBody>
        </p:sp>
      </p:grpSp>
      <p:grpSp>
        <p:nvGrpSpPr>
          <p:cNvPr id="42" name="组合 41"/>
          <p:cNvGrpSpPr>
            <a:grpSpLocks/>
          </p:cNvGrpSpPr>
          <p:nvPr/>
        </p:nvGrpSpPr>
        <p:grpSpPr bwMode="auto">
          <a:xfrm>
            <a:off x="6429375" y="2154238"/>
            <a:ext cx="1539875" cy="1395412"/>
            <a:chOff x="1214414" y="2786058"/>
            <a:chExt cx="1935848" cy="1751017"/>
          </a:xfrm>
        </p:grpSpPr>
        <p:grpSp>
          <p:nvGrpSpPr>
            <p:cNvPr id="43021" name="Group 6"/>
            <p:cNvGrpSpPr>
              <a:grpSpLocks/>
            </p:cNvGrpSpPr>
            <p:nvPr/>
          </p:nvGrpSpPr>
          <p:grpSpPr bwMode="auto">
            <a:xfrm>
              <a:off x="1295400" y="2786058"/>
              <a:ext cx="1753450" cy="1751017"/>
              <a:chOff x="1823" y="2371"/>
              <a:chExt cx="1801" cy="1801"/>
            </a:xfrm>
          </p:grpSpPr>
          <p:sp>
            <p:nvSpPr>
              <p:cNvPr id="43022"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43023" name="Oval 8"/>
              <p:cNvSpPr>
                <a:spLocks noChangeArrowheads="1"/>
              </p:cNvSpPr>
              <p:nvPr/>
            </p:nvSpPr>
            <p:spPr bwMode="auto">
              <a:xfrm>
                <a:off x="1945" y="2493"/>
                <a:ext cx="1556" cy="1556"/>
              </a:xfrm>
              <a:prstGeom prst="ellipse">
                <a:avLst/>
              </a:prstGeom>
              <a:solidFill>
                <a:schemeClr val="accent2"/>
              </a:solidFill>
              <a:ln w="38100">
                <a:solidFill>
                  <a:srgbClr val="FFFFFF"/>
                </a:solidFill>
                <a:round/>
                <a:headEnd/>
                <a:tailEnd/>
              </a:ln>
            </p:spPr>
            <p:txBody>
              <a:bodyPr/>
              <a:lstStyle/>
              <a:p>
                <a:endParaRPr lang="zh-CN" altLang="en-US" sz="1400">
                  <a:solidFill>
                    <a:schemeClr val="bg1"/>
                  </a:solidFill>
                  <a:latin typeface="微软雅黑" panose="020B0503020204020204" pitchFamily="34" charset="-122"/>
                  <a:ea typeface="微软雅黑" panose="020B0503020204020204" pitchFamily="34" charset="-122"/>
                </a:endParaRPr>
              </a:p>
            </p:txBody>
          </p:sp>
        </p:grpSp>
        <p:sp>
          <p:nvSpPr>
            <p:cNvPr id="43024" name="Text Box 9"/>
            <p:cNvSpPr txBox="1">
              <a:spLocks noChangeArrowheads="1"/>
            </p:cNvSpPr>
            <p:nvPr/>
          </p:nvSpPr>
          <p:spPr bwMode="auto">
            <a:xfrm>
              <a:off x="1214414" y="3496890"/>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zh-CN" altLang="en-US" sz="1400" b="1">
                  <a:solidFill>
                    <a:schemeClr val="bg1"/>
                  </a:solidFill>
                  <a:latin typeface="微软雅黑" panose="020B0503020204020204" pitchFamily="34" charset="-122"/>
                  <a:ea typeface="微软雅黑" panose="020B0503020204020204" pitchFamily="34" charset="-122"/>
                </a:rPr>
                <a:t>写入文本</a:t>
              </a:r>
            </a:p>
          </p:txBody>
        </p:sp>
      </p:grpSp>
      <p:grpSp>
        <p:nvGrpSpPr>
          <p:cNvPr id="47" name="组合 40"/>
          <p:cNvGrpSpPr>
            <a:grpSpLocks/>
          </p:cNvGrpSpPr>
          <p:nvPr/>
        </p:nvGrpSpPr>
        <p:grpSpPr bwMode="auto">
          <a:xfrm>
            <a:off x="1042988" y="2154238"/>
            <a:ext cx="1541462" cy="1395412"/>
            <a:chOff x="1214414" y="2786058"/>
            <a:chExt cx="1935848" cy="1751017"/>
          </a:xfrm>
        </p:grpSpPr>
        <p:grpSp>
          <p:nvGrpSpPr>
            <p:cNvPr id="43026" name="Group 6"/>
            <p:cNvGrpSpPr>
              <a:grpSpLocks/>
            </p:cNvGrpSpPr>
            <p:nvPr/>
          </p:nvGrpSpPr>
          <p:grpSpPr bwMode="auto">
            <a:xfrm>
              <a:off x="1295400" y="2786058"/>
              <a:ext cx="1753450" cy="1751017"/>
              <a:chOff x="1823" y="2371"/>
              <a:chExt cx="1801" cy="1801"/>
            </a:xfrm>
          </p:grpSpPr>
          <p:sp>
            <p:nvSpPr>
              <p:cNvPr id="43027"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43028" name="Oval 8"/>
              <p:cNvSpPr>
                <a:spLocks noChangeArrowheads="1"/>
              </p:cNvSpPr>
              <p:nvPr/>
            </p:nvSpPr>
            <p:spPr bwMode="auto">
              <a:xfrm>
                <a:off x="1946" y="2493"/>
                <a:ext cx="1556" cy="1556"/>
              </a:xfrm>
              <a:prstGeom prst="ellipse">
                <a:avLst/>
              </a:prstGeom>
              <a:solidFill>
                <a:schemeClr val="accent1"/>
              </a:solidFill>
              <a:ln w="38100">
                <a:solidFill>
                  <a:srgbClr val="FFFFFF"/>
                </a:solidFill>
                <a:round/>
                <a:headEnd/>
                <a:tailEnd/>
              </a:ln>
            </p:spPr>
            <p:txBody>
              <a:bodyPr/>
              <a:lstStyle/>
              <a:p>
                <a:endParaRPr lang="zh-CN" altLang="en-US" sz="1400">
                  <a:solidFill>
                    <a:schemeClr val="bg1"/>
                  </a:solidFill>
                  <a:latin typeface="微软雅黑" panose="020B0503020204020204" pitchFamily="34" charset="-122"/>
                  <a:ea typeface="微软雅黑" panose="020B0503020204020204" pitchFamily="34" charset="-122"/>
                </a:endParaRPr>
              </a:p>
            </p:txBody>
          </p:sp>
        </p:grpSp>
        <p:sp>
          <p:nvSpPr>
            <p:cNvPr id="43029" name="Text Box 9"/>
            <p:cNvSpPr txBox="1">
              <a:spLocks noChangeArrowheads="1"/>
            </p:cNvSpPr>
            <p:nvPr/>
          </p:nvSpPr>
          <p:spPr bwMode="auto">
            <a:xfrm>
              <a:off x="1214414" y="3496890"/>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zh-CN" altLang="en-US" sz="1400" b="1">
                  <a:solidFill>
                    <a:schemeClr val="bg1"/>
                  </a:solidFill>
                  <a:latin typeface="微软雅黑" panose="020B0503020204020204" pitchFamily="34" charset="-122"/>
                  <a:ea typeface="微软雅黑" panose="020B0503020204020204" pitchFamily="34" charset="-122"/>
                </a:rPr>
                <a:t>写入文本</a:t>
              </a:r>
            </a:p>
          </p:txBody>
        </p:sp>
      </p:grpSp>
      <p:sp>
        <p:nvSpPr>
          <p:cNvPr id="52" name="矩形标注 51"/>
          <p:cNvSpPr/>
          <p:nvPr/>
        </p:nvSpPr>
        <p:spPr>
          <a:xfrm>
            <a:off x="3144838" y="3802063"/>
            <a:ext cx="1336675" cy="41275"/>
          </a:xfrm>
          <a:prstGeom prst="wedgeRectCallout">
            <a:avLst>
              <a:gd name="adj1" fmla="val -17526"/>
              <a:gd name="adj2" fmla="val -50946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anchor="ctr"/>
          <a:lstStyle/>
          <a:p>
            <a:pPr algn="ctr" fontAlgn="auto"/>
            <a:endParaRPr lang="zh-CN" altLang="en-US" noProof="1">
              <a:solidFill>
                <a:schemeClr val="tx1">
                  <a:lumMod val="85000"/>
                  <a:lumOff val="15000"/>
                </a:schemeClr>
              </a:solidFill>
            </a:endParaRPr>
          </a:p>
        </p:txBody>
      </p:sp>
      <p:sp>
        <p:nvSpPr>
          <p:cNvPr id="53" name="矩形标注 52"/>
          <p:cNvSpPr/>
          <p:nvPr/>
        </p:nvSpPr>
        <p:spPr>
          <a:xfrm>
            <a:off x="1319213" y="1839913"/>
            <a:ext cx="1435100" cy="57150"/>
          </a:xfrm>
          <a:prstGeom prst="wedgeRectCallout">
            <a:avLst>
              <a:gd name="adj1" fmla="val -23398"/>
              <a:gd name="adj2" fmla="val 40329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anchor="ctr"/>
          <a:lstStyle/>
          <a:p>
            <a:pPr algn="ctr" fontAlgn="auto"/>
            <a:endParaRPr lang="zh-CN" altLang="en-US" noProof="1">
              <a:solidFill>
                <a:schemeClr val="tx1">
                  <a:lumMod val="85000"/>
                  <a:lumOff val="15000"/>
                </a:schemeClr>
              </a:solidFill>
            </a:endParaRPr>
          </a:p>
        </p:txBody>
      </p:sp>
      <p:sp>
        <p:nvSpPr>
          <p:cNvPr id="54" name="Rectangle 28"/>
          <p:cNvSpPr>
            <a:spLocks noChangeArrowheads="1"/>
          </p:cNvSpPr>
          <p:nvPr/>
        </p:nvSpPr>
        <p:spPr bwMode="auto">
          <a:xfrm>
            <a:off x="3125788" y="3836988"/>
            <a:ext cx="1335087"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810" tIns="41405" rIns="82810" bIns="41405">
            <a:spAutoFit/>
          </a:bodyPr>
          <a:lstStyle/>
          <a:p>
            <a:pPr>
              <a:lnSpc>
                <a:spcPct val="120000"/>
              </a:lnSpc>
            </a:pPr>
            <a:r>
              <a:rPr lang="zh-CN" altLang="en-US" sz="1100">
                <a:solidFill>
                  <a:srgbClr val="262626"/>
                </a:solidFill>
                <a:latin typeface="微软雅黑" panose="020B0503020204020204" pitchFamily="34" charset="-122"/>
                <a:ea typeface="微软雅黑" panose="020B0503020204020204" pitchFamily="34" charset="-122"/>
              </a:rPr>
              <a:t>单击此处添加文字</a:t>
            </a:r>
          </a:p>
          <a:p>
            <a:pPr>
              <a:lnSpc>
                <a:spcPct val="120000"/>
              </a:lnSpc>
            </a:pPr>
            <a:r>
              <a:rPr lang="zh-CN" altLang="en-US" sz="1100">
                <a:solidFill>
                  <a:srgbClr val="262626"/>
                </a:solidFill>
                <a:latin typeface="微软雅黑" panose="020B0503020204020204" pitchFamily="34" charset="-122"/>
                <a:ea typeface="微软雅黑" panose="020B0503020204020204" pitchFamily="34" charset="-122"/>
              </a:rPr>
              <a:t>单击此处添加文字</a:t>
            </a:r>
          </a:p>
        </p:txBody>
      </p:sp>
      <p:sp>
        <p:nvSpPr>
          <p:cNvPr id="55" name="Rectangle 28"/>
          <p:cNvSpPr>
            <a:spLocks noChangeArrowheads="1"/>
          </p:cNvSpPr>
          <p:nvPr/>
        </p:nvSpPr>
        <p:spPr bwMode="auto">
          <a:xfrm>
            <a:off x="1379538" y="1347788"/>
            <a:ext cx="133667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810" tIns="41405" rIns="82810" bIns="41405">
            <a:spAutoFit/>
          </a:bodyPr>
          <a:lstStyle/>
          <a:p>
            <a:pPr>
              <a:lnSpc>
                <a:spcPct val="120000"/>
              </a:lnSpc>
            </a:pPr>
            <a:r>
              <a:rPr lang="zh-CN" altLang="en-US" sz="1100">
                <a:solidFill>
                  <a:srgbClr val="262626"/>
                </a:solidFill>
                <a:latin typeface="微软雅黑" panose="020B0503020204020204" pitchFamily="34" charset="-122"/>
                <a:ea typeface="微软雅黑" panose="020B0503020204020204" pitchFamily="34" charset="-122"/>
              </a:rPr>
              <a:t>单击此处添加文字</a:t>
            </a:r>
          </a:p>
          <a:p>
            <a:pPr>
              <a:lnSpc>
                <a:spcPct val="120000"/>
              </a:lnSpc>
            </a:pPr>
            <a:r>
              <a:rPr lang="zh-CN" altLang="en-US" sz="1100">
                <a:solidFill>
                  <a:srgbClr val="262626"/>
                </a:solidFill>
                <a:latin typeface="微软雅黑" panose="020B0503020204020204" pitchFamily="34" charset="-122"/>
                <a:ea typeface="微软雅黑" panose="020B0503020204020204" pitchFamily="34" charset="-122"/>
              </a:rPr>
              <a:t>单击此处添加文字</a:t>
            </a:r>
          </a:p>
        </p:txBody>
      </p:sp>
      <p:sp>
        <p:nvSpPr>
          <p:cNvPr id="56" name="矩形标注 55"/>
          <p:cNvSpPr/>
          <p:nvPr/>
        </p:nvSpPr>
        <p:spPr>
          <a:xfrm>
            <a:off x="4865688" y="1839913"/>
            <a:ext cx="1435100" cy="57150"/>
          </a:xfrm>
          <a:prstGeom prst="wedgeRectCallout">
            <a:avLst>
              <a:gd name="adj1" fmla="val -23398"/>
              <a:gd name="adj2" fmla="val 40329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anchor="ctr"/>
          <a:lstStyle/>
          <a:p>
            <a:pPr algn="ctr" fontAlgn="auto"/>
            <a:endParaRPr lang="zh-CN" altLang="en-US" noProof="1">
              <a:solidFill>
                <a:schemeClr val="tx1">
                  <a:lumMod val="85000"/>
                  <a:lumOff val="15000"/>
                </a:schemeClr>
              </a:solidFill>
            </a:endParaRPr>
          </a:p>
        </p:txBody>
      </p:sp>
      <p:sp>
        <p:nvSpPr>
          <p:cNvPr id="57" name="Rectangle 28"/>
          <p:cNvSpPr>
            <a:spLocks noChangeArrowheads="1"/>
          </p:cNvSpPr>
          <p:nvPr/>
        </p:nvSpPr>
        <p:spPr bwMode="auto">
          <a:xfrm>
            <a:off x="4926013" y="1347788"/>
            <a:ext cx="1335087"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810" tIns="41405" rIns="82810" bIns="41405">
            <a:spAutoFit/>
          </a:bodyPr>
          <a:lstStyle/>
          <a:p>
            <a:pPr>
              <a:lnSpc>
                <a:spcPct val="120000"/>
              </a:lnSpc>
            </a:pPr>
            <a:r>
              <a:rPr lang="zh-CN" altLang="en-US" sz="1100">
                <a:solidFill>
                  <a:srgbClr val="262626"/>
                </a:solidFill>
                <a:latin typeface="微软雅黑" panose="020B0503020204020204" pitchFamily="34" charset="-122"/>
                <a:ea typeface="微软雅黑" panose="020B0503020204020204" pitchFamily="34" charset="-122"/>
              </a:rPr>
              <a:t>单击此处添加文字</a:t>
            </a:r>
          </a:p>
          <a:p>
            <a:pPr>
              <a:lnSpc>
                <a:spcPct val="120000"/>
              </a:lnSpc>
            </a:pPr>
            <a:r>
              <a:rPr lang="zh-CN" altLang="en-US" sz="1100">
                <a:solidFill>
                  <a:srgbClr val="262626"/>
                </a:solidFill>
                <a:latin typeface="微软雅黑" panose="020B0503020204020204" pitchFamily="34" charset="-122"/>
                <a:ea typeface="微软雅黑" panose="020B0503020204020204" pitchFamily="34" charset="-122"/>
              </a:rPr>
              <a:t>单击此处添加文字</a:t>
            </a:r>
          </a:p>
        </p:txBody>
      </p:sp>
      <p:sp>
        <p:nvSpPr>
          <p:cNvPr id="58" name="矩形标注 57"/>
          <p:cNvSpPr/>
          <p:nvPr/>
        </p:nvSpPr>
        <p:spPr>
          <a:xfrm>
            <a:off x="6762750" y="3802063"/>
            <a:ext cx="1338263" cy="41275"/>
          </a:xfrm>
          <a:prstGeom prst="wedgeRectCallout">
            <a:avLst>
              <a:gd name="adj1" fmla="val -17526"/>
              <a:gd name="adj2" fmla="val -50946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anchor="ctr"/>
          <a:lstStyle/>
          <a:p>
            <a:pPr algn="ctr" fontAlgn="auto"/>
            <a:endParaRPr lang="zh-CN" altLang="en-US" noProof="1">
              <a:solidFill>
                <a:schemeClr val="tx1">
                  <a:lumMod val="85000"/>
                  <a:lumOff val="15000"/>
                </a:schemeClr>
              </a:solidFill>
            </a:endParaRPr>
          </a:p>
        </p:txBody>
      </p:sp>
      <p:sp>
        <p:nvSpPr>
          <p:cNvPr id="59" name="Rectangle 28"/>
          <p:cNvSpPr>
            <a:spLocks noChangeArrowheads="1"/>
          </p:cNvSpPr>
          <p:nvPr/>
        </p:nvSpPr>
        <p:spPr bwMode="auto">
          <a:xfrm>
            <a:off x="6743700" y="3836988"/>
            <a:ext cx="1335088"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810" tIns="41405" rIns="82810" bIns="41405">
            <a:spAutoFit/>
          </a:bodyPr>
          <a:lstStyle/>
          <a:p>
            <a:pPr>
              <a:lnSpc>
                <a:spcPct val="120000"/>
              </a:lnSpc>
            </a:pPr>
            <a:r>
              <a:rPr lang="zh-CN" altLang="en-US" sz="1100">
                <a:solidFill>
                  <a:srgbClr val="262626"/>
                </a:solidFill>
                <a:latin typeface="微软雅黑" panose="020B0503020204020204" pitchFamily="34" charset="-122"/>
                <a:ea typeface="微软雅黑" panose="020B0503020204020204" pitchFamily="34" charset="-122"/>
              </a:rPr>
              <a:t>单击此处添加文字</a:t>
            </a:r>
          </a:p>
          <a:p>
            <a:pPr>
              <a:lnSpc>
                <a:spcPct val="120000"/>
              </a:lnSpc>
            </a:pPr>
            <a:r>
              <a:rPr lang="zh-CN" altLang="en-US" sz="1100">
                <a:solidFill>
                  <a:srgbClr val="262626"/>
                </a:solidFill>
                <a:latin typeface="微软雅黑" panose="020B0503020204020204" pitchFamily="34" charset="-122"/>
                <a:ea typeface="微软雅黑" panose="020B0503020204020204" pitchFamily="34" charset="-122"/>
              </a:rPr>
              <a:t>单击此处添加文字</a:t>
            </a:r>
          </a:p>
        </p:txBody>
      </p:sp>
      <p:sp>
        <p:nvSpPr>
          <p:cNvPr id="43038" name="TextBox 59"/>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43039" name="TextBox 60"/>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nodeType="afterGroup">
                            <p:stCondLst>
                              <p:cond delay="500"/>
                            </p:stCondLst>
                            <p:childTnLst>
                              <p:par>
                                <p:cTn id="9" presetID="15" presetClass="entr" presetSubtype="0"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p:cTn id="11" dur="1000" fill="hold"/>
                                        <p:tgtEl>
                                          <p:spTgt spid="47"/>
                                        </p:tgtEl>
                                        <p:attrNameLst>
                                          <p:attrName>ppt_w</p:attrName>
                                        </p:attrNameLst>
                                      </p:cBhvr>
                                      <p:tavLst>
                                        <p:tav tm="0">
                                          <p:val>
                                            <p:fltVal val="0"/>
                                          </p:val>
                                        </p:tav>
                                        <p:tav tm="100000">
                                          <p:val>
                                            <p:strVal val="#ppt_w"/>
                                          </p:val>
                                        </p:tav>
                                      </p:tavLst>
                                    </p:anim>
                                    <p:anim calcmode="lin" valueType="num">
                                      <p:cBhvr>
                                        <p:cTn id="12" dur="1000" fill="hold"/>
                                        <p:tgtEl>
                                          <p:spTgt spid="47"/>
                                        </p:tgtEl>
                                        <p:attrNameLst>
                                          <p:attrName>ppt_h</p:attrName>
                                        </p:attrNameLst>
                                      </p:cBhvr>
                                      <p:tavLst>
                                        <p:tav tm="0">
                                          <p:val>
                                            <p:fltVal val="0"/>
                                          </p:val>
                                        </p:tav>
                                        <p:tav tm="100000">
                                          <p:val>
                                            <p:strVal val="#ppt_h"/>
                                          </p:val>
                                        </p:tav>
                                      </p:tavLst>
                                    </p:anim>
                                    <p:anim calcmode="lin" valueType="num">
                                      <p:cBhvr>
                                        <p:cTn id="13" dur="1000" fill="hold"/>
                                        <p:tgtEl>
                                          <p:spTgt spid="47"/>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47"/>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32"/>
                                        </p:tgtEl>
                                        <p:attrNameLst>
                                          <p:attrName>style.visibility</p:attrName>
                                        </p:attrNameLst>
                                      </p:cBhvr>
                                      <p:to>
                                        <p:strVal val="visible"/>
                                      </p:to>
                                    </p:set>
                                    <p:anim calcmode="lin" valueType="num">
                                      <p:cBhvr>
                                        <p:cTn id="17" dur="1000" fill="hold"/>
                                        <p:tgtEl>
                                          <p:spTgt spid="32"/>
                                        </p:tgtEl>
                                        <p:attrNameLst>
                                          <p:attrName>ppt_w</p:attrName>
                                        </p:attrNameLst>
                                      </p:cBhvr>
                                      <p:tavLst>
                                        <p:tav tm="0">
                                          <p:val>
                                            <p:fltVal val="0"/>
                                          </p:val>
                                        </p:tav>
                                        <p:tav tm="100000">
                                          <p:val>
                                            <p:strVal val="#ppt_w"/>
                                          </p:val>
                                        </p:tav>
                                      </p:tavLst>
                                    </p:anim>
                                    <p:anim calcmode="lin" valueType="num">
                                      <p:cBhvr>
                                        <p:cTn id="18" dur="1000" fill="hold"/>
                                        <p:tgtEl>
                                          <p:spTgt spid="32"/>
                                        </p:tgtEl>
                                        <p:attrNameLst>
                                          <p:attrName>ppt_h</p:attrName>
                                        </p:attrNameLst>
                                      </p:cBhvr>
                                      <p:tavLst>
                                        <p:tav tm="0">
                                          <p:val>
                                            <p:fltVal val="0"/>
                                          </p:val>
                                        </p:tav>
                                        <p:tav tm="100000">
                                          <p:val>
                                            <p:strVal val="#ppt_h"/>
                                          </p:val>
                                        </p:tav>
                                      </p:tavLst>
                                    </p:anim>
                                    <p:anim calcmode="lin" valueType="num">
                                      <p:cBhvr>
                                        <p:cTn id="19" dur="1000" fill="hold"/>
                                        <p:tgtEl>
                                          <p:spTgt spid="32"/>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32"/>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37"/>
                                        </p:tgtEl>
                                        <p:attrNameLst>
                                          <p:attrName>style.visibility</p:attrName>
                                        </p:attrNameLst>
                                      </p:cBhvr>
                                      <p:to>
                                        <p:strVal val="visible"/>
                                      </p:to>
                                    </p:set>
                                    <p:anim calcmode="lin" valueType="num">
                                      <p:cBhvr>
                                        <p:cTn id="23" dur="1000" fill="hold"/>
                                        <p:tgtEl>
                                          <p:spTgt spid="37"/>
                                        </p:tgtEl>
                                        <p:attrNameLst>
                                          <p:attrName>ppt_w</p:attrName>
                                        </p:attrNameLst>
                                      </p:cBhvr>
                                      <p:tavLst>
                                        <p:tav tm="0">
                                          <p:val>
                                            <p:fltVal val="0"/>
                                          </p:val>
                                        </p:tav>
                                        <p:tav tm="100000">
                                          <p:val>
                                            <p:strVal val="#ppt_w"/>
                                          </p:val>
                                        </p:tav>
                                      </p:tavLst>
                                    </p:anim>
                                    <p:anim calcmode="lin" valueType="num">
                                      <p:cBhvr>
                                        <p:cTn id="24" dur="1000" fill="hold"/>
                                        <p:tgtEl>
                                          <p:spTgt spid="37"/>
                                        </p:tgtEl>
                                        <p:attrNameLst>
                                          <p:attrName>ppt_h</p:attrName>
                                        </p:attrNameLst>
                                      </p:cBhvr>
                                      <p:tavLst>
                                        <p:tav tm="0">
                                          <p:val>
                                            <p:fltVal val="0"/>
                                          </p:val>
                                        </p:tav>
                                        <p:tav tm="100000">
                                          <p:val>
                                            <p:strVal val="#ppt_h"/>
                                          </p:val>
                                        </p:tav>
                                      </p:tavLst>
                                    </p:anim>
                                    <p:anim calcmode="lin" valueType="num">
                                      <p:cBhvr>
                                        <p:cTn id="25" dur="1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7"/>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42"/>
                                        </p:tgtEl>
                                        <p:attrNameLst>
                                          <p:attrName>style.visibility</p:attrName>
                                        </p:attrNameLst>
                                      </p:cBhvr>
                                      <p:to>
                                        <p:strVal val="visible"/>
                                      </p:to>
                                    </p:set>
                                    <p:anim calcmode="lin" valueType="num">
                                      <p:cBhvr>
                                        <p:cTn id="29" dur="1000" fill="hold"/>
                                        <p:tgtEl>
                                          <p:spTgt spid="42"/>
                                        </p:tgtEl>
                                        <p:attrNameLst>
                                          <p:attrName>ppt_w</p:attrName>
                                        </p:attrNameLst>
                                      </p:cBhvr>
                                      <p:tavLst>
                                        <p:tav tm="0">
                                          <p:val>
                                            <p:fltVal val="0"/>
                                          </p:val>
                                        </p:tav>
                                        <p:tav tm="100000">
                                          <p:val>
                                            <p:strVal val="#ppt_w"/>
                                          </p:val>
                                        </p:tav>
                                      </p:tavLst>
                                    </p:anim>
                                    <p:anim calcmode="lin" valueType="num">
                                      <p:cBhvr>
                                        <p:cTn id="30" dur="1000" fill="hold"/>
                                        <p:tgtEl>
                                          <p:spTgt spid="42"/>
                                        </p:tgtEl>
                                        <p:attrNameLst>
                                          <p:attrName>ppt_h</p:attrName>
                                        </p:attrNameLst>
                                      </p:cBhvr>
                                      <p:tavLst>
                                        <p:tav tm="0">
                                          <p:val>
                                            <p:fltVal val="0"/>
                                          </p:val>
                                        </p:tav>
                                        <p:tav tm="100000">
                                          <p:val>
                                            <p:strVal val="#ppt_h"/>
                                          </p:val>
                                        </p:tav>
                                      </p:tavLst>
                                    </p:anim>
                                    <p:anim calcmode="lin" valueType="num">
                                      <p:cBhvr>
                                        <p:cTn id="31" dur="1000" fill="hold"/>
                                        <p:tgtEl>
                                          <p:spTgt spid="42"/>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42"/>
                                        </p:tgtEl>
                                        <p:attrNameLst>
                                          <p:attrName>ppt_y</p:attrName>
                                        </p:attrNameLst>
                                      </p:cBhvr>
                                      <p:tavLst>
                                        <p:tav tm="0" fmla="#ppt_y+(sin(-2*pi*(1-$))*-#ppt_x+cos(-2*pi*(1-$))*(1-#ppt_y))*(1-$)">
                                          <p:val>
                                            <p:fltVal val="0"/>
                                          </p:val>
                                        </p:tav>
                                        <p:tav tm="100000">
                                          <p:val>
                                            <p:fltVal val="1"/>
                                          </p:val>
                                        </p:tav>
                                      </p:tavLst>
                                    </p:anim>
                                  </p:childTnLst>
                                </p:cTn>
                              </p:par>
                            </p:childTnLst>
                          </p:cTn>
                        </p:par>
                        <p:par>
                          <p:cTn id="33" fill="hold" nodeType="afterGroup">
                            <p:stCondLst>
                              <p:cond delay="2250"/>
                            </p:stCondLst>
                            <p:childTnLst>
                              <p:par>
                                <p:cTn id="34" presetID="2" presetClass="entr" presetSubtype="1"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 calcmode="lin" valueType="num">
                                      <p:cBhvr>
                                        <p:cTn id="36" dur="500" fill="hold"/>
                                        <p:tgtEl>
                                          <p:spTgt spid="53"/>
                                        </p:tgtEl>
                                        <p:attrNameLst>
                                          <p:attrName>ppt_x</p:attrName>
                                        </p:attrNameLst>
                                      </p:cBhvr>
                                      <p:tavLst>
                                        <p:tav tm="0">
                                          <p:val>
                                            <p:strVal val="#ppt_x"/>
                                          </p:val>
                                        </p:tav>
                                        <p:tav tm="100000">
                                          <p:val>
                                            <p:strVal val="#ppt_x"/>
                                          </p:val>
                                        </p:tav>
                                      </p:tavLst>
                                    </p:anim>
                                    <p:anim calcmode="lin" valueType="num">
                                      <p:cBhvr>
                                        <p:cTn id="37" dur="500" fill="hold"/>
                                        <p:tgtEl>
                                          <p:spTgt spid="53"/>
                                        </p:tgtEl>
                                        <p:attrNameLst>
                                          <p:attrName>ppt_y</p:attrName>
                                        </p:attrNameLst>
                                      </p:cBhvr>
                                      <p:tavLst>
                                        <p:tav tm="0">
                                          <p:val>
                                            <p:strVal val="0-#ppt_h/2"/>
                                          </p:val>
                                        </p:tav>
                                        <p:tav tm="100000">
                                          <p:val>
                                            <p:strVal val="#ppt_y"/>
                                          </p:val>
                                        </p:tav>
                                      </p:tavLst>
                                    </p:anim>
                                  </p:childTnLst>
                                </p:cTn>
                              </p:par>
                            </p:childTnLst>
                          </p:cTn>
                        </p:par>
                        <p:par>
                          <p:cTn id="38" fill="hold" nodeType="afterGroup">
                            <p:stCondLst>
                              <p:cond delay="2750"/>
                            </p:stCondLst>
                            <p:childTnLst>
                              <p:par>
                                <p:cTn id="39" presetID="32" presetClass="emph" presetSubtype="0" fill="hold" grpId="1" nodeType="afterEffect">
                                  <p:stCondLst>
                                    <p:cond delay="0"/>
                                  </p:stCondLst>
                                  <p:childTnLst>
                                    <p:animRot by="120000">
                                      <p:cBhvr>
                                        <p:cTn id="40" dur="50" fill="hold">
                                          <p:stCondLst>
                                            <p:cond delay="0"/>
                                          </p:stCondLst>
                                        </p:cTn>
                                        <p:tgtEl>
                                          <p:spTgt spid="53"/>
                                        </p:tgtEl>
                                        <p:attrNameLst>
                                          <p:attrName>r</p:attrName>
                                        </p:attrNameLst>
                                      </p:cBhvr>
                                    </p:animRot>
                                    <p:animRot by="-240000">
                                      <p:cBhvr>
                                        <p:cTn id="41" dur="100" fill="hold">
                                          <p:stCondLst>
                                            <p:cond delay="100"/>
                                          </p:stCondLst>
                                        </p:cTn>
                                        <p:tgtEl>
                                          <p:spTgt spid="53"/>
                                        </p:tgtEl>
                                        <p:attrNameLst>
                                          <p:attrName>r</p:attrName>
                                        </p:attrNameLst>
                                      </p:cBhvr>
                                    </p:animRot>
                                    <p:animRot by="240000">
                                      <p:cBhvr>
                                        <p:cTn id="42" dur="100" fill="hold">
                                          <p:stCondLst>
                                            <p:cond delay="200"/>
                                          </p:stCondLst>
                                        </p:cTn>
                                        <p:tgtEl>
                                          <p:spTgt spid="53"/>
                                        </p:tgtEl>
                                        <p:attrNameLst>
                                          <p:attrName>r</p:attrName>
                                        </p:attrNameLst>
                                      </p:cBhvr>
                                    </p:animRot>
                                    <p:animRot by="-240000">
                                      <p:cBhvr>
                                        <p:cTn id="43" dur="100" fill="hold">
                                          <p:stCondLst>
                                            <p:cond delay="300"/>
                                          </p:stCondLst>
                                        </p:cTn>
                                        <p:tgtEl>
                                          <p:spTgt spid="53"/>
                                        </p:tgtEl>
                                        <p:attrNameLst>
                                          <p:attrName>r</p:attrName>
                                        </p:attrNameLst>
                                      </p:cBhvr>
                                    </p:animRot>
                                    <p:animRot by="120000">
                                      <p:cBhvr>
                                        <p:cTn id="44" dur="100" fill="hold">
                                          <p:stCondLst>
                                            <p:cond delay="400"/>
                                          </p:stCondLst>
                                        </p:cTn>
                                        <p:tgtEl>
                                          <p:spTgt spid="53"/>
                                        </p:tgtEl>
                                        <p:attrNameLst>
                                          <p:attrName>r</p:attrName>
                                        </p:attrNameLst>
                                      </p:cBhvr>
                                    </p:animRot>
                                  </p:childTnLst>
                                </p:cTn>
                              </p:par>
                            </p:childTnLst>
                          </p:cTn>
                        </p:par>
                        <p:par>
                          <p:cTn id="45" fill="hold" nodeType="afterGroup">
                            <p:stCondLst>
                              <p:cond delay="3250"/>
                            </p:stCondLst>
                            <p:childTnLst>
                              <p:par>
                                <p:cTn id="46" presetID="18" presetClass="entr" presetSubtype="9" fill="hold" grpId="0" nodeType="afterEffect">
                                  <p:stCondLst>
                                    <p:cond delay="0"/>
                                  </p:stCondLst>
                                  <p:childTnLst>
                                    <p:set>
                                      <p:cBhvr>
                                        <p:cTn id="47" dur="1" fill="hold">
                                          <p:stCondLst>
                                            <p:cond delay="0"/>
                                          </p:stCondLst>
                                        </p:cTn>
                                        <p:tgtEl>
                                          <p:spTgt spid="55"/>
                                        </p:tgtEl>
                                        <p:attrNameLst>
                                          <p:attrName>style.visibility</p:attrName>
                                        </p:attrNameLst>
                                      </p:cBhvr>
                                      <p:to>
                                        <p:strVal val="visible"/>
                                      </p:to>
                                    </p:set>
                                    <p:animEffect transition="in" filter="strips(upLeft)">
                                      <p:cBhvr>
                                        <p:cTn id="48" dur="500"/>
                                        <p:tgtEl>
                                          <p:spTgt spid="55"/>
                                        </p:tgtEl>
                                      </p:cBhvr>
                                    </p:animEffect>
                                  </p:childTnLst>
                                </p:cTn>
                              </p:par>
                            </p:childTnLst>
                          </p:cTn>
                        </p:par>
                        <p:par>
                          <p:cTn id="49" fill="hold" nodeType="afterGroup">
                            <p:stCondLst>
                              <p:cond delay="3750"/>
                            </p:stCondLst>
                            <p:childTnLst>
                              <p:par>
                                <p:cTn id="50" presetID="2" presetClass="entr" presetSubtype="4"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p:cTn id="52" dur="500" fill="hold"/>
                                        <p:tgtEl>
                                          <p:spTgt spid="52"/>
                                        </p:tgtEl>
                                        <p:attrNameLst>
                                          <p:attrName>ppt_x</p:attrName>
                                        </p:attrNameLst>
                                      </p:cBhvr>
                                      <p:tavLst>
                                        <p:tav tm="0">
                                          <p:val>
                                            <p:strVal val="#ppt_x"/>
                                          </p:val>
                                        </p:tav>
                                        <p:tav tm="100000">
                                          <p:val>
                                            <p:strVal val="#ppt_x"/>
                                          </p:val>
                                        </p:tav>
                                      </p:tavLst>
                                    </p:anim>
                                    <p:anim calcmode="lin" valueType="num">
                                      <p:cBhvr>
                                        <p:cTn id="53" dur="500" fill="hold"/>
                                        <p:tgtEl>
                                          <p:spTgt spid="52"/>
                                        </p:tgtEl>
                                        <p:attrNameLst>
                                          <p:attrName>ppt_y</p:attrName>
                                        </p:attrNameLst>
                                      </p:cBhvr>
                                      <p:tavLst>
                                        <p:tav tm="0">
                                          <p:val>
                                            <p:strVal val="1+#ppt_h/2"/>
                                          </p:val>
                                        </p:tav>
                                        <p:tav tm="100000">
                                          <p:val>
                                            <p:strVal val="#ppt_y"/>
                                          </p:val>
                                        </p:tav>
                                      </p:tavLst>
                                    </p:anim>
                                  </p:childTnLst>
                                </p:cTn>
                              </p:par>
                            </p:childTnLst>
                          </p:cTn>
                        </p:par>
                        <p:par>
                          <p:cTn id="54" fill="hold" nodeType="afterGroup">
                            <p:stCondLst>
                              <p:cond delay="4250"/>
                            </p:stCondLst>
                            <p:childTnLst>
                              <p:par>
                                <p:cTn id="55" presetID="32" presetClass="emph" presetSubtype="0" fill="hold" grpId="1" nodeType="afterEffect">
                                  <p:stCondLst>
                                    <p:cond delay="0"/>
                                  </p:stCondLst>
                                  <p:childTnLst>
                                    <p:animRot by="120000">
                                      <p:cBhvr>
                                        <p:cTn id="56" dur="50" fill="hold">
                                          <p:stCondLst>
                                            <p:cond delay="0"/>
                                          </p:stCondLst>
                                        </p:cTn>
                                        <p:tgtEl>
                                          <p:spTgt spid="52"/>
                                        </p:tgtEl>
                                        <p:attrNameLst>
                                          <p:attrName>r</p:attrName>
                                        </p:attrNameLst>
                                      </p:cBhvr>
                                    </p:animRot>
                                    <p:animRot by="-240000">
                                      <p:cBhvr>
                                        <p:cTn id="57" dur="100" fill="hold">
                                          <p:stCondLst>
                                            <p:cond delay="100"/>
                                          </p:stCondLst>
                                        </p:cTn>
                                        <p:tgtEl>
                                          <p:spTgt spid="52"/>
                                        </p:tgtEl>
                                        <p:attrNameLst>
                                          <p:attrName>r</p:attrName>
                                        </p:attrNameLst>
                                      </p:cBhvr>
                                    </p:animRot>
                                    <p:animRot by="240000">
                                      <p:cBhvr>
                                        <p:cTn id="58" dur="100" fill="hold">
                                          <p:stCondLst>
                                            <p:cond delay="200"/>
                                          </p:stCondLst>
                                        </p:cTn>
                                        <p:tgtEl>
                                          <p:spTgt spid="52"/>
                                        </p:tgtEl>
                                        <p:attrNameLst>
                                          <p:attrName>r</p:attrName>
                                        </p:attrNameLst>
                                      </p:cBhvr>
                                    </p:animRot>
                                    <p:animRot by="-240000">
                                      <p:cBhvr>
                                        <p:cTn id="59" dur="100" fill="hold">
                                          <p:stCondLst>
                                            <p:cond delay="300"/>
                                          </p:stCondLst>
                                        </p:cTn>
                                        <p:tgtEl>
                                          <p:spTgt spid="52"/>
                                        </p:tgtEl>
                                        <p:attrNameLst>
                                          <p:attrName>r</p:attrName>
                                        </p:attrNameLst>
                                      </p:cBhvr>
                                    </p:animRot>
                                    <p:animRot by="120000">
                                      <p:cBhvr>
                                        <p:cTn id="60" dur="100" fill="hold">
                                          <p:stCondLst>
                                            <p:cond delay="400"/>
                                          </p:stCondLst>
                                        </p:cTn>
                                        <p:tgtEl>
                                          <p:spTgt spid="52"/>
                                        </p:tgtEl>
                                        <p:attrNameLst>
                                          <p:attrName>r</p:attrName>
                                        </p:attrNameLst>
                                      </p:cBhvr>
                                    </p:animRot>
                                  </p:childTnLst>
                                </p:cTn>
                              </p:par>
                            </p:childTnLst>
                          </p:cTn>
                        </p:par>
                        <p:par>
                          <p:cTn id="61" fill="hold" nodeType="afterGroup">
                            <p:stCondLst>
                              <p:cond delay="4750"/>
                            </p:stCondLst>
                            <p:childTnLst>
                              <p:par>
                                <p:cTn id="62" presetID="18" presetClass="entr" presetSubtype="9" fill="hold" grpId="0" nodeType="after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strips(upLeft)">
                                      <p:cBhvr>
                                        <p:cTn id="64" dur="500"/>
                                        <p:tgtEl>
                                          <p:spTgt spid="54"/>
                                        </p:tgtEl>
                                      </p:cBhvr>
                                    </p:animEffect>
                                  </p:childTnLst>
                                </p:cTn>
                              </p:par>
                            </p:childTnLst>
                          </p:cTn>
                        </p:par>
                        <p:par>
                          <p:cTn id="65" fill="hold" nodeType="afterGroup">
                            <p:stCondLst>
                              <p:cond delay="5250"/>
                            </p:stCondLst>
                            <p:childTnLst>
                              <p:par>
                                <p:cTn id="66" presetID="2" presetClass="entr" presetSubtype="1" fill="hold" grpId="0" nodeType="afterEffect">
                                  <p:stCondLst>
                                    <p:cond delay="0"/>
                                  </p:stCondLst>
                                  <p:childTnLst>
                                    <p:set>
                                      <p:cBhvr>
                                        <p:cTn id="67" dur="1" fill="hold">
                                          <p:stCondLst>
                                            <p:cond delay="0"/>
                                          </p:stCondLst>
                                        </p:cTn>
                                        <p:tgtEl>
                                          <p:spTgt spid="56"/>
                                        </p:tgtEl>
                                        <p:attrNameLst>
                                          <p:attrName>style.visibility</p:attrName>
                                        </p:attrNameLst>
                                      </p:cBhvr>
                                      <p:to>
                                        <p:strVal val="visible"/>
                                      </p:to>
                                    </p:set>
                                    <p:anim calcmode="lin" valueType="num">
                                      <p:cBhvr>
                                        <p:cTn id="68" dur="500" fill="hold"/>
                                        <p:tgtEl>
                                          <p:spTgt spid="56"/>
                                        </p:tgtEl>
                                        <p:attrNameLst>
                                          <p:attrName>ppt_x</p:attrName>
                                        </p:attrNameLst>
                                      </p:cBhvr>
                                      <p:tavLst>
                                        <p:tav tm="0">
                                          <p:val>
                                            <p:strVal val="#ppt_x"/>
                                          </p:val>
                                        </p:tav>
                                        <p:tav tm="100000">
                                          <p:val>
                                            <p:strVal val="#ppt_x"/>
                                          </p:val>
                                        </p:tav>
                                      </p:tavLst>
                                    </p:anim>
                                    <p:anim calcmode="lin" valueType="num">
                                      <p:cBhvr>
                                        <p:cTn id="69" dur="500" fill="hold"/>
                                        <p:tgtEl>
                                          <p:spTgt spid="56"/>
                                        </p:tgtEl>
                                        <p:attrNameLst>
                                          <p:attrName>ppt_y</p:attrName>
                                        </p:attrNameLst>
                                      </p:cBhvr>
                                      <p:tavLst>
                                        <p:tav tm="0">
                                          <p:val>
                                            <p:strVal val="0-#ppt_h/2"/>
                                          </p:val>
                                        </p:tav>
                                        <p:tav tm="100000">
                                          <p:val>
                                            <p:strVal val="#ppt_y"/>
                                          </p:val>
                                        </p:tav>
                                      </p:tavLst>
                                    </p:anim>
                                  </p:childTnLst>
                                </p:cTn>
                              </p:par>
                            </p:childTnLst>
                          </p:cTn>
                        </p:par>
                        <p:par>
                          <p:cTn id="70" fill="hold" nodeType="afterGroup">
                            <p:stCondLst>
                              <p:cond delay="5750"/>
                            </p:stCondLst>
                            <p:childTnLst>
                              <p:par>
                                <p:cTn id="71" presetID="32" presetClass="emph" presetSubtype="0" fill="hold" grpId="1" nodeType="afterEffect">
                                  <p:stCondLst>
                                    <p:cond delay="0"/>
                                  </p:stCondLst>
                                  <p:childTnLst>
                                    <p:animRot by="120000">
                                      <p:cBhvr>
                                        <p:cTn id="72" dur="50" fill="hold">
                                          <p:stCondLst>
                                            <p:cond delay="0"/>
                                          </p:stCondLst>
                                        </p:cTn>
                                        <p:tgtEl>
                                          <p:spTgt spid="56"/>
                                        </p:tgtEl>
                                        <p:attrNameLst>
                                          <p:attrName>r</p:attrName>
                                        </p:attrNameLst>
                                      </p:cBhvr>
                                    </p:animRot>
                                    <p:animRot by="-240000">
                                      <p:cBhvr>
                                        <p:cTn id="73" dur="100" fill="hold">
                                          <p:stCondLst>
                                            <p:cond delay="100"/>
                                          </p:stCondLst>
                                        </p:cTn>
                                        <p:tgtEl>
                                          <p:spTgt spid="56"/>
                                        </p:tgtEl>
                                        <p:attrNameLst>
                                          <p:attrName>r</p:attrName>
                                        </p:attrNameLst>
                                      </p:cBhvr>
                                    </p:animRot>
                                    <p:animRot by="240000">
                                      <p:cBhvr>
                                        <p:cTn id="74" dur="100" fill="hold">
                                          <p:stCondLst>
                                            <p:cond delay="200"/>
                                          </p:stCondLst>
                                        </p:cTn>
                                        <p:tgtEl>
                                          <p:spTgt spid="56"/>
                                        </p:tgtEl>
                                        <p:attrNameLst>
                                          <p:attrName>r</p:attrName>
                                        </p:attrNameLst>
                                      </p:cBhvr>
                                    </p:animRot>
                                    <p:animRot by="-240000">
                                      <p:cBhvr>
                                        <p:cTn id="75" dur="100" fill="hold">
                                          <p:stCondLst>
                                            <p:cond delay="300"/>
                                          </p:stCondLst>
                                        </p:cTn>
                                        <p:tgtEl>
                                          <p:spTgt spid="56"/>
                                        </p:tgtEl>
                                        <p:attrNameLst>
                                          <p:attrName>r</p:attrName>
                                        </p:attrNameLst>
                                      </p:cBhvr>
                                    </p:animRot>
                                    <p:animRot by="120000">
                                      <p:cBhvr>
                                        <p:cTn id="76" dur="100" fill="hold">
                                          <p:stCondLst>
                                            <p:cond delay="400"/>
                                          </p:stCondLst>
                                        </p:cTn>
                                        <p:tgtEl>
                                          <p:spTgt spid="56"/>
                                        </p:tgtEl>
                                        <p:attrNameLst>
                                          <p:attrName>r</p:attrName>
                                        </p:attrNameLst>
                                      </p:cBhvr>
                                    </p:animRot>
                                  </p:childTnLst>
                                </p:cTn>
                              </p:par>
                            </p:childTnLst>
                          </p:cTn>
                        </p:par>
                        <p:par>
                          <p:cTn id="77" fill="hold" nodeType="afterGroup">
                            <p:stCondLst>
                              <p:cond delay="6250"/>
                            </p:stCondLst>
                            <p:childTnLst>
                              <p:par>
                                <p:cTn id="78" presetID="18" presetClass="entr" presetSubtype="9" fill="hold" grpId="0" nodeType="afterEffect">
                                  <p:stCondLst>
                                    <p:cond delay="0"/>
                                  </p:stCondLst>
                                  <p:childTnLst>
                                    <p:set>
                                      <p:cBhvr>
                                        <p:cTn id="79" dur="1" fill="hold">
                                          <p:stCondLst>
                                            <p:cond delay="0"/>
                                          </p:stCondLst>
                                        </p:cTn>
                                        <p:tgtEl>
                                          <p:spTgt spid="57"/>
                                        </p:tgtEl>
                                        <p:attrNameLst>
                                          <p:attrName>style.visibility</p:attrName>
                                        </p:attrNameLst>
                                      </p:cBhvr>
                                      <p:to>
                                        <p:strVal val="visible"/>
                                      </p:to>
                                    </p:set>
                                    <p:animEffect transition="in" filter="strips(upLeft)">
                                      <p:cBhvr>
                                        <p:cTn id="80" dur="500"/>
                                        <p:tgtEl>
                                          <p:spTgt spid="57"/>
                                        </p:tgtEl>
                                      </p:cBhvr>
                                    </p:animEffect>
                                  </p:childTnLst>
                                </p:cTn>
                              </p:par>
                            </p:childTnLst>
                          </p:cTn>
                        </p:par>
                        <p:par>
                          <p:cTn id="81" fill="hold" nodeType="afterGroup">
                            <p:stCondLst>
                              <p:cond delay="6750"/>
                            </p:stCondLst>
                            <p:childTnLst>
                              <p:par>
                                <p:cTn id="82" presetID="2" presetClass="entr" presetSubtype="4" fill="hold" grpId="0" nodeType="afterEffect">
                                  <p:stCondLst>
                                    <p:cond delay="0"/>
                                  </p:stCondLst>
                                  <p:childTnLst>
                                    <p:set>
                                      <p:cBhvr>
                                        <p:cTn id="83" dur="1" fill="hold">
                                          <p:stCondLst>
                                            <p:cond delay="0"/>
                                          </p:stCondLst>
                                        </p:cTn>
                                        <p:tgtEl>
                                          <p:spTgt spid="58"/>
                                        </p:tgtEl>
                                        <p:attrNameLst>
                                          <p:attrName>style.visibility</p:attrName>
                                        </p:attrNameLst>
                                      </p:cBhvr>
                                      <p:to>
                                        <p:strVal val="visible"/>
                                      </p:to>
                                    </p:set>
                                    <p:anim calcmode="lin" valueType="num">
                                      <p:cBhvr>
                                        <p:cTn id="84" dur="500" fill="hold"/>
                                        <p:tgtEl>
                                          <p:spTgt spid="58"/>
                                        </p:tgtEl>
                                        <p:attrNameLst>
                                          <p:attrName>ppt_x</p:attrName>
                                        </p:attrNameLst>
                                      </p:cBhvr>
                                      <p:tavLst>
                                        <p:tav tm="0">
                                          <p:val>
                                            <p:strVal val="#ppt_x"/>
                                          </p:val>
                                        </p:tav>
                                        <p:tav tm="100000">
                                          <p:val>
                                            <p:strVal val="#ppt_x"/>
                                          </p:val>
                                        </p:tav>
                                      </p:tavLst>
                                    </p:anim>
                                    <p:anim calcmode="lin" valueType="num">
                                      <p:cBhvr>
                                        <p:cTn id="85" dur="500" fill="hold"/>
                                        <p:tgtEl>
                                          <p:spTgt spid="58"/>
                                        </p:tgtEl>
                                        <p:attrNameLst>
                                          <p:attrName>ppt_y</p:attrName>
                                        </p:attrNameLst>
                                      </p:cBhvr>
                                      <p:tavLst>
                                        <p:tav tm="0">
                                          <p:val>
                                            <p:strVal val="1+#ppt_h/2"/>
                                          </p:val>
                                        </p:tav>
                                        <p:tav tm="100000">
                                          <p:val>
                                            <p:strVal val="#ppt_y"/>
                                          </p:val>
                                        </p:tav>
                                      </p:tavLst>
                                    </p:anim>
                                  </p:childTnLst>
                                </p:cTn>
                              </p:par>
                            </p:childTnLst>
                          </p:cTn>
                        </p:par>
                        <p:par>
                          <p:cTn id="86" fill="hold" nodeType="afterGroup">
                            <p:stCondLst>
                              <p:cond delay="7250"/>
                            </p:stCondLst>
                            <p:childTnLst>
                              <p:par>
                                <p:cTn id="87" presetID="32" presetClass="emph" presetSubtype="0" fill="hold" grpId="1" nodeType="afterEffect">
                                  <p:stCondLst>
                                    <p:cond delay="0"/>
                                  </p:stCondLst>
                                  <p:childTnLst>
                                    <p:animRot by="120000">
                                      <p:cBhvr>
                                        <p:cTn id="88" dur="50" fill="hold">
                                          <p:stCondLst>
                                            <p:cond delay="0"/>
                                          </p:stCondLst>
                                        </p:cTn>
                                        <p:tgtEl>
                                          <p:spTgt spid="58"/>
                                        </p:tgtEl>
                                        <p:attrNameLst>
                                          <p:attrName>r</p:attrName>
                                        </p:attrNameLst>
                                      </p:cBhvr>
                                    </p:animRot>
                                    <p:animRot by="-240000">
                                      <p:cBhvr>
                                        <p:cTn id="89" dur="100" fill="hold">
                                          <p:stCondLst>
                                            <p:cond delay="100"/>
                                          </p:stCondLst>
                                        </p:cTn>
                                        <p:tgtEl>
                                          <p:spTgt spid="58"/>
                                        </p:tgtEl>
                                        <p:attrNameLst>
                                          <p:attrName>r</p:attrName>
                                        </p:attrNameLst>
                                      </p:cBhvr>
                                    </p:animRot>
                                    <p:animRot by="240000">
                                      <p:cBhvr>
                                        <p:cTn id="90" dur="100" fill="hold">
                                          <p:stCondLst>
                                            <p:cond delay="200"/>
                                          </p:stCondLst>
                                        </p:cTn>
                                        <p:tgtEl>
                                          <p:spTgt spid="58"/>
                                        </p:tgtEl>
                                        <p:attrNameLst>
                                          <p:attrName>r</p:attrName>
                                        </p:attrNameLst>
                                      </p:cBhvr>
                                    </p:animRot>
                                    <p:animRot by="-240000">
                                      <p:cBhvr>
                                        <p:cTn id="91" dur="100" fill="hold">
                                          <p:stCondLst>
                                            <p:cond delay="300"/>
                                          </p:stCondLst>
                                        </p:cTn>
                                        <p:tgtEl>
                                          <p:spTgt spid="58"/>
                                        </p:tgtEl>
                                        <p:attrNameLst>
                                          <p:attrName>r</p:attrName>
                                        </p:attrNameLst>
                                      </p:cBhvr>
                                    </p:animRot>
                                    <p:animRot by="120000">
                                      <p:cBhvr>
                                        <p:cTn id="92" dur="100" fill="hold">
                                          <p:stCondLst>
                                            <p:cond delay="400"/>
                                          </p:stCondLst>
                                        </p:cTn>
                                        <p:tgtEl>
                                          <p:spTgt spid="58"/>
                                        </p:tgtEl>
                                        <p:attrNameLst>
                                          <p:attrName>r</p:attrName>
                                        </p:attrNameLst>
                                      </p:cBhvr>
                                    </p:animRot>
                                  </p:childTnLst>
                                </p:cTn>
                              </p:par>
                            </p:childTnLst>
                          </p:cTn>
                        </p:par>
                        <p:par>
                          <p:cTn id="93" fill="hold" nodeType="afterGroup">
                            <p:stCondLst>
                              <p:cond delay="7750"/>
                            </p:stCondLst>
                            <p:childTnLst>
                              <p:par>
                                <p:cTn id="94" presetID="18" presetClass="entr" presetSubtype="9" fill="hold" grpId="0" nodeType="afterEffect">
                                  <p:stCondLst>
                                    <p:cond delay="0"/>
                                  </p:stCondLst>
                                  <p:childTnLst>
                                    <p:set>
                                      <p:cBhvr>
                                        <p:cTn id="95" dur="1" fill="hold">
                                          <p:stCondLst>
                                            <p:cond delay="0"/>
                                          </p:stCondLst>
                                        </p:cTn>
                                        <p:tgtEl>
                                          <p:spTgt spid="59"/>
                                        </p:tgtEl>
                                        <p:attrNameLst>
                                          <p:attrName>style.visibility</p:attrName>
                                        </p:attrNameLst>
                                      </p:cBhvr>
                                      <p:to>
                                        <p:strVal val="visible"/>
                                      </p:to>
                                    </p:set>
                                    <p:animEffect transition="in" filter="strips(upLeft)">
                                      <p:cBhvr>
                                        <p:cTn id="9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52" grpId="0" animBg="1"/>
      <p:bldP spid="52" grpId="1" animBg="1"/>
      <p:bldP spid="53" grpId="0" animBg="1"/>
      <p:bldP spid="53" grpId="1" animBg="1"/>
      <p:bldP spid="54" grpId="0"/>
      <p:bldP spid="55" grpId="0"/>
      <p:bldP spid="56" grpId="0" animBg="1"/>
      <p:bldP spid="56" grpId="1" animBg="1"/>
      <p:bldP spid="57" grpId="0"/>
      <p:bldP spid="58" grpId="0" animBg="1"/>
      <p:bldP spid="58" grpId="1" animBg="1"/>
      <p:bldP spid="5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6"/>
          <p:cNvSpPr>
            <a:spLocks noChangeArrowheads="1"/>
          </p:cNvSpPr>
          <p:nvPr/>
        </p:nvSpPr>
        <p:spPr bwMode="auto">
          <a:xfrm>
            <a:off x="755650" y="1423988"/>
            <a:ext cx="2349500" cy="2803525"/>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latin typeface="微软雅黑" panose="020B0503020204020204" pitchFamily="34" charset="-122"/>
              <a:ea typeface="微软雅黑" panose="020B0503020204020204" pitchFamily="34" charset="-122"/>
            </a:endParaRPr>
          </a:p>
        </p:txBody>
      </p:sp>
      <p:sp>
        <p:nvSpPr>
          <p:cNvPr id="4" name="Freeform 6"/>
          <p:cNvSpPr>
            <a:spLocks noChangeArrowheads="1"/>
          </p:cNvSpPr>
          <p:nvPr/>
        </p:nvSpPr>
        <p:spPr bwMode="auto">
          <a:xfrm>
            <a:off x="2830513" y="2474913"/>
            <a:ext cx="1495425" cy="1782762"/>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latin typeface="微软雅黑" panose="020B0503020204020204" pitchFamily="34" charset="-122"/>
              <a:ea typeface="微软雅黑" panose="020B0503020204020204" pitchFamily="34" charset="-122"/>
            </a:endParaRPr>
          </a:p>
        </p:txBody>
      </p:sp>
      <p:sp>
        <p:nvSpPr>
          <p:cNvPr id="5" name="椭圆 4"/>
          <p:cNvSpPr>
            <a:spLocks noChangeArrowheads="1"/>
          </p:cNvSpPr>
          <p:nvPr/>
        </p:nvSpPr>
        <p:spPr bwMode="auto">
          <a:xfrm>
            <a:off x="2435225" y="1419225"/>
            <a:ext cx="701675" cy="703263"/>
          </a:xfrm>
          <a:prstGeom prst="ellipse">
            <a:avLst/>
          </a:prstGeom>
          <a:solidFill>
            <a:srgbClr val="7F7F7F"/>
          </a:solidFill>
          <a:ln w="9525">
            <a:solidFill>
              <a:srgbClr val="F8F8F8"/>
            </a:solidFill>
            <a:round/>
            <a:headEnd/>
            <a:tailEnd/>
          </a:ln>
        </p:spPr>
        <p:txBody>
          <a:bodyPr lIns="68562" tIns="34281" rIns="68562" bIns="34281"/>
          <a:lstStyle>
            <a:lvl1pPr defTabSz="685800">
              <a:defRPr>
                <a:solidFill>
                  <a:schemeClr val="tx1"/>
                </a:solidFill>
                <a:latin typeface="Calibri" panose="020F0502020204030204" pitchFamily="34" charset="0"/>
                <a:ea typeface="宋体" panose="02010600030101010101" pitchFamily="2" charset="-122"/>
              </a:defRPr>
            </a:lvl1pPr>
            <a:lvl2pPr defTabSz="685800">
              <a:defRPr>
                <a:solidFill>
                  <a:schemeClr val="tx1"/>
                </a:solidFill>
                <a:latin typeface="Calibri" panose="020F0502020204030204" pitchFamily="34" charset="0"/>
                <a:ea typeface="宋体" panose="02010600030101010101" pitchFamily="2" charset="-122"/>
              </a:defRPr>
            </a:lvl2pPr>
            <a:lvl3pPr defTabSz="685800">
              <a:defRPr>
                <a:solidFill>
                  <a:schemeClr val="tx1"/>
                </a:solidFill>
                <a:latin typeface="Calibri" panose="020F0502020204030204" pitchFamily="34" charset="0"/>
                <a:ea typeface="宋体" panose="02010600030101010101" pitchFamily="2" charset="-122"/>
              </a:defRPr>
            </a:lvl3pPr>
            <a:lvl4pPr defTabSz="685800">
              <a:defRPr>
                <a:solidFill>
                  <a:schemeClr val="tx1"/>
                </a:solidFill>
                <a:latin typeface="Calibri" panose="020F0502020204030204" pitchFamily="34" charset="0"/>
                <a:ea typeface="宋体" panose="02010600030101010101" pitchFamily="2" charset="-122"/>
              </a:defRPr>
            </a:lvl4pPr>
            <a:lvl5pPr defTabSz="685800">
              <a:defRPr>
                <a:solidFill>
                  <a:schemeClr val="tx1"/>
                </a:solidFill>
                <a:latin typeface="Calibri" panose="020F0502020204030204" pitchFamily="34" charset="0"/>
                <a:ea typeface="宋体" panose="02010600030101010101" pitchFamily="2" charset="-122"/>
              </a:defRPr>
            </a:lvl5pPr>
            <a:lvl6pPr defTabSz="6858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defTabSz="6858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defTabSz="6858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defTabSz="6858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1300">
              <a:latin typeface="微软雅黑" panose="020B0503020204020204" pitchFamily="34" charset="-122"/>
              <a:ea typeface="微软雅黑" panose="020B0503020204020204" pitchFamily="34" charset="-122"/>
            </a:endParaRPr>
          </a:p>
        </p:txBody>
      </p:sp>
      <p:sp>
        <p:nvSpPr>
          <p:cNvPr id="6" name="椭圆 5"/>
          <p:cNvSpPr>
            <a:spLocks noChangeArrowheads="1"/>
          </p:cNvSpPr>
          <p:nvPr/>
        </p:nvSpPr>
        <p:spPr bwMode="auto">
          <a:xfrm>
            <a:off x="4032250" y="2638425"/>
            <a:ext cx="585788" cy="585788"/>
          </a:xfrm>
          <a:prstGeom prst="ellipse">
            <a:avLst/>
          </a:prstGeom>
          <a:solidFill>
            <a:srgbClr val="7F7F7F"/>
          </a:solidFill>
          <a:ln w="9525">
            <a:solidFill>
              <a:srgbClr val="F8F8F8"/>
            </a:solidFill>
            <a:round/>
            <a:headEnd/>
            <a:tailEnd/>
          </a:ln>
        </p:spPr>
        <p:txBody>
          <a:bodyPr lIns="68562" tIns="34281" rIns="68562" bIns="34281"/>
          <a:lstStyle>
            <a:lvl1pPr defTabSz="685800">
              <a:defRPr>
                <a:solidFill>
                  <a:schemeClr val="tx1"/>
                </a:solidFill>
                <a:latin typeface="Calibri" panose="020F0502020204030204" pitchFamily="34" charset="0"/>
                <a:ea typeface="宋体" panose="02010600030101010101" pitchFamily="2" charset="-122"/>
              </a:defRPr>
            </a:lvl1pPr>
            <a:lvl2pPr defTabSz="685800">
              <a:defRPr>
                <a:solidFill>
                  <a:schemeClr val="tx1"/>
                </a:solidFill>
                <a:latin typeface="Calibri" panose="020F0502020204030204" pitchFamily="34" charset="0"/>
                <a:ea typeface="宋体" panose="02010600030101010101" pitchFamily="2" charset="-122"/>
              </a:defRPr>
            </a:lvl2pPr>
            <a:lvl3pPr defTabSz="685800">
              <a:defRPr>
                <a:solidFill>
                  <a:schemeClr val="tx1"/>
                </a:solidFill>
                <a:latin typeface="Calibri" panose="020F0502020204030204" pitchFamily="34" charset="0"/>
                <a:ea typeface="宋体" panose="02010600030101010101" pitchFamily="2" charset="-122"/>
              </a:defRPr>
            </a:lvl3pPr>
            <a:lvl4pPr defTabSz="685800">
              <a:defRPr>
                <a:solidFill>
                  <a:schemeClr val="tx1"/>
                </a:solidFill>
                <a:latin typeface="Calibri" panose="020F0502020204030204" pitchFamily="34" charset="0"/>
                <a:ea typeface="宋体" panose="02010600030101010101" pitchFamily="2" charset="-122"/>
              </a:defRPr>
            </a:lvl4pPr>
            <a:lvl5pPr defTabSz="685800">
              <a:defRPr>
                <a:solidFill>
                  <a:schemeClr val="tx1"/>
                </a:solidFill>
                <a:latin typeface="Calibri" panose="020F0502020204030204" pitchFamily="34" charset="0"/>
                <a:ea typeface="宋体" panose="02010600030101010101" pitchFamily="2" charset="-122"/>
              </a:defRPr>
            </a:lvl5pPr>
            <a:lvl6pPr defTabSz="6858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defTabSz="6858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defTabSz="6858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defTabSz="6858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1300">
              <a:latin typeface="微软雅黑" panose="020B0503020204020204" pitchFamily="34" charset="-122"/>
              <a:ea typeface="微软雅黑" panose="020B0503020204020204" pitchFamily="34" charset="-122"/>
            </a:endParaRPr>
          </a:p>
        </p:txBody>
      </p:sp>
      <p:sp>
        <p:nvSpPr>
          <p:cNvPr id="7" name="TextBox 6"/>
          <p:cNvSpPr txBox="1">
            <a:spLocks noChangeArrowheads="1"/>
          </p:cNvSpPr>
          <p:nvPr/>
        </p:nvSpPr>
        <p:spPr bwMode="auto">
          <a:xfrm>
            <a:off x="2484438" y="1563688"/>
            <a:ext cx="66675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p>
            <a:pPr algn="ctr"/>
            <a:r>
              <a:rPr lang="en-US" altLang="zh-CN" sz="2000">
                <a:solidFill>
                  <a:srgbClr val="F8F8F8"/>
                </a:solidFill>
                <a:latin typeface="微软雅黑" panose="020B0503020204020204" pitchFamily="34" charset="-122"/>
                <a:ea typeface="微软雅黑" panose="020B0503020204020204" pitchFamily="34" charset="-122"/>
              </a:rPr>
              <a:t>75%</a:t>
            </a:r>
            <a:endParaRPr lang="zh-CN" altLang="en-US" sz="2000">
              <a:solidFill>
                <a:srgbClr val="F8F8F8"/>
              </a:solidFill>
              <a:latin typeface="微软雅黑" panose="020B0503020204020204" pitchFamily="34" charset="-122"/>
              <a:ea typeface="微软雅黑" panose="020B0503020204020204" pitchFamily="34" charset="-122"/>
            </a:endParaRPr>
          </a:p>
        </p:txBody>
      </p:sp>
      <p:sp>
        <p:nvSpPr>
          <p:cNvPr id="9" name="TextBox 8"/>
          <p:cNvSpPr txBox="1">
            <a:spLocks noChangeArrowheads="1"/>
          </p:cNvSpPr>
          <p:nvPr/>
        </p:nvSpPr>
        <p:spPr bwMode="auto">
          <a:xfrm>
            <a:off x="4030663" y="2757488"/>
            <a:ext cx="6127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p>
            <a:r>
              <a:rPr lang="en-US" altLang="zh-CN">
                <a:solidFill>
                  <a:srgbClr val="F8F8F8"/>
                </a:solidFill>
                <a:latin typeface="微软雅黑" panose="020B0503020204020204" pitchFamily="34" charset="-122"/>
                <a:ea typeface="微软雅黑" panose="020B0503020204020204" pitchFamily="34" charset="-122"/>
              </a:rPr>
              <a:t>34%</a:t>
            </a: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10" name="TextBox 9"/>
          <p:cNvSpPr txBox="1">
            <a:spLocks noChangeArrowheads="1"/>
          </p:cNvSpPr>
          <p:nvPr/>
        </p:nvSpPr>
        <p:spPr bwMode="auto">
          <a:xfrm>
            <a:off x="1619250" y="1851025"/>
            <a:ext cx="7540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p>
            <a:r>
              <a:rPr lang="zh-CN" altLang="en-US" sz="2400">
                <a:solidFill>
                  <a:srgbClr val="F8F8F8"/>
                </a:solidFill>
                <a:latin typeface="微软雅黑" panose="020B0503020204020204" pitchFamily="34" charset="-122"/>
                <a:ea typeface="微软雅黑" panose="020B0503020204020204" pitchFamily="34" charset="-122"/>
              </a:rPr>
              <a:t>目标</a:t>
            </a:r>
          </a:p>
        </p:txBody>
      </p:sp>
      <p:sp>
        <p:nvSpPr>
          <p:cNvPr id="11" name="TextBox 10"/>
          <p:cNvSpPr txBox="1">
            <a:spLocks noChangeArrowheads="1"/>
          </p:cNvSpPr>
          <p:nvPr/>
        </p:nvSpPr>
        <p:spPr bwMode="auto">
          <a:xfrm>
            <a:off x="941388" y="2419350"/>
            <a:ext cx="1957387"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pPr algn="ctr"/>
            <a:r>
              <a:rPr lang="zh-CN" altLang="en-US" sz="1200">
                <a:solidFill>
                  <a:srgbClr val="F8F8F8"/>
                </a:solidFill>
                <a:latin typeface="微软雅黑" panose="020B0503020204020204" pitchFamily="34" charset="-122"/>
                <a:ea typeface="微软雅黑" panose="020B0503020204020204" pitchFamily="34" charset="-122"/>
              </a:rPr>
              <a:t>请输入您的文字对目标进行说明请输入您的文字对目标进行说明请输入您的文字对目标进行说明</a:t>
            </a:r>
          </a:p>
          <a:p>
            <a:pPr algn="ctr"/>
            <a:endParaRPr lang="zh-CN" altLang="en-US" sz="1200">
              <a:solidFill>
                <a:srgbClr val="F8F8F8"/>
              </a:solidFill>
              <a:latin typeface="微软雅黑" panose="020B0503020204020204" pitchFamily="34" charset="-122"/>
              <a:ea typeface="微软雅黑" panose="020B0503020204020204" pitchFamily="34" charset="-122"/>
            </a:endParaRPr>
          </a:p>
        </p:txBody>
      </p:sp>
      <p:sp>
        <p:nvSpPr>
          <p:cNvPr id="12" name="TextBox 11"/>
          <p:cNvSpPr txBox="1">
            <a:spLocks noChangeArrowheads="1"/>
          </p:cNvSpPr>
          <p:nvPr/>
        </p:nvSpPr>
        <p:spPr bwMode="auto">
          <a:xfrm>
            <a:off x="3271838" y="2789238"/>
            <a:ext cx="652462"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p>
            <a:r>
              <a:rPr lang="zh-CN" altLang="en-US" sz="2000">
                <a:solidFill>
                  <a:srgbClr val="F8F8F8"/>
                </a:solidFill>
                <a:latin typeface="微软雅黑" panose="020B0503020204020204" pitchFamily="34" charset="-122"/>
                <a:ea typeface="微软雅黑" panose="020B0503020204020204" pitchFamily="34" charset="-122"/>
              </a:rPr>
              <a:t>实际</a:t>
            </a:r>
          </a:p>
        </p:txBody>
      </p:sp>
      <p:sp>
        <p:nvSpPr>
          <p:cNvPr id="13" name="TextBox 12"/>
          <p:cNvSpPr txBox="1">
            <a:spLocks noChangeArrowheads="1"/>
          </p:cNvSpPr>
          <p:nvPr/>
        </p:nvSpPr>
        <p:spPr bwMode="auto">
          <a:xfrm>
            <a:off x="2925763" y="3219450"/>
            <a:ext cx="1400175"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pPr algn="ctr"/>
            <a:r>
              <a:rPr lang="zh-CN" altLang="en-US" sz="1200">
                <a:solidFill>
                  <a:srgbClr val="F8F8F8"/>
                </a:solidFill>
                <a:latin typeface="微软雅黑" panose="020B0503020204020204" pitchFamily="34" charset="-122"/>
                <a:ea typeface="微软雅黑" panose="020B0503020204020204" pitchFamily="34" charset="-122"/>
              </a:rPr>
              <a:t>请输入您的文字对实际情况进行说明</a:t>
            </a:r>
          </a:p>
        </p:txBody>
      </p:sp>
      <p:sp>
        <p:nvSpPr>
          <p:cNvPr id="14" name="TextBox 13"/>
          <p:cNvSpPr txBox="1">
            <a:spLocks noChangeArrowheads="1"/>
          </p:cNvSpPr>
          <p:nvPr/>
        </p:nvSpPr>
        <p:spPr bwMode="auto">
          <a:xfrm>
            <a:off x="3462338" y="1476375"/>
            <a:ext cx="4298950"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r>
              <a:rPr lang="zh-CN" altLang="en-US" sz="1200">
                <a:solidFill>
                  <a:srgbClr val="404040"/>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在此处添加详细描述文本，尽量与标题文本语言风格相符合，语言描述尽量简洁生动，尽可能概括出段落内容。</a:t>
            </a:r>
            <a:endParaRPr lang="en-US" altLang="zh-CN" sz="1200">
              <a:solidFill>
                <a:srgbClr val="404040"/>
              </a:solidFill>
              <a:latin typeface="微软雅黑" panose="020B0503020204020204" pitchFamily="34" charset="-122"/>
              <a:ea typeface="微软雅黑" panose="020B0503020204020204" pitchFamily="34" charset="-122"/>
            </a:endParaRPr>
          </a:p>
        </p:txBody>
      </p:sp>
      <p:sp>
        <p:nvSpPr>
          <p:cNvPr id="15" name="TextBox 14"/>
          <p:cNvSpPr txBox="1">
            <a:spLocks noChangeArrowheads="1"/>
          </p:cNvSpPr>
          <p:nvPr/>
        </p:nvSpPr>
        <p:spPr bwMode="auto">
          <a:xfrm>
            <a:off x="4787900" y="2947988"/>
            <a:ext cx="3600450" cy="992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r>
              <a:rPr lang="zh-CN" altLang="en-US" sz="1200">
                <a:solidFill>
                  <a:srgbClr val="404040"/>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在此处添加详细描述文本，尽量与标题文本语言风格相符合，语言描述尽量简洁生动，尽可能概括出段落内容。</a:t>
            </a:r>
            <a:endParaRPr lang="en-US" altLang="zh-CN" sz="1200">
              <a:solidFill>
                <a:srgbClr val="404040"/>
              </a:solidFill>
              <a:latin typeface="微软雅黑" panose="020B0503020204020204" pitchFamily="34" charset="-122"/>
              <a:ea typeface="微软雅黑" panose="020B0503020204020204" pitchFamily="34" charset="-122"/>
            </a:endParaRPr>
          </a:p>
        </p:txBody>
      </p:sp>
      <p:sp>
        <p:nvSpPr>
          <p:cNvPr id="45069" name="TextBox 15"/>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45070" name="TextBox 16"/>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435">
                                          <p:stCondLst>
                                            <p:cond delay="0"/>
                                          </p:stCondLst>
                                        </p:cTn>
                                        <p:tgtEl>
                                          <p:spTgt spid="3"/>
                                        </p:tgtEl>
                                      </p:cBhvr>
                                    </p:animEffect>
                                    <p:anim calcmode="lin" valueType="num">
                                      <p:cBhvr>
                                        <p:cTn id="8" dur="1367"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3"/>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3"/>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3"/>
                                        </p:tgtEl>
                                        <p:attrNameLst>
                                          <p:attrName>ppt_y</p:attrName>
                                        </p:attrNameLst>
                                      </p:cBhvr>
                                      <p:tavLst>
                                        <p:tav tm="0" fmla="#ppt_y-sin(pi*$)/81">
                                          <p:val>
                                            <p:fltVal val="0"/>
                                          </p:val>
                                        </p:tav>
                                        <p:tav tm="100000">
                                          <p:val>
                                            <p:fltVal val="1"/>
                                          </p:val>
                                        </p:tav>
                                      </p:tavLst>
                                    </p:anim>
                                    <p:animScale>
                                      <p:cBhvr>
                                        <p:cTn id="13" dur="20">
                                          <p:stCondLst>
                                            <p:cond delay="487"/>
                                          </p:stCondLst>
                                        </p:cTn>
                                        <p:tgtEl>
                                          <p:spTgt spid="3"/>
                                        </p:tgtEl>
                                      </p:cBhvr>
                                      <p:to x="100000" y="60000"/>
                                    </p:animScale>
                                    <p:animScale>
                                      <p:cBhvr>
                                        <p:cTn id="14" dur="124" decel="50000">
                                          <p:stCondLst>
                                            <p:cond delay="507"/>
                                          </p:stCondLst>
                                        </p:cTn>
                                        <p:tgtEl>
                                          <p:spTgt spid="3"/>
                                        </p:tgtEl>
                                      </p:cBhvr>
                                      <p:to x="100000" y="100000"/>
                                    </p:animScale>
                                    <p:animScale>
                                      <p:cBhvr>
                                        <p:cTn id="15" dur="20">
                                          <p:stCondLst>
                                            <p:cond delay="984"/>
                                          </p:stCondLst>
                                        </p:cTn>
                                        <p:tgtEl>
                                          <p:spTgt spid="3"/>
                                        </p:tgtEl>
                                      </p:cBhvr>
                                      <p:to x="100000" y="80000"/>
                                    </p:animScale>
                                    <p:animScale>
                                      <p:cBhvr>
                                        <p:cTn id="16" dur="124" decel="50000">
                                          <p:stCondLst>
                                            <p:cond delay="1004"/>
                                          </p:stCondLst>
                                        </p:cTn>
                                        <p:tgtEl>
                                          <p:spTgt spid="3"/>
                                        </p:tgtEl>
                                      </p:cBhvr>
                                      <p:to x="100000" y="100000"/>
                                    </p:animScale>
                                    <p:animScale>
                                      <p:cBhvr>
                                        <p:cTn id="17" dur="20">
                                          <p:stCondLst>
                                            <p:cond delay="1231"/>
                                          </p:stCondLst>
                                        </p:cTn>
                                        <p:tgtEl>
                                          <p:spTgt spid="3"/>
                                        </p:tgtEl>
                                      </p:cBhvr>
                                      <p:to x="100000" y="90000"/>
                                    </p:animScale>
                                    <p:animScale>
                                      <p:cBhvr>
                                        <p:cTn id="18" dur="124" decel="50000">
                                          <p:stCondLst>
                                            <p:cond delay="1251"/>
                                          </p:stCondLst>
                                        </p:cTn>
                                        <p:tgtEl>
                                          <p:spTgt spid="3"/>
                                        </p:tgtEl>
                                      </p:cBhvr>
                                      <p:to x="100000" y="100000"/>
                                    </p:animScale>
                                    <p:animScale>
                                      <p:cBhvr>
                                        <p:cTn id="19" dur="20">
                                          <p:stCondLst>
                                            <p:cond delay="1356"/>
                                          </p:stCondLst>
                                        </p:cTn>
                                        <p:tgtEl>
                                          <p:spTgt spid="3"/>
                                        </p:tgtEl>
                                      </p:cBhvr>
                                      <p:to x="100000" y="95000"/>
                                    </p:animScale>
                                    <p:animScale>
                                      <p:cBhvr>
                                        <p:cTn id="20" dur="124" decel="50000">
                                          <p:stCondLst>
                                            <p:cond delay="1376"/>
                                          </p:stCondLst>
                                        </p:cTn>
                                        <p:tgtEl>
                                          <p:spTgt spid="3"/>
                                        </p:tgtEl>
                                      </p:cBhvr>
                                      <p:to x="100000" y="100000"/>
                                    </p:animScale>
                                  </p:childTnLst>
                                </p:cTn>
                              </p:par>
                              <p:par>
                                <p:cTn id="21" presetID="26" presetClass="entr" presetSubtype="0"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435">
                                          <p:stCondLst>
                                            <p:cond delay="0"/>
                                          </p:stCondLst>
                                        </p:cTn>
                                        <p:tgtEl>
                                          <p:spTgt spid="4"/>
                                        </p:tgtEl>
                                      </p:cBhvr>
                                    </p:animEffect>
                                    <p:anim calcmode="lin" valueType="num">
                                      <p:cBhvr>
                                        <p:cTn id="24" dur="1367"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498"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498" tmFilter="0, 0; 0.125,0.2665; 0.25,0.4; 0.375,0.465; 0.5,0.5;  0.625,0.535; 0.75,0.6; 0.875,0.7335; 1,1">
                                          <p:stCondLst>
                                            <p:cond delay="498"/>
                                          </p:stCondLst>
                                        </p:cTn>
                                        <p:tgtEl>
                                          <p:spTgt spid="4"/>
                                        </p:tgtEl>
                                        <p:attrNameLst>
                                          <p:attrName>ppt_y</p:attrName>
                                        </p:attrNameLst>
                                      </p:cBhvr>
                                      <p:tavLst>
                                        <p:tav tm="0" fmla="#ppt_y-sin(pi*$)/9">
                                          <p:val>
                                            <p:fltVal val="0"/>
                                          </p:val>
                                        </p:tav>
                                        <p:tav tm="100000">
                                          <p:val>
                                            <p:fltVal val="1"/>
                                          </p:val>
                                        </p:tav>
                                      </p:tavLst>
                                    </p:anim>
                                    <p:anim calcmode="lin" valueType="num">
                                      <p:cBhvr>
                                        <p:cTn id="27" dur="249" tmFilter="0, 0; 0.125,0.2665; 0.25,0.4; 0.375,0.465; 0.5,0.5;  0.625,0.535; 0.75,0.6; 0.875,0.7335; 1,1">
                                          <p:stCondLst>
                                            <p:cond delay="993"/>
                                          </p:stCondLst>
                                        </p:cTn>
                                        <p:tgtEl>
                                          <p:spTgt spid="4"/>
                                        </p:tgtEl>
                                        <p:attrNameLst>
                                          <p:attrName>ppt_y</p:attrName>
                                        </p:attrNameLst>
                                      </p:cBhvr>
                                      <p:tavLst>
                                        <p:tav tm="0" fmla="#ppt_y-sin(pi*$)/27">
                                          <p:val>
                                            <p:fltVal val="0"/>
                                          </p:val>
                                        </p:tav>
                                        <p:tav tm="100000">
                                          <p:val>
                                            <p:fltVal val="1"/>
                                          </p:val>
                                        </p:tav>
                                      </p:tavLst>
                                    </p:anim>
                                    <p:anim calcmode="lin" valueType="num">
                                      <p:cBhvr>
                                        <p:cTn id="28" dur="123" tmFilter="0, 0; 0.125,0.2665; 0.25,0.4; 0.375,0.465; 0.5,0.5;  0.625,0.535; 0.75,0.6; 0.875,0.7335; 1,1">
                                          <p:stCondLst>
                                            <p:cond delay="1242"/>
                                          </p:stCondLst>
                                        </p:cTn>
                                        <p:tgtEl>
                                          <p:spTgt spid="4"/>
                                        </p:tgtEl>
                                        <p:attrNameLst>
                                          <p:attrName>ppt_y</p:attrName>
                                        </p:attrNameLst>
                                      </p:cBhvr>
                                      <p:tavLst>
                                        <p:tav tm="0" fmla="#ppt_y-sin(pi*$)/81">
                                          <p:val>
                                            <p:fltVal val="0"/>
                                          </p:val>
                                        </p:tav>
                                        <p:tav tm="100000">
                                          <p:val>
                                            <p:fltVal val="1"/>
                                          </p:val>
                                        </p:tav>
                                      </p:tavLst>
                                    </p:anim>
                                    <p:animScale>
                                      <p:cBhvr>
                                        <p:cTn id="29" dur="20">
                                          <p:stCondLst>
                                            <p:cond delay="487"/>
                                          </p:stCondLst>
                                        </p:cTn>
                                        <p:tgtEl>
                                          <p:spTgt spid="4"/>
                                        </p:tgtEl>
                                      </p:cBhvr>
                                      <p:to x="100000" y="60000"/>
                                    </p:animScale>
                                    <p:animScale>
                                      <p:cBhvr>
                                        <p:cTn id="30" dur="124" decel="50000">
                                          <p:stCondLst>
                                            <p:cond delay="507"/>
                                          </p:stCondLst>
                                        </p:cTn>
                                        <p:tgtEl>
                                          <p:spTgt spid="4"/>
                                        </p:tgtEl>
                                      </p:cBhvr>
                                      <p:to x="100000" y="100000"/>
                                    </p:animScale>
                                    <p:animScale>
                                      <p:cBhvr>
                                        <p:cTn id="31" dur="20">
                                          <p:stCondLst>
                                            <p:cond delay="984"/>
                                          </p:stCondLst>
                                        </p:cTn>
                                        <p:tgtEl>
                                          <p:spTgt spid="4"/>
                                        </p:tgtEl>
                                      </p:cBhvr>
                                      <p:to x="100000" y="80000"/>
                                    </p:animScale>
                                    <p:animScale>
                                      <p:cBhvr>
                                        <p:cTn id="32" dur="124" decel="50000">
                                          <p:stCondLst>
                                            <p:cond delay="1004"/>
                                          </p:stCondLst>
                                        </p:cTn>
                                        <p:tgtEl>
                                          <p:spTgt spid="4"/>
                                        </p:tgtEl>
                                      </p:cBhvr>
                                      <p:to x="100000" y="100000"/>
                                    </p:animScale>
                                    <p:animScale>
                                      <p:cBhvr>
                                        <p:cTn id="33" dur="20">
                                          <p:stCondLst>
                                            <p:cond delay="1231"/>
                                          </p:stCondLst>
                                        </p:cTn>
                                        <p:tgtEl>
                                          <p:spTgt spid="4"/>
                                        </p:tgtEl>
                                      </p:cBhvr>
                                      <p:to x="100000" y="90000"/>
                                    </p:animScale>
                                    <p:animScale>
                                      <p:cBhvr>
                                        <p:cTn id="34" dur="124" decel="50000">
                                          <p:stCondLst>
                                            <p:cond delay="1251"/>
                                          </p:stCondLst>
                                        </p:cTn>
                                        <p:tgtEl>
                                          <p:spTgt spid="4"/>
                                        </p:tgtEl>
                                      </p:cBhvr>
                                      <p:to x="100000" y="100000"/>
                                    </p:animScale>
                                    <p:animScale>
                                      <p:cBhvr>
                                        <p:cTn id="35" dur="20">
                                          <p:stCondLst>
                                            <p:cond delay="1356"/>
                                          </p:stCondLst>
                                        </p:cTn>
                                        <p:tgtEl>
                                          <p:spTgt spid="4"/>
                                        </p:tgtEl>
                                      </p:cBhvr>
                                      <p:to x="100000" y="95000"/>
                                    </p:animScale>
                                    <p:animScale>
                                      <p:cBhvr>
                                        <p:cTn id="36" dur="124" decel="50000">
                                          <p:stCondLst>
                                            <p:cond delay="1376"/>
                                          </p:stCondLst>
                                        </p:cTn>
                                        <p:tgtEl>
                                          <p:spTgt spid="4"/>
                                        </p:tgtEl>
                                      </p:cBhvr>
                                      <p:to x="100000" y="100000"/>
                                    </p:animScale>
                                  </p:childTnLst>
                                </p:cTn>
                              </p:par>
                            </p:childTnLst>
                          </p:cTn>
                        </p:par>
                        <p:par>
                          <p:cTn id="37" fill="hold" nodeType="afterGroup">
                            <p:stCondLst>
                              <p:cond delay="2000"/>
                            </p:stCondLst>
                            <p:childTnLst>
                              <p:par>
                                <p:cTn id="38" presetID="31" presetClass="entr" presetSubtype="0"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p:cTn id="40" dur="500" fill="hold"/>
                                        <p:tgtEl>
                                          <p:spTgt spid="10"/>
                                        </p:tgtEl>
                                        <p:attrNameLst>
                                          <p:attrName>ppt_w</p:attrName>
                                        </p:attrNameLst>
                                      </p:cBhvr>
                                      <p:tavLst>
                                        <p:tav tm="0">
                                          <p:val>
                                            <p:fltVal val="0"/>
                                          </p:val>
                                        </p:tav>
                                        <p:tav tm="100000">
                                          <p:val>
                                            <p:strVal val="#ppt_w"/>
                                          </p:val>
                                        </p:tav>
                                      </p:tavLst>
                                    </p:anim>
                                    <p:anim calcmode="lin" valueType="num">
                                      <p:cBhvr>
                                        <p:cTn id="41" dur="500" fill="hold"/>
                                        <p:tgtEl>
                                          <p:spTgt spid="10"/>
                                        </p:tgtEl>
                                        <p:attrNameLst>
                                          <p:attrName>ppt_h</p:attrName>
                                        </p:attrNameLst>
                                      </p:cBhvr>
                                      <p:tavLst>
                                        <p:tav tm="0">
                                          <p:val>
                                            <p:fltVal val="0"/>
                                          </p:val>
                                        </p:tav>
                                        <p:tav tm="100000">
                                          <p:val>
                                            <p:strVal val="#ppt_h"/>
                                          </p:val>
                                        </p:tav>
                                      </p:tavLst>
                                    </p:anim>
                                    <p:anim calcmode="lin" valueType="num">
                                      <p:cBhvr>
                                        <p:cTn id="42" dur="500" fill="hold"/>
                                        <p:tgtEl>
                                          <p:spTgt spid="10"/>
                                        </p:tgtEl>
                                        <p:attrNameLst>
                                          <p:attrName>style.rotation</p:attrName>
                                        </p:attrNameLst>
                                      </p:cBhvr>
                                      <p:tavLst>
                                        <p:tav tm="0">
                                          <p:val>
                                            <p:fltVal val="90"/>
                                          </p:val>
                                        </p:tav>
                                        <p:tav tm="100000">
                                          <p:val>
                                            <p:fltVal val="0"/>
                                          </p:val>
                                        </p:tav>
                                      </p:tavLst>
                                    </p:anim>
                                    <p:animEffect transition="in" filter="fade">
                                      <p:cBhvr>
                                        <p:cTn id="43" dur="500"/>
                                        <p:tgtEl>
                                          <p:spTgt spid="10"/>
                                        </p:tgtEl>
                                      </p:cBhvr>
                                    </p:animEffect>
                                  </p:childTnLst>
                                </p:cTn>
                              </p:par>
                              <p:par>
                                <p:cTn id="44" presetID="31" presetClass="entr" presetSubtype="0"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 calcmode="lin" valueType="num">
                                      <p:cBhvr>
                                        <p:cTn id="48" dur="500" fill="hold"/>
                                        <p:tgtEl>
                                          <p:spTgt spid="11"/>
                                        </p:tgtEl>
                                        <p:attrNameLst>
                                          <p:attrName>style.rotation</p:attrName>
                                        </p:attrNameLst>
                                      </p:cBhvr>
                                      <p:tavLst>
                                        <p:tav tm="0">
                                          <p:val>
                                            <p:fltVal val="90"/>
                                          </p:val>
                                        </p:tav>
                                        <p:tav tm="100000">
                                          <p:val>
                                            <p:fltVal val="0"/>
                                          </p:val>
                                        </p:tav>
                                      </p:tavLst>
                                    </p:anim>
                                    <p:animEffect transition="in" filter="fade">
                                      <p:cBhvr>
                                        <p:cTn id="49" dur="500"/>
                                        <p:tgtEl>
                                          <p:spTgt spid="11"/>
                                        </p:tgtEl>
                                      </p:cBhvr>
                                    </p:animEffect>
                                  </p:childTnLst>
                                </p:cTn>
                              </p:par>
                            </p:childTnLst>
                          </p:cTn>
                        </p:par>
                        <p:par>
                          <p:cTn id="50" fill="hold" nodeType="afterGroup">
                            <p:stCondLst>
                              <p:cond delay="2500"/>
                            </p:stCondLst>
                            <p:childTnLst>
                              <p:par>
                                <p:cTn id="51" presetID="52" presetClass="entr" presetSubtype="0" fill="hold" grpId="0" nodeType="afterEffect">
                                  <p:stCondLst>
                                    <p:cond delay="0"/>
                                  </p:stCondLst>
                                  <p:childTnLst>
                                    <p:set>
                                      <p:cBhvr>
                                        <p:cTn id="52" dur="1" fill="hold">
                                          <p:stCondLst>
                                            <p:cond delay="0"/>
                                          </p:stCondLst>
                                        </p:cTn>
                                        <p:tgtEl>
                                          <p:spTgt spid="5"/>
                                        </p:tgtEl>
                                        <p:attrNameLst>
                                          <p:attrName>style.visibility</p:attrName>
                                        </p:attrNameLst>
                                      </p:cBhvr>
                                      <p:to>
                                        <p:strVal val="visible"/>
                                      </p:to>
                                    </p:set>
                                    <p:animScale>
                                      <p:cBhvr>
                                        <p:cTn id="53"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4" dur="1000" decel="50000" fill="hold">
                                          <p:stCondLst>
                                            <p:cond delay="0"/>
                                          </p:stCondLst>
                                        </p:cTn>
                                        <p:tgtEl>
                                          <p:spTgt spid="5"/>
                                        </p:tgtEl>
                                        <p:attrNameLst>
                                          <p:attrName>ppt_x,ppt_y</p:attrName>
                                        </p:attrNameLst>
                                      </p:cBhvr>
                                      <p:rCtr x="0" y="0"/>
                                    </p:animMotion>
                                    <p:animEffect transition="in" filter="fade">
                                      <p:cBhvr>
                                        <p:cTn id="55" dur="1000"/>
                                        <p:tgtEl>
                                          <p:spTgt spid="5"/>
                                        </p:tgtEl>
                                      </p:cBhvr>
                                    </p:animEffect>
                                  </p:childTnLst>
                                </p:cTn>
                              </p:par>
                              <p:par>
                                <p:cTn id="56" presetID="52" presetClass="entr" presetSubtype="0" fill="hold" grpId="0" nodeType="withEffect">
                                  <p:stCondLst>
                                    <p:cond delay="0"/>
                                  </p:stCondLst>
                                  <p:childTnLst>
                                    <p:set>
                                      <p:cBhvr>
                                        <p:cTn id="57" dur="1" fill="hold">
                                          <p:stCondLst>
                                            <p:cond delay="0"/>
                                          </p:stCondLst>
                                        </p:cTn>
                                        <p:tgtEl>
                                          <p:spTgt spid="7"/>
                                        </p:tgtEl>
                                        <p:attrNameLst>
                                          <p:attrName>style.visibility</p:attrName>
                                        </p:attrNameLst>
                                      </p:cBhvr>
                                      <p:to>
                                        <p:strVal val="visible"/>
                                      </p:to>
                                    </p:set>
                                    <p:animScale>
                                      <p:cBhvr>
                                        <p:cTn id="5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9" dur="1000" decel="50000" fill="hold">
                                          <p:stCondLst>
                                            <p:cond delay="0"/>
                                          </p:stCondLst>
                                        </p:cTn>
                                        <p:tgtEl>
                                          <p:spTgt spid="7"/>
                                        </p:tgtEl>
                                        <p:attrNameLst>
                                          <p:attrName>ppt_x,ppt_y</p:attrName>
                                        </p:attrNameLst>
                                      </p:cBhvr>
                                      <p:rCtr x="0" y="0"/>
                                    </p:animMotion>
                                    <p:animEffect transition="in" filter="fade">
                                      <p:cBhvr>
                                        <p:cTn id="60" dur="1000"/>
                                        <p:tgtEl>
                                          <p:spTgt spid="7"/>
                                        </p:tgtEl>
                                      </p:cBhvr>
                                    </p:animEffect>
                                  </p:childTnLst>
                                </p:cTn>
                              </p:par>
                            </p:childTnLst>
                          </p:cTn>
                        </p:par>
                        <p:par>
                          <p:cTn id="61" fill="hold" nodeType="afterGroup">
                            <p:stCondLst>
                              <p:cond delay="3500"/>
                            </p:stCondLst>
                            <p:childTnLst>
                              <p:par>
                                <p:cTn id="62" presetID="22" presetClass="entr" presetSubtype="2"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wipe(right)">
                                      <p:cBhvr>
                                        <p:cTn id="64" dur="500"/>
                                        <p:tgtEl>
                                          <p:spTgt spid="14"/>
                                        </p:tgtEl>
                                      </p:cBhvr>
                                    </p:animEffect>
                                  </p:childTnLst>
                                </p:cTn>
                              </p:par>
                            </p:childTnLst>
                          </p:cTn>
                        </p:par>
                        <p:par>
                          <p:cTn id="65" fill="hold" nodeType="afterGroup">
                            <p:stCondLst>
                              <p:cond delay="4000"/>
                            </p:stCondLst>
                            <p:childTnLst>
                              <p:par>
                                <p:cTn id="66" presetID="31" presetClass="entr" presetSubtype="0"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p:cTn id="68" dur="500" fill="hold"/>
                                        <p:tgtEl>
                                          <p:spTgt spid="12"/>
                                        </p:tgtEl>
                                        <p:attrNameLst>
                                          <p:attrName>ppt_w</p:attrName>
                                        </p:attrNameLst>
                                      </p:cBhvr>
                                      <p:tavLst>
                                        <p:tav tm="0">
                                          <p:val>
                                            <p:fltVal val="0"/>
                                          </p:val>
                                        </p:tav>
                                        <p:tav tm="100000">
                                          <p:val>
                                            <p:strVal val="#ppt_w"/>
                                          </p:val>
                                        </p:tav>
                                      </p:tavLst>
                                    </p:anim>
                                    <p:anim calcmode="lin" valueType="num">
                                      <p:cBhvr>
                                        <p:cTn id="69" dur="500" fill="hold"/>
                                        <p:tgtEl>
                                          <p:spTgt spid="12"/>
                                        </p:tgtEl>
                                        <p:attrNameLst>
                                          <p:attrName>ppt_h</p:attrName>
                                        </p:attrNameLst>
                                      </p:cBhvr>
                                      <p:tavLst>
                                        <p:tav tm="0">
                                          <p:val>
                                            <p:fltVal val="0"/>
                                          </p:val>
                                        </p:tav>
                                        <p:tav tm="100000">
                                          <p:val>
                                            <p:strVal val="#ppt_h"/>
                                          </p:val>
                                        </p:tav>
                                      </p:tavLst>
                                    </p:anim>
                                    <p:anim calcmode="lin" valueType="num">
                                      <p:cBhvr>
                                        <p:cTn id="70" dur="500" fill="hold"/>
                                        <p:tgtEl>
                                          <p:spTgt spid="12"/>
                                        </p:tgtEl>
                                        <p:attrNameLst>
                                          <p:attrName>style.rotation</p:attrName>
                                        </p:attrNameLst>
                                      </p:cBhvr>
                                      <p:tavLst>
                                        <p:tav tm="0">
                                          <p:val>
                                            <p:fltVal val="90"/>
                                          </p:val>
                                        </p:tav>
                                        <p:tav tm="100000">
                                          <p:val>
                                            <p:fltVal val="0"/>
                                          </p:val>
                                        </p:tav>
                                      </p:tavLst>
                                    </p:anim>
                                    <p:animEffect transition="in" filter="fade">
                                      <p:cBhvr>
                                        <p:cTn id="71" dur="500"/>
                                        <p:tgtEl>
                                          <p:spTgt spid="12"/>
                                        </p:tgtEl>
                                      </p:cBhvr>
                                    </p:animEffect>
                                  </p:childTnLst>
                                </p:cTn>
                              </p:par>
                              <p:par>
                                <p:cTn id="72" presetID="31" presetClass="entr" presetSubtype="0"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p:cTn id="74" dur="500" fill="hold"/>
                                        <p:tgtEl>
                                          <p:spTgt spid="13"/>
                                        </p:tgtEl>
                                        <p:attrNameLst>
                                          <p:attrName>ppt_w</p:attrName>
                                        </p:attrNameLst>
                                      </p:cBhvr>
                                      <p:tavLst>
                                        <p:tav tm="0">
                                          <p:val>
                                            <p:fltVal val="0"/>
                                          </p:val>
                                        </p:tav>
                                        <p:tav tm="100000">
                                          <p:val>
                                            <p:strVal val="#ppt_w"/>
                                          </p:val>
                                        </p:tav>
                                      </p:tavLst>
                                    </p:anim>
                                    <p:anim calcmode="lin" valueType="num">
                                      <p:cBhvr>
                                        <p:cTn id="75" dur="500" fill="hold"/>
                                        <p:tgtEl>
                                          <p:spTgt spid="13"/>
                                        </p:tgtEl>
                                        <p:attrNameLst>
                                          <p:attrName>ppt_h</p:attrName>
                                        </p:attrNameLst>
                                      </p:cBhvr>
                                      <p:tavLst>
                                        <p:tav tm="0">
                                          <p:val>
                                            <p:fltVal val="0"/>
                                          </p:val>
                                        </p:tav>
                                        <p:tav tm="100000">
                                          <p:val>
                                            <p:strVal val="#ppt_h"/>
                                          </p:val>
                                        </p:tav>
                                      </p:tavLst>
                                    </p:anim>
                                    <p:anim calcmode="lin" valueType="num">
                                      <p:cBhvr>
                                        <p:cTn id="76" dur="500" fill="hold"/>
                                        <p:tgtEl>
                                          <p:spTgt spid="13"/>
                                        </p:tgtEl>
                                        <p:attrNameLst>
                                          <p:attrName>style.rotation</p:attrName>
                                        </p:attrNameLst>
                                      </p:cBhvr>
                                      <p:tavLst>
                                        <p:tav tm="0">
                                          <p:val>
                                            <p:fltVal val="90"/>
                                          </p:val>
                                        </p:tav>
                                        <p:tav tm="100000">
                                          <p:val>
                                            <p:fltVal val="0"/>
                                          </p:val>
                                        </p:tav>
                                      </p:tavLst>
                                    </p:anim>
                                    <p:animEffect transition="in" filter="fade">
                                      <p:cBhvr>
                                        <p:cTn id="77" dur="500"/>
                                        <p:tgtEl>
                                          <p:spTgt spid="13"/>
                                        </p:tgtEl>
                                      </p:cBhvr>
                                    </p:animEffect>
                                  </p:childTnLst>
                                </p:cTn>
                              </p:par>
                            </p:childTnLst>
                          </p:cTn>
                        </p:par>
                        <p:par>
                          <p:cTn id="78" fill="hold" nodeType="afterGroup">
                            <p:stCondLst>
                              <p:cond delay="4500"/>
                            </p:stCondLst>
                            <p:childTnLst>
                              <p:par>
                                <p:cTn id="79" presetID="52" presetClass="entr" presetSubtype="0" fill="hold" grpId="0" nodeType="afterEffect">
                                  <p:stCondLst>
                                    <p:cond delay="0"/>
                                  </p:stCondLst>
                                  <p:childTnLst>
                                    <p:set>
                                      <p:cBhvr>
                                        <p:cTn id="80" dur="1" fill="hold">
                                          <p:stCondLst>
                                            <p:cond delay="0"/>
                                          </p:stCondLst>
                                        </p:cTn>
                                        <p:tgtEl>
                                          <p:spTgt spid="6"/>
                                        </p:tgtEl>
                                        <p:attrNameLst>
                                          <p:attrName>style.visibility</p:attrName>
                                        </p:attrNameLst>
                                      </p:cBhvr>
                                      <p:to>
                                        <p:strVal val="visible"/>
                                      </p:to>
                                    </p:set>
                                    <p:animScale>
                                      <p:cBhvr>
                                        <p:cTn id="8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2" dur="1000" decel="50000" fill="hold">
                                          <p:stCondLst>
                                            <p:cond delay="0"/>
                                          </p:stCondLst>
                                        </p:cTn>
                                        <p:tgtEl>
                                          <p:spTgt spid="6"/>
                                        </p:tgtEl>
                                        <p:attrNameLst>
                                          <p:attrName>ppt_x,ppt_y</p:attrName>
                                        </p:attrNameLst>
                                      </p:cBhvr>
                                      <p:rCtr x="0" y="0"/>
                                    </p:animMotion>
                                    <p:animEffect transition="in" filter="fade">
                                      <p:cBhvr>
                                        <p:cTn id="83" dur="1000"/>
                                        <p:tgtEl>
                                          <p:spTgt spid="6"/>
                                        </p:tgtEl>
                                      </p:cBhvr>
                                    </p:animEffect>
                                  </p:childTnLst>
                                </p:cTn>
                              </p:par>
                              <p:par>
                                <p:cTn id="84" presetID="52" presetClass="entr" presetSubtype="0" fill="hold" grpId="0" nodeType="withEffect">
                                  <p:stCondLst>
                                    <p:cond delay="0"/>
                                  </p:stCondLst>
                                  <p:childTnLst>
                                    <p:set>
                                      <p:cBhvr>
                                        <p:cTn id="85" dur="1" fill="hold">
                                          <p:stCondLst>
                                            <p:cond delay="0"/>
                                          </p:stCondLst>
                                        </p:cTn>
                                        <p:tgtEl>
                                          <p:spTgt spid="9"/>
                                        </p:tgtEl>
                                        <p:attrNameLst>
                                          <p:attrName>style.visibility</p:attrName>
                                        </p:attrNameLst>
                                      </p:cBhvr>
                                      <p:to>
                                        <p:strVal val="visible"/>
                                      </p:to>
                                    </p:set>
                                    <p:animScale>
                                      <p:cBhvr>
                                        <p:cTn id="86"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7" dur="1000" decel="50000" fill="hold">
                                          <p:stCondLst>
                                            <p:cond delay="0"/>
                                          </p:stCondLst>
                                        </p:cTn>
                                        <p:tgtEl>
                                          <p:spTgt spid="9"/>
                                        </p:tgtEl>
                                        <p:attrNameLst>
                                          <p:attrName>ppt_x,ppt_y</p:attrName>
                                        </p:attrNameLst>
                                      </p:cBhvr>
                                      <p:rCtr x="0" y="0"/>
                                    </p:animMotion>
                                    <p:animEffect transition="in" filter="fade">
                                      <p:cBhvr>
                                        <p:cTn id="88" dur="1000"/>
                                        <p:tgtEl>
                                          <p:spTgt spid="9"/>
                                        </p:tgtEl>
                                      </p:cBhvr>
                                    </p:animEffect>
                                  </p:childTnLst>
                                </p:cTn>
                              </p:par>
                            </p:childTnLst>
                          </p:cTn>
                        </p:par>
                        <p:par>
                          <p:cTn id="89" fill="hold" nodeType="afterGroup">
                            <p:stCondLst>
                              <p:cond delay="5500"/>
                            </p:stCondLst>
                            <p:childTnLst>
                              <p:par>
                                <p:cTn id="90" presetID="22" presetClass="entr" presetSubtype="2" fill="hold" grpId="0" nodeType="afterEffect">
                                  <p:stCondLst>
                                    <p:cond delay="0"/>
                                  </p:stCondLst>
                                  <p:childTnLst>
                                    <p:set>
                                      <p:cBhvr>
                                        <p:cTn id="91" dur="1" fill="hold">
                                          <p:stCondLst>
                                            <p:cond delay="0"/>
                                          </p:stCondLst>
                                        </p:cTn>
                                        <p:tgtEl>
                                          <p:spTgt spid="15"/>
                                        </p:tgtEl>
                                        <p:attrNameLst>
                                          <p:attrName>style.visibility</p:attrName>
                                        </p:attrNameLst>
                                      </p:cBhvr>
                                      <p:to>
                                        <p:strVal val="visible"/>
                                      </p:to>
                                    </p:set>
                                    <p:animEffect transition="in" filter="wipe(right)">
                                      <p:cBhvr>
                                        <p:cTn id="9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p:bldP spid="10" grpId="0"/>
      <p:bldP spid="11" grpId="0"/>
      <p:bldP spid="12" grpId="0"/>
      <p:bldP spid="13" grpId="0"/>
      <p:bldP spid="14"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Oval 16"/>
          <p:cNvSpPr/>
          <p:nvPr/>
        </p:nvSpPr>
        <p:spPr>
          <a:xfrm rot="16200000">
            <a:off x="3840163" y="2811463"/>
            <a:ext cx="185737" cy="192087"/>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id-ID" sz="1100" noProof="1">
              <a:latin typeface="微软雅黑" panose="020B0503020204020204" pitchFamily="34" charset="-122"/>
              <a:ea typeface="微软雅黑" panose="020B0503020204020204" pitchFamily="34" charset="-122"/>
            </a:endParaRPr>
          </a:p>
        </p:txBody>
      </p:sp>
      <p:pic>
        <p:nvPicPr>
          <p:cNvPr id="47" name="Group 1"/>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6988" y="2879725"/>
            <a:ext cx="1277937" cy="58738"/>
          </a:xfrm>
          <a:prstGeom prst="rect">
            <a:avLst/>
          </a:prstGeom>
          <a:noFill/>
          <a:extLst>
            <a:ext uri="{909E8E84-426E-40DD-AFC4-6F175D3DCCD1}">
              <a14:hiddenFill xmlns:a14="http://schemas.microsoft.com/office/drawing/2010/main">
                <a:solidFill>
                  <a:srgbClr val="FFFFFF"/>
                </a:solidFill>
              </a14:hiddenFill>
            </a:ext>
          </a:extLst>
        </p:spPr>
      </p:pic>
      <p:pic>
        <p:nvPicPr>
          <p:cNvPr id="50" name="Group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29075" y="2884488"/>
            <a:ext cx="1128713" cy="60325"/>
          </a:xfrm>
          <a:prstGeom prst="rect">
            <a:avLst/>
          </a:prstGeom>
          <a:noFill/>
          <a:extLst>
            <a:ext uri="{909E8E84-426E-40DD-AFC4-6F175D3DCCD1}">
              <a14:hiddenFill xmlns:a14="http://schemas.microsoft.com/office/drawing/2010/main">
                <a:solidFill>
                  <a:srgbClr val="FFFFFF"/>
                </a:solidFill>
              </a14:hiddenFill>
            </a:ext>
          </a:extLst>
        </p:spPr>
      </p:pic>
      <p:pic>
        <p:nvPicPr>
          <p:cNvPr id="53" name="Group 3"/>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67338" y="2886075"/>
            <a:ext cx="1279525" cy="60325"/>
          </a:xfrm>
          <a:prstGeom prst="rect">
            <a:avLst/>
          </a:prstGeom>
          <a:noFill/>
          <a:extLst>
            <a:ext uri="{909E8E84-426E-40DD-AFC4-6F175D3DCCD1}">
              <a14:hiddenFill xmlns:a14="http://schemas.microsoft.com/office/drawing/2010/main">
                <a:solidFill>
                  <a:srgbClr val="FFFFFF"/>
                </a:solidFill>
              </a14:hiddenFill>
            </a:ext>
          </a:extLst>
        </p:spPr>
      </p:pic>
      <p:sp>
        <p:nvSpPr>
          <p:cNvPr id="56" name="Oval 40"/>
          <p:cNvSpPr/>
          <p:nvPr/>
        </p:nvSpPr>
        <p:spPr>
          <a:xfrm rot="16200000">
            <a:off x="2368550" y="2798763"/>
            <a:ext cx="185737" cy="192088"/>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id-ID" sz="1100" noProof="1">
              <a:latin typeface="微软雅黑" panose="020B0503020204020204" pitchFamily="34" charset="-122"/>
              <a:ea typeface="微软雅黑" panose="020B0503020204020204" pitchFamily="34" charset="-122"/>
            </a:endParaRPr>
          </a:p>
        </p:txBody>
      </p:sp>
      <p:sp>
        <p:nvSpPr>
          <p:cNvPr id="57" name="Oval 41"/>
          <p:cNvSpPr/>
          <p:nvPr/>
        </p:nvSpPr>
        <p:spPr>
          <a:xfrm rot="16200000">
            <a:off x="5162551" y="2813050"/>
            <a:ext cx="184150" cy="193675"/>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id-ID" sz="1000" noProof="1"/>
          </a:p>
        </p:txBody>
      </p:sp>
      <p:sp>
        <p:nvSpPr>
          <p:cNvPr id="58" name="Isosceles Triangle 45"/>
          <p:cNvSpPr/>
          <p:nvPr/>
        </p:nvSpPr>
        <p:spPr>
          <a:xfrm>
            <a:off x="2420938" y="2603500"/>
            <a:ext cx="95250" cy="163513"/>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id-ID" sz="1100" noProof="1">
              <a:latin typeface="微软雅黑" panose="020B0503020204020204" pitchFamily="34" charset="-122"/>
              <a:ea typeface="微软雅黑" panose="020B0503020204020204" pitchFamily="34" charset="-122"/>
            </a:endParaRPr>
          </a:p>
        </p:txBody>
      </p:sp>
      <p:sp>
        <p:nvSpPr>
          <p:cNvPr id="59" name="Isosceles Triangle 48"/>
          <p:cNvSpPr/>
          <p:nvPr/>
        </p:nvSpPr>
        <p:spPr>
          <a:xfrm rot="10800000" flipH="1">
            <a:off x="3892550" y="3040063"/>
            <a:ext cx="93663" cy="1651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id-ID" sz="1100" noProof="1">
              <a:latin typeface="微软雅黑" panose="020B0503020204020204" pitchFamily="34" charset="-122"/>
              <a:ea typeface="微软雅黑" panose="020B0503020204020204" pitchFamily="34" charset="-122"/>
            </a:endParaRPr>
          </a:p>
        </p:txBody>
      </p:sp>
      <p:sp>
        <p:nvSpPr>
          <p:cNvPr id="60" name="Isosceles Triangle 69"/>
          <p:cNvSpPr/>
          <p:nvPr/>
        </p:nvSpPr>
        <p:spPr>
          <a:xfrm>
            <a:off x="5205413" y="2622550"/>
            <a:ext cx="93662" cy="163513"/>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id-ID" sz="1000" noProof="1"/>
          </a:p>
        </p:txBody>
      </p:sp>
      <p:sp>
        <p:nvSpPr>
          <p:cNvPr id="61" name="Rectangle 70"/>
          <p:cNvSpPr/>
          <p:nvPr/>
        </p:nvSpPr>
        <p:spPr>
          <a:xfrm>
            <a:off x="1331913" y="1387475"/>
            <a:ext cx="2295525" cy="1063625"/>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id-ID" sz="1100" noProof="1">
              <a:latin typeface="微软雅黑" panose="020B0503020204020204" pitchFamily="34" charset="-122"/>
              <a:ea typeface="微软雅黑" panose="020B0503020204020204" pitchFamily="34" charset="-122"/>
            </a:endParaRPr>
          </a:p>
        </p:txBody>
      </p:sp>
      <p:sp>
        <p:nvSpPr>
          <p:cNvPr id="62" name="TextBox 61"/>
          <p:cNvSpPr txBox="1">
            <a:spLocks noChangeArrowheads="1"/>
          </p:cNvSpPr>
          <p:nvPr/>
        </p:nvSpPr>
        <p:spPr bwMode="auto">
          <a:xfrm>
            <a:off x="1331913" y="1709738"/>
            <a:ext cx="229552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en-US" sz="1100">
                <a:solidFill>
                  <a:srgbClr val="40404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id-ID" altLang="en-US" sz="1100">
              <a:solidFill>
                <a:schemeClr val="bg1"/>
              </a:solidFill>
              <a:latin typeface="微软雅黑" panose="020B0503020204020204" pitchFamily="34" charset="-122"/>
              <a:ea typeface="微软雅黑" panose="020B0503020204020204" pitchFamily="34" charset="-122"/>
            </a:endParaRPr>
          </a:p>
        </p:txBody>
      </p:sp>
      <p:sp>
        <p:nvSpPr>
          <p:cNvPr id="63" name="TextBox 62"/>
          <p:cNvSpPr txBox="1">
            <a:spLocks noChangeArrowheads="1"/>
          </p:cNvSpPr>
          <p:nvPr/>
        </p:nvSpPr>
        <p:spPr bwMode="auto">
          <a:xfrm>
            <a:off x="1331913" y="1401763"/>
            <a:ext cx="2295525" cy="25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en-US" sz="1200" b="1">
                <a:solidFill>
                  <a:schemeClr val="bg1"/>
                </a:solidFill>
                <a:latin typeface="微软雅黑" panose="020B0503020204020204" pitchFamily="34" charset="-122"/>
                <a:ea typeface="微软雅黑" panose="020B0503020204020204" pitchFamily="34" charset="-122"/>
              </a:rPr>
              <a:t>项目一完成情况</a:t>
            </a:r>
            <a:endParaRPr lang="id-ID" altLang="en-US" sz="1200" b="1">
              <a:solidFill>
                <a:schemeClr val="bg1"/>
              </a:solidFill>
              <a:latin typeface="微软雅黑" panose="020B0503020204020204" pitchFamily="34" charset="-122"/>
              <a:ea typeface="微软雅黑" panose="020B0503020204020204" pitchFamily="34" charset="-122"/>
            </a:endParaRPr>
          </a:p>
        </p:txBody>
      </p:sp>
      <p:sp>
        <p:nvSpPr>
          <p:cNvPr id="64" name="Oval 40"/>
          <p:cNvSpPr/>
          <p:nvPr/>
        </p:nvSpPr>
        <p:spPr>
          <a:xfrm rot="16200000">
            <a:off x="6655594" y="2817019"/>
            <a:ext cx="184150" cy="192088"/>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id-ID" sz="1000" noProof="1"/>
          </a:p>
        </p:txBody>
      </p:sp>
      <p:sp>
        <p:nvSpPr>
          <p:cNvPr id="65" name="Isosceles Triangle 45"/>
          <p:cNvSpPr/>
          <p:nvPr/>
        </p:nvSpPr>
        <p:spPr>
          <a:xfrm rot="10800000">
            <a:off x="6707188" y="3055938"/>
            <a:ext cx="93662" cy="1651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id-ID" sz="1000" noProof="1"/>
          </a:p>
        </p:txBody>
      </p:sp>
      <p:pic>
        <p:nvPicPr>
          <p:cNvPr id="66" name="Group 1"/>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43713" y="2884488"/>
            <a:ext cx="1760537" cy="60325"/>
          </a:xfrm>
          <a:prstGeom prst="rect">
            <a:avLst/>
          </a:prstGeom>
          <a:noFill/>
          <a:extLst>
            <a:ext uri="{909E8E84-426E-40DD-AFC4-6F175D3DCCD1}">
              <a14:hiddenFill xmlns:a14="http://schemas.microsoft.com/office/drawing/2010/main">
                <a:solidFill>
                  <a:srgbClr val="FFFFFF"/>
                </a:solidFill>
              </a14:hiddenFill>
            </a:ext>
          </a:extLst>
        </p:spPr>
      </p:pic>
      <p:pic>
        <p:nvPicPr>
          <p:cNvPr id="69" name="Group 1"/>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2438" y="2879725"/>
            <a:ext cx="1927225" cy="60325"/>
          </a:xfrm>
          <a:prstGeom prst="rect">
            <a:avLst/>
          </a:prstGeom>
          <a:noFill/>
          <a:extLst>
            <a:ext uri="{909E8E84-426E-40DD-AFC4-6F175D3DCCD1}">
              <a14:hiddenFill xmlns:a14="http://schemas.microsoft.com/office/drawing/2010/main">
                <a:solidFill>
                  <a:srgbClr val="FFFFFF"/>
                </a:solidFill>
              </a14:hiddenFill>
            </a:ext>
          </a:extLst>
        </p:spPr>
      </p:pic>
      <p:sp>
        <p:nvSpPr>
          <p:cNvPr id="72" name="Oval 71"/>
          <p:cNvSpPr/>
          <p:nvPr/>
        </p:nvSpPr>
        <p:spPr>
          <a:xfrm>
            <a:off x="3346450" y="1131888"/>
            <a:ext cx="479425" cy="479425"/>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r>
              <a:rPr lang="en-US" sz="2300" b="1" noProof="1">
                <a:solidFill>
                  <a:schemeClr val="accent1"/>
                </a:solidFill>
                <a:latin typeface="微软雅黑" panose="020B0503020204020204" pitchFamily="34" charset="-122"/>
                <a:ea typeface="微软雅黑" panose="020B0503020204020204" pitchFamily="34" charset="-122"/>
              </a:rPr>
              <a:t>1</a:t>
            </a:r>
            <a:endParaRPr lang="id-ID" sz="2300" b="1" noProof="1">
              <a:solidFill>
                <a:schemeClr val="accent1"/>
              </a:solidFill>
              <a:latin typeface="微软雅黑" panose="020B0503020204020204" pitchFamily="34" charset="-122"/>
              <a:ea typeface="微软雅黑" panose="020B0503020204020204" pitchFamily="34" charset="-122"/>
            </a:endParaRPr>
          </a:p>
        </p:txBody>
      </p:sp>
      <p:sp>
        <p:nvSpPr>
          <p:cNvPr id="73" name="TextBox 72"/>
          <p:cNvSpPr txBox="1">
            <a:spLocks noChangeArrowheads="1"/>
          </p:cNvSpPr>
          <p:nvPr/>
        </p:nvSpPr>
        <p:spPr bwMode="auto">
          <a:xfrm rot="-5400000">
            <a:off x="5201444" y="1878806"/>
            <a:ext cx="473075" cy="23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r>
              <a:rPr lang="id-ID" altLang="en-US" sz="1100">
                <a:solidFill>
                  <a:schemeClr val="bg1"/>
                </a:solidFill>
                <a:latin typeface="微软雅黑" panose="020B0503020204020204" pitchFamily="34" charset="-122"/>
                <a:ea typeface="微软雅黑" panose="020B0503020204020204" pitchFamily="34" charset="-122"/>
              </a:rPr>
              <a:t>2014</a:t>
            </a:r>
          </a:p>
        </p:txBody>
      </p:sp>
      <p:sp>
        <p:nvSpPr>
          <p:cNvPr id="74" name="Rectangle 70"/>
          <p:cNvSpPr/>
          <p:nvPr/>
        </p:nvSpPr>
        <p:spPr>
          <a:xfrm>
            <a:off x="4106863" y="1387475"/>
            <a:ext cx="2295525" cy="1063625"/>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id-ID" sz="1100" noProof="1">
              <a:latin typeface="微软雅黑" panose="020B0503020204020204" pitchFamily="34" charset="-122"/>
              <a:ea typeface="微软雅黑" panose="020B0503020204020204" pitchFamily="34" charset="-122"/>
            </a:endParaRPr>
          </a:p>
        </p:txBody>
      </p:sp>
      <p:sp>
        <p:nvSpPr>
          <p:cNvPr id="75" name="TextBox 74"/>
          <p:cNvSpPr txBox="1">
            <a:spLocks noChangeArrowheads="1"/>
          </p:cNvSpPr>
          <p:nvPr/>
        </p:nvSpPr>
        <p:spPr bwMode="auto">
          <a:xfrm>
            <a:off x="4106863" y="1709738"/>
            <a:ext cx="229552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en-US" sz="1100">
                <a:solidFill>
                  <a:srgbClr val="40404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id-ID" altLang="en-US" sz="1100">
              <a:solidFill>
                <a:schemeClr val="bg1"/>
              </a:solidFill>
              <a:latin typeface="微软雅黑" panose="020B0503020204020204" pitchFamily="34" charset="-122"/>
              <a:ea typeface="微软雅黑" panose="020B0503020204020204" pitchFamily="34" charset="-122"/>
            </a:endParaRPr>
          </a:p>
        </p:txBody>
      </p:sp>
      <p:sp>
        <p:nvSpPr>
          <p:cNvPr id="76" name="TextBox 75"/>
          <p:cNvSpPr txBox="1">
            <a:spLocks noChangeArrowheads="1"/>
          </p:cNvSpPr>
          <p:nvPr/>
        </p:nvSpPr>
        <p:spPr bwMode="auto">
          <a:xfrm>
            <a:off x="4106863" y="1400175"/>
            <a:ext cx="2295525" cy="25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en-US" sz="1200" b="1">
                <a:solidFill>
                  <a:schemeClr val="bg1"/>
                </a:solidFill>
                <a:latin typeface="微软雅黑" panose="020B0503020204020204" pitchFamily="34" charset="-122"/>
                <a:ea typeface="微软雅黑" panose="020B0503020204020204" pitchFamily="34" charset="-122"/>
              </a:rPr>
              <a:t>项目三完成情况</a:t>
            </a:r>
            <a:endParaRPr lang="id-ID" altLang="en-US" sz="1200" b="1">
              <a:solidFill>
                <a:schemeClr val="bg1"/>
              </a:solidFill>
              <a:latin typeface="微软雅黑" panose="020B0503020204020204" pitchFamily="34" charset="-122"/>
              <a:ea typeface="微软雅黑" panose="020B0503020204020204" pitchFamily="34" charset="-122"/>
            </a:endParaRPr>
          </a:p>
        </p:txBody>
      </p:sp>
      <p:sp>
        <p:nvSpPr>
          <p:cNvPr id="77" name="Oval 71"/>
          <p:cNvSpPr/>
          <p:nvPr/>
        </p:nvSpPr>
        <p:spPr>
          <a:xfrm>
            <a:off x="6121400" y="1131888"/>
            <a:ext cx="479425" cy="479425"/>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r>
              <a:rPr lang="en-US" sz="2300" b="1" noProof="1">
                <a:solidFill>
                  <a:schemeClr val="accent1"/>
                </a:solidFill>
                <a:latin typeface="微软雅黑" panose="020B0503020204020204" pitchFamily="34" charset="-122"/>
                <a:ea typeface="微软雅黑" panose="020B0503020204020204" pitchFamily="34" charset="-122"/>
              </a:rPr>
              <a:t>3</a:t>
            </a:r>
            <a:endParaRPr lang="id-ID" sz="2300" b="1" noProof="1">
              <a:solidFill>
                <a:schemeClr val="accent1"/>
              </a:solidFill>
              <a:latin typeface="微软雅黑" panose="020B0503020204020204" pitchFamily="34" charset="-122"/>
              <a:ea typeface="微软雅黑" panose="020B0503020204020204" pitchFamily="34" charset="-122"/>
            </a:endParaRPr>
          </a:p>
        </p:txBody>
      </p:sp>
      <p:sp>
        <p:nvSpPr>
          <p:cNvPr id="78" name="Rectangle 70"/>
          <p:cNvSpPr/>
          <p:nvPr/>
        </p:nvSpPr>
        <p:spPr>
          <a:xfrm>
            <a:off x="2797175" y="3452813"/>
            <a:ext cx="2295525" cy="1063625"/>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id-ID" sz="1100" noProof="1">
              <a:latin typeface="微软雅黑" panose="020B0503020204020204" pitchFamily="34" charset="-122"/>
              <a:ea typeface="微软雅黑" panose="020B0503020204020204" pitchFamily="34" charset="-122"/>
            </a:endParaRPr>
          </a:p>
        </p:txBody>
      </p:sp>
      <p:sp>
        <p:nvSpPr>
          <p:cNvPr id="79" name="TextBox 78"/>
          <p:cNvSpPr txBox="1">
            <a:spLocks noChangeArrowheads="1"/>
          </p:cNvSpPr>
          <p:nvPr/>
        </p:nvSpPr>
        <p:spPr bwMode="auto">
          <a:xfrm>
            <a:off x="2797175" y="3775075"/>
            <a:ext cx="2295525"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en-US" sz="1100">
                <a:solidFill>
                  <a:srgbClr val="40404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id-ID" altLang="en-US" sz="1100">
              <a:solidFill>
                <a:schemeClr val="bg1"/>
              </a:solidFill>
              <a:latin typeface="微软雅黑" panose="020B0503020204020204" pitchFamily="34" charset="-122"/>
              <a:ea typeface="微软雅黑" panose="020B0503020204020204" pitchFamily="34" charset="-122"/>
            </a:endParaRPr>
          </a:p>
        </p:txBody>
      </p:sp>
      <p:sp>
        <p:nvSpPr>
          <p:cNvPr id="80" name="TextBox 79"/>
          <p:cNvSpPr txBox="1">
            <a:spLocks noChangeArrowheads="1"/>
          </p:cNvSpPr>
          <p:nvPr/>
        </p:nvSpPr>
        <p:spPr bwMode="auto">
          <a:xfrm>
            <a:off x="2797175" y="3465513"/>
            <a:ext cx="2295525" cy="25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en-US" sz="1200" b="1">
                <a:solidFill>
                  <a:schemeClr val="bg1"/>
                </a:solidFill>
                <a:latin typeface="微软雅黑" panose="020B0503020204020204" pitchFamily="34" charset="-122"/>
                <a:ea typeface="微软雅黑" panose="020B0503020204020204" pitchFamily="34" charset="-122"/>
              </a:rPr>
              <a:t>项目二完成情况</a:t>
            </a:r>
            <a:endParaRPr lang="id-ID" altLang="en-US" sz="1200" b="1">
              <a:solidFill>
                <a:schemeClr val="bg1"/>
              </a:solidFill>
              <a:latin typeface="微软雅黑" panose="020B0503020204020204" pitchFamily="34" charset="-122"/>
              <a:ea typeface="微软雅黑" panose="020B0503020204020204" pitchFamily="34" charset="-122"/>
            </a:endParaRPr>
          </a:p>
        </p:txBody>
      </p:sp>
      <p:sp>
        <p:nvSpPr>
          <p:cNvPr id="81" name="Oval 71"/>
          <p:cNvSpPr/>
          <p:nvPr/>
        </p:nvSpPr>
        <p:spPr>
          <a:xfrm>
            <a:off x="4811713" y="3197225"/>
            <a:ext cx="479425" cy="477838"/>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r>
              <a:rPr lang="en-US" sz="2300" b="1" noProof="1">
                <a:solidFill>
                  <a:schemeClr val="accent1"/>
                </a:solidFill>
                <a:latin typeface="微软雅黑" panose="020B0503020204020204" pitchFamily="34" charset="-122"/>
                <a:ea typeface="微软雅黑" panose="020B0503020204020204" pitchFamily="34" charset="-122"/>
              </a:rPr>
              <a:t>2</a:t>
            </a:r>
            <a:endParaRPr lang="id-ID" sz="2300" b="1" noProof="1">
              <a:solidFill>
                <a:schemeClr val="accent1"/>
              </a:solidFill>
              <a:latin typeface="微软雅黑" panose="020B0503020204020204" pitchFamily="34" charset="-122"/>
              <a:ea typeface="微软雅黑" panose="020B0503020204020204" pitchFamily="34" charset="-122"/>
            </a:endParaRPr>
          </a:p>
        </p:txBody>
      </p:sp>
      <p:sp>
        <p:nvSpPr>
          <p:cNvPr id="82" name="TextBox 81"/>
          <p:cNvSpPr txBox="1">
            <a:spLocks noChangeArrowheads="1"/>
          </p:cNvSpPr>
          <p:nvPr/>
        </p:nvSpPr>
        <p:spPr bwMode="auto">
          <a:xfrm rot="-5400000">
            <a:off x="6708775" y="3943351"/>
            <a:ext cx="471487" cy="23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r>
              <a:rPr lang="id-ID" altLang="en-US" sz="1100">
                <a:solidFill>
                  <a:schemeClr val="bg1"/>
                </a:solidFill>
                <a:latin typeface="微软雅黑" panose="020B0503020204020204" pitchFamily="34" charset="-122"/>
                <a:ea typeface="微软雅黑" panose="020B0503020204020204" pitchFamily="34" charset="-122"/>
              </a:rPr>
              <a:t>2014</a:t>
            </a:r>
          </a:p>
        </p:txBody>
      </p:sp>
      <p:sp>
        <p:nvSpPr>
          <p:cNvPr id="83" name="Rectangle 70"/>
          <p:cNvSpPr/>
          <p:nvPr/>
        </p:nvSpPr>
        <p:spPr>
          <a:xfrm>
            <a:off x="5613400" y="3451225"/>
            <a:ext cx="2295525" cy="1063625"/>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id-ID" sz="1100" noProof="1">
              <a:latin typeface="微软雅黑" panose="020B0503020204020204" pitchFamily="34" charset="-122"/>
              <a:ea typeface="微软雅黑" panose="020B0503020204020204" pitchFamily="34" charset="-122"/>
            </a:endParaRPr>
          </a:p>
        </p:txBody>
      </p:sp>
      <p:sp>
        <p:nvSpPr>
          <p:cNvPr id="84" name="TextBox 83"/>
          <p:cNvSpPr txBox="1">
            <a:spLocks noChangeArrowheads="1"/>
          </p:cNvSpPr>
          <p:nvPr/>
        </p:nvSpPr>
        <p:spPr bwMode="auto">
          <a:xfrm>
            <a:off x="5613400" y="3773488"/>
            <a:ext cx="229552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en-US" sz="1100">
                <a:solidFill>
                  <a:srgbClr val="40404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id-ID" altLang="en-US" sz="1100">
              <a:solidFill>
                <a:schemeClr val="bg1"/>
              </a:solidFill>
              <a:latin typeface="微软雅黑" panose="020B0503020204020204" pitchFamily="34" charset="-122"/>
              <a:ea typeface="微软雅黑" panose="020B0503020204020204" pitchFamily="34" charset="-122"/>
            </a:endParaRPr>
          </a:p>
        </p:txBody>
      </p:sp>
      <p:sp>
        <p:nvSpPr>
          <p:cNvPr id="85" name="TextBox 84"/>
          <p:cNvSpPr txBox="1">
            <a:spLocks noChangeArrowheads="1"/>
          </p:cNvSpPr>
          <p:nvPr/>
        </p:nvSpPr>
        <p:spPr bwMode="auto">
          <a:xfrm>
            <a:off x="5613400" y="3465513"/>
            <a:ext cx="2295525" cy="25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en-US" sz="1200" b="1">
                <a:solidFill>
                  <a:schemeClr val="bg1"/>
                </a:solidFill>
                <a:latin typeface="微软雅黑" panose="020B0503020204020204" pitchFamily="34" charset="-122"/>
                <a:ea typeface="微软雅黑" panose="020B0503020204020204" pitchFamily="34" charset="-122"/>
              </a:rPr>
              <a:t>项目四完成情况</a:t>
            </a:r>
            <a:endParaRPr lang="id-ID" altLang="en-US" sz="1200" b="1">
              <a:solidFill>
                <a:schemeClr val="bg1"/>
              </a:solidFill>
              <a:latin typeface="微软雅黑" panose="020B0503020204020204" pitchFamily="34" charset="-122"/>
              <a:ea typeface="微软雅黑" panose="020B0503020204020204" pitchFamily="34" charset="-122"/>
            </a:endParaRPr>
          </a:p>
        </p:txBody>
      </p:sp>
      <p:sp>
        <p:nvSpPr>
          <p:cNvPr id="86" name="Oval 71"/>
          <p:cNvSpPr/>
          <p:nvPr/>
        </p:nvSpPr>
        <p:spPr>
          <a:xfrm>
            <a:off x="7627938" y="3195638"/>
            <a:ext cx="479425" cy="479425"/>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r>
              <a:rPr lang="en-US" sz="2300" b="1" noProof="1">
                <a:solidFill>
                  <a:schemeClr val="accent1"/>
                </a:solidFill>
                <a:latin typeface="微软雅黑" panose="020B0503020204020204" pitchFamily="34" charset="-122"/>
                <a:ea typeface="微软雅黑" panose="020B0503020204020204" pitchFamily="34" charset="-122"/>
              </a:rPr>
              <a:t>4</a:t>
            </a:r>
            <a:endParaRPr lang="id-ID" sz="2300" b="1" noProof="1">
              <a:solidFill>
                <a:schemeClr val="accent1"/>
              </a:solidFill>
              <a:latin typeface="微软雅黑" panose="020B0503020204020204" pitchFamily="34" charset="-122"/>
              <a:ea typeface="微软雅黑" panose="020B0503020204020204" pitchFamily="34" charset="-122"/>
            </a:endParaRPr>
          </a:p>
        </p:txBody>
      </p:sp>
      <p:sp>
        <p:nvSpPr>
          <p:cNvPr id="47136" name="TextBox 42"/>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47137" name="TextBox 43"/>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left)">
                                      <p:cBhvr>
                                        <p:cTn id="7" dur="300"/>
                                        <p:tgtEl>
                                          <p:spTgt spid="69"/>
                                        </p:tgtEl>
                                      </p:cBhvr>
                                    </p:animEffect>
                                  </p:childTnLst>
                                </p:cTn>
                              </p:par>
                            </p:childTnLst>
                          </p:cTn>
                        </p:par>
                        <p:par>
                          <p:cTn id="8" fill="hold" nodeType="afterGroup">
                            <p:stCondLst>
                              <p:cond delay="300"/>
                            </p:stCondLst>
                            <p:childTnLst>
                              <p:par>
                                <p:cTn id="9" presetID="53" presetClass="entr" presetSubtype="16"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p:cTn id="11" dur="300" fill="hold"/>
                                        <p:tgtEl>
                                          <p:spTgt spid="56"/>
                                        </p:tgtEl>
                                        <p:attrNameLst>
                                          <p:attrName>ppt_w</p:attrName>
                                        </p:attrNameLst>
                                      </p:cBhvr>
                                      <p:tavLst>
                                        <p:tav tm="0">
                                          <p:val>
                                            <p:fltVal val="0"/>
                                          </p:val>
                                        </p:tav>
                                        <p:tav tm="100000">
                                          <p:val>
                                            <p:strVal val="#ppt_w"/>
                                          </p:val>
                                        </p:tav>
                                      </p:tavLst>
                                    </p:anim>
                                    <p:anim calcmode="lin" valueType="num">
                                      <p:cBhvr>
                                        <p:cTn id="12" dur="300" fill="hold"/>
                                        <p:tgtEl>
                                          <p:spTgt spid="56"/>
                                        </p:tgtEl>
                                        <p:attrNameLst>
                                          <p:attrName>ppt_h</p:attrName>
                                        </p:attrNameLst>
                                      </p:cBhvr>
                                      <p:tavLst>
                                        <p:tav tm="0">
                                          <p:val>
                                            <p:fltVal val="0"/>
                                          </p:val>
                                        </p:tav>
                                        <p:tav tm="100000">
                                          <p:val>
                                            <p:strVal val="#ppt_h"/>
                                          </p:val>
                                        </p:tav>
                                      </p:tavLst>
                                    </p:anim>
                                    <p:animEffect transition="in" filter="fade">
                                      <p:cBhvr>
                                        <p:cTn id="13" dur="300"/>
                                        <p:tgtEl>
                                          <p:spTgt spid="56"/>
                                        </p:tgtEl>
                                      </p:cBhvr>
                                    </p:animEffect>
                                  </p:childTnLst>
                                </p:cTn>
                              </p:par>
                            </p:childTnLst>
                          </p:cTn>
                        </p:par>
                        <p:par>
                          <p:cTn id="14" fill="hold" nodeType="afterGroup">
                            <p:stCondLst>
                              <p:cond delay="600"/>
                            </p:stCondLst>
                            <p:childTnLst>
                              <p:par>
                                <p:cTn id="15" presetID="10" presetClass="entr" presetSubtype="0" fill="hold" grpId="0" nodeType="after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fade">
                                      <p:cBhvr>
                                        <p:cTn id="17" dur="300"/>
                                        <p:tgtEl>
                                          <p:spTgt spid="58"/>
                                        </p:tgtEl>
                                      </p:cBhvr>
                                    </p:animEffect>
                                  </p:childTnLst>
                                </p:cTn>
                              </p:par>
                            </p:childTnLst>
                          </p:cTn>
                        </p:par>
                        <p:par>
                          <p:cTn id="18" fill="hold" nodeType="afterGroup">
                            <p:stCondLst>
                              <p:cond delay="900"/>
                            </p:stCondLst>
                            <p:childTnLst>
                              <p:par>
                                <p:cTn id="19" presetID="53" presetClass="entr" presetSubtype="16" fill="hold" grpId="0" nodeType="afterEffect">
                                  <p:stCondLst>
                                    <p:cond delay="0"/>
                                  </p:stCondLst>
                                  <p:childTnLst>
                                    <p:set>
                                      <p:cBhvr>
                                        <p:cTn id="20" dur="1" fill="hold">
                                          <p:stCondLst>
                                            <p:cond delay="0"/>
                                          </p:stCondLst>
                                        </p:cTn>
                                        <p:tgtEl>
                                          <p:spTgt spid="72"/>
                                        </p:tgtEl>
                                        <p:attrNameLst>
                                          <p:attrName>style.visibility</p:attrName>
                                        </p:attrNameLst>
                                      </p:cBhvr>
                                      <p:to>
                                        <p:strVal val="visible"/>
                                      </p:to>
                                    </p:set>
                                    <p:anim calcmode="lin" valueType="num">
                                      <p:cBhvr>
                                        <p:cTn id="21" dur="300" fill="hold"/>
                                        <p:tgtEl>
                                          <p:spTgt spid="72"/>
                                        </p:tgtEl>
                                        <p:attrNameLst>
                                          <p:attrName>ppt_w</p:attrName>
                                        </p:attrNameLst>
                                      </p:cBhvr>
                                      <p:tavLst>
                                        <p:tav tm="0">
                                          <p:val>
                                            <p:fltVal val="0"/>
                                          </p:val>
                                        </p:tav>
                                        <p:tav tm="100000">
                                          <p:val>
                                            <p:strVal val="#ppt_w"/>
                                          </p:val>
                                        </p:tav>
                                      </p:tavLst>
                                    </p:anim>
                                    <p:anim calcmode="lin" valueType="num">
                                      <p:cBhvr>
                                        <p:cTn id="22" dur="300" fill="hold"/>
                                        <p:tgtEl>
                                          <p:spTgt spid="72"/>
                                        </p:tgtEl>
                                        <p:attrNameLst>
                                          <p:attrName>ppt_h</p:attrName>
                                        </p:attrNameLst>
                                      </p:cBhvr>
                                      <p:tavLst>
                                        <p:tav tm="0">
                                          <p:val>
                                            <p:fltVal val="0"/>
                                          </p:val>
                                        </p:tav>
                                        <p:tav tm="100000">
                                          <p:val>
                                            <p:strVal val="#ppt_h"/>
                                          </p:val>
                                        </p:tav>
                                      </p:tavLst>
                                    </p:anim>
                                    <p:animEffect transition="in" filter="fade">
                                      <p:cBhvr>
                                        <p:cTn id="23" dur="300"/>
                                        <p:tgtEl>
                                          <p:spTgt spid="72"/>
                                        </p:tgtEl>
                                      </p:cBhvr>
                                    </p:animEffect>
                                  </p:childTnLst>
                                </p:cTn>
                              </p:par>
                            </p:childTnLst>
                          </p:cTn>
                        </p:par>
                        <p:par>
                          <p:cTn id="24" fill="hold" nodeType="afterGroup">
                            <p:stCondLst>
                              <p:cond delay="1200"/>
                            </p:stCondLst>
                            <p:childTnLst>
                              <p:par>
                                <p:cTn id="25" presetID="22" presetClass="entr" presetSubtype="1" fill="hold" grpId="0" nodeType="after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wipe(up)">
                                      <p:cBhvr>
                                        <p:cTn id="27" dur="300"/>
                                        <p:tgtEl>
                                          <p:spTgt spid="61"/>
                                        </p:tgtEl>
                                      </p:cBhvr>
                                    </p:animEffect>
                                  </p:childTnLst>
                                </p:cTn>
                              </p:par>
                            </p:childTnLst>
                          </p:cTn>
                        </p:par>
                        <p:par>
                          <p:cTn id="28" fill="hold" nodeType="afterGroup">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fade">
                                      <p:cBhvr>
                                        <p:cTn id="31" dur="300"/>
                                        <p:tgtEl>
                                          <p:spTgt spid="63"/>
                                        </p:tgtEl>
                                      </p:cBhvr>
                                    </p:animEffect>
                                  </p:childTnLst>
                                </p:cTn>
                              </p:par>
                            </p:childTnLst>
                          </p:cTn>
                        </p:par>
                        <p:par>
                          <p:cTn id="32" fill="hold" nodeType="afterGroup">
                            <p:stCondLst>
                              <p:cond delay="1800"/>
                            </p:stCondLst>
                            <p:childTnLst>
                              <p:par>
                                <p:cTn id="33" presetID="42" presetClass="entr" presetSubtype="0" fill="hold" grpId="0" nodeType="after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fade">
                                      <p:cBhvr>
                                        <p:cTn id="35" dur="600"/>
                                        <p:tgtEl>
                                          <p:spTgt spid="62"/>
                                        </p:tgtEl>
                                      </p:cBhvr>
                                    </p:animEffect>
                                    <p:anim calcmode="lin" valueType="num">
                                      <p:cBhvr>
                                        <p:cTn id="36" dur="600" fill="hold"/>
                                        <p:tgtEl>
                                          <p:spTgt spid="62"/>
                                        </p:tgtEl>
                                        <p:attrNameLst>
                                          <p:attrName>ppt_x</p:attrName>
                                        </p:attrNameLst>
                                      </p:cBhvr>
                                      <p:tavLst>
                                        <p:tav tm="0">
                                          <p:val>
                                            <p:strVal val="#ppt_x"/>
                                          </p:val>
                                        </p:tav>
                                        <p:tav tm="100000">
                                          <p:val>
                                            <p:strVal val="#ppt_x"/>
                                          </p:val>
                                        </p:tav>
                                      </p:tavLst>
                                    </p:anim>
                                    <p:anim calcmode="lin" valueType="num">
                                      <p:cBhvr>
                                        <p:cTn id="37" dur="600" fill="hold"/>
                                        <p:tgtEl>
                                          <p:spTgt spid="62"/>
                                        </p:tgtEl>
                                        <p:attrNameLst>
                                          <p:attrName>ppt_y</p:attrName>
                                        </p:attrNameLst>
                                      </p:cBhvr>
                                      <p:tavLst>
                                        <p:tav tm="0">
                                          <p:val>
                                            <p:strVal val="#ppt_y+.1"/>
                                          </p:val>
                                        </p:tav>
                                        <p:tav tm="100000">
                                          <p:val>
                                            <p:strVal val="#ppt_y"/>
                                          </p:val>
                                        </p:tav>
                                      </p:tavLst>
                                    </p:anim>
                                  </p:childTnLst>
                                </p:cTn>
                              </p:par>
                            </p:childTnLst>
                          </p:cTn>
                        </p:par>
                        <p:par>
                          <p:cTn id="38" fill="hold" nodeType="afterGroup">
                            <p:stCondLst>
                              <p:cond delay="2400"/>
                            </p:stCondLst>
                            <p:childTnLst>
                              <p:par>
                                <p:cTn id="39" presetID="22" presetClass="entr" presetSubtype="8" fill="hold" nodeType="after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wipe(left)">
                                      <p:cBhvr>
                                        <p:cTn id="41" dur="300"/>
                                        <p:tgtEl>
                                          <p:spTgt spid="47"/>
                                        </p:tgtEl>
                                      </p:cBhvr>
                                    </p:animEffect>
                                  </p:childTnLst>
                                </p:cTn>
                              </p:par>
                            </p:childTnLst>
                          </p:cTn>
                        </p:par>
                        <p:par>
                          <p:cTn id="42" fill="hold" nodeType="afterGroup">
                            <p:stCondLst>
                              <p:cond delay="2700"/>
                            </p:stCondLst>
                            <p:childTnLst>
                              <p:par>
                                <p:cTn id="43" presetID="53" presetClass="entr" presetSubtype="16" fill="hold" grpId="0" nodeType="afterEffect">
                                  <p:stCondLst>
                                    <p:cond delay="0"/>
                                  </p:stCondLst>
                                  <p:childTnLst>
                                    <p:set>
                                      <p:cBhvr>
                                        <p:cTn id="44" dur="1" fill="hold">
                                          <p:stCondLst>
                                            <p:cond delay="0"/>
                                          </p:stCondLst>
                                        </p:cTn>
                                        <p:tgtEl>
                                          <p:spTgt spid="46"/>
                                        </p:tgtEl>
                                        <p:attrNameLst>
                                          <p:attrName>style.visibility</p:attrName>
                                        </p:attrNameLst>
                                      </p:cBhvr>
                                      <p:to>
                                        <p:strVal val="visible"/>
                                      </p:to>
                                    </p:set>
                                    <p:anim calcmode="lin" valueType="num">
                                      <p:cBhvr>
                                        <p:cTn id="45" dur="300" fill="hold"/>
                                        <p:tgtEl>
                                          <p:spTgt spid="46"/>
                                        </p:tgtEl>
                                        <p:attrNameLst>
                                          <p:attrName>ppt_w</p:attrName>
                                        </p:attrNameLst>
                                      </p:cBhvr>
                                      <p:tavLst>
                                        <p:tav tm="0">
                                          <p:val>
                                            <p:fltVal val="0"/>
                                          </p:val>
                                        </p:tav>
                                        <p:tav tm="100000">
                                          <p:val>
                                            <p:strVal val="#ppt_w"/>
                                          </p:val>
                                        </p:tav>
                                      </p:tavLst>
                                    </p:anim>
                                    <p:anim calcmode="lin" valueType="num">
                                      <p:cBhvr>
                                        <p:cTn id="46" dur="300" fill="hold"/>
                                        <p:tgtEl>
                                          <p:spTgt spid="46"/>
                                        </p:tgtEl>
                                        <p:attrNameLst>
                                          <p:attrName>ppt_h</p:attrName>
                                        </p:attrNameLst>
                                      </p:cBhvr>
                                      <p:tavLst>
                                        <p:tav tm="0">
                                          <p:val>
                                            <p:fltVal val="0"/>
                                          </p:val>
                                        </p:tav>
                                        <p:tav tm="100000">
                                          <p:val>
                                            <p:strVal val="#ppt_h"/>
                                          </p:val>
                                        </p:tav>
                                      </p:tavLst>
                                    </p:anim>
                                    <p:animEffect transition="in" filter="fade">
                                      <p:cBhvr>
                                        <p:cTn id="47" dur="300"/>
                                        <p:tgtEl>
                                          <p:spTgt spid="46"/>
                                        </p:tgtEl>
                                      </p:cBhvr>
                                    </p:animEffect>
                                  </p:childTnLst>
                                </p:cTn>
                              </p:par>
                            </p:childTnLst>
                          </p:cTn>
                        </p:par>
                        <p:par>
                          <p:cTn id="48" fill="hold" nodeType="afterGroup">
                            <p:stCondLst>
                              <p:cond delay="3000"/>
                            </p:stCondLst>
                            <p:childTnLst>
                              <p:par>
                                <p:cTn id="49" presetID="10" presetClass="entr" presetSubtype="0" fill="hold" grpId="0" nodeType="afterEffect">
                                  <p:stCondLst>
                                    <p:cond delay="0"/>
                                  </p:stCondLst>
                                  <p:childTnLst>
                                    <p:set>
                                      <p:cBhvr>
                                        <p:cTn id="50" dur="1" fill="hold">
                                          <p:stCondLst>
                                            <p:cond delay="0"/>
                                          </p:stCondLst>
                                        </p:cTn>
                                        <p:tgtEl>
                                          <p:spTgt spid="59"/>
                                        </p:tgtEl>
                                        <p:attrNameLst>
                                          <p:attrName>style.visibility</p:attrName>
                                        </p:attrNameLst>
                                      </p:cBhvr>
                                      <p:to>
                                        <p:strVal val="visible"/>
                                      </p:to>
                                    </p:set>
                                    <p:animEffect transition="in" filter="fade">
                                      <p:cBhvr>
                                        <p:cTn id="51" dur="300"/>
                                        <p:tgtEl>
                                          <p:spTgt spid="59"/>
                                        </p:tgtEl>
                                      </p:cBhvr>
                                    </p:animEffect>
                                  </p:childTnLst>
                                </p:cTn>
                              </p:par>
                            </p:childTnLst>
                          </p:cTn>
                        </p:par>
                        <p:par>
                          <p:cTn id="52" fill="hold" nodeType="afterGroup">
                            <p:stCondLst>
                              <p:cond delay="3300"/>
                            </p:stCondLst>
                            <p:childTnLst>
                              <p:par>
                                <p:cTn id="53" presetID="53" presetClass="entr" presetSubtype="16" fill="hold" grpId="0" nodeType="afterEffect">
                                  <p:stCondLst>
                                    <p:cond delay="0"/>
                                  </p:stCondLst>
                                  <p:childTnLst>
                                    <p:set>
                                      <p:cBhvr>
                                        <p:cTn id="54" dur="1" fill="hold">
                                          <p:stCondLst>
                                            <p:cond delay="0"/>
                                          </p:stCondLst>
                                        </p:cTn>
                                        <p:tgtEl>
                                          <p:spTgt spid="81"/>
                                        </p:tgtEl>
                                        <p:attrNameLst>
                                          <p:attrName>style.visibility</p:attrName>
                                        </p:attrNameLst>
                                      </p:cBhvr>
                                      <p:to>
                                        <p:strVal val="visible"/>
                                      </p:to>
                                    </p:set>
                                    <p:anim calcmode="lin" valueType="num">
                                      <p:cBhvr>
                                        <p:cTn id="55" dur="300" fill="hold"/>
                                        <p:tgtEl>
                                          <p:spTgt spid="81"/>
                                        </p:tgtEl>
                                        <p:attrNameLst>
                                          <p:attrName>ppt_w</p:attrName>
                                        </p:attrNameLst>
                                      </p:cBhvr>
                                      <p:tavLst>
                                        <p:tav tm="0">
                                          <p:val>
                                            <p:fltVal val="0"/>
                                          </p:val>
                                        </p:tav>
                                        <p:tav tm="100000">
                                          <p:val>
                                            <p:strVal val="#ppt_w"/>
                                          </p:val>
                                        </p:tav>
                                      </p:tavLst>
                                    </p:anim>
                                    <p:anim calcmode="lin" valueType="num">
                                      <p:cBhvr>
                                        <p:cTn id="56" dur="300" fill="hold"/>
                                        <p:tgtEl>
                                          <p:spTgt spid="81"/>
                                        </p:tgtEl>
                                        <p:attrNameLst>
                                          <p:attrName>ppt_h</p:attrName>
                                        </p:attrNameLst>
                                      </p:cBhvr>
                                      <p:tavLst>
                                        <p:tav tm="0">
                                          <p:val>
                                            <p:fltVal val="0"/>
                                          </p:val>
                                        </p:tav>
                                        <p:tav tm="100000">
                                          <p:val>
                                            <p:strVal val="#ppt_h"/>
                                          </p:val>
                                        </p:tav>
                                      </p:tavLst>
                                    </p:anim>
                                    <p:animEffect transition="in" filter="fade">
                                      <p:cBhvr>
                                        <p:cTn id="57" dur="300"/>
                                        <p:tgtEl>
                                          <p:spTgt spid="81"/>
                                        </p:tgtEl>
                                      </p:cBhvr>
                                    </p:animEffect>
                                  </p:childTnLst>
                                </p:cTn>
                              </p:par>
                            </p:childTnLst>
                          </p:cTn>
                        </p:par>
                        <p:par>
                          <p:cTn id="58" fill="hold" nodeType="afterGroup">
                            <p:stCondLst>
                              <p:cond delay="3600"/>
                            </p:stCondLst>
                            <p:childTnLst>
                              <p:par>
                                <p:cTn id="59" presetID="22" presetClass="entr" presetSubtype="1" fill="hold" grpId="0" nodeType="afterEffect">
                                  <p:stCondLst>
                                    <p:cond delay="0"/>
                                  </p:stCondLst>
                                  <p:childTnLst>
                                    <p:set>
                                      <p:cBhvr>
                                        <p:cTn id="60" dur="1" fill="hold">
                                          <p:stCondLst>
                                            <p:cond delay="0"/>
                                          </p:stCondLst>
                                        </p:cTn>
                                        <p:tgtEl>
                                          <p:spTgt spid="78"/>
                                        </p:tgtEl>
                                        <p:attrNameLst>
                                          <p:attrName>style.visibility</p:attrName>
                                        </p:attrNameLst>
                                      </p:cBhvr>
                                      <p:to>
                                        <p:strVal val="visible"/>
                                      </p:to>
                                    </p:set>
                                    <p:animEffect transition="in" filter="wipe(up)">
                                      <p:cBhvr>
                                        <p:cTn id="61" dur="300"/>
                                        <p:tgtEl>
                                          <p:spTgt spid="78"/>
                                        </p:tgtEl>
                                      </p:cBhvr>
                                    </p:animEffect>
                                  </p:childTnLst>
                                </p:cTn>
                              </p:par>
                            </p:childTnLst>
                          </p:cTn>
                        </p:par>
                        <p:par>
                          <p:cTn id="62" fill="hold" nodeType="afterGroup">
                            <p:stCondLst>
                              <p:cond delay="3900"/>
                            </p:stCondLst>
                            <p:childTnLst>
                              <p:par>
                                <p:cTn id="63" presetID="10" presetClass="entr" presetSubtype="0" fill="hold" grpId="0" nodeType="afterEffect">
                                  <p:stCondLst>
                                    <p:cond delay="0"/>
                                  </p:stCondLst>
                                  <p:childTnLst>
                                    <p:set>
                                      <p:cBhvr>
                                        <p:cTn id="64" dur="1" fill="hold">
                                          <p:stCondLst>
                                            <p:cond delay="0"/>
                                          </p:stCondLst>
                                        </p:cTn>
                                        <p:tgtEl>
                                          <p:spTgt spid="80"/>
                                        </p:tgtEl>
                                        <p:attrNameLst>
                                          <p:attrName>style.visibility</p:attrName>
                                        </p:attrNameLst>
                                      </p:cBhvr>
                                      <p:to>
                                        <p:strVal val="visible"/>
                                      </p:to>
                                    </p:set>
                                    <p:animEffect transition="in" filter="fade">
                                      <p:cBhvr>
                                        <p:cTn id="65" dur="300"/>
                                        <p:tgtEl>
                                          <p:spTgt spid="80"/>
                                        </p:tgtEl>
                                      </p:cBhvr>
                                    </p:animEffect>
                                  </p:childTnLst>
                                </p:cTn>
                              </p:par>
                            </p:childTnLst>
                          </p:cTn>
                        </p:par>
                        <p:par>
                          <p:cTn id="66" fill="hold" nodeType="afterGroup">
                            <p:stCondLst>
                              <p:cond delay="4200"/>
                            </p:stCondLst>
                            <p:childTnLst>
                              <p:par>
                                <p:cTn id="67" presetID="42" presetClass="entr" presetSubtype="0" fill="hold" grpId="0" nodeType="afterEffect">
                                  <p:stCondLst>
                                    <p:cond delay="0"/>
                                  </p:stCondLst>
                                  <p:childTnLst>
                                    <p:set>
                                      <p:cBhvr>
                                        <p:cTn id="68" dur="1" fill="hold">
                                          <p:stCondLst>
                                            <p:cond delay="0"/>
                                          </p:stCondLst>
                                        </p:cTn>
                                        <p:tgtEl>
                                          <p:spTgt spid="79"/>
                                        </p:tgtEl>
                                        <p:attrNameLst>
                                          <p:attrName>style.visibility</p:attrName>
                                        </p:attrNameLst>
                                      </p:cBhvr>
                                      <p:to>
                                        <p:strVal val="visible"/>
                                      </p:to>
                                    </p:set>
                                    <p:animEffect transition="in" filter="fade">
                                      <p:cBhvr>
                                        <p:cTn id="69" dur="600"/>
                                        <p:tgtEl>
                                          <p:spTgt spid="79"/>
                                        </p:tgtEl>
                                      </p:cBhvr>
                                    </p:animEffect>
                                    <p:anim calcmode="lin" valueType="num">
                                      <p:cBhvr>
                                        <p:cTn id="70" dur="600" fill="hold"/>
                                        <p:tgtEl>
                                          <p:spTgt spid="79"/>
                                        </p:tgtEl>
                                        <p:attrNameLst>
                                          <p:attrName>ppt_x</p:attrName>
                                        </p:attrNameLst>
                                      </p:cBhvr>
                                      <p:tavLst>
                                        <p:tav tm="0">
                                          <p:val>
                                            <p:strVal val="#ppt_x"/>
                                          </p:val>
                                        </p:tav>
                                        <p:tav tm="100000">
                                          <p:val>
                                            <p:strVal val="#ppt_x"/>
                                          </p:val>
                                        </p:tav>
                                      </p:tavLst>
                                    </p:anim>
                                    <p:anim calcmode="lin" valueType="num">
                                      <p:cBhvr>
                                        <p:cTn id="71" dur="600" fill="hold"/>
                                        <p:tgtEl>
                                          <p:spTgt spid="79"/>
                                        </p:tgtEl>
                                        <p:attrNameLst>
                                          <p:attrName>ppt_y</p:attrName>
                                        </p:attrNameLst>
                                      </p:cBhvr>
                                      <p:tavLst>
                                        <p:tav tm="0">
                                          <p:val>
                                            <p:strVal val="#ppt_y+.1"/>
                                          </p:val>
                                        </p:tav>
                                        <p:tav tm="100000">
                                          <p:val>
                                            <p:strVal val="#ppt_y"/>
                                          </p:val>
                                        </p:tav>
                                      </p:tavLst>
                                    </p:anim>
                                  </p:childTnLst>
                                </p:cTn>
                              </p:par>
                            </p:childTnLst>
                          </p:cTn>
                        </p:par>
                        <p:par>
                          <p:cTn id="72" fill="hold" nodeType="afterGroup">
                            <p:stCondLst>
                              <p:cond delay="4800"/>
                            </p:stCondLst>
                            <p:childTnLst>
                              <p:par>
                                <p:cTn id="73" presetID="22" presetClass="entr" presetSubtype="8" fill="hold"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wipe(left)">
                                      <p:cBhvr>
                                        <p:cTn id="75" dur="300"/>
                                        <p:tgtEl>
                                          <p:spTgt spid="50"/>
                                        </p:tgtEl>
                                      </p:cBhvr>
                                    </p:animEffect>
                                  </p:childTnLst>
                                </p:cTn>
                              </p:par>
                            </p:childTnLst>
                          </p:cTn>
                        </p:par>
                        <p:par>
                          <p:cTn id="76" fill="hold" nodeType="afterGroup">
                            <p:stCondLst>
                              <p:cond delay="5100"/>
                            </p:stCondLst>
                            <p:childTnLst>
                              <p:par>
                                <p:cTn id="77" presetID="53" presetClass="entr" presetSubtype="16" fill="hold" grpId="0" nodeType="afterEffect">
                                  <p:stCondLst>
                                    <p:cond delay="0"/>
                                  </p:stCondLst>
                                  <p:childTnLst>
                                    <p:set>
                                      <p:cBhvr>
                                        <p:cTn id="78" dur="1" fill="hold">
                                          <p:stCondLst>
                                            <p:cond delay="0"/>
                                          </p:stCondLst>
                                        </p:cTn>
                                        <p:tgtEl>
                                          <p:spTgt spid="57"/>
                                        </p:tgtEl>
                                        <p:attrNameLst>
                                          <p:attrName>style.visibility</p:attrName>
                                        </p:attrNameLst>
                                      </p:cBhvr>
                                      <p:to>
                                        <p:strVal val="visible"/>
                                      </p:to>
                                    </p:set>
                                    <p:anim calcmode="lin" valueType="num">
                                      <p:cBhvr>
                                        <p:cTn id="79" dur="300" fill="hold"/>
                                        <p:tgtEl>
                                          <p:spTgt spid="57"/>
                                        </p:tgtEl>
                                        <p:attrNameLst>
                                          <p:attrName>ppt_w</p:attrName>
                                        </p:attrNameLst>
                                      </p:cBhvr>
                                      <p:tavLst>
                                        <p:tav tm="0">
                                          <p:val>
                                            <p:fltVal val="0"/>
                                          </p:val>
                                        </p:tav>
                                        <p:tav tm="100000">
                                          <p:val>
                                            <p:strVal val="#ppt_w"/>
                                          </p:val>
                                        </p:tav>
                                      </p:tavLst>
                                    </p:anim>
                                    <p:anim calcmode="lin" valueType="num">
                                      <p:cBhvr>
                                        <p:cTn id="80" dur="300" fill="hold"/>
                                        <p:tgtEl>
                                          <p:spTgt spid="57"/>
                                        </p:tgtEl>
                                        <p:attrNameLst>
                                          <p:attrName>ppt_h</p:attrName>
                                        </p:attrNameLst>
                                      </p:cBhvr>
                                      <p:tavLst>
                                        <p:tav tm="0">
                                          <p:val>
                                            <p:fltVal val="0"/>
                                          </p:val>
                                        </p:tav>
                                        <p:tav tm="100000">
                                          <p:val>
                                            <p:strVal val="#ppt_h"/>
                                          </p:val>
                                        </p:tav>
                                      </p:tavLst>
                                    </p:anim>
                                    <p:animEffect transition="in" filter="fade">
                                      <p:cBhvr>
                                        <p:cTn id="81" dur="300"/>
                                        <p:tgtEl>
                                          <p:spTgt spid="57"/>
                                        </p:tgtEl>
                                      </p:cBhvr>
                                    </p:animEffect>
                                  </p:childTnLst>
                                </p:cTn>
                              </p:par>
                            </p:childTnLst>
                          </p:cTn>
                        </p:par>
                        <p:par>
                          <p:cTn id="82" fill="hold" nodeType="afterGroup">
                            <p:stCondLst>
                              <p:cond delay="5400"/>
                            </p:stCondLst>
                            <p:childTnLst>
                              <p:par>
                                <p:cTn id="83" presetID="10" presetClass="entr" presetSubtype="0" fill="hold" grpId="0" nodeType="afterEffect">
                                  <p:stCondLst>
                                    <p:cond delay="0"/>
                                  </p:stCondLst>
                                  <p:childTnLst>
                                    <p:set>
                                      <p:cBhvr>
                                        <p:cTn id="84" dur="1" fill="hold">
                                          <p:stCondLst>
                                            <p:cond delay="0"/>
                                          </p:stCondLst>
                                        </p:cTn>
                                        <p:tgtEl>
                                          <p:spTgt spid="60"/>
                                        </p:tgtEl>
                                        <p:attrNameLst>
                                          <p:attrName>style.visibility</p:attrName>
                                        </p:attrNameLst>
                                      </p:cBhvr>
                                      <p:to>
                                        <p:strVal val="visible"/>
                                      </p:to>
                                    </p:set>
                                    <p:animEffect transition="in" filter="fade">
                                      <p:cBhvr>
                                        <p:cTn id="85" dur="300"/>
                                        <p:tgtEl>
                                          <p:spTgt spid="60"/>
                                        </p:tgtEl>
                                      </p:cBhvr>
                                    </p:animEffect>
                                  </p:childTnLst>
                                </p:cTn>
                              </p:par>
                            </p:childTnLst>
                          </p:cTn>
                        </p:par>
                        <p:par>
                          <p:cTn id="86" fill="hold" nodeType="afterGroup">
                            <p:stCondLst>
                              <p:cond delay="5700"/>
                            </p:stCondLst>
                            <p:childTnLst>
                              <p:par>
                                <p:cTn id="87" presetID="53" presetClass="entr" presetSubtype="16" fill="hold" grpId="0" nodeType="afterEffect">
                                  <p:stCondLst>
                                    <p:cond delay="0"/>
                                  </p:stCondLst>
                                  <p:childTnLst>
                                    <p:set>
                                      <p:cBhvr>
                                        <p:cTn id="88" dur="1" fill="hold">
                                          <p:stCondLst>
                                            <p:cond delay="0"/>
                                          </p:stCondLst>
                                        </p:cTn>
                                        <p:tgtEl>
                                          <p:spTgt spid="77"/>
                                        </p:tgtEl>
                                        <p:attrNameLst>
                                          <p:attrName>style.visibility</p:attrName>
                                        </p:attrNameLst>
                                      </p:cBhvr>
                                      <p:to>
                                        <p:strVal val="visible"/>
                                      </p:to>
                                    </p:set>
                                    <p:anim calcmode="lin" valueType="num">
                                      <p:cBhvr>
                                        <p:cTn id="89" dur="300" fill="hold"/>
                                        <p:tgtEl>
                                          <p:spTgt spid="77"/>
                                        </p:tgtEl>
                                        <p:attrNameLst>
                                          <p:attrName>ppt_w</p:attrName>
                                        </p:attrNameLst>
                                      </p:cBhvr>
                                      <p:tavLst>
                                        <p:tav tm="0">
                                          <p:val>
                                            <p:fltVal val="0"/>
                                          </p:val>
                                        </p:tav>
                                        <p:tav tm="100000">
                                          <p:val>
                                            <p:strVal val="#ppt_w"/>
                                          </p:val>
                                        </p:tav>
                                      </p:tavLst>
                                    </p:anim>
                                    <p:anim calcmode="lin" valueType="num">
                                      <p:cBhvr>
                                        <p:cTn id="90" dur="300" fill="hold"/>
                                        <p:tgtEl>
                                          <p:spTgt spid="77"/>
                                        </p:tgtEl>
                                        <p:attrNameLst>
                                          <p:attrName>ppt_h</p:attrName>
                                        </p:attrNameLst>
                                      </p:cBhvr>
                                      <p:tavLst>
                                        <p:tav tm="0">
                                          <p:val>
                                            <p:fltVal val="0"/>
                                          </p:val>
                                        </p:tav>
                                        <p:tav tm="100000">
                                          <p:val>
                                            <p:strVal val="#ppt_h"/>
                                          </p:val>
                                        </p:tav>
                                      </p:tavLst>
                                    </p:anim>
                                    <p:animEffect transition="in" filter="fade">
                                      <p:cBhvr>
                                        <p:cTn id="91" dur="300"/>
                                        <p:tgtEl>
                                          <p:spTgt spid="77"/>
                                        </p:tgtEl>
                                      </p:cBhvr>
                                    </p:animEffect>
                                  </p:childTnLst>
                                </p:cTn>
                              </p:par>
                            </p:childTnLst>
                          </p:cTn>
                        </p:par>
                        <p:par>
                          <p:cTn id="92" fill="hold" nodeType="afterGroup">
                            <p:stCondLst>
                              <p:cond delay="6000"/>
                            </p:stCondLst>
                            <p:childTnLst>
                              <p:par>
                                <p:cTn id="93" presetID="22" presetClass="entr" presetSubtype="1" fill="hold" grpId="0" nodeType="afterEffect">
                                  <p:stCondLst>
                                    <p:cond delay="0"/>
                                  </p:stCondLst>
                                  <p:childTnLst>
                                    <p:set>
                                      <p:cBhvr>
                                        <p:cTn id="94" dur="1" fill="hold">
                                          <p:stCondLst>
                                            <p:cond delay="0"/>
                                          </p:stCondLst>
                                        </p:cTn>
                                        <p:tgtEl>
                                          <p:spTgt spid="74"/>
                                        </p:tgtEl>
                                        <p:attrNameLst>
                                          <p:attrName>style.visibility</p:attrName>
                                        </p:attrNameLst>
                                      </p:cBhvr>
                                      <p:to>
                                        <p:strVal val="visible"/>
                                      </p:to>
                                    </p:set>
                                    <p:animEffect transition="in" filter="wipe(up)">
                                      <p:cBhvr>
                                        <p:cTn id="95" dur="300"/>
                                        <p:tgtEl>
                                          <p:spTgt spid="74"/>
                                        </p:tgtEl>
                                      </p:cBhvr>
                                    </p:animEffect>
                                  </p:childTnLst>
                                </p:cTn>
                              </p:par>
                            </p:childTnLst>
                          </p:cTn>
                        </p:par>
                        <p:par>
                          <p:cTn id="96" fill="hold" nodeType="afterGroup">
                            <p:stCondLst>
                              <p:cond delay="6300"/>
                            </p:stCondLst>
                            <p:childTnLst>
                              <p:par>
                                <p:cTn id="97" presetID="10" presetClass="entr" presetSubtype="0" fill="hold" grpId="0" nodeType="afterEffect">
                                  <p:stCondLst>
                                    <p:cond delay="0"/>
                                  </p:stCondLst>
                                  <p:childTnLst>
                                    <p:set>
                                      <p:cBhvr>
                                        <p:cTn id="98" dur="1" fill="hold">
                                          <p:stCondLst>
                                            <p:cond delay="0"/>
                                          </p:stCondLst>
                                        </p:cTn>
                                        <p:tgtEl>
                                          <p:spTgt spid="76"/>
                                        </p:tgtEl>
                                        <p:attrNameLst>
                                          <p:attrName>style.visibility</p:attrName>
                                        </p:attrNameLst>
                                      </p:cBhvr>
                                      <p:to>
                                        <p:strVal val="visible"/>
                                      </p:to>
                                    </p:set>
                                    <p:animEffect transition="in" filter="fade">
                                      <p:cBhvr>
                                        <p:cTn id="99" dur="300"/>
                                        <p:tgtEl>
                                          <p:spTgt spid="76"/>
                                        </p:tgtEl>
                                      </p:cBhvr>
                                    </p:animEffect>
                                  </p:childTnLst>
                                </p:cTn>
                              </p:par>
                            </p:childTnLst>
                          </p:cTn>
                        </p:par>
                        <p:par>
                          <p:cTn id="100" fill="hold" nodeType="afterGroup">
                            <p:stCondLst>
                              <p:cond delay="6600"/>
                            </p:stCondLst>
                            <p:childTnLst>
                              <p:par>
                                <p:cTn id="101" presetID="42" presetClass="entr" presetSubtype="0" fill="hold" grpId="0" nodeType="afterEffect">
                                  <p:stCondLst>
                                    <p:cond delay="0"/>
                                  </p:stCondLst>
                                  <p:childTnLst>
                                    <p:set>
                                      <p:cBhvr>
                                        <p:cTn id="102" dur="1" fill="hold">
                                          <p:stCondLst>
                                            <p:cond delay="0"/>
                                          </p:stCondLst>
                                        </p:cTn>
                                        <p:tgtEl>
                                          <p:spTgt spid="75"/>
                                        </p:tgtEl>
                                        <p:attrNameLst>
                                          <p:attrName>style.visibility</p:attrName>
                                        </p:attrNameLst>
                                      </p:cBhvr>
                                      <p:to>
                                        <p:strVal val="visible"/>
                                      </p:to>
                                    </p:set>
                                    <p:animEffect transition="in" filter="fade">
                                      <p:cBhvr>
                                        <p:cTn id="103" dur="600"/>
                                        <p:tgtEl>
                                          <p:spTgt spid="75"/>
                                        </p:tgtEl>
                                      </p:cBhvr>
                                    </p:animEffect>
                                    <p:anim calcmode="lin" valueType="num">
                                      <p:cBhvr>
                                        <p:cTn id="104" dur="600" fill="hold"/>
                                        <p:tgtEl>
                                          <p:spTgt spid="75"/>
                                        </p:tgtEl>
                                        <p:attrNameLst>
                                          <p:attrName>ppt_x</p:attrName>
                                        </p:attrNameLst>
                                      </p:cBhvr>
                                      <p:tavLst>
                                        <p:tav tm="0">
                                          <p:val>
                                            <p:strVal val="#ppt_x"/>
                                          </p:val>
                                        </p:tav>
                                        <p:tav tm="100000">
                                          <p:val>
                                            <p:strVal val="#ppt_x"/>
                                          </p:val>
                                        </p:tav>
                                      </p:tavLst>
                                    </p:anim>
                                    <p:anim calcmode="lin" valueType="num">
                                      <p:cBhvr>
                                        <p:cTn id="105" dur="600" fill="hold"/>
                                        <p:tgtEl>
                                          <p:spTgt spid="75"/>
                                        </p:tgtEl>
                                        <p:attrNameLst>
                                          <p:attrName>ppt_y</p:attrName>
                                        </p:attrNameLst>
                                      </p:cBhvr>
                                      <p:tavLst>
                                        <p:tav tm="0">
                                          <p:val>
                                            <p:strVal val="#ppt_y+.1"/>
                                          </p:val>
                                        </p:tav>
                                        <p:tav tm="100000">
                                          <p:val>
                                            <p:strVal val="#ppt_y"/>
                                          </p:val>
                                        </p:tav>
                                      </p:tavLst>
                                    </p:anim>
                                  </p:childTnLst>
                                </p:cTn>
                              </p:par>
                            </p:childTnLst>
                          </p:cTn>
                        </p:par>
                        <p:par>
                          <p:cTn id="106" fill="hold" nodeType="afterGroup">
                            <p:stCondLst>
                              <p:cond delay="7200"/>
                            </p:stCondLst>
                            <p:childTnLst>
                              <p:par>
                                <p:cTn id="107" presetID="22" presetClass="entr" presetSubtype="8" fill="hold" nodeType="afterEffect">
                                  <p:stCondLst>
                                    <p:cond delay="0"/>
                                  </p:stCondLst>
                                  <p:childTnLst>
                                    <p:set>
                                      <p:cBhvr>
                                        <p:cTn id="108" dur="1" fill="hold">
                                          <p:stCondLst>
                                            <p:cond delay="0"/>
                                          </p:stCondLst>
                                        </p:cTn>
                                        <p:tgtEl>
                                          <p:spTgt spid="53"/>
                                        </p:tgtEl>
                                        <p:attrNameLst>
                                          <p:attrName>style.visibility</p:attrName>
                                        </p:attrNameLst>
                                      </p:cBhvr>
                                      <p:to>
                                        <p:strVal val="visible"/>
                                      </p:to>
                                    </p:set>
                                    <p:animEffect transition="in" filter="wipe(left)">
                                      <p:cBhvr>
                                        <p:cTn id="109" dur="300"/>
                                        <p:tgtEl>
                                          <p:spTgt spid="53"/>
                                        </p:tgtEl>
                                      </p:cBhvr>
                                    </p:animEffect>
                                  </p:childTnLst>
                                </p:cTn>
                              </p:par>
                            </p:childTnLst>
                          </p:cTn>
                        </p:par>
                        <p:par>
                          <p:cTn id="110" fill="hold" nodeType="afterGroup">
                            <p:stCondLst>
                              <p:cond delay="7500"/>
                            </p:stCondLst>
                            <p:childTnLst>
                              <p:par>
                                <p:cTn id="111" presetID="53" presetClass="entr" presetSubtype="16" fill="hold" grpId="0" nodeType="afterEffect">
                                  <p:stCondLst>
                                    <p:cond delay="0"/>
                                  </p:stCondLst>
                                  <p:childTnLst>
                                    <p:set>
                                      <p:cBhvr>
                                        <p:cTn id="112" dur="1" fill="hold">
                                          <p:stCondLst>
                                            <p:cond delay="0"/>
                                          </p:stCondLst>
                                        </p:cTn>
                                        <p:tgtEl>
                                          <p:spTgt spid="64"/>
                                        </p:tgtEl>
                                        <p:attrNameLst>
                                          <p:attrName>style.visibility</p:attrName>
                                        </p:attrNameLst>
                                      </p:cBhvr>
                                      <p:to>
                                        <p:strVal val="visible"/>
                                      </p:to>
                                    </p:set>
                                    <p:anim calcmode="lin" valueType="num">
                                      <p:cBhvr>
                                        <p:cTn id="113" dur="300" fill="hold"/>
                                        <p:tgtEl>
                                          <p:spTgt spid="64"/>
                                        </p:tgtEl>
                                        <p:attrNameLst>
                                          <p:attrName>ppt_w</p:attrName>
                                        </p:attrNameLst>
                                      </p:cBhvr>
                                      <p:tavLst>
                                        <p:tav tm="0">
                                          <p:val>
                                            <p:fltVal val="0"/>
                                          </p:val>
                                        </p:tav>
                                        <p:tav tm="100000">
                                          <p:val>
                                            <p:strVal val="#ppt_w"/>
                                          </p:val>
                                        </p:tav>
                                      </p:tavLst>
                                    </p:anim>
                                    <p:anim calcmode="lin" valueType="num">
                                      <p:cBhvr>
                                        <p:cTn id="114" dur="300" fill="hold"/>
                                        <p:tgtEl>
                                          <p:spTgt spid="64"/>
                                        </p:tgtEl>
                                        <p:attrNameLst>
                                          <p:attrName>ppt_h</p:attrName>
                                        </p:attrNameLst>
                                      </p:cBhvr>
                                      <p:tavLst>
                                        <p:tav tm="0">
                                          <p:val>
                                            <p:fltVal val="0"/>
                                          </p:val>
                                        </p:tav>
                                        <p:tav tm="100000">
                                          <p:val>
                                            <p:strVal val="#ppt_h"/>
                                          </p:val>
                                        </p:tav>
                                      </p:tavLst>
                                    </p:anim>
                                    <p:animEffect transition="in" filter="fade">
                                      <p:cBhvr>
                                        <p:cTn id="115" dur="300"/>
                                        <p:tgtEl>
                                          <p:spTgt spid="64"/>
                                        </p:tgtEl>
                                      </p:cBhvr>
                                    </p:animEffect>
                                  </p:childTnLst>
                                </p:cTn>
                              </p:par>
                            </p:childTnLst>
                          </p:cTn>
                        </p:par>
                        <p:par>
                          <p:cTn id="116" fill="hold" nodeType="afterGroup">
                            <p:stCondLst>
                              <p:cond delay="7800"/>
                            </p:stCondLst>
                            <p:childTnLst>
                              <p:par>
                                <p:cTn id="117" presetID="10" presetClass="entr" presetSubtype="0" fill="hold" grpId="0" nodeType="afterEffect">
                                  <p:stCondLst>
                                    <p:cond delay="0"/>
                                  </p:stCondLst>
                                  <p:childTnLst>
                                    <p:set>
                                      <p:cBhvr>
                                        <p:cTn id="118" dur="1" fill="hold">
                                          <p:stCondLst>
                                            <p:cond delay="0"/>
                                          </p:stCondLst>
                                        </p:cTn>
                                        <p:tgtEl>
                                          <p:spTgt spid="65"/>
                                        </p:tgtEl>
                                        <p:attrNameLst>
                                          <p:attrName>style.visibility</p:attrName>
                                        </p:attrNameLst>
                                      </p:cBhvr>
                                      <p:to>
                                        <p:strVal val="visible"/>
                                      </p:to>
                                    </p:set>
                                    <p:animEffect transition="in" filter="fade">
                                      <p:cBhvr>
                                        <p:cTn id="119" dur="300"/>
                                        <p:tgtEl>
                                          <p:spTgt spid="65"/>
                                        </p:tgtEl>
                                      </p:cBhvr>
                                    </p:animEffect>
                                  </p:childTnLst>
                                </p:cTn>
                              </p:par>
                            </p:childTnLst>
                          </p:cTn>
                        </p:par>
                        <p:par>
                          <p:cTn id="120" fill="hold" nodeType="afterGroup">
                            <p:stCondLst>
                              <p:cond delay="8100"/>
                            </p:stCondLst>
                            <p:childTnLst>
                              <p:par>
                                <p:cTn id="121" presetID="53" presetClass="entr" presetSubtype="16" fill="hold" grpId="0" nodeType="afterEffect">
                                  <p:stCondLst>
                                    <p:cond delay="0"/>
                                  </p:stCondLst>
                                  <p:childTnLst>
                                    <p:set>
                                      <p:cBhvr>
                                        <p:cTn id="122" dur="1" fill="hold">
                                          <p:stCondLst>
                                            <p:cond delay="0"/>
                                          </p:stCondLst>
                                        </p:cTn>
                                        <p:tgtEl>
                                          <p:spTgt spid="86"/>
                                        </p:tgtEl>
                                        <p:attrNameLst>
                                          <p:attrName>style.visibility</p:attrName>
                                        </p:attrNameLst>
                                      </p:cBhvr>
                                      <p:to>
                                        <p:strVal val="visible"/>
                                      </p:to>
                                    </p:set>
                                    <p:anim calcmode="lin" valueType="num">
                                      <p:cBhvr>
                                        <p:cTn id="123" dur="300" fill="hold"/>
                                        <p:tgtEl>
                                          <p:spTgt spid="86"/>
                                        </p:tgtEl>
                                        <p:attrNameLst>
                                          <p:attrName>ppt_w</p:attrName>
                                        </p:attrNameLst>
                                      </p:cBhvr>
                                      <p:tavLst>
                                        <p:tav tm="0">
                                          <p:val>
                                            <p:fltVal val="0"/>
                                          </p:val>
                                        </p:tav>
                                        <p:tav tm="100000">
                                          <p:val>
                                            <p:strVal val="#ppt_w"/>
                                          </p:val>
                                        </p:tav>
                                      </p:tavLst>
                                    </p:anim>
                                    <p:anim calcmode="lin" valueType="num">
                                      <p:cBhvr>
                                        <p:cTn id="124" dur="300" fill="hold"/>
                                        <p:tgtEl>
                                          <p:spTgt spid="86"/>
                                        </p:tgtEl>
                                        <p:attrNameLst>
                                          <p:attrName>ppt_h</p:attrName>
                                        </p:attrNameLst>
                                      </p:cBhvr>
                                      <p:tavLst>
                                        <p:tav tm="0">
                                          <p:val>
                                            <p:fltVal val="0"/>
                                          </p:val>
                                        </p:tav>
                                        <p:tav tm="100000">
                                          <p:val>
                                            <p:strVal val="#ppt_h"/>
                                          </p:val>
                                        </p:tav>
                                      </p:tavLst>
                                    </p:anim>
                                    <p:animEffect transition="in" filter="fade">
                                      <p:cBhvr>
                                        <p:cTn id="125" dur="300"/>
                                        <p:tgtEl>
                                          <p:spTgt spid="86"/>
                                        </p:tgtEl>
                                      </p:cBhvr>
                                    </p:animEffect>
                                  </p:childTnLst>
                                </p:cTn>
                              </p:par>
                            </p:childTnLst>
                          </p:cTn>
                        </p:par>
                        <p:par>
                          <p:cTn id="126" fill="hold" nodeType="afterGroup">
                            <p:stCondLst>
                              <p:cond delay="8400"/>
                            </p:stCondLst>
                            <p:childTnLst>
                              <p:par>
                                <p:cTn id="127" presetID="22" presetClass="entr" presetSubtype="1" fill="hold" grpId="0" nodeType="afterEffect">
                                  <p:stCondLst>
                                    <p:cond delay="0"/>
                                  </p:stCondLst>
                                  <p:childTnLst>
                                    <p:set>
                                      <p:cBhvr>
                                        <p:cTn id="128" dur="1" fill="hold">
                                          <p:stCondLst>
                                            <p:cond delay="0"/>
                                          </p:stCondLst>
                                        </p:cTn>
                                        <p:tgtEl>
                                          <p:spTgt spid="83"/>
                                        </p:tgtEl>
                                        <p:attrNameLst>
                                          <p:attrName>style.visibility</p:attrName>
                                        </p:attrNameLst>
                                      </p:cBhvr>
                                      <p:to>
                                        <p:strVal val="visible"/>
                                      </p:to>
                                    </p:set>
                                    <p:animEffect transition="in" filter="wipe(up)">
                                      <p:cBhvr>
                                        <p:cTn id="129" dur="300"/>
                                        <p:tgtEl>
                                          <p:spTgt spid="83"/>
                                        </p:tgtEl>
                                      </p:cBhvr>
                                    </p:animEffect>
                                  </p:childTnLst>
                                </p:cTn>
                              </p:par>
                            </p:childTnLst>
                          </p:cTn>
                        </p:par>
                        <p:par>
                          <p:cTn id="130" fill="hold" nodeType="afterGroup">
                            <p:stCondLst>
                              <p:cond delay="8700"/>
                            </p:stCondLst>
                            <p:childTnLst>
                              <p:par>
                                <p:cTn id="131" presetID="10" presetClass="entr" presetSubtype="0" fill="hold" grpId="0" nodeType="afterEffect">
                                  <p:stCondLst>
                                    <p:cond delay="0"/>
                                  </p:stCondLst>
                                  <p:childTnLst>
                                    <p:set>
                                      <p:cBhvr>
                                        <p:cTn id="132" dur="1" fill="hold">
                                          <p:stCondLst>
                                            <p:cond delay="0"/>
                                          </p:stCondLst>
                                        </p:cTn>
                                        <p:tgtEl>
                                          <p:spTgt spid="85"/>
                                        </p:tgtEl>
                                        <p:attrNameLst>
                                          <p:attrName>style.visibility</p:attrName>
                                        </p:attrNameLst>
                                      </p:cBhvr>
                                      <p:to>
                                        <p:strVal val="visible"/>
                                      </p:to>
                                    </p:set>
                                    <p:animEffect transition="in" filter="fade">
                                      <p:cBhvr>
                                        <p:cTn id="133" dur="300"/>
                                        <p:tgtEl>
                                          <p:spTgt spid="85"/>
                                        </p:tgtEl>
                                      </p:cBhvr>
                                    </p:animEffect>
                                  </p:childTnLst>
                                </p:cTn>
                              </p:par>
                            </p:childTnLst>
                          </p:cTn>
                        </p:par>
                        <p:par>
                          <p:cTn id="134" fill="hold" nodeType="afterGroup">
                            <p:stCondLst>
                              <p:cond delay="9000"/>
                            </p:stCondLst>
                            <p:childTnLst>
                              <p:par>
                                <p:cTn id="135" presetID="42" presetClass="entr" presetSubtype="0" fill="hold" grpId="0" nodeType="afterEffect">
                                  <p:stCondLst>
                                    <p:cond delay="0"/>
                                  </p:stCondLst>
                                  <p:childTnLst>
                                    <p:set>
                                      <p:cBhvr>
                                        <p:cTn id="136" dur="1" fill="hold">
                                          <p:stCondLst>
                                            <p:cond delay="0"/>
                                          </p:stCondLst>
                                        </p:cTn>
                                        <p:tgtEl>
                                          <p:spTgt spid="84"/>
                                        </p:tgtEl>
                                        <p:attrNameLst>
                                          <p:attrName>style.visibility</p:attrName>
                                        </p:attrNameLst>
                                      </p:cBhvr>
                                      <p:to>
                                        <p:strVal val="visible"/>
                                      </p:to>
                                    </p:set>
                                    <p:animEffect transition="in" filter="fade">
                                      <p:cBhvr>
                                        <p:cTn id="137" dur="1000"/>
                                        <p:tgtEl>
                                          <p:spTgt spid="84"/>
                                        </p:tgtEl>
                                      </p:cBhvr>
                                    </p:animEffect>
                                    <p:anim calcmode="lin" valueType="num">
                                      <p:cBhvr>
                                        <p:cTn id="138" dur="1000" fill="hold"/>
                                        <p:tgtEl>
                                          <p:spTgt spid="84"/>
                                        </p:tgtEl>
                                        <p:attrNameLst>
                                          <p:attrName>ppt_x</p:attrName>
                                        </p:attrNameLst>
                                      </p:cBhvr>
                                      <p:tavLst>
                                        <p:tav tm="0">
                                          <p:val>
                                            <p:strVal val="#ppt_x"/>
                                          </p:val>
                                        </p:tav>
                                        <p:tav tm="100000">
                                          <p:val>
                                            <p:strVal val="#ppt_x"/>
                                          </p:val>
                                        </p:tav>
                                      </p:tavLst>
                                    </p:anim>
                                    <p:anim calcmode="lin" valueType="num">
                                      <p:cBhvr>
                                        <p:cTn id="139" dur="1000" fill="hold"/>
                                        <p:tgtEl>
                                          <p:spTgt spid="84"/>
                                        </p:tgtEl>
                                        <p:attrNameLst>
                                          <p:attrName>ppt_y</p:attrName>
                                        </p:attrNameLst>
                                      </p:cBhvr>
                                      <p:tavLst>
                                        <p:tav tm="0">
                                          <p:val>
                                            <p:strVal val="#ppt_y+.1"/>
                                          </p:val>
                                        </p:tav>
                                        <p:tav tm="100000">
                                          <p:val>
                                            <p:strVal val="#ppt_y"/>
                                          </p:val>
                                        </p:tav>
                                      </p:tavLst>
                                    </p:anim>
                                  </p:childTnLst>
                                </p:cTn>
                              </p:par>
                            </p:childTnLst>
                          </p:cTn>
                        </p:par>
                        <p:par>
                          <p:cTn id="140" fill="hold" nodeType="afterGroup">
                            <p:stCondLst>
                              <p:cond delay="10000"/>
                            </p:stCondLst>
                            <p:childTnLst>
                              <p:par>
                                <p:cTn id="141" presetID="22" presetClass="entr" presetSubtype="8" fill="hold" nodeType="afterEffect">
                                  <p:stCondLst>
                                    <p:cond delay="0"/>
                                  </p:stCondLst>
                                  <p:childTnLst>
                                    <p:set>
                                      <p:cBhvr>
                                        <p:cTn id="142" dur="1" fill="hold">
                                          <p:stCondLst>
                                            <p:cond delay="0"/>
                                          </p:stCondLst>
                                        </p:cTn>
                                        <p:tgtEl>
                                          <p:spTgt spid="66"/>
                                        </p:tgtEl>
                                        <p:attrNameLst>
                                          <p:attrName>style.visibility</p:attrName>
                                        </p:attrNameLst>
                                      </p:cBhvr>
                                      <p:to>
                                        <p:strVal val="visible"/>
                                      </p:to>
                                    </p:set>
                                    <p:animEffect transition="in" filter="wipe(left)">
                                      <p:cBhvr>
                                        <p:cTn id="143" dur="300"/>
                                        <p:tgtEl>
                                          <p:spTgt spid="66"/>
                                        </p:tgtEl>
                                      </p:cBhvr>
                                    </p:animEffect>
                                  </p:childTnLst>
                                </p:cTn>
                              </p:par>
                            </p:childTnLst>
                          </p:cTn>
                        </p:par>
                        <p:par>
                          <p:cTn id="144" fill="hold" nodeType="afterGroup">
                            <p:stCondLst>
                              <p:cond delay="10300"/>
                            </p:stCondLst>
                            <p:childTnLst>
                              <p:par>
                                <p:cTn id="145" presetID="10" presetClass="entr" presetSubtype="0" fill="hold" grpId="0" nodeType="afterEffect">
                                  <p:stCondLst>
                                    <p:cond delay="0"/>
                                  </p:stCondLst>
                                  <p:childTnLst>
                                    <p:set>
                                      <p:cBhvr>
                                        <p:cTn id="146" dur="1" fill="hold">
                                          <p:stCondLst>
                                            <p:cond delay="0"/>
                                          </p:stCondLst>
                                        </p:cTn>
                                        <p:tgtEl>
                                          <p:spTgt spid="73"/>
                                        </p:tgtEl>
                                        <p:attrNameLst>
                                          <p:attrName>style.visibility</p:attrName>
                                        </p:attrNameLst>
                                      </p:cBhvr>
                                      <p:to>
                                        <p:strVal val="visible"/>
                                      </p:to>
                                    </p:set>
                                    <p:animEffect transition="in" filter="fade">
                                      <p:cBhvr>
                                        <p:cTn id="147" dur="300"/>
                                        <p:tgtEl>
                                          <p:spTgt spid="73"/>
                                        </p:tgtEl>
                                      </p:cBhvr>
                                    </p:animEffect>
                                  </p:childTnLst>
                                </p:cTn>
                              </p:par>
                            </p:childTnLst>
                          </p:cTn>
                        </p:par>
                        <p:par>
                          <p:cTn id="148" fill="hold" nodeType="afterGroup">
                            <p:stCondLst>
                              <p:cond delay="10600"/>
                            </p:stCondLst>
                            <p:childTnLst>
                              <p:par>
                                <p:cTn id="149" presetID="10" presetClass="entr" presetSubtype="0" fill="hold" grpId="0" nodeType="afterEffect">
                                  <p:stCondLst>
                                    <p:cond delay="0"/>
                                  </p:stCondLst>
                                  <p:childTnLst>
                                    <p:set>
                                      <p:cBhvr>
                                        <p:cTn id="150" dur="1" fill="hold">
                                          <p:stCondLst>
                                            <p:cond delay="0"/>
                                          </p:stCondLst>
                                        </p:cTn>
                                        <p:tgtEl>
                                          <p:spTgt spid="82"/>
                                        </p:tgtEl>
                                        <p:attrNameLst>
                                          <p:attrName>style.visibility</p:attrName>
                                        </p:attrNameLst>
                                      </p:cBhvr>
                                      <p:to>
                                        <p:strVal val="visible"/>
                                      </p:to>
                                    </p:set>
                                    <p:animEffect transition="in" filter="fade">
                                      <p:cBhvr>
                                        <p:cTn id="151" dur="3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6" grpId="0" animBg="1"/>
      <p:bldP spid="57" grpId="0" animBg="1"/>
      <p:bldP spid="58" grpId="0" animBg="1"/>
      <p:bldP spid="59" grpId="0" animBg="1"/>
      <p:bldP spid="60" grpId="0" animBg="1"/>
      <p:bldP spid="61" grpId="0" animBg="1"/>
      <p:bldP spid="62" grpId="0"/>
      <p:bldP spid="63" grpId="0" animBg="1"/>
      <p:bldP spid="64" grpId="0" animBg="1"/>
      <p:bldP spid="65" grpId="0" animBg="1"/>
      <p:bldP spid="72" grpId="0" animBg="1"/>
      <p:bldP spid="73" grpId="0"/>
      <p:bldP spid="74" grpId="0" animBg="1"/>
      <p:bldP spid="75" grpId="0"/>
      <p:bldP spid="76" grpId="0" animBg="1"/>
      <p:bldP spid="77" grpId="0" animBg="1"/>
      <p:bldP spid="78" grpId="0" animBg="1"/>
      <p:bldP spid="79" grpId="0"/>
      <p:bldP spid="80" grpId="0" animBg="1"/>
      <p:bldP spid="81" grpId="0" animBg="1"/>
      <p:bldP spid="82" grpId="0"/>
      <p:bldP spid="83" grpId="0" animBg="1"/>
      <p:bldP spid="84" grpId="0"/>
      <p:bldP spid="85" grpId="0" animBg="1"/>
      <p:bldP spid="8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a:grpSpLocks/>
          </p:cNvGrpSpPr>
          <p:nvPr/>
        </p:nvGrpSpPr>
        <p:grpSpPr bwMode="auto">
          <a:xfrm>
            <a:off x="2940050" y="1366838"/>
            <a:ext cx="2881313" cy="1728787"/>
            <a:chOff x="3900264" y="2204864"/>
            <a:chExt cx="4572000" cy="2743200"/>
          </a:xfrm>
        </p:grpSpPr>
        <p:graphicFrame>
          <p:nvGraphicFramePr>
            <p:cNvPr id="4" name="图表 3"/>
            <p:cNvGraphicFramePr/>
            <p:nvPr/>
          </p:nvGraphicFramePr>
          <p:xfrm>
            <a:off x="3900264" y="2204864"/>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49155" name="矩形 4"/>
            <p:cNvSpPr>
              <a:spLocks noChangeArrowheads="1"/>
            </p:cNvSpPr>
            <p:nvPr/>
          </p:nvSpPr>
          <p:spPr bwMode="auto">
            <a:xfrm>
              <a:off x="5448493" y="3100630"/>
              <a:ext cx="1702003" cy="92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3200" b="1">
                  <a:solidFill>
                    <a:srgbClr val="404040"/>
                  </a:solidFill>
                  <a:latin typeface="微软雅黑" panose="020B0503020204020204" pitchFamily="34" charset="-122"/>
                  <a:ea typeface="微软雅黑" panose="020B0503020204020204" pitchFamily="34" charset="-122"/>
                </a:rPr>
                <a:t>90%</a:t>
              </a:r>
              <a:endParaRPr lang="zh-CN" altLang="en-US" sz="3200" b="1">
                <a:solidFill>
                  <a:srgbClr val="404040"/>
                </a:solidFill>
                <a:latin typeface="微软雅黑" panose="020B0503020204020204" pitchFamily="34" charset="-122"/>
                <a:ea typeface="微软雅黑" panose="020B0503020204020204" pitchFamily="34" charset="-122"/>
              </a:endParaRPr>
            </a:p>
          </p:txBody>
        </p:sp>
      </p:grpSp>
      <p:grpSp>
        <p:nvGrpSpPr>
          <p:cNvPr id="6" name="组合 5"/>
          <p:cNvGrpSpPr>
            <a:grpSpLocks/>
          </p:cNvGrpSpPr>
          <p:nvPr/>
        </p:nvGrpSpPr>
        <p:grpSpPr bwMode="auto">
          <a:xfrm>
            <a:off x="1323975" y="1384300"/>
            <a:ext cx="2155825" cy="1728788"/>
            <a:chOff x="695400" y="2132856"/>
            <a:chExt cx="3420342" cy="2743200"/>
          </a:xfrm>
        </p:grpSpPr>
        <p:graphicFrame>
          <p:nvGraphicFramePr>
            <p:cNvPr id="7" name="图表 6"/>
            <p:cNvGraphicFramePr/>
            <p:nvPr/>
          </p:nvGraphicFramePr>
          <p:xfrm>
            <a:off x="695400" y="2132856"/>
            <a:ext cx="3420342"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49158" name="矩形 8"/>
            <p:cNvSpPr>
              <a:spLocks noChangeArrowheads="1"/>
            </p:cNvSpPr>
            <p:nvPr/>
          </p:nvSpPr>
          <p:spPr bwMode="auto">
            <a:xfrm>
              <a:off x="1633394" y="3031443"/>
              <a:ext cx="1702003" cy="92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3200" b="1">
                  <a:solidFill>
                    <a:srgbClr val="404040"/>
                  </a:solidFill>
                  <a:latin typeface="微软雅黑" panose="020B0503020204020204" pitchFamily="34" charset="-122"/>
                  <a:ea typeface="微软雅黑" panose="020B0503020204020204" pitchFamily="34" charset="-122"/>
                </a:rPr>
                <a:t>50%</a:t>
              </a:r>
              <a:endParaRPr lang="zh-CN" altLang="en-US" sz="3200" b="1">
                <a:solidFill>
                  <a:srgbClr val="404040"/>
                </a:solidFill>
                <a:latin typeface="微软雅黑" panose="020B0503020204020204" pitchFamily="34" charset="-122"/>
                <a:ea typeface="微软雅黑" panose="020B0503020204020204" pitchFamily="34" charset="-122"/>
              </a:endParaRPr>
            </a:p>
          </p:txBody>
        </p:sp>
      </p:grpSp>
      <p:grpSp>
        <p:nvGrpSpPr>
          <p:cNvPr id="10" name="组合 9"/>
          <p:cNvGrpSpPr>
            <a:grpSpLocks/>
          </p:cNvGrpSpPr>
          <p:nvPr/>
        </p:nvGrpSpPr>
        <p:grpSpPr bwMode="auto">
          <a:xfrm>
            <a:off x="5018088" y="1365250"/>
            <a:ext cx="2881312" cy="1728788"/>
            <a:chOff x="7392144" y="2190750"/>
            <a:chExt cx="4572000" cy="2743200"/>
          </a:xfrm>
        </p:grpSpPr>
        <p:graphicFrame>
          <p:nvGraphicFramePr>
            <p:cNvPr id="11" name="图表 10"/>
            <p:cNvGraphicFramePr/>
            <p:nvPr/>
          </p:nvGraphicFramePr>
          <p:xfrm>
            <a:off x="7392144" y="2190750"/>
            <a:ext cx="4572000"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49161" name="矩形 11"/>
            <p:cNvSpPr>
              <a:spLocks noChangeArrowheads="1"/>
            </p:cNvSpPr>
            <p:nvPr/>
          </p:nvSpPr>
          <p:spPr bwMode="auto">
            <a:xfrm>
              <a:off x="8902590" y="3068606"/>
              <a:ext cx="1702003" cy="92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3200" b="1">
                  <a:solidFill>
                    <a:srgbClr val="404040"/>
                  </a:solidFill>
                  <a:latin typeface="微软雅黑" panose="020B0503020204020204" pitchFamily="34" charset="-122"/>
                  <a:ea typeface="微软雅黑" panose="020B0503020204020204" pitchFamily="34" charset="-122"/>
                </a:rPr>
                <a:t>23%</a:t>
              </a:r>
              <a:endParaRPr lang="zh-CN" altLang="en-US" sz="3200" b="1">
                <a:solidFill>
                  <a:srgbClr val="404040"/>
                </a:solidFill>
                <a:latin typeface="微软雅黑" panose="020B0503020204020204" pitchFamily="34" charset="-122"/>
                <a:ea typeface="微软雅黑" panose="020B0503020204020204" pitchFamily="34" charset="-122"/>
              </a:endParaRPr>
            </a:p>
          </p:txBody>
        </p:sp>
      </p:grpSp>
      <p:grpSp>
        <p:nvGrpSpPr>
          <p:cNvPr id="13" name="组合 12"/>
          <p:cNvGrpSpPr>
            <a:grpSpLocks/>
          </p:cNvGrpSpPr>
          <p:nvPr/>
        </p:nvGrpSpPr>
        <p:grpSpPr bwMode="auto">
          <a:xfrm>
            <a:off x="1495425" y="3168650"/>
            <a:ext cx="1935163" cy="915988"/>
            <a:chOff x="1494651" y="3223483"/>
            <a:chExt cx="1936711" cy="914814"/>
          </a:xfrm>
        </p:grpSpPr>
        <p:sp>
          <p:nvSpPr>
            <p:cNvPr id="49163" name="Rectangle 42"/>
            <p:cNvSpPr>
              <a:spLocks noChangeArrowheads="1"/>
            </p:cNvSpPr>
            <p:nvPr/>
          </p:nvSpPr>
          <p:spPr bwMode="auto">
            <a:xfrm>
              <a:off x="1494652" y="3672556"/>
              <a:ext cx="1779491" cy="465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8580" tIns="0" rIns="68580" bIns="0"/>
            <a:lstStyle/>
            <a:p>
              <a:r>
                <a:rPr lang="zh-CN" altLang="en-US" sz="1200">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编辑数据比例点击数据，右键，编辑数据，输入数据即可</a:t>
              </a:r>
              <a:endParaRPr lang="en-US" altLang="zh-CN" sz="1200">
                <a:solidFill>
                  <a:srgbClr val="40404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164" name="文本框 15"/>
            <p:cNvSpPr txBox="1">
              <a:spLocks noChangeArrowheads="1"/>
            </p:cNvSpPr>
            <p:nvPr/>
          </p:nvSpPr>
          <p:spPr bwMode="auto">
            <a:xfrm>
              <a:off x="1494651" y="3223483"/>
              <a:ext cx="1936711"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r>
                <a:rPr lang="zh-CN" altLang="en-US" sz="1400" b="1">
                  <a:solidFill>
                    <a:schemeClr val="accent1"/>
                  </a:solidFill>
                  <a:latin typeface="微软雅黑" panose="020B0503020204020204" pitchFamily="34" charset="-122"/>
                  <a:ea typeface="微软雅黑" panose="020B0503020204020204" pitchFamily="34" charset="-122"/>
                </a:rPr>
                <a:t>销售量全年提高</a:t>
              </a:r>
              <a:r>
                <a:rPr lang="en-US" altLang="zh-CN" sz="1400" b="1">
                  <a:solidFill>
                    <a:schemeClr val="accent1"/>
                  </a:solidFill>
                  <a:latin typeface="微软雅黑" panose="020B0503020204020204" pitchFamily="34" charset="-122"/>
                  <a:ea typeface="微软雅黑" panose="020B0503020204020204" pitchFamily="34" charset="-122"/>
                </a:rPr>
                <a:t>50%</a:t>
              </a:r>
              <a:endParaRPr lang="zh-CN" altLang="en-US" sz="1400" b="1">
                <a:solidFill>
                  <a:schemeClr val="accent1"/>
                </a:solidFill>
                <a:latin typeface="微软雅黑" panose="020B0503020204020204" pitchFamily="34" charset="-122"/>
                <a:ea typeface="微软雅黑" panose="020B0503020204020204" pitchFamily="34" charset="-122"/>
              </a:endParaRPr>
            </a:p>
          </p:txBody>
        </p:sp>
      </p:grpSp>
      <p:grpSp>
        <p:nvGrpSpPr>
          <p:cNvPr id="16" name="组合 15"/>
          <p:cNvGrpSpPr>
            <a:grpSpLocks/>
          </p:cNvGrpSpPr>
          <p:nvPr/>
        </p:nvGrpSpPr>
        <p:grpSpPr bwMode="auto">
          <a:xfrm>
            <a:off x="3687763" y="3168650"/>
            <a:ext cx="1936750" cy="915988"/>
            <a:chOff x="3688474" y="3223483"/>
            <a:chExt cx="1936711" cy="914814"/>
          </a:xfrm>
        </p:grpSpPr>
        <p:sp>
          <p:nvSpPr>
            <p:cNvPr id="49166" name="Rectangle 42"/>
            <p:cNvSpPr>
              <a:spLocks noChangeArrowheads="1"/>
            </p:cNvSpPr>
            <p:nvPr/>
          </p:nvSpPr>
          <p:spPr bwMode="auto">
            <a:xfrm>
              <a:off x="3688474" y="3672556"/>
              <a:ext cx="1779491" cy="465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8580" tIns="0" rIns="68580" bIns="0"/>
            <a:lstStyle/>
            <a:p>
              <a:r>
                <a:rPr lang="zh-CN" altLang="en-US" sz="1200">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编辑数据比例点击数据，右键，编辑数据，输入数据即可</a:t>
              </a:r>
              <a:endParaRPr lang="en-US" altLang="zh-CN" sz="1200">
                <a:solidFill>
                  <a:srgbClr val="40404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167" name="文本框 17"/>
            <p:cNvSpPr txBox="1">
              <a:spLocks noChangeArrowheads="1"/>
            </p:cNvSpPr>
            <p:nvPr/>
          </p:nvSpPr>
          <p:spPr bwMode="auto">
            <a:xfrm>
              <a:off x="3688474" y="3223483"/>
              <a:ext cx="1936711"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r>
                <a:rPr lang="zh-CN" altLang="en-US" sz="1400" b="1">
                  <a:solidFill>
                    <a:schemeClr val="accent1"/>
                  </a:solidFill>
                  <a:latin typeface="微软雅黑" panose="020B0503020204020204" pitchFamily="34" charset="-122"/>
                  <a:ea typeface="微软雅黑" panose="020B0503020204020204" pitchFamily="34" charset="-122"/>
                </a:rPr>
                <a:t>签约成功率达</a:t>
              </a:r>
              <a:r>
                <a:rPr lang="en-US" altLang="zh-CN" sz="1400" b="1">
                  <a:solidFill>
                    <a:schemeClr val="accent1"/>
                  </a:solidFill>
                  <a:latin typeface="微软雅黑" panose="020B0503020204020204" pitchFamily="34" charset="-122"/>
                  <a:ea typeface="微软雅黑" panose="020B0503020204020204" pitchFamily="34" charset="-122"/>
                </a:rPr>
                <a:t>90%</a:t>
              </a:r>
              <a:endParaRPr lang="zh-CN" altLang="en-US" sz="1400" b="1">
                <a:solidFill>
                  <a:schemeClr val="accent1"/>
                </a:solidFill>
                <a:latin typeface="微软雅黑" panose="020B0503020204020204" pitchFamily="34" charset="-122"/>
                <a:ea typeface="微软雅黑" panose="020B0503020204020204" pitchFamily="34" charset="-122"/>
              </a:endParaRPr>
            </a:p>
          </p:txBody>
        </p:sp>
      </p:grpSp>
      <p:grpSp>
        <p:nvGrpSpPr>
          <p:cNvPr id="19" name="组合 18"/>
          <p:cNvGrpSpPr>
            <a:grpSpLocks/>
          </p:cNvGrpSpPr>
          <p:nvPr/>
        </p:nvGrpSpPr>
        <p:grpSpPr bwMode="auto">
          <a:xfrm>
            <a:off x="5881688" y="3168650"/>
            <a:ext cx="2003425" cy="915988"/>
            <a:chOff x="5882297" y="3223483"/>
            <a:chExt cx="2002071" cy="914814"/>
          </a:xfrm>
        </p:grpSpPr>
        <p:sp>
          <p:nvSpPr>
            <p:cNvPr id="49169" name="Rectangle 42"/>
            <p:cNvSpPr>
              <a:spLocks noChangeArrowheads="1"/>
            </p:cNvSpPr>
            <p:nvPr/>
          </p:nvSpPr>
          <p:spPr bwMode="auto">
            <a:xfrm>
              <a:off x="5882297" y="3672556"/>
              <a:ext cx="1779491" cy="465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8580" tIns="0" rIns="68580" bIns="0"/>
            <a:lstStyle/>
            <a:p>
              <a:r>
                <a:rPr lang="zh-CN" altLang="en-US" sz="1200">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编辑数据比例点击数据，右键，编辑数据，输入数据即可</a:t>
              </a:r>
              <a:endParaRPr lang="en-US" altLang="zh-CN" sz="1200">
                <a:solidFill>
                  <a:srgbClr val="40404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170" name="文本框 19"/>
            <p:cNvSpPr txBox="1">
              <a:spLocks noChangeArrowheads="1"/>
            </p:cNvSpPr>
            <p:nvPr/>
          </p:nvSpPr>
          <p:spPr bwMode="auto">
            <a:xfrm>
              <a:off x="5882297" y="3223483"/>
              <a:ext cx="2002071"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r>
                <a:rPr lang="zh-CN" altLang="en-US" sz="1400" b="1">
                  <a:solidFill>
                    <a:schemeClr val="accent1"/>
                  </a:solidFill>
                  <a:latin typeface="微软雅黑" panose="020B0503020204020204" pitchFamily="34" charset="-122"/>
                  <a:ea typeface="微软雅黑" panose="020B0503020204020204" pitchFamily="34" charset="-122"/>
                </a:rPr>
                <a:t>公司利润提高</a:t>
              </a:r>
              <a:r>
                <a:rPr lang="en-US" altLang="zh-CN" sz="1400" b="1">
                  <a:solidFill>
                    <a:schemeClr val="accent1"/>
                  </a:solidFill>
                  <a:latin typeface="微软雅黑" panose="020B0503020204020204" pitchFamily="34" charset="-122"/>
                  <a:ea typeface="微软雅黑" panose="020B0503020204020204" pitchFamily="34" charset="-122"/>
                </a:rPr>
                <a:t>23%</a:t>
              </a:r>
              <a:endParaRPr lang="zh-CN" altLang="en-US" sz="1400" b="1">
                <a:solidFill>
                  <a:schemeClr val="accent1"/>
                </a:solidFill>
                <a:latin typeface="微软雅黑" panose="020B0503020204020204" pitchFamily="34" charset="-122"/>
                <a:ea typeface="微软雅黑" panose="020B0503020204020204" pitchFamily="34" charset="-122"/>
              </a:endParaRPr>
            </a:p>
          </p:txBody>
        </p:sp>
      </p:grpSp>
      <p:sp>
        <p:nvSpPr>
          <p:cNvPr id="49171" name="TextBox 21"/>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49172" name="TextBox 22"/>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1000"/>
                            </p:stCondLst>
                            <p:childTnLst>
                              <p:par>
                                <p:cTn id="21" presetID="2" presetClass="entr" presetSubtype="4"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ppt_x</p:attrName>
                                        </p:attrNameLst>
                                      </p:cBhvr>
                                      <p:tavLst>
                                        <p:tav tm="0">
                                          <p:val>
                                            <p:strVal val="#ppt_x"/>
                                          </p:val>
                                        </p:tav>
                                        <p:tav tm="100000">
                                          <p:val>
                                            <p:strVal val="#ppt_x"/>
                                          </p:val>
                                        </p:tav>
                                      </p:tavLst>
                                    </p:anim>
                                    <p:anim calcmode="lin" valueType="num">
                                      <p:cBhvr>
                                        <p:cTn id="24" dur="500" fill="hold"/>
                                        <p:tgtEl>
                                          <p:spTgt spid="13"/>
                                        </p:tgtEl>
                                        <p:attrNameLst>
                                          <p:attrName>ppt_y</p:attrName>
                                        </p:attrNameLst>
                                      </p:cBhvr>
                                      <p:tavLst>
                                        <p:tav tm="0">
                                          <p:val>
                                            <p:strVal val="1+#ppt_h/2"/>
                                          </p:val>
                                        </p:tav>
                                        <p:tav tm="100000">
                                          <p:val>
                                            <p:strVal val="#ppt_y"/>
                                          </p:val>
                                        </p:tav>
                                      </p:tavLst>
                                    </p:anim>
                                  </p:childTnLst>
                                </p:cTn>
                              </p:par>
                            </p:childTnLst>
                          </p:cTn>
                        </p:par>
                        <p:par>
                          <p:cTn id="25" fill="hold" nodeType="afterGroup">
                            <p:stCondLst>
                              <p:cond delay="1500"/>
                            </p:stCondLst>
                            <p:childTnLst>
                              <p:par>
                                <p:cTn id="26" presetID="2" presetClass="entr" presetSubtype="4"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ppt_x</p:attrName>
                                        </p:attrNameLst>
                                      </p:cBhvr>
                                      <p:tavLst>
                                        <p:tav tm="0">
                                          <p:val>
                                            <p:strVal val="#ppt_x"/>
                                          </p:val>
                                        </p:tav>
                                        <p:tav tm="100000">
                                          <p:val>
                                            <p:strVal val="#ppt_x"/>
                                          </p:val>
                                        </p:tav>
                                      </p:tavLst>
                                    </p:anim>
                                    <p:anim calcmode="lin" valueType="num">
                                      <p:cBhvr>
                                        <p:cTn id="29" dur="500" fill="hold"/>
                                        <p:tgtEl>
                                          <p:spTgt spid="16"/>
                                        </p:tgtEl>
                                        <p:attrNameLst>
                                          <p:attrName>ppt_y</p:attrName>
                                        </p:attrNameLst>
                                      </p:cBhvr>
                                      <p:tavLst>
                                        <p:tav tm="0">
                                          <p:val>
                                            <p:strVal val="1+#ppt_h/2"/>
                                          </p:val>
                                        </p:tav>
                                        <p:tav tm="100000">
                                          <p:val>
                                            <p:strVal val="#ppt_y"/>
                                          </p:val>
                                        </p:tav>
                                      </p:tavLst>
                                    </p:anim>
                                  </p:childTnLst>
                                </p:cTn>
                              </p:par>
                            </p:childTnLst>
                          </p:cTn>
                        </p:par>
                        <p:par>
                          <p:cTn id="30" fill="hold" nodeType="afterGroup">
                            <p:stCondLst>
                              <p:cond delay="2000"/>
                            </p:stCondLst>
                            <p:childTnLst>
                              <p:par>
                                <p:cTn id="31" presetID="2" presetClass="entr" presetSubtype="4"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p:cTn id="33" dur="500" fill="hold"/>
                                        <p:tgtEl>
                                          <p:spTgt spid="19"/>
                                        </p:tgtEl>
                                        <p:attrNameLst>
                                          <p:attrName>ppt_x</p:attrName>
                                        </p:attrNameLst>
                                      </p:cBhvr>
                                      <p:tavLst>
                                        <p:tav tm="0">
                                          <p:val>
                                            <p:strVal val="#ppt_x"/>
                                          </p:val>
                                        </p:tav>
                                        <p:tav tm="100000">
                                          <p:val>
                                            <p:strVal val="#ppt_x"/>
                                          </p:val>
                                        </p:tav>
                                      </p:tavLst>
                                    </p:anim>
                                    <p:anim calcmode="lin" valueType="num">
                                      <p:cBhvr>
                                        <p:cTn id="3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20"/>
          <p:cNvSpPr>
            <a:spLocks noChangeArrowheads="1"/>
          </p:cNvSpPr>
          <p:nvPr/>
        </p:nvSpPr>
        <p:spPr bwMode="auto">
          <a:xfrm>
            <a:off x="1589088" y="1622425"/>
            <a:ext cx="1689100" cy="1949450"/>
          </a:xfrm>
          <a:prstGeom prst="roundRect">
            <a:avLst>
              <a:gd name="adj" fmla="val 5681"/>
            </a:avLst>
          </a:pr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lIns="62118" tIns="31058" rIns="62118" bIns="31058"/>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2"/>
            <a:endParaRPr lang="zh-CN" altLang="en-US">
              <a:solidFill>
                <a:srgbClr val="434343"/>
              </a:solidFill>
            </a:endParaRPr>
          </a:p>
        </p:txBody>
      </p:sp>
      <p:sp>
        <p:nvSpPr>
          <p:cNvPr id="22" name="圆角矩形 21"/>
          <p:cNvSpPr>
            <a:spLocks noChangeArrowheads="1"/>
          </p:cNvSpPr>
          <p:nvPr/>
        </p:nvSpPr>
        <p:spPr bwMode="auto">
          <a:xfrm>
            <a:off x="5897563" y="1622425"/>
            <a:ext cx="1690687" cy="1949450"/>
          </a:xfrm>
          <a:prstGeom prst="roundRect">
            <a:avLst>
              <a:gd name="adj" fmla="val 5069"/>
            </a:avLst>
          </a:pr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lIns="62118" tIns="31058" rIns="62118" bIns="31058"/>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2"/>
            <a:endParaRPr lang="zh-CN" altLang="en-US">
              <a:solidFill>
                <a:srgbClr val="434343"/>
              </a:solidFill>
            </a:endParaRPr>
          </a:p>
        </p:txBody>
      </p:sp>
      <p:sp>
        <p:nvSpPr>
          <p:cNvPr id="23" name="矩形 26"/>
          <p:cNvSpPr>
            <a:spLocks noChangeArrowheads="1"/>
          </p:cNvSpPr>
          <p:nvPr/>
        </p:nvSpPr>
        <p:spPr bwMode="auto">
          <a:xfrm>
            <a:off x="6019800" y="1719263"/>
            <a:ext cx="1466850" cy="185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8" tIns="31058" rIns="62118" bIns="31058">
            <a:spAutoFit/>
          </a:bodyPr>
          <a:lstStyle/>
          <a:p>
            <a:pPr>
              <a:lnSpc>
                <a:spcPct val="130000"/>
              </a:lnSpc>
            </a:pPr>
            <a:r>
              <a:rPr lang="zh-CN" altLang="en-US" sz="1000">
                <a:solidFill>
                  <a:srgbClr val="40404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您的内容打在这里，或者通过复制您的文本后，在此框中选择粘贴，并选择只保留文字。在此录入上述图表的综合描述说明，在此录入上述图表的综合描述说明，在此录入上述图表的综合描述说明。</a:t>
            </a:r>
          </a:p>
        </p:txBody>
      </p:sp>
      <p:sp>
        <p:nvSpPr>
          <p:cNvPr id="24" name="圆角矩形 23"/>
          <p:cNvSpPr>
            <a:spLocks noChangeArrowheads="1"/>
          </p:cNvSpPr>
          <p:nvPr/>
        </p:nvSpPr>
        <p:spPr bwMode="auto">
          <a:xfrm>
            <a:off x="3724275" y="1622425"/>
            <a:ext cx="1690688" cy="1949450"/>
          </a:xfrm>
          <a:prstGeom prst="roundRect">
            <a:avLst>
              <a:gd name="adj" fmla="val 5069"/>
            </a:avLst>
          </a:pr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lIns="62118" tIns="31058" rIns="62118" bIns="31058"/>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2"/>
            <a:endParaRPr lang="zh-CN" altLang="en-US">
              <a:solidFill>
                <a:srgbClr val="434343"/>
              </a:solidFill>
            </a:endParaRPr>
          </a:p>
        </p:txBody>
      </p:sp>
      <p:sp>
        <p:nvSpPr>
          <p:cNvPr id="25" name="矩形 24"/>
          <p:cNvSpPr>
            <a:spLocks noChangeArrowheads="1"/>
          </p:cNvSpPr>
          <p:nvPr/>
        </p:nvSpPr>
        <p:spPr bwMode="auto">
          <a:xfrm>
            <a:off x="3821113" y="1711325"/>
            <a:ext cx="1471612" cy="185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8" tIns="31058" rIns="62118" bIns="31058">
            <a:spAutoFit/>
          </a:bodyPr>
          <a:lstStyle/>
          <a:p>
            <a:pPr>
              <a:lnSpc>
                <a:spcPct val="130000"/>
              </a:lnSpc>
            </a:pPr>
            <a:r>
              <a:rPr lang="zh-CN" altLang="en-US" sz="1000">
                <a:solidFill>
                  <a:srgbClr val="40404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您的内容打在这里，或者通过复制您的文本后，在此框中选择粘贴，并选择只保留文字。在此录入上述图表的综合描述说明，在此录入上述图表的综合描述说明，在此录入上述图表的综合描述说明。</a:t>
            </a:r>
          </a:p>
        </p:txBody>
      </p:sp>
      <p:sp>
        <p:nvSpPr>
          <p:cNvPr id="26" name="TextBox 32"/>
          <p:cNvSpPr txBox="1">
            <a:spLocks noChangeArrowheads="1"/>
          </p:cNvSpPr>
          <p:nvPr/>
        </p:nvSpPr>
        <p:spPr bwMode="auto">
          <a:xfrm>
            <a:off x="1690688" y="1731963"/>
            <a:ext cx="1457325" cy="185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8" tIns="31058" rIns="62118" bIns="31058">
            <a:spAutoFit/>
          </a:bodyPr>
          <a:lstStyle/>
          <a:p>
            <a:pPr>
              <a:lnSpc>
                <a:spcPct val="130000"/>
              </a:lnSpc>
            </a:pPr>
            <a:r>
              <a:rPr lang="zh-CN" altLang="en-US" sz="1000">
                <a:solidFill>
                  <a:srgbClr val="40404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您的内容打在这里，或者通过复制您的文本后，在此框中选择粘贴，并选择只保留文字。在此录入上述图表的综合描述说明，在此录入上述图表的综合描述说明，在此录入上述图表的综合描述说明。</a:t>
            </a:r>
          </a:p>
        </p:txBody>
      </p:sp>
      <p:sp>
        <p:nvSpPr>
          <p:cNvPr id="27" name="Rectangle 20"/>
          <p:cNvSpPr>
            <a:spLocks noChangeArrowheads="1"/>
          </p:cNvSpPr>
          <p:nvPr/>
        </p:nvSpPr>
        <p:spPr bwMode="auto">
          <a:xfrm>
            <a:off x="1928813" y="4070350"/>
            <a:ext cx="5327650" cy="446088"/>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2118" tIns="31058" rIns="62118" bIns="31058"/>
          <a:lstStyle/>
          <a:p>
            <a:endParaRPr lang="zh-CN" altLang="en-US">
              <a:solidFill>
                <a:srgbClr val="434343"/>
              </a:solidFill>
            </a:endParaRPr>
          </a:p>
        </p:txBody>
      </p:sp>
      <p:sp>
        <p:nvSpPr>
          <p:cNvPr id="28" name="矩形 27"/>
          <p:cNvSpPr/>
          <p:nvPr/>
        </p:nvSpPr>
        <p:spPr bwMode="auto">
          <a:xfrm>
            <a:off x="1356843" y="4147798"/>
            <a:ext cx="6455517" cy="278166"/>
          </a:xfrm>
          <a:prstGeom prst="rect">
            <a:avLst/>
          </a:prstGeom>
          <a:solidFill>
            <a:schemeClr val="accent1"/>
          </a:solidFill>
          <a:ln w="28575">
            <a:noFill/>
          </a:ln>
          <a:scene3d>
            <a:camera prst="orthographicFront"/>
            <a:lightRig rig="threePt" dir="t"/>
          </a:scene3d>
          <a:sp3d/>
        </p:spPr>
        <p:txBody>
          <a:bodyPr lIns="62118" tIns="31058" rIns="62118" bIns="31058">
            <a:spAutoFit/>
          </a:bodyPr>
          <a:lstStyle/>
          <a:p>
            <a:pPr algn="ctr" defTabSz="-635" fontAlgn="auto">
              <a:tabLst>
                <a:tab pos="5788660" algn="r"/>
              </a:tabLst>
              <a:defRPr/>
            </a:pPr>
            <a:r>
              <a:rPr lang="zh-CN" altLang="en-US" sz="1400" noProof="1">
                <a:solidFill>
                  <a:schemeClr val="bg1"/>
                </a:solidFill>
                <a:latin typeface="微软雅黑" panose="020B0503020204020204" pitchFamily="34" charset="-122"/>
                <a:ea typeface="微软雅黑" panose="020B0503020204020204" pitchFamily="34" charset="-122"/>
              </a:rPr>
              <a:t>单击此处添加标题</a:t>
            </a:r>
          </a:p>
        </p:txBody>
      </p:sp>
      <p:sp>
        <p:nvSpPr>
          <p:cNvPr id="29" name="燕尾形 28"/>
          <p:cNvSpPr>
            <a:spLocks noChangeArrowheads="1"/>
          </p:cNvSpPr>
          <p:nvPr/>
        </p:nvSpPr>
        <p:spPr bwMode="auto">
          <a:xfrm rot="-5400000" flipH="1" flipV="1">
            <a:off x="6608763" y="3627437"/>
            <a:ext cx="268288" cy="449263"/>
          </a:xfrm>
          <a:prstGeom prst="chevron">
            <a:avLst>
              <a:gd name="adj" fmla="val 39398"/>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62118" tIns="31058" rIns="62118" bIns="31058"/>
          <a:lstStyle/>
          <a:p>
            <a:endParaRPr lang="zh-CN" altLang="en-US">
              <a:solidFill>
                <a:srgbClr val="434343"/>
              </a:solidFill>
            </a:endParaRPr>
          </a:p>
        </p:txBody>
      </p:sp>
      <p:sp>
        <p:nvSpPr>
          <p:cNvPr id="30" name="圆角矩形 29"/>
          <p:cNvSpPr>
            <a:spLocks noChangeArrowheads="1"/>
          </p:cNvSpPr>
          <p:nvPr/>
        </p:nvSpPr>
        <p:spPr bwMode="auto">
          <a:xfrm>
            <a:off x="3724275" y="1203325"/>
            <a:ext cx="1690688" cy="290513"/>
          </a:xfrm>
          <a:prstGeom prst="roundRect">
            <a:avLst>
              <a:gd name="adj" fmla="val 16667"/>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2118" tIns="31058" rIns="62118" bIns="31058"/>
          <a:lstStyle/>
          <a:p>
            <a:endParaRPr lang="zh-CN" altLang="en-US">
              <a:solidFill>
                <a:srgbClr val="434343"/>
              </a:solidFill>
            </a:endParaRPr>
          </a:p>
        </p:txBody>
      </p:sp>
      <p:sp>
        <p:nvSpPr>
          <p:cNvPr id="31" name="圆角矩形 30"/>
          <p:cNvSpPr>
            <a:spLocks noChangeArrowheads="1"/>
          </p:cNvSpPr>
          <p:nvPr/>
        </p:nvSpPr>
        <p:spPr bwMode="auto">
          <a:xfrm>
            <a:off x="5897563" y="1203325"/>
            <a:ext cx="1690687" cy="290513"/>
          </a:xfrm>
          <a:prstGeom prst="roundRect">
            <a:avLst>
              <a:gd name="adj" fmla="val 16667"/>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2118" tIns="31058" rIns="62118" bIns="31058"/>
          <a:lstStyle/>
          <a:p>
            <a:endParaRPr lang="zh-CN" altLang="en-US">
              <a:solidFill>
                <a:srgbClr val="434343"/>
              </a:solidFill>
            </a:endParaRPr>
          </a:p>
        </p:txBody>
      </p:sp>
      <p:sp>
        <p:nvSpPr>
          <p:cNvPr id="32" name="圆角矩形 31"/>
          <p:cNvSpPr>
            <a:spLocks noChangeArrowheads="1"/>
          </p:cNvSpPr>
          <p:nvPr/>
        </p:nvSpPr>
        <p:spPr bwMode="auto">
          <a:xfrm>
            <a:off x="1589088" y="1203325"/>
            <a:ext cx="1689100" cy="290513"/>
          </a:xfrm>
          <a:prstGeom prst="roundRect">
            <a:avLst>
              <a:gd name="adj" fmla="val 16667"/>
            </a:avLst>
          </a:prstGeom>
          <a:solidFill>
            <a:schemeClr val="accent1"/>
          </a:solidFill>
          <a:ln>
            <a:noFill/>
          </a:ln>
          <a:extLst>
            <a:ext uri="{91240B29-F687-4F45-9708-019B960494DF}">
              <a14:hiddenLine xmlns:a14="http://schemas.microsoft.com/office/drawing/2010/main" w="38100">
                <a:solidFill>
                  <a:srgbClr val="000000"/>
                </a:solidFill>
                <a:round/>
                <a:headEnd/>
                <a:tailEnd/>
              </a14:hiddenLine>
            </a:ext>
          </a:extLst>
        </p:spPr>
        <p:txBody>
          <a:bodyPr lIns="62118" tIns="31058" rIns="62118" bIns="31058"/>
          <a:lstStyle/>
          <a:p>
            <a:endParaRPr lang="zh-CN" altLang="en-US">
              <a:solidFill>
                <a:srgbClr val="434343"/>
              </a:solidFill>
            </a:endParaRPr>
          </a:p>
        </p:txBody>
      </p:sp>
      <p:sp>
        <p:nvSpPr>
          <p:cNvPr id="33" name="矩形 32"/>
          <p:cNvSpPr>
            <a:spLocks noChangeArrowheads="1"/>
          </p:cNvSpPr>
          <p:nvPr/>
        </p:nvSpPr>
        <p:spPr bwMode="auto">
          <a:xfrm>
            <a:off x="1623656" y="1225921"/>
            <a:ext cx="1517422" cy="230170"/>
          </a:xfrm>
          <a:prstGeom prst="rect">
            <a:avLst/>
          </a:prstGeom>
          <a:noFill/>
          <a:ln>
            <a:noFill/>
          </a:ln>
          <a:scene3d>
            <a:camera prst="orthographicFront"/>
            <a:lightRig rig="threePt" dir="t"/>
          </a:scene3d>
          <a:sp3d/>
        </p:spPr>
        <p:txBody>
          <a:bodyPr lIns="62118" tIns="31058" rIns="62118" bIns="31058">
            <a:spAutoFit/>
          </a:bodyPr>
          <a:lstStyle/>
          <a:p>
            <a:pPr algn="ctr" fontAlgn="auto">
              <a:defRPr/>
            </a:pPr>
            <a:r>
              <a:rPr lang="zh-CN" altLang="en-US" sz="1100" b="1" noProof="1">
                <a:solidFill>
                  <a:schemeClr val="bg1"/>
                </a:solidFill>
                <a:latin typeface="微软雅黑" panose="020B0503020204020204" pitchFamily="34" charset="-122"/>
                <a:ea typeface="微软雅黑" panose="020B0503020204020204" pitchFamily="34" charset="-122"/>
              </a:rPr>
              <a:t>单击此处添加标题</a:t>
            </a:r>
          </a:p>
        </p:txBody>
      </p:sp>
      <p:sp>
        <p:nvSpPr>
          <p:cNvPr id="34" name="矩形 33"/>
          <p:cNvSpPr>
            <a:spLocks noChangeArrowheads="1"/>
          </p:cNvSpPr>
          <p:nvPr/>
        </p:nvSpPr>
        <p:spPr bwMode="auto">
          <a:xfrm>
            <a:off x="5994179" y="1225921"/>
            <a:ext cx="1517422" cy="230170"/>
          </a:xfrm>
          <a:prstGeom prst="rect">
            <a:avLst/>
          </a:prstGeom>
          <a:noFill/>
          <a:ln>
            <a:noFill/>
          </a:ln>
          <a:scene3d>
            <a:camera prst="orthographicFront"/>
            <a:lightRig rig="threePt" dir="t"/>
          </a:scene3d>
          <a:sp3d/>
        </p:spPr>
        <p:txBody>
          <a:bodyPr lIns="62118" tIns="31058" rIns="62118" bIns="31058">
            <a:spAutoFit/>
          </a:bodyPr>
          <a:lstStyle/>
          <a:p>
            <a:pPr algn="ctr" fontAlgn="auto">
              <a:defRPr/>
            </a:pPr>
            <a:r>
              <a:rPr lang="zh-CN" altLang="en-US" sz="1100" b="1" noProof="1">
                <a:solidFill>
                  <a:schemeClr val="bg1"/>
                </a:solidFill>
                <a:latin typeface="微软雅黑" panose="020B0503020204020204" pitchFamily="34" charset="-122"/>
                <a:ea typeface="微软雅黑" panose="020B0503020204020204" pitchFamily="34" charset="-122"/>
              </a:rPr>
              <a:t>单击此处添加标题</a:t>
            </a:r>
          </a:p>
        </p:txBody>
      </p:sp>
      <p:sp>
        <p:nvSpPr>
          <p:cNvPr id="35" name="矩形 34"/>
          <p:cNvSpPr>
            <a:spLocks noChangeArrowheads="1"/>
          </p:cNvSpPr>
          <p:nvPr/>
        </p:nvSpPr>
        <p:spPr bwMode="auto">
          <a:xfrm>
            <a:off x="3820451" y="1225921"/>
            <a:ext cx="1517422" cy="230170"/>
          </a:xfrm>
          <a:prstGeom prst="rect">
            <a:avLst/>
          </a:prstGeom>
          <a:noFill/>
          <a:ln>
            <a:noFill/>
          </a:ln>
          <a:scene3d>
            <a:camera prst="orthographicFront"/>
            <a:lightRig rig="threePt" dir="t"/>
          </a:scene3d>
          <a:sp3d/>
        </p:spPr>
        <p:txBody>
          <a:bodyPr lIns="62118" tIns="31058" rIns="62118" bIns="31058">
            <a:spAutoFit/>
          </a:bodyPr>
          <a:lstStyle/>
          <a:p>
            <a:pPr algn="ctr" fontAlgn="auto">
              <a:defRPr/>
            </a:pPr>
            <a:r>
              <a:rPr lang="zh-CN" altLang="en-US" sz="1100" b="1" noProof="1">
                <a:solidFill>
                  <a:schemeClr val="bg1"/>
                </a:solidFill>
                <a:latin typeface="微软雅黑" panose="020B0503020204020204" pitchFamily="34" charset="-122"/>
                <a:ea typeface="微软雅黑" panose="020B0503020204020204" pitchFamily="34" charset="-122"/>
              </a:rPr>
              <a:t>单击此处添加标题</a:t>
            </a:r>
          </a:p>
        </p:txBody>
      </p:sp>
      <p:sp>
        <p:nvSpPr>
          <p:cNvPr id="36" name="燕尾形 35"/>
          <p:cNvSpPr>
            <a:spLocks noChangeArrowheads="1"/>
          </p:cNvSpPr>
          <p:nvPr/>
        </p:nvSpPr>
        <p:spPr bwMode="auto">
          <a:xfrm rot="-5400000" flipH="1" flipV="1">
            <a:off x="4471988" y="3627437"/>
            <a:ext cx="268288" cy="449263"/>
          </a:xfrm>
          <a:prstGeom prst="chevron">
            <a:avLst>
              <a:gd name="adj" fmla="val 39398"/>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62118" tIns="31058" rIns="62118" bIns="31058"/>
          <a:lstStyle/>
          <a:p>
            <a:endParaRPr lang="zh-CN" altLang="en-US">
              <a:solidFill>
                <a:srgbClr val="434343"/>
              </a:solidFill>
            </a:endParaRPr>
          </a:p>
        </p:txBody>
      </p:sp>
      <p:sp>
        <p:nvSpPr>
          <p:cNvPr id="37" name="燕尾形 36"/>
          <p:cNvSpPr>
            <a:spLocks noChangeArrowheads="1"/>
          </p:cNvSpPr>
          <p:nvPr/>
        </p:nvSpPr>
        <p:spPr bwMode="auto">
          <a:xfrm rot="-5400000" flipH="1" flipV="1">
            <a:off x="2320925" y="3627438"/>
            <a:ext cx="268288" cy="449262"/>
          </a:xfrm>
          <a:prstGeom prst="chevron">
            <a:avLst>
              <a:gd name="adj" fmla="val 39398"/>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62118" tIns="31058" rIns="62118" bIns="31058"/>
          <a:lstStyle/>
          <a:p>
            <a:endParaRPr lang="zh-CN" altLang="en-US">
              <a:solidFill>
                <a:srgbClr val="434343"/>
              </a:solidFill>
            </a:endParaRPr>
          </a:p>
        </p:txBody>
      </p:sp>
      <p:sp>
        <p:nvSpPr>
          <p:cNvPr id="51218" name="TextBox 18"/>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51219" name="TextBox 19"/>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anim calcmode="lin" valueType="num">
                                      <p:cBhvr>
                                        <p:cTn id="8" dur="500" fill="hold"/>
                                        <p:tgtEl>
                                          <p:spTgt spid="32"/>
                                        </p:tgtEl>
                                        <p:attrNameLst>
                                          <p:attrName>ppt_x</p:attrName>
                                        </p:attrNameLst>
                                      </p:cBhvr>
                                      <p:tavLst>
                                        <p:tav tm="0">
                                          <p:val>
                                            <p:strVal val="#ppt_x"/>
                                          </p:val>
                                        </p:tav>
                                        <p:tav tm="100000">
                                          <p:val>
                                            <p:strVal val="#ppt_x"/>
                                          </p:val>
                                        </p:tav>
                                      </p:tavLst>
                                    </p:anim>
                                    <p:anim calcmode="lin" valueType="num">
                                      <p:cBhvr>
                                        <p:cTn id="9" dur="450" decel="100000" fill="hold"/>
                                        <p:tgtEl>
                                          <p:spTgt spid="32"/>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32"/>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anim calcmode="lin" valueType="num">
                                      <p:cBhvr>
                                        <p:cTn id="14" dur="500" fill="hold"/>
                                        <p:tgtEl>
                                          <p:spTgt spid="30"/>
                                        </p:tgtEl>
                                        <p:attrNameLst>
                                          <p:attrName>ppt_x</p:attrName>
                                        </p:attrNameLst>
                                      </p:cBhvr>
                                      <p:tavLst>
                                        <p:tav tm="0">
                                          <p:val>
                                            <p:strVal val="#ppt_x"/>
                                          </p:val>
                                        </p:tav>
                                        <p:tav tm="100000">
                                          <p:val>
                                            <p:strVal val="#ppt_x"/>
                                          </p:val>
                                        </p:tav>
                                      </p:tavLst>
                                    </p:anim>
                                    <p:anim calcmode="lin" valueType="num">
                                      <p:cBhvr>
                                        <p:cTn id="15" dur="450" decel="100000" fill="hold"/>
                                        <p:tgtEl>
                                          <p:spTgt spid="30"/>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0"/>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anim calcmode="lin" valueType="num">
                                      <p:cBhvr>
                                        <p:cTn id="20" dur="500" fill="hold"/>
                                        <p:tgtEl>
                                          <p:spTgt spid="31"/>
                                        </p:tgtEl>
                                        <p:attrNameLst>
                                          <p:attrName>ppt_x</p:attrName>
                                        </p:attrNameLst>
                                      </p:cBhvr>
                                      <p:tavLst>
                                        <p:tav tm="0">
                                          <p:val>
                                            <p:strVal val="#ppt_x"/>
                                          </p:val>
                                        </p:tav>
                                        <p:tav tm="100000">
                                          <p:val>
                                            <p:strVal val="#ppt_x"/>
                                          </p:val>
                                        </p:tav>
                                      </p:tavLst>
                                    </p:anim>
                                    <p:anim calcmode="lin" valueType="num">
                                      <p:cBhvr>
                                        <p:cTn id="21" dur="450" decel="100000" fill="hold"/>
                                        <p:tgtEl>
                                          <p:spTgt spid="31"/>
                                        </p:tgtEl>
                                        <p:attrNameLst>
                                          <p:attrName>ppt_y</p:attrName>
                                        </p:attrNameLst>
                                      </p:cBhvr>
                                      <p:tavLst>
                                        <p:tav tm="0">
                                          <p:val>
                                            <p:strVal val="#ppt_y+1"/>
                                          </p:val>
                                        </p:tav>
                                        <p:tav tm="100000">
                                          <p:val>
                                            <p:strVal val="#ppt_y-.03"/>
                                          </p:val>
                                        </p:tav>
                                      </p:tavLst>
                                    </p:anim>
                                    <p:anim calcmode="lin" valueType="num">
                                      <p:cBhvr>
                                        <p:cTn id="22" dur="50" accel="100000" fill="hold">
                                          <p:stCondLst>
                                            <p:cond delay="450"/>
                                          </p:stCondLst>
                                        </p:cTn>
                                        <p:tgtEl>
                                          <p:spTgt spid="31"/>
                                        </p:tgtEl>
                                        <p:attrNameLst>
                                          <p:attrName>ppt_y</p:attrName>
                                        </p:attrNameLst>
                                      </p:cBhvr>
                                      <p:tavLst>
                                        <p:tav tm="0">
                                          <p:val>
                                            <p:strVal val="#ppt_y-.03"/>
                                          </p:val>
                                        </p:tav>
                                        <p:tav tm="100000">
                                          <p:val>
                                            <p:strVal val="#ppt_y"/>
                                          </p:val>
                                        </p:tav>
                                      </p:tavLst>
                                    </p:anim>
                                  </p:childTnLst>
                                </p:cTn>
                              </p:par>
                            </p:childTnLst>
                          </p:cTn>
                        </p:par>
                        <p:par>
                          <p:cTn id="23" fill="hold" nodeType="afterGroup">
                            <p:stCondLst>
                              <p:cond delay="500"/>
                            </p:stCondLst>
                            <p:childTnLst>
                              <p:par>
                                <p:cTn id="24" presetID="12" presetClass="entr" presetSubtype="4"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slide(fromBottom)">
                                      <p:cBhvr>
                                        <p:cTn id="26" dur="500"/>
                                        <p:tgtEl>
                                          <p:spTgt spid="33"/>
                                        </p:tgtEl>
                                      </p:cBhvr>
                                    </p:animEffect>
                                  </p:childTnLst>
                                </p:cTn>
                              </p:par>
                            </p:childTnLst>
                          </p:cTn>
                        </p:par>
                        <p:par>
                          <p:cTn id="27" fill="hold" nodeType="afterGroup">
                            <p:stCondLst>
                              <p:cond delay="1000"/>
                            </p:stCondLst>
                            <p:childTnLst>
                              <p:par>
                                <p:cTn id="28" presetID="12" presetClass="entr" presetSubtype="4" fill="hold" grpId="0"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slide(fromBottom)">
                                      <p:cBhvr>
                                        <p:cTn id="30" dur="500"/>
                                        <p:tgtEl>
                                          <p:spTgt spid="35"/>
                                        </p:tgtEl>
                                      </p:cBhvr>
                                    </p:animEffect>
                                  </p:childTnLst>
                                </p:cTn>
                              </p:par>
                            </p:childTnLst>
                          </p:cTn>
                        </p:par>
                        <p:par>
                          <p:cTn id="31" fill="hold" nodeType="afterGroup">
                            <p:stCondLst>
                              <p:cond delay="1500"/>
                            </p:stCondLst>
                            <p:childTnLst>
                              <p:par>
                                <p:cTn id="32" presetID="12" presetClass="entr" presetSubtype="4"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slide(fromBottom)">
                                      <p:cBhvr>
                                        <p:cTn id="34" dur="500"/>
                                        <p:tgtEl>
                                          <p:spTgt spid="34"/>
                                        </p:tgtEl>
                                      </p:cBhvr>
                                    </p:animEffect>
                                  </p:childTnLst>
                                </p:cTn>
                              </p:par>
                            </p:childTnLst>
                          </p:cTn>
                        </p:par>
                        <p:par>
                          <p:cTn id="35" fill="hold" nodeType="afterGroup">
                            <p:stCondLst>
                              <p:cond delay="2000"/>
                            </p:stCondLst>
                            <p:childTnLst>
                              <p:par>
                                <p:cTn id="36" presetID="12" presetClass="entr" presetSubtype="1"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slide(fromTop)">
                                      <p:cBhvr>
                                        <p:cTn id="38" dur="500"/>
                                        <p:tgtEl>
                                          <p:spTgt spid="21"/>
                                        </p:tgtEl>
                                      </p:cBhvr>
                                    </p:animEffect>
                                  </p:childTnLst>
                                </p:cTn>
                              </p:par>
                            </p:childTnLst>
                          </p:cTn>
                        </p:par>
                        <p:par>
                          <p:cTn id="39" fill="hold" nodeType="afterGroup">
                            <p:stCondLst>
                              <p:cond delay="2500"/>
                            </p:stCondLst>
                            <p:childTnLst>
                              <p:par>
                                <p:cTn id="40" presetID="12" presetClass="entr" presetSubtype="1"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slide(fromTop)">
                                      <p:cBhvr>
                                        <p:cTn id="42" dur="500"/>
                                        <p:tgtEl>
                                          <p:spTgt spid="24"/>
                                        </p:tgtEl>
                                      </p:cBhvr>
                                    </p:animEffect>
                                  </p:childTnLst>
                                </p:cTn>
                              </p:par>
                            </p:childTnLst>
                          </p:cTn>
                        </p:par>
                        <p:par>
                          <p:cTn id="43" fill="hold" nodeType="afterGroup">
                            <p:stCondLst>
                              <p:cond delay="3000"/>
                            </p:stCondLst>
                            <p:childTnLst>
                              <p:par>
                                <p:cTn id="44" presetID="12" presetClass="entr" presetSubtype="1"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slide(fromTop)">
                                      <p:cBhvr>
                                        <p:cTn id="46" dur="500"/>
                                        <p:tgtEl>
                                          <p:spTgt spid="22"/>
                                        </p:tgtEl>
                                      </p:cBhvr>
                                    </p:animEffect>
                                  </p:childTnLst>
                                </p:cTn>
                              </p:par>
                            </p:childTnLst>
                          </p:cTn>
                        </p:par>
                        <p:par>
                          <p:cTn id="47" fill="hold" nodeType="afterGroup">
                            <p:stCondLst>
                              <p:cond delay="3500"/>
                            </p:stCondLst>
                            <p:childTnLst>
                              <p:par>
                                <p:cTn id="48" presetID="49" presetClass="entr" presetSubtype="0" decel="100000" fill="hold" grpId="0" nodeType="after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p:cTn id="50" dur="500" fill="hold"/>
                                        <p:tgtEl>
                                          <p:spTgt spid="26"/>
                                        </p:tgtEl>
                                        <p:attrNameLst>
                                          <p:attrName>ppt_w</p:attrName>
                                        </p:attrNameLst>
                                      </p:cBhvr>
                                      <p:tavLst>
                                        <p:tav tm="0">
                                          <p:val>
                                            <p:fltVal val="0"/>
                                          </p:val>
                                        </p:tav>
                                        <p:tav tm="100000">
                                          <p:val>
                                            <p:strVal val="#ppt_w"/>
                                          </p:val>
                                        </p:tav>
                                      </p:tavLst>
                                    </p:anim>
                                    <p:anim calcmode="lin" valueType="num">
                                      <p:cBhvr>
                                        <p:cTn id="51" dur="500" fill="hold"/>
                                        <p:tgtEl>
                                          <p:spTgt spid="26"/>
                                        </p:tgtEl>
                                        <p:attrNameLst>
                                          <p:attrName>ppt_h</p:attrName>
                                        </p:attrNameLst>
                                      </p:cBhvr>
                                      <p:tavLst>
                                        <p:tav tm="0">
                                          <p:val>
                                            <p:fltVal val="0"/>
                                          </p:val>
                                        </p:tav>
                                        <p:tav tm="100000">
                                          <p:val>
                                            <p:strVal val="#ppt_h"/>
                                          </p:val>
                                        </p:tav>
                                      </p:tavLst>
                                    </p:anim>
                                    <p:anim calcmode="lin" valueType="num">
                                      <p:cBhvr>
                                        <p:cTn id="52" dur="500" fill="hold"/>
                                        <p:tgtEl>
                                          <p:spTgt spid="26"/>
                                        </p:tgtEl>
                                        <p:attrNameLst>
                                          <p:attrName>style.rotation</p:attrName>
                                        </p:attrNameLst>
                                      </p:cBhvr>
                                      <p:tavLst>
                                        <p:tav tm="0">
                                          <p:val>
                                            <p:fltVal val="360"/>
                                          </p:val>
                                        </p:tav>
                                        <p:tav tm="100000">
                                          <p:val>
                                            <p:fltVal val="0"/>
                                          </p:val>
                                        </p:tav>
                                      </p:tavLst>
                                    </p:anim>
                                    <p:animEffect transition="in" filter="fade">
                                      <p:cBhvr>
                                        <p:cTn id="53" dur="500"/>
                                        <p:tgtEl>
                                          <p:spTgt spid="26"/>
                                        </p:tgtEl>
                                      </p:cBhvr>
                                    </p:animEffect>
                                  </p:childTnLst>
                                </p:cTn>
                              </p:par>
                            </p:childTnLst>
                          </p:cTn>
                        </p:par>
                        <p:par>
                          <p:cTn id="54" fill="hold" nodeType="afterGroup">
                            <p:stCondLst>
                              <p:cond delay="4000"/>
                            </p:stCondLst>
                            <p:childTnLst>
                              <p:par>
                                <p:cTn id="55" presetID="49" presetClass="entr" presetSubtype="0" decel="100000"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p:cTn id="57" dur="500" fill="hold"/>
                                        <p:tgtEl>
                                          <p:spTgt spid="25"/>
                                        </p:tgtEl>
                                        <p:attrNameLst>
                                          <p:attrName>ppt_w</p:attrName>
                                        </p:attrNameLst>
                                      </p:cBhvr>
                                      <p:tavLst>
                                        <p:tav tm="0">
                                          <p:val>
                                            <p:fltVal val="0"/>
                                          </p:val>
                                        </p:tav>
                                        <p:tav tm="100000">
                                          <p:val>
                                            <p:strVal val="#ppt_w"/>
                                          </p:val>
                                        </p:tav>
                                      </p:tavLst>
                                    </p:anim>
                                    <p:anim calcmode="lin" valueType="num">
                                      <p:cBhvr>
                                        <p:cTn id="58" dur="500" fill="hold"/>
                                        <p:tgtEl>
                                          <p:spTgt spid="25"/>
                                        </p:tgtEl>
                                        <p:attrNameLst>
                                          <p:attrName>ppt_h</p:attrName>
                                        </p:attrNameLst>
                                      </p:cBhvr>
                                      <p:tavLst>
                                        <p:tav tm="0">
                                          <p:val>
                                            <p:fltVal val="0"/>
                                          </p:val>
                                        </p:tav>
                                        <p:tav tm="100000">
                                          <p:val>
                                            <p:strVal val="#ppt_h"/>
                                          </p:val>
                                        </p:tav>
                                      </p:tavLst>
                                    </p:anim>
                                    <p:anim calcmode="lin" valueType="num">
                                      <p:cBhvr>
                                        <p:cTn id="59" dur="500" fill="hold"/>
                                        <p:tgtEl>
                                          <p:spTgt spid="25"/>
                                        </p:tgtEl>
                                        <p:attrNameLst>
                                          <p:attrName>style.rotation</p:attrName>
                                        </p:attrNameLst>
                                      </p:cBhvr>
                                      <p:tavLst>
                                        <p:tav tm="0">
                                          <p:val>
                                            <p:fltVal val="360"/>
                                          </p:val>
                                        </p:tav>
                                        <p:tav tm="100000">
                                          <p:val>
                                            <p:fltVal val="0"/>
                                          </p:val>
                                        </p:tav>
                                      </p:tavLst>
                                    </p:anim>
                                    <p:animEffect transition="in" filter="fade">
                                      <p:cBhvr>
                                        <p:cTn id="60" dur="500"/>
                                        <p:tgtEl>
                                          <p:spTgt spid="25"/>
                                        </p:tgtEl>
                                      </p:cBhvr>
                                    </p:animEffect>
                                  </p:childTnLst>
                                </p:cTn>
                              </p:par>
                            </p:childTnLst>
                          </p:cTn>
                        </p:par>
                        <p:par>
                          <p:cTn id="61" fill="hold" nodeType="afterGroup">
                            <p:stCondLst>
                              <p:cond delay="4500"/>
                            </p:stCondLst>
                            <p:childTnLst>
                              <p:par>
                                <p:cTn id="62" presetID="49" presetClass="entr" presetSubtype="0" decel="100000"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 calcmode="lin" valueType="num">
                                      <p:cBhvr>
                                        <p:cTn id="64" dur="500" fill="hold"/>
                                        <p:tgtEl>
                                          <p:spTgt spid="23"/>
                                        </p:tgtEl>
                                        <p:attrNameLst>
                                          <p:attrName>ppt_w</p:attrName>
                                        </p:attrNameLst>
                                      </p:cBhvr>
                                      <p:tavLst>
                                        <p:tav tm="0">
                                          <p:val>
                                            <p:fltVal val="0"/>
                                          </p:val>
                                        </p:tav>
                                        <p:tav tm="100000">
                                          <p:val>
                                            <p:strVal val="#ppt_w"/>
                                          </p:val>
                                        </p:tav>
                                      </p:tavLst>
                                    </p:anim>
                                    <p:anim calcmode="lin" valueType="num">
                                      <p:cBhvr>
                                        <p:cTn id="65" dur="500" fill="hold"/>
                                        <p:tgtEl>
                                          <p:spTgt spid="23"/>
                                        </p:tgtEl>
                                        <p:attrNameLst>
                                          <p:attrName>ppt_h</p:attrName>
                                        </p:attrNameLst>
                                      </p:cBhvr>
                                      <p:tavLst>
                                        <p:tav tm="0">
                                          <p:val>
                                            <p:fltVal val="0"/>
                                          </p:val>
                                        </p:tav>
                                        <p:tav tm="100000">
                                          <p:val>
                                            <p:strVal val="#ppt_h"/>
                                          </p:val>
                                        </p:tav>
                                      </p:tavLst>
                                    </p:anim>
                                    <p:anim calcmode="lin" valueType="num">
                                      <p:cBhvr>
                                        <p:cTn id="66" dur="500" fill="hold"/>
                                        <p:tgtEl>
                                          <p:spTgt spid="23"/>
                                        </p:tgtEl>
                                        <p:attrNameLst>
                                          <p:attrName>style.rotation</p:attrName>
                                        </p:attrNameLst>
                                      </p:cBhvr>
                                      <p:tavLst>
                                        <p:tav tm="0">
                                          <p:val>
                                            <p:fltVal val="360"/>
                                          </p:val>
                                        </p:tav>
                                        <p:tav tm="100000">
                                          <p:val>
                                            <p:fltVal val="0"/>
                                          </p:val>
                                        </p:tav>
                                      </p:tavLst>
                                    </p:anim>
                                    <p:animEffect transition="in" filter="fade">
                                      <p:cBhvr>
                                        <p:cTn id="67" dur="500"/>
                                        <p:tgtEl>
                                          <p:spTgt spid="23"/>
                                        </p:tgtEl>
                                      </p:cBhvr>
                                    </p:animEffect>
                                  </p:childTnLst>
                                </p:cTn>
                              </p:par>
                            </p:childTnLst>
                          </p:cTn>
                        </p:par>
                        <p:par>
                          <p:cTn id="68" fill="hold" nodeType="afterGroup">
                            <p:stCondLst>
                              <p:cond delay="5000"/>
                            </p:stCondLst>
                            <p:childTnLst>
                              <p:par>
                                <p:cTn id="69" presetID="12" presetClass="entr" presetSubtype="1" fill="hold" grpId="0" nodeType="after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slide(fromTop)">
                                      <p:cBhvr>
                                        <p:cTn id="71" dur="500"/>
                                        <p:tgtEl>
                                          <p:spTgt spid="37"/>
                                        </p:tgtEl>
                                      </p:cBhvr>
                                    </p:animEffect>
                                  </p:childTnLst>
                                </p:cTn>
                              </p:par>
                            </p:childTnLst>
                          </p:cTn>
                        </p:par>
                        <p:par>
                          <p:cTn id="72" fill="hold" nodeType="afterGroup">
                            <p:stCondLst>
                              <p:cond delay="5500"/>
                            </p:stCondLst>
                            <p:childTnLst>
                              <p:par>
                                <p:cTn id="73" presetID="12" presetClass="entr" presetSubtype="1"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slide(fromTop)">
                                      <p:cBhvr>
                                        <p:cTn id="75" dur="500"/>
                                        <p:tgtEl>
                                          <p:spTgt spid="36"/>
                                        </p:tgtEl>
                                      </p:cBhvr>
                                    </p:animEffect>
                                  </p:childTnLst>
                                </p:cTn>
                              </p:par>
                            </p:childTnLst>
                          </p:cTn>
                        </p:par>
                        <p:par>
                          <p:cTn id="76" fill="hold" nodeType="afterGroup">
                            <p:stCondLst>
                              <p:cond delay="6000"/>
                            </p:stCondLst>
                            <p:childTnLst>
                              <p:par>
                                <p:cTn id="77" presetID="12" presetClass="entr" presetSubtype="1" fill="hold" grpId="0" nodeType="after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slide(fromTop)">
                                      <p:cBhvr>
                                        <p:cTn id="79" dur="500"/>
                                        <p:tgtEl>
                                          <p:spTgt spid="29"/>
                                        </p:tgtEl>
                                      </p:cBhvr>
                                    </p:animEffect>
                                  </p:childTnLst>
                                </p:cTn>
                              </p:par>
                            </p:childTnLst>
                          </p:cTn>
                        </p:par>
                        <p:par>
                          <p:cTn id="80" fill="hold" nodeType="afterGroup">
                            <p:stCondLst>
                              <p:cond delay="6500"/>
                            </p:stCondLst>
                            <p:childTnLst>
                              <p:par>
                                <p:cTn id="81" presetID="53" presetClass="entr" presetSubtype="16" fill="hold" grpId="0" nodeType="afterEffect" nodePh="1">
                                  <p:stCondLst>
                                    <p:cond delay="0"/>
                                  </p:stCondLst>
                                  <p:endCondLst>
                                    <p:cond evt="begin" delay="0"/>
                                  </p:endCondLst>
                                  <p:childTnLst>
                                    <p:set>
                                      <p:cBhvr>
                                        <p:cTn id="82" dur="1" fill="hold">
                                          <p:stCondLst>
                                            <p:cond delay="0"/>
                                          </p:stCondLst>
                                        </p:cTn>
                                        <p:tgtEl>
                                          <p:spTgt spid="27"/>
                                        </p:tgtEl>
                                        <p:attrNameLst>
                                          <p:attrName>style.visibility</p:attrName>
                                        </p:attrNameLst>
                                      </p:cBhvr>
                                      <p:to>
                                        <p:strVal val="visible"/>
                                      </p:to>
                                    </p:set>
                                    <p:anim calcmode="lin" valueType="num">
                                      <p:cBhvr>
                                        <p:cTn id="83" dur="500" fill="hold"/>
                                        <p:tgtEl>
                                          <p:spTgt spid="27"/>
                                        </p:tgtEl>
                                        <p:attrNameLst>
                                          <p:attrName>ppt_w</p:attrName>
                                        </p:attrNameLst>
                                      </p:cBhvr>
                                      <p:tavLst>
                                        <p:tav tm="0">
                                          <p:val>
                                            <p:fltVal val="0"/>
                                          </p:val>
                                        </p:tav>
                                        <p:tav tm="100000">
                                          <p:val>
                                            <p:strVal val="#ppt_w"/>
                                          </p:val>
                                        </p:tav>
                                      </p:tavLst>
                                    </p:anim>
                                    <p:anim calcmode="lin" valueType="num">
                                      <p:cBhvr>
                                        <p:cTn id="84" dur="500" fill="hold"/>
                                        <p:tgtEl>
                                          <p:spTgt spid="27"/>
                                        </p:tgtEl>
                                        <p:attrNameLst>
                                          <p:attrName>ppt_h</p:attrName>
                                        </p:attrNameLst>
                                      </p:cBhvr>
                                      <p:tavLst>
                                        <p:tav tm="0">
                                          <p:val>
                                            <p:fltVal val="0"/>
                                          </p:val>
                                        </p:tav>
                                        <p:tav tm="100000">
                                          <p:val>
                                            <p:strVal val="#ppt_h"/>
                                          </p:val>
                                        </p:tav>
                                      </p:tavLst>
                                    </p:anim>
                                    <p:animEffect transition="in" filter="fade">
                                      <p:cBhvr>
                                        <p:cTn id="85" dur="500"/>
                                        <p:tgtEl>
                                          <p:spTgt spid="27"/>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28"/>
                                        </p:tgtEl>
                                        <p:attrNameLst>
                                          <p:attrName>style.visibility</p:attrName>
                                        </p:attrNameLst>
                                      </p:cBhvr>
                                      <p:to>
                                        <p:strVal val="visible"/>
                                      </p:to>
                                    </p:set>
                                    <p:anim calcmode="lin" valueType="num">
                                      <p:cBhvr>
                                        <p:cTn id="88" dur="500" fill="hold"/>
                                        <p:tgtEl>
                                          <p:spTgt spid="28"/>
                                        </p:tgtEl>
                                        <p:attrNameLst>
                                          <p:attrName>ppt_w</p:attrName>
                                        </p:attrNameLst>
                                      </p:cBhvr>
                                      <p:tavLst>
                                        <p:tav tm="0">
                                          <p:val>
                                            <p:fltVal val="0"/>
                                          </p:val>
                                        </p:tav>
                                        <p:tav tm="100000">
                                          <p:val>
                                            <p:strVal val="#ppt_w"/>
                                          </p:val>
                                        </p:tav>
                                      </p:tavLst>
                                    </p:anim>
                                    <p:anim calcmode="lin" valueType="num">
                                      <p:cBhvr>
                                        <p:cTn id="89" dur="500" fill="hold"/>
                                        <p:tgtEl>
                                          <p:spTgt spid="28"/>
                                        </p:tgtEl>
                                        <p:attrNameLst>
                                          <p:attrName>ppt_h</p:attrName>
                                        </p:attrNameLst>
                                      </p:cBhvr>
                                      <p:tavLst>
                                        <p:tav tm="0">
                                          <p:val>
                                            <p:fltVal val="0"/>
                                          </p:val>
                                        </p:tav>
                                        <p:tav tm="100000">
                                          <p:val>
                                            <p:strVal val="#ppt_h"/>
                                          </p:val>
                                        </p:tav>
                                      </p:tavLst>
                                    </p:anim>
                                    <p:animEffect transition="in" filter="fade">
                                      <p:cBhvr>
                                        <p:cTn id="9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4" grpId="0" animBg="1"/>
      <p:bldP spid="25" grpId="0"/>
      <p:bldP spid="26" grpId="0"/>
      <p:bldP spid="27" grpId="0"/>
      <p:bldP spid="28" grpId="0" animBg="1"/>
      <p:bldP spid="29" grpId="0" animBg="1"/>
      <p:bldP spid="30" grpId="0" animBg="1"/>
      <p:bldP spid="31" grpId="0" animBg="1"/>
      <p:bldP spid="32" grpId="0" animBg="1"/>
      <p:bldP spid="33" grpId="0"/>
      <p:bldP spid="34" grpId="0"/>
      <p:bldP spid="35" grpId="0"/>
      <p:bldP spid="36" grpId="0" animBg="1"/>
      <p:bldP spid="3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圆角矩形 56"/>
          <p:cNvSpPr>
            <a:spLocks noChangeArrowheads="1"/>
          </p:cNvSpPr>
          <p:nvPr/>
        </p:nvSpPr>
        <p:spPr bwMode="auto">
          <a:xfrm>
            <a:off x="1946275" y="1349375"/>
            <a:ext cx="2066925" cy="484188"/>
          </a:xfrm>
          <a:prstGeom prst="roundRect">
            <a:avLst>
              <a:gd name="adj" fmla="val 50000"/>
            </a:avLst>
          </a:prstGeom>
          <a:solidFill>
            <a:schemeClr val="accent1"/>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68543" tIns="34272" rIns="68543" bIns="34272" anchor="ct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58" name="文本框 12"/>
          <p:cNvSpPr txBox="1">
            <a:spLocks noChangeArrowheads="1"/>
          </p:cNvSpPr>
          <p:nvPr/>
        </p:nvSpPr>
        <p:spPr bwMode="auto">
          <a:xfrm>
            <a:off x="2330450" y="1416050"/>
            <a:ext cx="1368425"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p>
            <a:r>
              <a:rPr lang="zh-CN" altLang="en-US" b="1">
                <a:solidFill>
                  <a:srgbClr val="FFFFFF"/>
                </a:solidFill>
                <a:latin typeface="微软雅黑" panose="020B0503020204020204" pitchFamily="34" charset="-122"/>
                <a:ea typeface="微软雅黑" panose="020B0503020204020204" pitchFamily="34" charset="-122"/>
              </a:rPr>
              <a:t>点击输入标题</a:t>
            </a:r>
            <a:endParaRPr lang="en-US" altLang="zh-CN" b="1">
              <a:solidFill>
                <a:srgbClr val="FFFFFF"/>
              </a:solidFill>
              <a:latin typeface="微软雅黑" panose="020B0503020204020204" pitchFamily="34" charset="-122"/>
              <a:ea typeface="微软雅黑" panose="020B0503020204020204" pitchFamily="34" charset="-122"/>
            </a:endParaRPr>
          </a:p>
        </p:txBody>
      </p:sp>
      <p:sp>
        <p:nvSpPr>
          <p:cNvPr id="59" name="Freeform 12"/>
          <p:cNvSpPr>
            <a:spLocks noEditPoints="1" noChangeArrowheads="1"/>
          </p:cNvSpPr>
          <p:nvPr/>
        </p:nvSpPr>
        <p:spPr bwMode="auto">
          <a:xfrm>
            <a:off x="1357313" y="1349375"/>
            <a:ext cx="420687" cy="422275"/>
          </a:xfrm>
          <a:custGeom>
            <a:avLst/>
            <a:gdLst>
              <a:gd name="T0" fmla="*/ 80 w 85"/>
              <a:gd name="T1" fmla="*/ 53 h 85"/>
              <a:gd name="T2" fmla="*/ 80 w 85"/>
              <a:gd name="T3" fmla="*/ 80 h 85"/>
              <a:gd name="T4" fmla="*/ 74 w 85"/>
              <a:gd name="T5" fmla="*/ 85 h 85"/>
              <a:gd name="T6" fmla="*/ 10 w 85"/>
              <a:gd name="T7" fmla="*/ 85 h 85"/>
              <a:gd name="T8" fmla="*/ 5 w 85"/>
              <a:gd name="T9" fmla="*/ 80 h 85"/>
              <a:gd name="T10" fmla="*/ 5 w 85"/>
              <a:gd name="T11" fmla="*/ 53 h 85"/>
              <a:gd name="T12" fmla="*/ 17 w 85"/>
              <a:gd name="T13" fmla="*/ 56 h 85"/>
              <a:gd name="T14" fmla="*/ 17 w 85"/>
              <a:gd name="T15" fmla="*/ 60 h 85"/>
              <a:gd name="T16" fmla="*/ 20 w 85"/>
              <a:gd name="T17" fmla="*/ 60 h 85"/>
              <a:gd name="T18" fmla="*/ 20 w 85"/>
              <a:gd name="T19" fmla="*/ 68 h 85"/>
              <a:gd name="T20" fmla="*/ 27 w 85"/>
              <a:gd name="T21" fmla="*/ 68 h 85"/>
              <a:gd name="T22" fmla="*/ 27 w 85"/>
              <a:gd name="T23" fmla="*/ 60 h 85"/>
              <a:gd name="T24" fmla="*/ 30 w 85"/>
              <a:gd name="T25" fmla="*/ 60 h 85"/>
              <a:gd name="T26" fmla="*/ 30 w 85"/>
              <a:gd name="T27" fmla="*/ 57 h 85"/>
              <a:gd name="T28" fmla="*/ 54 w 85"/>
              <a:gd name="T29" fmla="*/ 57 h 85"/>
              <a:gd name="T30" fmla="*/ 54 w 85"/>
              <a:gd name="T31" fmla="*/ 60 h 85"/>
              <a:gd name="T32" fmla="*/ 57 w 85"/>
              <a:gd name="T33" fmla="*/ 60 h 85"/>
              <a:gd name="T34" fmla="*/ 57 w 85"/>
              <a:gd name="T35" fmla="*/ 68 h 85"/>
              <a:gd name="T36" fmla="*/ 63 w 85"/>
              <a:gd name="T37" fmla="*/ 68 h 85"/>
              <a:gd name="T38" fmla="*/ 63 w 85"/>
              <a:gd name="T39" fmla="*/ 60 h 85"/>
              <a:gd name="T40" fmla="*/ 66 w 85"/>
              <a:gd name="T41" fmla="*/ 60 h 85"/>
              <a:gd name="T42" fmla="*/ 66 w 85"/>
              <a:gd name="T43" fmla="*/ 56 h 85"/>
              <a:gd name="T44" fmla="*/ 80 w 85"/>
              <a:gd name="T45" fmla="*/ 53 h 85"/>
              <a:gd name="T46" fmla="*/ 31 w 85"/>
              <a:gd name="T47" fmla="*/ 0 h 85"/>
              <a:gd name="T48" fmla="*/ 54 w 85"/>
              <a:gd name="T49" fmla="*/ 0 h 85"/>
              <a:gd name="T50" fmla="*/ 61 w 85"/>
              <a:gd name="T51" fmla="*/ 7 h 85"/>
              <a:gd name="T52" fmla="*/ 61 w 85"/>
              <a:gd name="T53" fmla="*/ 16 h 85"/>
              <a:gd name="T54" fmla="*/ 53 w 85"/>
              <a:gd name="T55" fmla="*/ 16 h 85"/>
              <a:gd name="T56" fmla="*/ 53 w 85"/>
              <a:gd name="T57" fmla="*/ 8 h 85"/>
              <a:gd name="T58" fmla="*/ 32 w 85"/>
              <a:gd name="T59" fmla="*/ 8 h 85"/>
              <a:gd name="T60" fmla="*/ 32 w 85"/>
              <a:gd name="T61" fmla="*/ 16 h 85"/>
              <a:gd name="T62" fmla="*/ 24 w 85"/>
              <a:gd name="T63" fmla="*/ 16 h 85"/>
              <a:gd name="T64" fmla="*/ 24 w 85"/>
              <a:gd name="T65" fmla="*/ 7 h 85"/>
              <a:gd name="T66" fmla="*/ 31 w 85"/>
              <a:gd name="T67" fmla="*/ 0 h 85"/>
              <a:gd name="T68" fmla="*/ 0 w 85"/>
              <a:gd name="T69" fmla="*/ 20 h 85"/>
              <a:gd name="T70" fmla="*/ 0 w 85"/>
              <a:gd name="T71" fmla="*/ 48 h 85"/>
              <a:gd name="T72" fmla="*/ 85 w 85"/>
              <a:gd name="T73" fmla="*/ 48 h 85"/>
              <a:gd name="T74" fmla="*/ 85 w 85"/>
              <a:gd name="T75" fmla="*/ 20 h 85"/>
              <a:gd name="T76" fmla="*/ 0 w 85"/>
              <a:gd name="T77"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accent1"/>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68543" tIns="34272" rIns="68543" bIns="34272" anchor="ct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60" name="圆角矩形 59"/>
          <p:cNvSpPr>
            <a:spLocks noChangeArrowheads="1"/>
          </p:cNvSpPr>
          <p:nvPr/>
        </p:nvSpPr>
        <p:spPr bwMode="auto">
          <a:xfrm>
            <a:off x="1981200" y="2198688"/>
            <a:ext cx="2065338" cy="484187"/>
          </a:xfrm>
          <a:prstGeom prst="roundRect">
            <a:avLst>
              <a:gd name="adj" fmla="val 50000"/>
            </a:avLst>
          </a:prstGeom>
          <a:solidFill>
            <a:schemeClr val="accent2"/>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68543" tIns="34272" rIns="68543" bIns="34272" anchor="ct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61" name="Freeform 5"/>
          <p:cNvSpPr>
            <a:spLocks noEditPoints="1" noChangeArrowheads="1"/>
          </p:cNvSpPr>
          <p:nvPr/>
        </p:nvSpPr>
        <p:spPr bwMode="auto">
          <a:xfrm>
            <a:off x="1344613" y="2192338"/>
            <a:ext cx="444500" cy="446087"/>
          </a:xfrm>
          <a:custGeom>
            <a:avLst/>
            <a:gdLst>
              <a:gd name="T0" fmla="*/ 43 w 104"/>
              <a:gd name="T1" fmla="*/ 27 h 104"/>
              <a:gd name="T2" fmla="*/ 63 w 104"/>
              <a:gd name="T3" fmla="*/ 56 h 104"/>
              <a:gd name="T4" fmla="*/ 43 w 104"/>
              <a:gd name="T5" fmla="*/ 56 h 104"/>
              <a:gd name="T6" fmla="*/ 52 w 104"/>
              <a:gd name="T7" fmla="*/ 0 h 104"/>
              <a:gd name="T8" fmla="*/ 0 w 104"/>
              <a:gd name="T9" fmla="*/ 52 h 104"/>
              <a:gd name="T10" fmla="*/ 52 w 104"/>
              <a:gd name="T11" fmla="*/ 104 h 104"/>
              <a:gd name="T12" fmla="*/ 104 w 104"/>
              <a:gd name="T13" fmla="*/ 52 h 104"/>
              <a:gd name="T14" fmla="*/ 52 w 104"/>
              <a:gd name="T15" fmla="*/ 0 h 104"/>
              <a:gd name="T16" fmla="*/ 52 w 104"/>
              <a:gd name="T17" fmla="*/ 9 h 104"/>
              <a:gd name="T18" fmla="*/ 9 w 104"/>
              <a:gd name="T19" fmla="*/ 52 h 104"/>
              <a:gd name="T20" fmla="*/ 52 w 104"/>
              <a:gd name="T21" fmla="*/ 95 h 104"/>
              <a:gd name="T22" fmla="*/ 95 w 104"/>
              <a:gd name="T23" fmla="*/ 52 h 104"/>
              <a:gd name="T24" fmla="*/ 24 w 104"/>
              <a:gd name="T25" fmla="*/ 64 h 104"/>
              <a:gd name="T26" fmla="*/ 28 w 104"/>
              <a:gd name="T27" fmla="*/ 55 h 104"/>
              <a:gd name="T28" fmla="*/ 22 w 104"/>
              <a:gd name="T29" fmla="*/ 49 h 104"/>
              <a:gd name="T30" fmla="*/ 28 w 104"/>
              <a:gd name="T31" fmla="*/ 43 h 104"/>
              <a:gd name="T32" fmla="*/ 27 w 104"/>
              <a:gd name="T33" fmla="*/ 34 h 104"/>
              <a:gd name="T34" fmla="*/ 33 w 104"/>
              <a:gd name="T35" fmla="*/ 28 h 104"/>
              <a:gd name="T36" fmla="*/ 41 w 104"/>
              <a:gd name="T37" fmla="*/ 29 h 104"/>
              <a:gd name="T38" fmla="*/ 47 w 104"/>
              <a:gd name="T39" fmla="*/ 22 h 104"/>
              <a:gd name="T40" fmla="*/ 54 w 104"/>
              <a:gd name="T41" fmla="*/ 26 h 104"/>
              <a:gd name="T42" fmla="*/ 62 w 104"/>
              <a:gd name="T43" fmla="*/ 23 h 104"/>
              <a:gd name="T44" fmla="*/ 66 w 104"/>
              <a:gd name="T45" fmla="*/ 30 h 104"/>
              <a:gd name="T46" fmla="*/ 74 w 104"/>
              <a:gd name="T47" fmla="*/ 30 h 104"/>
              <a:gd name="T48" fmla="*/ 70 w 104"/>
              <a:gd name="T49" fmla="*/ 34 h 104"/>
              <a:gd name="T50" fmla="*/ 79 w 104"/>
              <a:gd name="T51" fmla="*/ 37 h 104"/>
              <a:gd name="T52" fmla="*/ 76 w 104"/>
              <a:gd name="T53" fmla="*/ 46 h 104"/>
              <a:gd name="T54" fmla="*/ 83 w 104"/>
              <a:gd name="T55" fmla="*/ 52 h 104"/>
              <a:gd name="T56" fmla="*/ 75 w 104"/>
              <a:gd name="T57" fmla="*/ 58 h 104"/>
              <a:gd name="T58" fmla="*/ 78 w 104"/>
              <a:gd name="T59" fmla="*/ 68 h 104"/>
              <a:gd name="T60" fmla="*/ 90 w 104"/>
              <a:gd name="T61" fmla="*/ 52 h 104"/>
              <a:gd name="T62" fmla="*/ 52 w 104"/>
              <a:gd name="T63" fmla="*/ 15 h 104"/>
              <a:gd name="T64" fmla="*/ 15 w 104"/>
              <a:gd name="T65" fmla="*/ 52 h 104"/>
              <a:gd name="T66" fmla="*/ 27 w 104"/>
              <a:gd name="T67" fmla="*/ 70 h 104"/>
              <a:gd name="T68" fmla="*/ 33 w 104"/>
              <a:gd name="T69" fmla="*/ 67 h 104"/>
              <a:gd name="T70" fmla="*/ 24 w 104"/>
              <a:gd name="T71" fmla="*/ 64 h 104"/>
              <a:gd name="T72" fmla="*/ 48 w 104"/>
              <a:gd name="T73" fmla="*/ 56 h 104"/>
              <a:gd name="T74" fmla="*/ 58 w 104"/>
              <a:gd name="T75" fmla="*/ 5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4">
                <a:moveTo>
                  <a:pt x="45" y="50"/>
                </a:moveTo>
                <a:cubicBezTo>
                  <a:pt x="43" y="27"/>
                  <a:pt x="43" y="27"/>
                  <a:pt x="43" y="27"/>
                </a:cubicBezTo>
                <a:cubicBezTo>
                  <a:pt x="55" y="46"/>
                  <a:pt x="55" y="46"/>
                  <a:pt x="55" y="46"/>
                </a:cubicBezTo>
                <a:cubicBezTo>
                  <a:pt x="60" y="47"/>
                  <a:pt x="63" y="51"/>
                  <a:pt x="63" y="56"/>
                </a:cubicBezTo>
                <a:cubicBezTo>
                  <a:pt x="63" y="62"/>
                  <a:pt x="59" y="67"/>
                  <a:pt x="53" y="67"/>
                </a:cubicBezTo>
                <a:cubicBezTo>
                  <a:pt x="48" y="67"/>
                  <a:pt x="43" y="62"/>
                  <a:pt x="43" y="56"/>
                </a:cubicBezTo>
                <a:cubicBezTo>
                  <a:pt x="43" y="54"/>
                  <a:pt x="44" y="52"/>
                  <a:pt x="45" y="50"/>
                </a:cubicBezTo>
                <a:close/>
                <a:moveTo>
                  <a:pt x="52" y="0"/>
                </a:moveTo>
                <a:cubicBezTo>
                  <a:pt x="38" y="0"/>
                  <a:pt x="25" y="6"/>
                  <a:pt x="15" y="15"/>
                </a:cubicBezTo>
                <a:cubicBezTo>
                  <a:pt x="6" y="25"/>
                  <a:pt x="0" y="38"/>
                  <a:pt x="0" y="52"/>
                </a:cubicBezTo>
                <a:cubicBezTo>
                  <a:pt x="0" y="66"/>
                  <a:pt x="6" y="79"/>
                  <a:pt x="15" y="89"/>
                </a:cubicBezTo>
                <a:cubicBezTo>
                  <a:pt x="25" y="98"/>
                  <a:pt x="38" y="104"/>
                  <a:pt x="52" y="104"/>
                </a:cubicBezTo>
                <a:cubicBezTo>
                  <a:pt x="67" y="104"/>
                  <a:pt x="80" y="98"/>
                  <a:pt x="89" y="89"/>
                </a:cubicBezTo>
                <a:cubicBezTo>
                  <a:pt x="98" y="79"/>
                  <a:pt x="104" y="66"/>
                  <a:pt x="104" y="52"/>
                </a:cubicBezTo>
                <a:cubicBezTo>
                  <a:pt x="104" y="38"/>
                  <a:pt x="98" y="25"/>
                  <a:pt x="89" y="15"/>
                </a:cubicBezTo>
                <a:cubicBezTo>
                  <a:pt x="80" y="6"/>
                  <a:pt x="67" y="0"/>
                  <a:pt x="52" y="0"/>
                </a:cubicBezTo>
                <a:close/>
                <a:moveTo>
                  <a:pt x="83" y="22"/>
                </a:moveTo>
                <a:cubicBezTo>
                  <a:pt x="75" y="14"/>
                  <a:pt x="64" y="9"/>
                  <a:pt x="52" y="9"/>
                </a:cubicBezTo>
                <a:cubicBezTo>
                  <a:pt x="40" y="9"/>
                  <a:pt x="30" y="14"/>
                  <a:pt x="22" y="22"/>
                </a:cubicBezTo>
                <a:cubicBezTo>
                  <a:pt x="14" y="30"/>
                  <a:pt x="9" y="40"/>
                  <a:pt x="9" y="52"/>
                </a:cubicBezTo>
                <a:cubicBezTo>
                  <a:pt x="9" y="64"/>
                  <a:pt x="14" y="75"/>
                  <a:pt x="22" y="82"/>
                </a:cubicBezTo>
                <a:cubicBezTo>
                  <a:pt x="30" y="90"/>
                  <a:pt x="40" y="95"/>
                  <a:pt x="52" y="95"/>
                </a:cubicBezTo>
                <a:cubicBezTo>
                  <a:pt x="64" y="95"/>
                  <a:pt x="75" y="90"/>
                  <a:pt x="83" y="82"/>
                </a:cubicBezTo>
                <a:cubicBezTo>
                  <a:pt x="90" y="75"/>
                  <a:pt x="95" y="64"/>
                  <a:pt x="95" y="52"/>
                </a:cubicBezTo>
                <a:cubicBezTo>
                  <a:pt x="95" y="40"/>
                  <a:pt x="90" y="30"/>
                  <a:pt x="83" y="22"/>
                </a:cubicBezTo>
                <a:close/>
                <a:moveTo>
                  <a:pt x="24" y="64"/>
                </a:moveTo>
                <a:cubicBezTo>
                  <a:pt x="23" y="62"/>
                  <a:pt x="22" y="58"/>
                  <a:pt x="22" y="55"/>
                </a:cubicBezTo>
                <a:cubicBezTo>
                  <a:pt x="28" y="55"/>
                  <a:pt x="28" y="55"/>
                  <a:pt x="28" y="55"/>
                </a:cubicBezTo>
                <a:cubicBezTo>
                  <a:pt x="28" y="49"/>
                  <a:pt x="28" y="49"/>
                  <a:pt x="28" y="49"/>
                </a:cubicBezTo>
                <a:cubicBezTo>
                  <a:pt x="22" y="49"/>
                  <a:pt x="22" y="49"/>
                  <a:pt x="22" y="49"/>
                </a:cubicBezTo>
                <a:cubicBezTo>
                  <a:pt x="22" y="46"/>
                  <a:pt x="23" y="43"/>
                  <a:pt x="24" y="40"/>
                </a:cubicBezTo>
                <a:cubicBezTo>
                  <a:pt x="28" y="43"/>
                  <a:pt x="28" y="43"/>
                  <a:pt x="28" y="43"/>
                </a:cubicBezTo>
                <a:cubicBezTo>
                  <a:pt x="32" y="37"/>
                  <a:pt x="32" y="37"/>
                  <a:pt x="32" y="37"/>
                </a:cubicBezTo>
                <a:cubicBezTo>
                  <a:pt x="27" y="34"/>
                  <a:pt x="27" y="34"/>
                  <a:pt x="27" y="34"/>
                </a:cubicBezTo>
                <a:cubicBezTo>
                  <a:pt x="28" y="33"/>
                  <a:pt x="29" y="32"/>
                  <a:pt x="31" y="30"/>
                </a:cubicBezTo>
                <a:cubicBezTo>
                  <a:pt x="31" y="30"/>
                  <a:pt x="32" y="29"/>
                  <a:pt x="33" y="28"/>
                </a:cubicBezTo>
                <a:cubicBezTo>
                  <a:pt x="35" y="32"/>
                  <a:pt x="35" y="32"/>
                  <a:pt x="35" y="32"/>
                </a:cubicBezTo>
                <a:cubicBezTo>
                  <a:pt x="41" y="29"/>
                  <a:pt x="41" y="29"/>
                  <a:pt x="41" y="29"/>
                </a:cubicBezTo>
                <a:cubicBezTo>
                  <a:pt x="39" y="24"/>
                  <a:pt x="39" y="24"/>
                  <a:pt x="39" y="24"/>
                </a:cubicBezTo>
                <a:cubicBezTo>
                  <a:pt x="42" y="23"/>
                  <a:pt x="44" y="22"/>
                  <a:pt x="47" y="22"/>
                </a:cubicBezTo>
                <a:cubicBezTo>
                  <a:pt x="47" y="26"/>
                  <a:pt x="47" y="26"/>
                  <a:pt x="47" y="26"/>
                </a:cubicBezTo>
                <a:cubicBezTo>
                  <a:pt x="54" y="26"/>
                  <a:pt x="54" y="26"/>
                  <a:pt x="54" y="26"/>
                </a:cubicBezTo>
                <a:cubicBezTo>
                  <a:pt x="54" y="21"/>
                  <a:pt x="54" y="21"/>
                  <a:pt x="54" y="21"/>
                </a:cubicBezTo>
                <a:cubicBezTo>
                  <a:pt x="57" y="22"/>
                  <a:pt x="59" y="22"/>
                  <a:pt x="62" y="23"/>
                </a:cubicBezTo>
                <a:cubicBezTo>
                  <a:pt x="60" y="27"/>
                  <a:pt x="60" y="27"/>
                  <a:pt x="60" y="27"/>
                </a:cubicBezTo>
                <a:cubicBezTo>
                  <a:pt x="66" y="30"/>
                  <a:pt x="66" y="30"/>
                  <a:pt x="66" y="30"/>
                </a:cubicBezTo>
                <a:cubicBezTo>
                  <a:pt x="68" y="26"/>
                  <a:pt x="68" y="26"/>
                  <a:pt x="68" y="26"/>
                </a:cubicBezTo>
                <a:cubicBezTo>
                  <a:pt x="70" y="27"/>
                  <a:pt x="72" y="29"/>
                  <a:pt x="74" y="30"/>
                </a:cubicBezTo>
                <a:cubicBezTo>
                  <a:pt x="74" y="31"/>
                  <a:pt x="75" y="31"/>
                  <a:pt x="75" y="32"/>
                </a:cubicBezTo>
                <a:cubicBezTo>
                  <a:pt x="70" y="34"/>
                  <a:pt x="70" y="34"/>
                  <a:pt x="70" y="34"/>
                </a:cubicBezTo>
                <a:cubicBezTo>
                  <a:pt x="74" y="40"/>
                  <a:pt x="74" y="40"/>
                  <a:pt x="74" y="40"/>
                </a:cubicBezTo>
                <a:cubicBezTo>
                  <a:pt x="79" y="37"/>
                  <a:pt x="79" y="37"/>
                  <a:pt x="79" y="37"/>
                </a:cubicBezTo>
                <a:cubicBezTo>
                  <a:pt x="80" y="40"/>
                  <a:pt x="82" y="43"/>
                  <a:pt x="82" y="46"/>
                </a:cubicBezTo>
                <a:cubicBezTo>
                  <a:pt x="76" y="46"/>
                  <a:pt x="76" y="46"/>
                  <a:pt x="76" y="46"/>
                </a:cubicBezTo>
                <a:cubicBezTo>
                  <a:pt x="76" y="52"/>
                  <a:pt x="76" y="52"/>
                  <a:pt x="76" y="52"/>
                </a:cubicBezTo>
                <a:cubicBezTo>
                  <a:pt x="83" y="52"/>
                  <a:pt x="83" y="52"/>
                  <a:pt x="83" y="52"/>
                </a:cubicBezTo>
                <a:cubicBezTo>
                  <a:pt x="83" y="55"/>
                  <a:pt x="82" y="59"/>
                  <a:pt x="81" y="62"/>
                </a:cubicBezTo>
                <a:cubicBezTo>
                  <a:pt x="75" y="58"/>
                  <a:pt x="75" y="58"/>
                  <a:pt x="75" y="58"/>
                </a:cubicBezTo>
                <a:cubicBezTo>
                  <a:pt x="72" y="64"/>
                  <a:pt x="72" y="64"/>
                  <a:pt x="72" y="64"/>
                </a:cubicBezTo>
                <a:cubicBezTo>
                  <a:pt x="78" y="68"/>
                  <a:pt x="78" y="68"/>
                  <a:pt x="78" y="68"/>
                </a:cubicBezTo>
                <a:cubicBezTo>
                  <a:pt x="84" y="71"/>
                  <a:pt x="84" y="71"/>
                  <a:pt x="84" y="71"/>
                </a:cubicBezTo>
                <a:cubicBezTo>
                  <a:pt x="87" y="66"/>
                  <a:pt x="90" y="58"/>
                  <a:pt x="90" y="52"/>
                </a:cubicBezTo>
                <a:cubicBezTo>
                  <a:pt x="90" y="42"/>
                  <a:pt x="85" y="32"/>
                  <a:pt x="79" y="26"/>
                </a:cubicBezTo>
                <a:cubicBezTo>
                  <a:pt x="72" y="19"/>
                  <a:pt x="63" y="15"/>
                  <a:pt x="52" y="15"/>
                </a:cubicBezTo>
                <a:cubicBezTo>
                  <a:pt x="42" y="15"/>
                  <a:pt x="33" y="19"/>
                  <a:pt x="26" y="26"/>
                </a:cubicBezTo>
                <a:cubicBezTo>
                  <a:pt x="19" y="32"/>
                  <a:pt x="15" y="42"/>
                  <a:pt x="15" y="52"/>
                </a:cubicBezTo>
                <a:cubicBezTo>
                  <a:pt x="15" y="60"/>
                  <a:pt x="18" y="68"/>
                  <a:pt x="22" y="74"/>
                </a:cubicBezTo>
                <a:cubicBezTo>
                  <a:pt x="27" y="70"/>
                  <a:pt x="27" y="70"/>
                  <a:pt x="27" y="70"/>
                </a:cubicBezTo>
                <a:cubicBezTo>
                  <a:pt x="27" y="70"/>
                  <a:pt x="27" y="70"/>
                  <a:pt x="27" y="70"/>
                </a:cubicBezTo>
                <a:cubicBezTo>
                  <a:pt x="33" y="67"/>
                  <a:pt x="33" y="67"/>
                  <a:pt x="33" y="67"/>
                </a:cubicBezTo>
                <a:cubicBezTo>
                  <a:pt x="30" y="61"/>
                  <a:pt x="30" y="61"/>
                  <a:pt x="30" y="61"/>
                </a:cubicBezTo>
                <a:cubicBezTo>
                  <a:pt x="24" y="64"/>
                  <a:pt x="24" y="64"/>
                  <a:pt x="24" y="64"/>
                </a:cubicBezTo>
                <a:close/>
                <a:moveTo>
                  <a:pt x="53" y="51"/>
                </a:moveTo>
                <a:cubicBezTo>
                  <a:pt x="50" y="51"/>
                  <a:pt x="48" y="53"/>
                  <a:pt x="48" y="56"/>
                </a:cubicBezTo>
                <a:cubicBezTo>
                  <a:pt x="48" y="59"/>
                  <a:pt x="50" y="61"/>
                  <a:pt x="53" y="61"/>
                </a:cubicBezTo>
                <a:cubicBezTo>
                  <a:pt x="56" y="61"/>
                  <a:pt x="58" y="59"/>
                  <a:pt x="58" y="56"/>
                </a:cubicBezTo>
                <a:cubicBezTo>
                  <a:pt x="58" y="53"/>
                  <a:pt x="56" y="51"/>
                  <a:pt x="53" y="51"/>
                </a:cubicBezTo>
                <a:close/>
              </a:path>
            </a:pathLst>
          </a:custGeom>
          <a:solidFill>
            <a:schemeClr val="accent2"/>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68543" tIns="34272" rIns="68543" bIns="34272" anchor="ct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62" name="圆角矩形 61"/>
          <p:cNvSpPr>
            <a:spLocks noChangeArrowheads="1"/>
          </p:cNvSpPr>
          <p:nvPr/>
        </p:nvSpPr>
        <p:spPr bwMode="auto">
          <a:xfrm>
            <a:off x="1990725" y="3041650"/>
            <a:ext cx="2063750" cy="482600"/>
          </a:xfrm>
          <a:prstGeom prst="roundRect">
            <a:avLst>
              <a:gd name="adj" fmla="val 50000"/>
            </a:avLst>
          </a:prstGeom>
          <a:solidFill>
            <a:schemeClr val="accent1"/>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68543" tIns="34272" rIns="68543" bIns="34272" anchor="ct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63" name="Freeform 22"/>
          <p:cNvSpPr>
            <a:spLocks noEditPoints="1" noChangeArrowheads="1"/>
          </p:cNvSpPr>
          <p:nvPr/>
        </p:nvSpPr>
        <p:spPr bwMode="auto">
          <a:xfrm>
            <a:off x="1336675" y="3082925"/>
            <a:ext cx="482600" cy="390525"/>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1"/>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68543" tIns="34272" rIns="68543" bIns="34272" anchor="ct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64" name="圆角矩形 63"/>
          <p:cNvSpPr>
            <a:spLocks noChangeArrowheads="1"/>
          </p:cNvSpPr>
          <p:nvPr/>
        </p:nvSpPr>
        <p:spPr bwMode="auto">
          <a:xfrm>
            <a:off x="1963738" y="3883025"/>
            <a:ext cx="2065337" cy="485775"/>
          </a:xfrm>
          <a:prstGeom prst="roundRect">
            <a:avLst>
              <a:gd name="adj" fmla="val 50000"/>
            </a:avLst>
          </a:prstGeom>
          <a:solidFill>
            <a:schemeClr val="accent2"/>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68543" tIns="34272" rIns="68543" bIns="34272" anchor="ct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65" name="Freeform 24"/>
          <p:cNvSpPr>
            <a:spLocks noEditPoints="1" noChangeArrowheads="1"/>
          </p:cNvSpPr>
          <p:nvPr/>
        </p:nvSpPr>
        <p:spPr bwMode="auto">
          <a:xfrm>
            <a:off x="1331913" y="3884613"/>
            <a:ext cx="471487" cy="487362"/>
          </a:xfrm>
          <a:custGeom>
            <a:avLst/>
            <a:gdLst>
              <a:gd name="T0" fmla="*/ 35 w 89"/>
              <a:gd name="T1" fmla="*/ 11 h 92"/>
              <a:gd name="T2" fmla="*/ 56 w 89"/>
              <a:gd name="T3" fmla="*/ 11 h 92"/>
              <a:gd name="T4" fmla="*/ 70 w 89"/>
              <a:gd name="T5" fmla="*/ 10 h 92"/>
              <a:gd name="T6" fmla="*/ 70 w 89"/>
              <a:gd name="T7" fmla="*/ 27 h 92"/>
              <a:gd name="T8" fmla="*/ 70 w 89"/>
              <a:gd name="T9" fmla="*/ 10 h 92"/>
              <a:gd name="T10" fmla="*/ 30 w 89"/>
              <a:gd name="T11" fmla="*/ 55 h 92"/>
              <a:gd name="T12" fmla="*/ 32 w 89"/>
              <a:gd name="T13" fmla="*/ 85 h 92"/>
              <a:gd name="T14" fmla="*/ 22 w 89"/>
              <a:gd name="T15" fmla="*/ 59 h 92"/>
              <a:gd name="T16" fmla="*/ 17 w 89"/>
              <a:gd name="T17" fmla="*/ 85 h 92"/>
              <a:gd name="T18" fmla="*/ 11 w 89"/>
              <a:gd name="T19" fmla="*/ 55 h 92"/>
              <a:gd name="T20" fmla="*/ 4 w 89"/>
              <a:gd name="T21" fmla="*/ 53 h 92"/>
              <a:gd name="T22" fmla="*/ 10 w 89"/>
              <a:gd name="T23" fmla="*/ 28 h 92"/>
              <a:gd name="T24" fmla="*/ 21 w 89"/>
              <a:gd name="T25" fmla="*/ 35 h 92"/>
              <a:gd name="T26" fmla="*/ 31 w 89"/>
              <a:gd name="T27" fmla="*/ 28 h 92"/>
              <a:gd name="T28" fmla="*/ 44 w 89"/>
              <a:gd name="T29" fmla="*/ 24 h 92"/>
              <a:gd name="T30" fmla="*/ 44 w 89"/>
              <a:gd name="T31" fmla="*/ 27 h 92"/>
              <a:gd name="T32" fmla="*/ 45 w 89"/>
              <a:gd name="T33" fmla="*/ 48 h 92"/>
              <a:gd name="T34" fmla="*/ 45 w 89"/>
              <a:gd name="T35" fmla="*/ 48 h 92"/>
              <a:gd name="T36" fmla="*/ 45 w 89"/>
              <a:gd name="T37" fmla="*/ 48 h 92"/>
              <a:gd name="T38" fmla="*/ 47 w 89"/>
              <a:gd name="T39" fmla="*/ 27 h 92"/>
              <a:gd name="T40" fmla="*/ 47 w 89"/>
              <a:gd name="T41" fmla="*/ 24 h 92"/>
              <a:gd name="T42" fmla="*/ 59 w 89"/>
              <a:gd name="T43" fmla="*/ 28 h 92"/>
              <a:gd name="T44" fmla="*/ 70 w 89"/>
              <a:gd name="T45" fmla="*/ 35 h 92"/>
              <a:gd name="T46" fmla="*/ 80 w 89"/>
              <a:gd name="T47" fmla="*/ 28 h 92"/>
              <a:gd name="T48" fmla="*/ 85 w 89"/>
              <a:gd name="T49" fmla="*/ 51 h 92"/>
              <a:gd name="T50" fmla="*/ 79 w 89"/>
              <a:gd name="T51" fmla="*/ 55 h 92"/>
              <a:gd name="T52" fmla="*/ 80 w 89"/>
              <a:gd name="T53" fmla="*/ 85 h 92"/>
              <a:gd name="T54" fmla="*/ 71 w 89"/>
              <a:gd name="T55" fmla="*/ 59 h 92"/>
              <a:gd name="T56" fmla="*/ 66 w 89"/>
              <a:gd name="T57" fmla="*/ 85 h 92"/>
              <a:gd name="T58" fmla="*/ 60 w 89"/>
              <a:gd name="T59" fmla="*/ 55 h 92"/>
              <a:gd name="T60" fmla="*/ 57 w 89"/>
              <a:gd name="T61" fmla="*/ 55 h 92"/>
              <a:gd name="T62" fmla="*/ 49 w 89"/>
              <a:gd name="T63" fmla="*/ 92 h 92"/>
              <a:gd name="T64" fmla="*/ 43 w 89"/>
              <a:gd name="T65" fmla="*/ 61 h 92"/>
              <a:gd name="T66" fmla="*/ 32 w 89"/>
              <a:gd name="T67" fmla="*/ 92 h 92"/>
              <a:gd name="T68" fmla="*/ 30 w 89"/>
              <a:gd name="T69" fmla="*/ 52 h 92"/>
              <a:gd name="T70" fmla="*/ 13 w 89"/>
              <a:gd name="T71" fmla="*/ 18 h 92"/>
              <a:gd name="T72" fmla="*/ 29 w 89"/>
              <a:gd name="T73" fmla="*/ 1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chemeClr val="accent2"/>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68543" tIns="34272" rIns="68543" bIns="34272" anchor="ct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66" name="TextBox 65"/>
          <p:cNvSpPr txBox="1">
            <a:spLocks noChangeArrowheads="1"/>
          </p:cNvSpPr>
          <p:nvPr/>
        </p:nvSpPr>
        <p:spPr bwMode="auto">
          <a:xfrm>
            <a:off x="4192588" y="2201863"/>
            <a:ext cx="3548062"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r>
              <a:rPr lang="zh-CN" altLang="en-US" sz="120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67" name="TextBox 66"/>
          <p:cNvSpPr txBox="1">
            <a:spLocks noChangeArrowheads="1"/>
          </p:cNvSpPr>
          <p:nvPr/>
        </p:nvSpPr>
        <p:spPr bwMode="auto">
          <a:xfrm>
            <a:off x="4192588" y="3044825"/>
            <a:ext cx="3548062"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r>
              <a:rPr lang="zh-CN" altLang="en-US" sz="120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68" name="TextBox 67"/>
          <p:cNvSpPr txBox="1">
            <a:spLocks noChangeArrowheads="1"/>
          </p:cNvSpPr>
          <p:nvPr/>
        </p:nvSpPr>
        <p:spPr bwMode="auto">
          <a:xfrm>
            <a:off x="4192588" y="3886200"/>
            <a:ext cx="3548062"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r>
              <a:rPr lang="zh-CN" altLang="en-US" sz="120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69" name="TextBox 68"/>
          <p:cNvSpPr txBox="1">
            <a:spLocks noChangeArrowheads="1"/>
          </p:cNvSpPr>
          <p:nvPr/>
        </p:nvSpPr>
        <p:spPr bwMode="auto">
          <a:xfrm>
            <a:off x="4192588" y="1352550"/>
            <a:ext cx="3548062"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r>
              <a:rPr lang="zh-CN" altLang="en-US" sz="120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70" name="文本框 12"/>
          <p:cNvSpPr txBox="1">
            <a:spLocks noChangeArrowheads="1"/>
          </p:cNvSpPr>
          <p:nvPr/>
        </p:nvSpPr>
        <p:spPr bwMode="auto">
          <a:xfrm>
            <a:off x="2330450" y="2286000"/>
            <a:ext cx="1368425"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p>
            <a:r>
              <a:rPr lang="zh-CN" altLang="en-US" b="1">
                <a:solidFill>
                  <a:srgbClr val="FFFFFF"/>
                </a:solidFill>
                <a:latin typeface="微软雅黑" panose="020B0503020204020204" pitchFamily="34" charset="-122"/>
                <a:ea typeface="微软雅黑" panose="020B0503020204020204" pitchFamily="34" charset="-122"/>
              </a:rPr>
              <a:t>点击输入标题</a:t>
            </a:r>
            <a:endParaRPr lang="en-US" altLang="zh-CN" b="1">
              <a:solidFill>
                <a:srgbClr val="FFFFFF"/>
              </a:solidFill>
              <a:latin typeface="微软雅黑" panose="020B0503020204020204" pitchFamily="34" charset="-122"/>
              <a:ea typeface="微软雅黑" panose="020B0503020204020204" pitchFamily="34" charset="-122"/>
            </a:endParaRPr>
          </a:p>
        </p:txBody>
      </p:sp>
      <p:sp>
        <p:nvSpPr>
          <p:cNvPr id="71" name="文本框 12"/>
          <p:cNvSpPr txBox="1">
            <a:spLocks noChangeArrowheads="1"/>
          </p:cNvSpPr>
          <p:nvPr/>
        </p:nvSpPr>
        <p:spPr bwMode="auto">
          <a:xfrm>
            <a:off x="2303463" y="3122613"/>
            <a:ext cx="1370012"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p>
            <a:r>
              <a:rPr lang="zh-CN" altLang="en-US" b="1">
                <a:solidFill>
                  <a:srgbClr val="FFFFFF"/>
                </a:solidFill>
                <a:latin typeface="微软雅黑" panose="020B0503020204020204" pitchFamily="34" charset="-122"/>
                <a:ea typeface="微软雅黑" panose="020B0503020204020204" pitchFamily="34" charset="-122"/>
              </a:rPr>
              <a:t>点击输入标题</a:t>
            </a:r>
            <a:endParaRPr lang="en-US" altLang="zh-CN" b="1">
              <a:solidFill>
                <a:srgbClr val="FFFFFF"/>
              </a:solidFill>
              <a:latin typeface="微软雅黑" panose="020B0503020204020204" pitchFamily="34" charset="-122"/>
              <a:ea typeface="微软雅黑" panose="020B0503020204020204" pitchFamily="34" charset="-122"/>
            </a:endParaRPr>
          </a:p>
        </p:txBody>
      </p:sp>
      <p:sp>
        <p:nvSpPr>
          <p:cNvPr id="72" name="文本框 12"/>
          <p:cNvSpPr txBox="1">
            <a:spLocks noChangeArrowheads="1"/>
          </p:cNvSpPr>
          <p:nvPr/>
        </p:nvSpPr>
        <p:spPr bwMode="auto">
          <a:xfrm>
            <a:off x="2330450" y="3970338"/>
            <a:ext cx="1368425"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p>
            <a:r>
              <a:rPr lang="zh-CN" altLang="en-US" b="1">
                <a:solidFill>
                  <a:srgbClr val="FFFFFF"/>
                </a:solidFill>
                <a:latin typeface="微软雅黑" panose="020B0503020204020204" pitchFamily="34" charset="-122"/>
                <a:ea typeface="微软雅黑" panose="020B0503020204020204" pitchFamily="34" charset="-122"/>
              </a:rPr>
              <a:t>点击输入标题</a:t>
            </a:r>
            <a:endParaRPr lang="en-US" altLang="zh-CN" b="1">
              <a:solidFill>
                <a:srgbClr val="FFFFFF"/>
              </a:solidFill>
              <a:latin typeface="微软雅黑" panose="020B0503020204020204" pitchFamily="34" charset="-122"/>
              <a:ea typeface="微软雅黑" panose="020B0503020204020204" pitchFamily="34" charset="-122"/>
            </a:endParaRPr>
          </a:p>
        </p:txBody>
      </p:sp>
      <p:sp>
        <p:nvSpPr>
          <p:cNvPr id="53265" name="TextBox 17"/>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53266" name="TextBox 18"/>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500" fill="hold"/>
                                        <p:tgtEl>
                                          <p:spTgt spid="59"/>
                                        </p:tgtEl>
                                        <p:attrNameLst>
                                          <p:attrName>ppt_x</p:attrName>
                                        </p:attrNameLst>
                                      </p:cBhvr>
                                      <p:tavLst>
                                        <p:tav tm="0">
                                          <p:val>
                                            <p:strVal val="0-#ppt_w/2"/>
                                          </p:val>
                                        </p:tav>
                                        <p:tav tm="100000">
                                          <p:val>
                                            <p:strVal val="#ppt_x"/>
                                          </p:val>
                                        </p:tav>
                                      </p:tavLst>
                                    </p:anim>
                                    <p:anim calcmode="lin" valueType="num">
                                      <p:cBhvr>
                                        <p:cTn id="8" dur="500" fill="hold"/>
                                        <p:tgtEl>
                                          <p:spTgt spid="5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cBhvr>
                                        <p:cTn id="11" dur="500" fill="hold"/>
                                        <p:tgtEl>
                                          <p:spTgt spid="61"/>
                                        </p:tgtEl>
                                        <p:attrNameLst>
                                          <p:attrName>ppt_x</p:attrName>
                                        </p:attrNameLst>
                                      </p:cBhvr>
                                      <p:tavLst>
                                        <p:tav tm="0">
                                          <p:val>
                                            <p:strVal val="0-#ppt_w/2"/>
                                          </p:val>
                                        </p:tav>
                                        <p:tav tm="100000">
                                          <p:val>
                                            <p:strVal val="#ppt_x"/>
                                          </p:val>
                                        </p:tav>
                                      </p:tavLst>
                                    </p:anim>
                                    <p:anim calcmode="lin" valueType="num">
                                      <p:cBhvr>
                                        <p:cTn id="12" dur="500" fill="hold"/>
                                        <p:tgtEl>
                                          <p:spTgt spid="6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cBhvr>
                                        <p:cTn id="15" dur="500" fill="hold"/>
                                        <p:tgtEl>
                                          <p:spTgt spid="63"/>
                                        </p:tgtEl>
                                        <p:attrNameLst>
                                          <p:attrName>ppt_x</p:attrName>
                                        </p:attrNameLst>
                                      </p:cBhvr>
                                      <p:tavLst>
                                        <p:tav tm="0">
                                          <p:val>
                                            <p:strVal val="0-#ppt_w/2"/>
                                          </p:val>
                                        </p:tav>
                                        <p:tav tm="100000">
                                          <p:val>
                                            <p:strVal val="#ppt_x"/>
                                          </p:val>
                                        </p:tav>
                                      </p:tavLst>
                                    </p:anim>
                                    <p:anim calcmode="lin" valueType="num">
                                      <p:cBhvr>
                                        <p:cTn id="16" dur="500" fill="hold"/>
                                        <p:tgtEl>
                                          <p:spTgt spid="6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65"/>
                                        </p:tgtEl>
                                        <p:attrNameLst>
                                          <p:attrName>style.visibility</p:attrName>
                                        </p:attrNameLst>
                                      </p:cBhvr>
                                      <p:to>
                                        <p:strVal val="visible"/>
                                      </p:to>
                                    </p:set>
                                    <p:anim calcmode="lin" valueType="num">
                                      <p:cBhvr>
                                        <p:cTn id="19" dur="500" fill="hold"/>
                                        <p:tgtEl>
                                          <p:spTgt spid="65"/>
                                        </p:tgtEl>
                                        <p:attrNameLst>
                                          <p:attrName>ppt_x</p:attrName>
                                        </p:attrNameLst>
                                      </p:cBhvr>
                                      <p:tavLst>
                                        <p:tav tm="0">
                                          <p:val>
                                            <p:strVal val="0-#ppt_w/2"/>
                                          </p:val>
                                        </p:tav>
                                        <p:tav tm="100000">
                                          <p:val>
                                            <p:strVal val="#ppt_x"/>
                                          </p:val>
                                        </p:tav>
                                      </p:tavLst>
                                    </p:anim>
                                    <p:anim calcmode="lin" valueType="num">
                                      <p:cBhvr>
                                        <p:cTn id="20" dur="500" fill="hold"/>
                                        <p:tgtEl>
                                          <p:spTgt spid="65"/>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p:cTn id="23" dur="500" fill="hold"/>
                                        <p:tgtEl>
                                          <p:spTgt spid="57"/>
                                        </p:tgtEl>
                                        <p:attrNameLst>
                                          <p:attrName>ppt_x</p:attrName>
                                        </p:attrNameLst>
                                      </p:cBhvr>
                                      <p:tavLst>
                                        <p:tav tm="0">
                                          <p:val>
                                            <p:strVal val="1+#ppt_w/2"/>
                                          </p:val>
                                        </p:tav>
                                        <p:tav tm="100000">
                                          <p:val>
                                            <p:strVal val="#ppt_x"/>
                                          </p:val>
                                        </p:tav>
                                      </p:tavLst>
                                    </p:anim>
                                    <p:anim calcmode="lin" valueType="num">
                                      <p:cBhvr>
                                        <p:cTn id="24" dur="500" fill="hold"/>
                                        <p:tgtEl>
                                          <p:spTgt spid="57"/>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cBhvr>
                                        <p:cTn id="27" dur="500" fill="hold"/>
                                        <p:tgtEl>
                                          <p:spTgt spid="60"/>
                                        </p:tgtEl>
                                        <p:attrNameLst>
                                          <p:attrName>ppt_x</p:attrName>
                                        </p:attrNameLst>
                                      </p:cBhvr>
                                      <p:tavLst>
                                        <p:tav tm="0">
                                          <p:val>
                                            <p:strVal val="1+#ppt_w/2"/>
                                          </p:val>
                                        </p:tav>
                                        <p:tav tm="100000">
                                          <p:val>
                                            <p:strVal val="#ppt_x"/>
                                          </p:val>
                                        </p:tav>
                                      </p:tavLst>
                                    </p:anim>
                                    <p:anim calcmode="lin" valueType="num">
                                      <p:cBhvr>
                                        <p:cTn id="28" dur="500" fill="hold"/>
                                        <p:tgtEl>
                                          <p:spTgt spid="6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62"/>
                                        </p:tgtEl>
                                        <p:attrNameLst>
                                          <p:attrName>style.visibility</p:attrName>
                                        </p:attrNameLst>
                                      </p:cBhvr>
                                      <p:to>
                                        <p:strVal val="visible"/>
                                      </p:to>
                                    </p:set>
                                    <p:anim calcmode="lin" valueType="num">
                                      <p:cBhvr>
                                        <p:cTn id="31" dur="500" fill="hold"/>
                                        <p:tgtEl>
                                          <p:spTgt spid="62"/>
                                        </p:tgtEl>
                                        <p:attrNameLst>
                                          <p:attrName>ppt_x</p:attrName>
                                        </p:attrNameLst>
                                      </p:cBhvr>
                                      <p:tavLst>
                                        <p:tav tm="0">
                                          <p:val>
                                            <p:strVal val="1+#ppt_w/2"/>
                                          </p:val>
                                        </p:tav>
                                        <p:tav tm="100000">
                                          <p:val>
                                            <p:strVal val="#ppt_x"/>
                                          </p:val>
                                        </p:tav>
                                      </p:tavLst>
                                    </p:anim>
                                    <p:anim calcmode="lin" valueType="num">
                                      <p:cBhvr>
                                        <p:cTn id="32" dur="500" fill="hold"/>
                                        <p:tgtEl>
                                          <p:spTgt spid="62"/>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64"/>
                                        </p:tgtEl>
                                        <p:attrNameLst>
                                          <p:attrName>style.visibility</p:attrName>
                                        </p:attrNameLst>
                                      </p:cBhvr>
                                      <p:to>
                                        <p:strVal val="visible"/>
                                      </p:to>
                                    </p:set>
                                    <p:anim calcmode="lin" valueType="num">
                                      <p:cBhvr>
                                        <p:cTn id="35" dur="500" fill="hold"/>
                                        <p:tgtEl>
                                          <p:spTgt spid="64"/>
                                        </p:tgtEl>
                                        <p:attrNameLst>
                                          <p:attrName>ppt_x</p:attrName>
                                        </p:attrNameLst>
                                      </p:cBhvr>
                                      <p:tavLst>
                                        <p:tav tm="0">
                                          <p:val>
                                            <p:strVal val="1+#ppt_w/2"/>
                                          </p:val>
                                        </p:tav>
                                        <p:tav tm="100000">
                                          <p:val>
                                            <p:strVal val="#ppt_x"/>
                                          </p:val>
                                        </p:tav>
                                      </p:tavLst>
                                    </p:anim>
                                    <p:anim calcmode="lin" valueType="num">
                                      <p:cBhvr>
                                        <p:cTn id="36" dur="500" fill="hold"/>
                                        <p:tgtEl>
                                          <p:spTgt spid="64"/>
                                        </p:tgtEl>
                                        <p:attrNameLst>
                                          <p:attrName>ppt_y</p:attrName>
                                        </p:attrNameLst>
                                      </p:cBhvr>
                                      <p:tavLst>
                                        <p:tav tm="0">
                                          <p:val>
                                            <p:strVal val="#ppt_y"/>
                                          </p:val>
                                        </p:tav>
                                        <p:tav tm="100000">
                                          <p:val>
                                            <p:strVal val="#ppt_y"/>
                                          </p:val>
                                        </p:tav>
                                      </p:tavLst>
                                    </p:anim>
                                  </p:childTnLst>
                                </p:cTn>
                              </p:par>
                              <p:par>
                                <p:cTn id="37" presetID="41" presetClass="entr" presetSubtype="0" fill="hold" grpId="0" nodeType="withEffect">
                                  <p:stCondLst>
                                    <p:cond delay="0"/>
                                  </p:stCondLst>
                                  <p:iterate type="lt">
                                    <p:tmPct val="10000"/>
                                  </p:iterate>
                                  <p:childTnLst>
                                    <p:set>
                                      <p:cBhvr>
                                        <p:cTn id="38" dur="1" fill="hold">
                                          <p:stCondLst>
                                            <p:cond delay="0"/>
                                          </p:stCondLst>
                                        </p:cTn>
                                        <p:tgtEl>
                                          <p:spTgt spid="58"/>
                                        </p:tgtEl>
                                        <p:attrNameLst>
                                          <p:attrName>style.visibility</p:attrName>
                                        </p:attrNameLst>
                                      </p:cBhvr>
                                      <p:to>
                                        <p:strVal val="visible"/>
                                      </p:to>
                                    </p:set>
                                    <p:anim calcmode="lin" valueType="num">
                                      <p:cBhvr>
                                        <p:cTn id="39" dur="500" fill="hold"/>
                                        <p:tgtEl>
                                          <p:spTgt spid="58"/>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58"/>
                                        </p:tgtEl>
                                        <p:attrNameLst>
                                          <p:attrName>ppt_y</p:attrName>
                                        </p:attrNameLst>
                                      </p:cBhvr>
                                      <p:tavLst>
                                        <p:tav tm="0">
                                          <p:val>
                                            <p:strVal val="#ppt_y"/>
                                          </p:val>
                                        </p:tav>
                                        <p:tav tm="100000">
                                          <p:val>
                                            <p:strVal val="#ppt_y"/>
                                          </p:val>
                                        </p:tav>
                                      </p:tavLst>
                                    </p:anim>
                                    <p:anim calcmode="lin" valueType="num">
                                      <p:cBhvr>
                                        <p:cTn id="41" dur="500" fill="hold"/>
                                        <p:tgtEl>
                                          <p:spTgt spid="58"/>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58"/>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58"/>
                                        </p:tgtEl>
                                      </p:cBhvr>
                                    </p:animEffect>
                                  </p:childTnLst>
                                </p:cTn>
                              </p:par>
                            </p:childTnLst>
                          </p:cTn>
                        </p:par>
                        <p:par>
                          <p:cTn id="44" fill="hold" nodeType="afterGroup">
                            <p:stCondLst>
                              <p:cond delay="750"/>
                            </p:stCondLst>
                            <p:childTnLst>
                              <p:par>
                                <p:cTn id="45" presetID="42" presetClass="entr" presetSubtype="0" fill="hold" grpId="0" nodeType="afterEffect">
                                  <p:stCondLst>
                                    <p:cond delay="0"/>
                                  </p:stCondLst>
                                  <p:childTnLst>
                                    <p:set>
                                      <p:cBhvr>
                                        <p:cTn id="46" dur="1" fill="hold">
                                          <p:stCondLst>
                                            <p:cond delay="0"/>
                                          </p:stCondLst>
                                        </p:cTn>
                                        <p:tgtEl>
                                          <p:spTgt spid="69"/>
                                        </p:tgtEl>
                                        <p:attrNameLst>
                                          <p:attrName>style.visibility</p:attrName>
                                        </p:attrNameLst>
                                      </p:cBhvr>
                                      <p:to>
                                        <p:strVal val="visible"/>
                                      </p:to>
                                    </p:set>
                                    <p:animEffect transition="in" filter="fade">
                                      <p:cBhvr>
                                        <p:cTn id="47" dur="1000"/>
                                        <p:tgtEl>
                                          <p:spTgt spid="69"/>
                                        </p:tgtEl>
                                      </p:cBhvr>
                                    </p:animEffect>
                                    <p:anim calcmode="lin" valueType="num">
                                      <p:cBhvr>
                                        <p:cTn id="48" dur="1000" fill="hold"/>
                                        <p:tgtEl>
                                          <p:spTgt spid="69"/>
                                        </p:tgtEl>
                                        <p:attrNameLst>
                                          <p:attrName>ppt_x</p:attrName>
                                        </p:attrNameLst>
                                      </p:cBhvr>
                                      <p:tavLst>
                                        <p:tav tm="0">
                                          <p:val>
                                            <p:strVal val="#ppt_x"/>
                                          </p:val>
                                        </p:tav>
                                        <p:tav tm="100000">
                                          <p:val>
                                            <p:strVal val="#ppt_x"/>
                                          </p:val>
                                        </p:tav>
                                      </p:tavLst>
                                    </p:anim>
                                    <p:anim calcmode="lin" valueType="num">
                                      <p:cBhvr>
                                        <p:cTn id="49" dur="1000" fill="hold"/>
                                        <p:tgtEl>
                                          <p:spTgt spid="69"/>
                                        </p:tgtEl>
                                        <p:attrNameLst>
                                          <p:attrName>ppt_y</p:attrName>
                                        </p:attrNameLst>
                                      </p:cBhvr>
                                      <p:tavLst>
                                        <p:tav tm="0">
                                          <p:val>
                                            <p:strVal val="#ppt_y+.1"/>
                                          </p:val>
                                        </p:tav>
                                        <p:tav tm="100000">
                                          <p:val>
                                            <p:strVal val="#ppt_y"/>
                                          </p:val>
                                        </p:tav>
                                      </p:tavLst>
                                    </p:anim>
                                  </p:childTnLst>
                                </p:cTn>
                              </p:par>
                            </p:childTnLst>
                          </p:cTn>
                        </p:par>
                        <p:par>
                          <p:cTn id="50" fill="hold" nodeType="afterGroup">
                            <p:stCondLst>
                              <p:cond delay="175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70"/>
                                        </p:tgtEl>
                                        <p:attrNameLst>
                                          <p:attrName>style.visibility</p:attrName>
                                        </p:attrNameLst>
                                      </p:cBhvr>
                                      <p:to>
                                        <p:strVal val="visible"/>
                                      </p:to>
                                    </p:set>
                                    <p:anim calcmode="lin" valueType="num">
                                      <p:cBhvr>
                                        <p:cTn id="53" dur="500" fill="hold"/>
                                        <p:tgtEl>
                                          <p:spTgt spid="70"/>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70"/>
                                        </p:tgtEl>
                                        <p:attrNameLst>
                                          <p:attrName>ppt_y</p:attrName>
                                        </p:attrNameLst>
                                      </p:cBhvr>
                                      <p:tavLst>
                                        <p:tav tm="0">
                                          <p:val>
                                            <p:strVal val="#ppt_y"/>
                                          </p:val>
                                        </p:tav>
                                        <p:tav tm="100000">
                                          <p:val>
                                            <p:strVal val="#ppt_y"/>
                                          </p:val>
                                        </p:tav>
                                      </p:tavLst>
                                    </p:anim>
                                    <p:anim calcmode="lin" valueType="num">
                                      <p:cBhvr>
                                        <p:cTn id="55" dur="500" fill="hold"/>
                                        <p:tgtEl>
                                          <p:spTgt spid="70"/>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70"/>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70"/>
                                        </p:tgtEl>
                                      </p:cBhvr>
                                    </p:animEffect>
                                  </p:childTnLst>
                                </p:cTn>
                              </p:par>
                            </p:childTnLst>
                          </p:cTn>
                        </p:par>
                        <p:par>
                          <p:cTn id="58" fill="hold" nodeType="afterGroup">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66"/>
                                        </p:tgtEl>
                                        <p:attrNameLst>
                                          <p:attrName>style.visibility</p:attrName>
                                        </p:attrNameLst>
                                      </p:cBhvr>
                                      <p:to>
                                        <p:strVal val="visible"/>
                                      </p:to>
                                    </p:set>
                                    <p:animEffect transition="in" filter="fade">
                                      <p:cBhvr>
                                        <p:cTn id="61" dur="1000"/>
                                        <p:tgtEl>
                                          <p:spTgt spid="66"/>
                                        </p:tgtEl>
                                      </p:cBhvr>
                                    </p:animEffect>
                                    <p:anim calcmode="lin" valueType="num">
                                      <p:cBhvr>
                                        <p:cTn id="62" dur="1000" fill="hold"/>
                                        <p:tgtEl>
                                          <p:spTgt spid="66"/>
                                        </p:tgtEl>
                                        <p:attrNameLst>
                                          <p:attrName>ppt_x</p:attrName>
                                        </p:attrNameLst>
                                      </p:cBhvr>
                                      <p:tavLst>
                                        <p:tav tm="0">
                                          <p:val>
                                            <p:strVal val="#ppt_x"/>
                                          </p:val>
                                        </p:tav>
                                        <p:tav tm="100000">
                                          <p:val>
                                            <p:strVal val="#ppt_x"/>
                                          </p:val>
                                        </p:tav>
                                      </p:tavLst>
                                    </p:anim>
                                    <p:anim calcmode="lin" valueType="num">
                                      <p:cBhvr>
                                        <p:cTn id="63" dur="1000" fill="hold"/>
                                        <p:tgtEl>
                                          <p:spTgt spid="66"/>
                                        </p:tgtEl>
                                        <p:attrNameLst>
                                          <p:attrName>ppt_y</p:attrName>
                                        </p:attrNameLst>
                                      </p:cBhvr>
                                      <p:tavLst>
                                        <p:tav tm="0">
                                          <p:val>
                                            <p:strVal val="#ppt_y+.1"/>
                                          </p:val>
                                        </p:tav>
                                        <p:tav tm="100000">
                                          <p:val>
                                            <p:strVal val="#ppt_y"/>
                                          </p:val>
                                        </p:tav>
                                      </p:tavLst>
                                    </p:anim>
                                  </p:childTnLst>
                                </p:cTn>
                              </p:par>
                            </p:childTnLst>
                          </p:cTn>
                        </p:par>
                        <p:par>
                          <p:cTn id="64" fill="hold" nodeType="afterGroup">
                            <p:stCondLst>
                              <p:cond delay="3500"/>
                            </p:stCondLst>
                            <p:childTnLst>
                              <p:par>
                                <p:cTn id="65" presetID="41" presetClass="entr" presetSubtype="0" fill="hold" grpId="0" nodeType="afterEffect">
                                  <p:stCondLst>
                                    <p:cond delay="0"/>
                                  </p:stCondLst>
                                  <p:iterate type="lt">
                                    <p:tmPct val="10000"/>
                                  </p:iterate>
                                  <p:childTnLst>
                                    <p:set>
                                      <p:cBhvr>
                                        <p:cTn id="66" dur="1" fill="hold">
                                          <p:stCondLst>
                                            <p:cond delay="0"/>
                                          </p:stCondLst>
                                        </p:cTn>
                                        <p:tgtEl>
                                          <p:spTgt spid="71"/>
                                        </p:tgtEl>
                                        <p:attrNameLst>
                                          <p:attrName>style.visibility</p:attrName>
                                        </p:attrNameLst>
                                      </p:cBhvr>
                                      <p:to>
                                        <p:strVal val="visible"/>
                                      </p:to>
                                    </p:set>
                                    <p:anim calcmode="lin" valueType="num">
                                      <p:cBhvr>
                                        <p:cTn id="67" dur="500" fill="hold"/>
                                        <p:tgtEl>
                                          <p:spTgt spid="71"/>
                                        </p:tgtEl>
                                        <p:attrNameLst>
                                          <p:attrName>ppt_x</p:attrName>
                                        </p:attrNameLst>
                                      </p:cBhvr>
                                      <p:tavLst>
                                        <p:tav tm="0">
                                          <p:val>
                                            <p:strVal val="#ppt_x"/>
                                          </p:val>
                                        </p:tav>
                                        <p:tav tm="50000">
                                          <p:val>
                                            <p:strVal val="#ppt_x+.1"/>
                                          </p:val>
                                        </p:tav>
                                        <p:tav tm="100000">
                                          <p:val>
                                            <p:strVal val="#ppt_x"/>
                                          </p:val>
                                        </p:tav>
                                      </p:tavLst>
                                    </p:anim>
                                    <p:anim calcmode="lin" valueType="num">
                                      <p:cBhvr>
                                        <p:cTn id="68" dur="500" fill="hold"/>
                                        <p:tgtEl>
                                          <p:spTgt spid="71"/>
                                        </p:tgtEl>
                                        <p:attrNameLst>
                                          <p:attrName>ppt_y</p:attrName>
                                        </p:attrNameLst>
                                      </p:cBhvr>
                                      <p:tavLst>
                                        <p:tav tm="0">
                                          <p:val>
                                            <p:strVal val="#ppt_y"/>
                                          </p:val>
                                        </p:tav>
                                        <p:tav tm="100000">
                                          <p:val>
                                            <p:strVal val="#ppt_y"/>
                                          </p:val>
                                        </p:tav>
                                      </p:tavLst>
                                    </p:anim>
                                    <p:anim calcmode="lin" valueType="num">
                                      <p:cBhvr>
                                        <p:cTn id="69" dur="500" fill="hold"/>
                                        <p:tgtEl>
                                          <p:spTgt spid="71"/>
                                        </p:tgtEl>
                                        <p:attrNameLst>
                                          <p:attrName>ppt_h</p:attrName>
                                        </p:attrNameLst>
                                      </p:cBhvr>
                                      <p:tavLst>
                                        <p:tav tm="0">
                                          <p:val>
                                            <p:strVal val="#ppt_h/10"/>
                                          </p:val>
                                        </p:tav>
                                        <p:tav tm="50000">
                                          <p:val>
                                            <p:strVal val="#ppt_h+.01"/>
                                          </p:val>
                                        </p:tav>
                                        <p:tav tm="100000">
                                          <p:val>
                                            <p:strVal val="#ppt_h"/>
                                          </p:val>
                                        </p:tav>
                                      </p:tavLst>
                                    </p:anim>
                                    <p:anim calcmode="lin" valueType="num">
                                      <p:cBhvr>
                                        <p:cTn id="70" dur="500" fill="hold"/>
                                        <p:tgtEl>
                                          <p:spTgt spid="71"/>
                                        </p:tgtEl>
                                        <p:attrNameLst>
                                          <p:attrName>ppt_w</p:attrName>
                                        </p:attrNameLst>
                                      </p:cBhvr>
                                      <p:tavLst>
                                        <p:tav tm="0">
                                          <p:val>
                                            <p:strVal val="#ppt_w/10"/>
                                          </p:val>
                                        </p:tav>
                                        <p:tav tm="50000">
                                          <p:val>
                                            <p:strVal val="#ppt_w+.01"/>
                                          </p:val>
                                        </p:tav>
                                        <p:tav tm="100000">
                                          <p:val>
                                            <p:strVal val="#ppt_w"/>
                                          </p:val>
                                        </p:tav>
                                      </p:tavLst>
                                    </p:anim>
                                    <p:animEffect transition="in" filter="fade">
                                      <p:cBhvr>
                                        <p:cTn id="71" dur="500" tmFilter="0,0; .5, 1; 1, 1"/>
                                        <p:tgtEl>
                                          <p:spTgt spid="71"/>
                                        </p:tgtEl>
                                      </p:cBhvr>
                                    </p:animEffect>
                                  </p:childTnLst>
                                </p:cTn>
                              </p:par>
                            </p:childTnLst>
                          </p:cTn>
                        </p:par>
                        <p:par>
                          <p:cTn id="72" fill="hold" nodeType="afterGroup">
                            <p:stCondLst>
                              <p:cond delay="4250"/>
                            </p:stCondLst>
                            <p:childTnLst>
                              <p:par>
                                <p:cTn id="73" presetID="42" presetClass="entr" presetSubtype="0" fill="hold" grpId="0" nodeType="afterEffect">
                                  <p:stCondLst>
                                    <p:cond delay="0"/>
                                  </p:stCondLst>
                                  <p:childTnLst>
                                    <p:set>
                                      <p:cBhvr>
                                        <p:cTn id="74" dur="1" fill="hold">
                                          <p:stCondLst>
                                            <p:cond delay="0"/>
                                          </p:stCondLst>
                                        </p:cTn>
                                        <p:tgtEl>
                                          <p:spTgt spid="67"/>
                                        </p:tgtEl>
                                        <p:attrNameLst>
                                          <p:attrName>style.visibility</p:attrName>
                                        </p:attrNameLst>
                                      </p:cBhvr>
                                      <p:to>
                                        <p:strVal val="visible"/>
                                      </p:to>
                                    </p:set>
                                    <p:animEffect transition="in" filter="fade">
                                      <p:cBhvr>
                                        <p:cTn id="75" dur="1000"/>
                                        <p:tgtEl>
                                          <p:spTgt spid="67"/>
                                        </p:tgtEl>
                                      </p:cBhvr>
                                    </p:animEffect>
                                    <p:anim calcmode="lin" valueType="num">
                                      <p:cBhvr>
                                        <p:cTn id="76" dur="1000" fill="hold"/>
                                        <p:tgtEl>
                                          <p:spTgt spid="67"/>
                                        </p:tgtEl>
                                        <p:attrNameLst>
                                          <p:attrName>ppt_x</p:attrName>
                                        </p:attrNameLst>
                                      </p:cBhvr>
                                      <p:tavLst>
                                        <p:tav tm="0">
                                          <p:val>
                                            <p:strVal val="#ppt_x"/>
                                          </p:val>
                                        </p:tav>
                                        <p:tav tm="100000">
                                          <p:val>
                                            <p:strVal val="#ppt_x"/>
                                          </p:val>
                                        </p:tav>
                                      </p:tavLst>
                                    </p:anim>
                                    <p:anim calcmode="lin" valueType="num">
                                      <p:cBhvr>
                                        <p:cTn id="77" dur="1000" fill="hold"/>
                                        <p:tgtEl>
                                          <p:spTgt spid="67"/>
                                        </p:tgtEl>
                                        <p:attrNameLst>
                                          <p:attrName>ppt_y</p:attrName>
                                        </p:attrNameLst>
                                      </p:cBhvr>
                                      <p:tavLst>
                                        <p:tav tm="0">
                                          <p:val>
                                            <p:strVal val="#ppt_y+.1"/>
                                          </p:val>
                                        </p:tav>
                                        <p:tav tm="100000">
                                          <p:val>
                                            <p:strVal val="#ppt_y"/>
                                          </p:val>
                                        </p:tav>
                                      </p:tavLst>
                                    </p:anim>
                                  </p:childTnLst>
                                </p:cTn>
                              </p:par>
                            </p:childTnLst>
                          </p:cTn>
                        </p:par>
                        <p:par>
                          <p:cTn id="78" fill="hold" nodeType="afterGroup">
                            <p:stCondLst>
                              <p:cond delay="5250"/>
                            </p:stCondLst>
                            <p:childTnLst>
                              <p:par>
                                <p:cTn id="79" presetID="41" presetClass="entr" presetSubtype="0" fill="hold" grpId="0" nodeType="afterEffect">
                                  <p:stCondLst>
                                    <p:cond delay="0"/>
                                  </p:stCondLst>
                                  <p:iterate type="lt">
                                    <p:tmPct val="10000"/>
                                  </p:iterate>
                                  <p:childTnLst>
                                    <p:set>
                                      <p:cBhvr>
                                        <p:cTn id="80" dur="1" fill="hold">
                                          <p:stCondLst>
                                            <p:cond delay="0"/>
                                          </p:stCondLst>
                                        </p:cTn>
                                        <p:tgtEl>
                                          <p:spTgt spid="72"/>
                                        </p:tgtEl>
                                        <p:attrNameLst>
                                          <p:attrName>style.visibility</p:attrName>
                                        </p:attrNameLst>
                                      </p:cBhvr>
                                      <p:to>
                                        <p:strVal val="visible"/>
                                      </p:to>
                                    </p:set>
                                    <p:anim calcmode="lin" valueType="num">
                                      <p:cBhvr>
                                        <p:cTn id="81" dur="500" fill="hold"/>
                                        <p:tgtEl>
                                          <p:spTgt spid="72"/>
                                        </p:tgtEl>
                                        <p:attrNameLst>
                                          <p:attrName>ppt_x</p:attrName>
                                        </p:attrNameLst>
                                      </p:cBhvr>
                                      <p:tavLst>
                                        <p:tav tm="0">
                                          <p:val>
                                            <p:strVal val="#ppt_x"/>
                                          </p:val>
                                        </p:tav>
                                        <p:tav tm="50000">
                                          <p:val>
                                            <p:strVal val="#ppt_x+.1"/>
                                          </p:val>
                                        </p:tav>
                                        <p:tav tm="100000">
                                          <p:val>
                                            <p:strVal val="#ppt_x"/>
                                          </p:val>
                                        </p:tav>
                                      </p:tavLst>
                                    </p:anim>
                                    <p:anim calcmode="lin" valueType="num">
                                      <p:cBhvr>
                                        <p:cTn id="82" dur="500" fill="hold"/>
                                        <p:tgtEl>
                                          <p:spTgt spid="72"/>
                                        </p:tgtEl>
                                        <p:attrNameLst>
                                          <p:attrName>ppt_y</p:attrName>
                                        </p:attrNameLst>
                                      </p:cBhvr>
                                      <p:tavLst>
                                        <p:tav tm="0">
                                          <p:val>
                                            <p:strVal val="#ppt_y"/>
                                          </p:val>
                                        </p:tav>
                                        <p:tav tm="100000">
                                          <p:val>
                                            <p:strVal val="#ppt_y"/>
                                          </p:val>
                                        </p:tav>
                                      </p:tavLst>
                                    </p:anim>
                                    <p:anim calcmode="lin" valueType="num">
                                      <p:cBhvr>
                                        <p:cTn id="83" dur="500" fill="hold"/>
                                        <p:tgtEl>
                                          <p:spTgt spid="72"/>
                                        </p:tgtEl>
                                        <p:attrNameLst>
                                          <p:attrName>ppt_h</p:attrName>
                                        </p:attrNameLst>
                                      </p:cBhvr>
                                      <p:tavLst>
                                        <p:tav tm="0">
                                          <p:val>
                                            <p:strVal val="#ppt_h/10"/>
                                          </p:val>
                                        </p:tav>
                                        <p:tav tm="50000">
                                          <p:val>
                                            <p:strVal val="#ppt_h+.01"/>
                                          </p:val>
                                        </p:tav>
                                        <p:tav tm="100000">
                                          <p:val>
                                            <p:strVal val="#ppt_h"/>
                                          </p:val>
                                        </p:tav>
                                      </p:tavLst>
                                    </p:anim>
                                    <p:anim calcmode="lin" valueType="num">
                                      <p:cBhvr>
                                        <p:cTn id="84" dur="500" fill="hold"/>
                                        <p:tgtEl>
                                          <p:spTgt spid="72"/>
                                        </p:tgtEl>
                                        <p:attrNameLst>
                                          <p:attrName>ppt_w</p:attrName>
                                        </p:attrNameLst>
                                      </p:cBhvr>
                                      <p:tavLst>
                                        <p:tav tm="0">
                                          <p:val>
                                            <p:strVal val="#ppt_w/10"/>
                                          </p:val>
                                        </p:tav>
                                        <p:tav tm="50000">
                                          <p:val>
                                            <p:strVal val="#ppt_w+.01"/>
                                          </p:val>
                                        </p:tav>
                                        <p:tav tm="100000">
                                          <p:val>
                                            <p:strVal val="#ppt_w"/>
                                          </p:val>
                                        </p:tav>
                                      </p:tavLst>
                                    </p:anim>
                                    <p:animEffect transition="in" filter="fade">
                                      <p:cBhvr>
                                        <p:cTn id="85" dur="500" tmFilter="0,0; .5, 1; 1, 1"/>
                                        <p:tgtEl>
                                          <p:spTgt spid="72"/>
                                        </p:tgtEl>
                                      </p:cBhvr>
                                    </p:animEffect>
                                  </p:childTnLst>
                                </p:cTn>
                              </p:par>
                            </p:childTnLst>
                          </p:cTn>
                        </p:par>
                        <p:par>
                          <p:cTn id="86" fill="hold" nodeType="afterGroup">
                            <p:stCondLst>
                              <p:cond delay="6000"/>
                            </p:stCondLst>
                            <p:childTnLst>
                              <p:par>
                                <p:cTn id="87" presetID="42" presetClass="entr" presetSubtype="0" fill="hold" grpId="0" nodeType="afterEffect">
                                  <p:stCondLst>
                                    <p:cond delay="0"/>
                                  </p:stCondLst>
                                  <p:childTnLst>
                                    <p:set>
                                      <p:cBhvr>
                                        <p:cTn id="88" dur="1" fill="hold">
                                          <p:stCondLst>
                                            <p:cond delay="0"/>
                                          </p:stCondLst>
                                        </p:cTn>
                                        <p:tgtEl>
                                          <p:spTgt spid="68"/>
                                        </p:tgtEl>
                                        <p:attrNameLst>
                                          <p:attrName>style.visibility</p:attrName>
                                        </p:attrNameLst>
                                      </p:cBhvr>
                                      <p:to>
                                        <p:strVal val="visible"/>
                                      </p:to>
                                    </p:set>
                                    <p:animEffect transition="in" filter="fade">
                                      <p:cBhvr>
                                        <p:cTn id="89" dur="1000"/>
                                        <p:tgtEl>
                                          <p:spTgt spid="68"/>
                                        </p:tgtEl>
                                      </p:cBhvr>
                                    </p:animEffect>
                                    <p:anim calcmode="lin" valueType="num">
                                      <p:cBhvr>
                                        <p:cTn id="90" dur="1000" fill="hold"/>
                                        <p:tgtEl>
                                          <p:spTgt spid="68"/>
                                        </p:tgtEl>
                                        <p:attrNameLst>
                                          <p:attrName>ppt_x</p:attrName>
                                        </p:attrNameLst>
                                      </p:cBhvr>
                                      <p:tavLst>
                                        <p:tav tm="0">
                                          <p:val>
                                            <p:strVal val="#ppt_x"/>
                                          </p:val>
                                        </p:tav>
                                        <p:tav tm="100000">
                                          <p:val>
                                            <p:strVal val="#ppt_x"/>
                                          </p:val>
                                        </p:tav>
                                      </p:tavLst>
                                    </p:anim>
                                    <p:anim calcmode="lin" valueType="num">
                                      <p:cBhvr>
                                        <p:cTn id="91"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p:bldP spid="59" grpId="0" animBg="1"/>
      <p:bldP spid="60" grpId="0" animBg="1"/>
      <p:bldP spid="61" grpId="0" animBg="1"/>
      <p:bldP spid="62" grpId="0" animBg="1"/>
      <p:bldP spid="63" grpId="0" animBg="1"/>
      <p:bldP spid="64" grpId="0" animBg="1"/>
      <p:bldP spid="65" grpId="0" animBg="1"/>
      <p:bldP spid="66" grpId="0"/>
      <p:bldP spid="67" grpId="0"/>
      <p:bldP spid="68" grpId="0"/>
      <p:bldP spid="69" grpId="0"/>
      <p:bldP spid="70" grpId="0"/>
      <p:bldP spid="71" grpId="0"/>
      <p:bldP spid="7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a:spLocks noChangeArrowheads="1"/>
          </p:cNvSpPr>
          <p:nvPr/>
        </p:nvSpPr>
        <p:spPr bwMode="auto">
          <a:xfrm>
            <a:off x="2339975" y="1643063"/>
            <a:ext cx="6804025" cy="16494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1600"/>
          </a:p>
        </p:txBody>
      </p:sp>
      <p:sp>
        <p:nvSpPr>
          <p:cNvPr id="23" name="矩形 22"/>
          <p:cNvSpPr/>
          <p:nvPr/>
        </p:nvSpPr>
        <p:spPr>
          <a:xfrm>
            <a:off x="0" y="1643063"/>
            <a:ext cx="2339975" cy="16494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104900" fontAlgn="auto">
              <a:spcBef>
                <a:spcPts val="0"/>
              </a:spcBef>
              <a:spcAft>
                <a:spcPts val="0"/>
              </a:spcAft>
              <a:defRPr/>
            </a:pPr>
            <a:endParaRPr lang="zh-CN" altLang="en-US" sz="1600" noProof="1"/>
          </a:p>
        </p:txBody>
      </p:sp>
      <p:sp>
        <p:nvSpPr>
          <p:cNvPr id="24" name="Text Box 2"/>
          <p:cNvSpPr txBox="1">
            <a:spLocks noChangeArrowheads="1"/>
          </p:cNvSpPr>
          <p:nvPr/>
        </p:nvSpPr>
        <p:spPr bwMode="auto">
          <a:xfrm>
            <a:off x="2700338" y="1924050"/>
            <a:ext cx="48577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3600" b="1">
                <a:solidFill>
                  <a:schemeClr val="bg1"/>
                </a:solidFill>
                <a:latin typeface="微软雅黑" panose="020B0503020204020204" pitchFamily="34" charset="-122"/>
                <a:ea typeface="微软雅黑" panose="020B0503020204020204" pitchFamily="34" charset="-122"/>
              </a:rPr>
              <a:t>在此输入过渡页标题</a:t>
            </a:r>
          </a:p>
        </p:txBody>
      </p:sp>
      <p:sp>
        <p:nvSpPr>
          <p:cNvPr id="25" name="Text Box 2"/>
          <p:cNvSpPr txBox="1">
            <a:spLocks noChangeArrowheads="1"/>
          </p:cNvSpPr>
          <p:nvPr/>
        </p:nvSpPr>
        <p:spPr bwMode="auto">
          <a:xfrm>
            <a:off x="2749550" y="2643188"/>
            <a:ext cx="4808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a:solidFill>
                  <a:schemeClr val="bg1"/>
                </a:solidFill>
                <a:latin typeface="微软雅黑" panose="020B0503020204020204" pitchFamily="34" charset="-122"/>
                <a:ea typeface="微软雅黑" panose="020B0503020204020204" pitchFamily="34" charset="-122"/>
              </a:rPr>
              <a:t>点击录入此部分的内容及说明，简单扼要。</a:t>
            </a:r>
          </a:p>
        </p:txBody>
      </p:sp>
      <p:sp>
        <p:nvSpPr>
          <p:cNvPr id="7" name="TextBox 6"/>
          <p:cNvSpPr txBox="1">
            <a:spLocks noChangeArrowheads="1"/>
          </p:cNvSpPr>
          <p:nvPr/>
        </p:nvSpPr>
        <p:spPr bwMode="auto">
          <a:xfrm>
            <a:off x="500063" y="1773238"/>
            <a:ext cx="1352550"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8800">
                <a:solidFill>
                  <a:schemeClr val="bg1"/>
                </a:solidFill>
                <a:latin typeface="Impact" panose="020B0806030902050204" pitchFamily="34" charset="0"/>
                <a:ea typeface="微软雅黑" panose="020B0503020204020204" pitchFamily="34" charset="-122"/>
              </a:rPr>
              <a:t>04</a:t>
            </a:r>
            <a:endParaRPr lang="zh-CN" altLang="en-US" sz="8800">
              <a:solidFill>
                <a:schemeClr val="bg1"/>
              </a:solidFill>
              <a:latin typeface="Impact" panose="020B0806030902050204" pitchFamily="34" charset="0"/>
              <a:ea typeface="微软雅黑" panose="020B0503020204020204" pitchFamily="34" charset="-122"/>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ppt_x</p:attrName>
                                        </p:attrNameLst>
                                      </p:cBhvr>
                                      <p:tavLst>
                                        <p:tav tm="0">
                                          <p:val>
                                            <p:strVal val="0-#ppt_w/2"/>
                                          </p:val>
                                        </p:tav>
                                        <p:tav tm="100000">
                                          <p:val>
                                            <p:strVal val="#ppt_x"/>
                                          </p:val>
                                        </p:tav>
                                      </p:tavLst>
                                    </p:anim>
                                    <p:anim calcmode="lin" valueType="num">
                                      <p:cBhvr>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ppt_x</p:attrName>
                                        </p:attrNameLst>
                                      </p:cBhvr>
                                      <p:tavLst>
                                        <p:tav tm="0">
                                          <p:val>
                                            <p:strVal val="1+#ppt_w/2"/>
                                          </p:val>
                                        </p:tav>
                                        <p:tav tm="100000">
                                          <p:val>
                                            <p:strVal val="#ppt_x"/>
                                          </p:val>
                                        </p:tav>
                                      </p:tavLst>
                                    </p:anim>
                                    <p:anim calcmode="lin" valueType="num">
                                      <p:cBhvr>
                                        <p:cTn id="12" dur="500" fill="hold"/>
                                        <p:tgtEl>
                                          <p:spTgt spid="22"/>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500"/>
                            </p:stCondLst>
                            <p:childTnLst>
                              <p:par>
                                <p:cTn id="14" presetID="49" presetClass="entr" presetSubtype="0" decel="10000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 calcmode="lin" valueType="num">
                                      <p:cBhvr>
                                        <p:cTn id="18" dur="500" fill="hold"/>
                                        <p:tgtEl>
                                          <p:spTgt spid="7"/>
                                        </p:tgtEl>
                                        <p:attrNameLst>
                                          <p:attrName>style.rotation</p:attrName>
                                        </p:attrNameLst>
                                      </p:cBhvr>
                                      <p:tavLst>
                                        <p:tav tm="0">
                                          <p:val>
                                            <p:fltVal val="360"/>
                                          </p:val>
                                        </p:tav>
                                        <p:tav tm="100000">
                                          <p:val>
                                            <p:fltVal val="0"/>
                                          </p:val>
                                        </p:tav>
                                      </p:tavLst>
                                    </p:anim>
                                    <p:animEffect transition="in" filter="fade">
                                      <p:cBhvr>
                                        <p:cTn id="19" dur="500"/>
                                        <p:tgtEl>
                                          <p:spTgt spid="7"/>
                                        </p:tgtEl>
                                      </p:cBhvr>
                                    </p:animEffect>
                                  </p:childTnLst>
                                </p:cTn>
                              </p:par>
                            </p:childTnLst>
                          </p:cTn>
                        </p:par>
                        <p:par>
                          <p:cTn id="20" fill="hold" nodeType="afterGroup">
                            <p:stCondLst>
                              <p:cond delay="1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 calcmode="lin" valueType="num">
                                      <p:cBhvr>
                                        <p:cTn id="23" dur="8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24" dur="800" fill="hold"/>
                                        <p:tgtEl>
                                          <p:spTgt spid="24"/>
                                        </p:tgtEl>
                                        <p:attrNameLst>
                                          <p:attrName>ppt_y</p:attrName>
                                        </p:attrNameLst>
                                      </p:cBhvr>
                                      <p:tavLst>
                                        <p:tav tm="0">
                                          <p:val>
                                            <p:strVal val="#ppt_y"/>
                                          </p:val>
                                        </p:tav>
                                        <p:tav tm="100000">
                                          <p:val>
                                            <p:strVal val="#ppt_y"/>
                                          </p:val>
                                        </p:tav>
                                      </p:tavLst>
                                    </p:anim>
                                    <p:anim calcmode="lin" valueType="num">
                                      <p:cBhvr>
                                        <p:cTn id="25" dur="8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26" dur="8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800" tmFilter="0,0; .5, 1; 1, 1"/>
                                        <p:tgtEl>
                                          <p:spTgt spid="24"/>
                                        </p:tgtEl>
                                      </p:cBhvr>
                                    </p:animEffect>
                                  </p:childTnLst>
                                </p:cTn>
                              </p:par>
                            </p:childTnLst>
                          </p:cTn>
                        </p:par>
                        <p:par>
                          <p:cTn id="28" fill="hold" nodeType="afterGroup">
                            <p:stCondLst>
                              <p:cond delay="2440"/>
                            </p:stCondLst>
                            <p:childTnLst>
                              <p:par>
                                <p:cTn id="29" presetID="22" presetClass="entr" presetSubtype="4"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p:bldP spid="25" grpId="0"/>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五边形 25"/>
          <p:cNvSpPr>
            <a:spLocks noChangeArrowheads="1"/>
          </p:cNvSpPr>
          <p:nvPr/>
        </p:nvSpPr>
        <p:spPr bwMode="auto">
          <a:xfrm>
            <a:off x="2211388" y="1447800"/>
            <a:ext cx="1258887" cy="385763"/>
          </a:xfrm>
          <a:prstGeom prst="homePlate">
            <a:avLst>
              <a:gd name="adj" fmla="val 50114"/>
            </a:avLst>
          </a:prstGeom>
          <a:solidFill>
            <a:schemeClr val="accent1"/>
          </a:solidFill>
          <a:ln>
            <a:noFill/>
          </a:ln>
          <a:extLst>
            <a:ext uri="{91240B29-F687-4F45-9708-019B960494DF}">
              <a14:hiddenLine xmlns:a14="http://schemas.microsoft.com/office/drawing/2010/main" w="3175">
                <a:solidFill>
                  <a:srgbClr val="000000"/>
                </a:solidFill>
                <a:bevel/>
                <a:headEnd/>
                <a:tailEnd/>
              </a14:hiddenLine>
            </a:ext>
          </a:extLst>
        </p:spPr>
        <p:txBody>
          <a:bodyPr lIns="62118" tIns="31058" rIns="62118" bIns="31058" anchor="ctr"/>
          <a:lstStyle/>
          <a:p>
            <a:pPr algn="ctr"/>
            <a:endParaRPr lang="zh-CN" altLang="en-US" sz="1400" b="1">
              <a:solidFill>
                <a:srgbClr val="F8F8F8"/>
              </a:solidFill>
              <a:latin typeface="Arial" panose="020B0604020202020204" pitchFamily="34" charset="0"/>
              <a:ea typeface="微软雅黑" panose="020B0503020204020204" pitchFamily="34" charset="-122"/>
            </a:endParaRPr>
          </a:p>
        </p:txBody>
      </p:sp>
      <p:sp>
        <p:nvSpPr>
          <p:cNvPr id="27" name="TextBox 22"/>
          <p:cNvSpPr txBox="1">
            <a:spLocks noChangeArrowheads="1"/>
          </p:cNvSpPr>
          <p:nvPr/>
        </p:nvSpPr>
        <p:spPr bwMode="auto">
          <a:xfrm>
            <a:off x="2347913" y="1509713"/>
            <a:ext cx="1057275"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bevel/>
                <a:headEnd/>
                <a:tailEnd/>
              </a14:hiddenLine>
            </a:ext>
          </a:extLst>
        </p:spPr>
        <p:txBody>
          <a:bodyPr lIns="62118" tIns="31058" rIns="62118" bIns="31058" anchor="ctr"/>
          <a:lstStyle/>
          <a:p>
            <a:r>
              <a:rPr lang="zh-CN" altLang="en-US" sz="1100" b="1">
                <a:solidFill>
                  <a:srgbClr val="F8F8F8"/>
                </a:solidFill>
                <a:ea typeface="微软雅黑" panose="020B0503020204020204" pitchFamily="34" charset="-122"/>
              </a:rPr>
              <a:t>添加标题</a:t>
            </a:r>
          </a:p>
        </p:txBody>
      </p:sp>
      <p:sp>
        <p:nvSpPr>
          <p:cNvPr id="28" name="五边形 27"/>
          <p:cNvSpPr>
            <a:spLocks noChangeArrowheads="1"/>
          </p:cNvSpPr>
          <p:nvPr/>
        </p:nvSpPr>
        <p:spPr bwMode="auto">
          <a:xfrm>
            <a:off x="2211388" y="2638425"/>
            <a:ext cx="1258887" cy="385763"/>
          </a:xfrm>
          <a:prstGeom prst="homePlate">
            <a:avLst>
              <a:gd name="adj" fmla="val 50114"/>
            </a:avLst>
          </a:prstGeom>
          <a:solidFill>
            <a:schemeClr val="accent1"/>
          </a:solidFill>
          <a:ln>
            <a:noFill/>
          </a:ln>
          <a:extLst>
            <a:ext uri="{91240B29-F687-4F45-9708-019B960494DF}">
              <a14:hiddenLine xmlns:a14="http://schemas.microsoft.com/office/drawing/2010/main" w="3175">
                <a:solidFill>
                  <a:srgbClr val="000000"/>
                </a:solidFill>
                <a:bevel/>
                <a:headEnd/>
                <a:tailEnd/>
              </a14:hiddenLine>
            </a:ext>
          </a:extLst>
        </p:spPr>
        <p:txBody>
          <a:bodyPr lIns="62118" tIns="31058" rIns="62118" bIns="31058" anchor="ctr"/>
          <a:lstStyle/>
          <a:p>
            <a:pPr algn="ctr"/>
            <a:endParaRPr lang="zh-CN" altLang="en-US" sz="1400" b="1">
              <a:solidFill>
                <a:srgbClr val="F8F8F8"/>
              </a:solidFill>
              <a:latin typeface="Arial" panose="020B0604020202020204" pitchFamily="34" charset="0"/>
              <a:ea typeface="微软雅黑" panose="020B0503020204020204" pitchFamily="34" charset="-122"/>
            </a:endParaRPr>
          </a:p>
        </p:txBody>
      </p:sp>
      <p:sp>
        <p:nvSpPr>
          <p:cNvPr id="29" name="TextBox 22"/>
          <p:cNvSpPr txBox="1">
            <a:spLocks noChangeArrowheads="1"/>
          </p:cNvSpPr>
          <p:nvPr/>
        </p:nvSpPr>
        <p:spPr bwMode="auto">
          <a:xfrm>
            <a:off x="2354263" y="2714625"/>
            <a:ext cx="1050925"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bevel/>
                <a:headEnd/>
                <a:tailEnd/>
              </a14:hiddenLine>
            </a:ext>
          </a:extLst>
        </p:spPr>
        <p:txBody>
          <a:bodyPr lIns="62118" tIns="31058" rIns="62118" bIns="31058" anchor="ctr"/>
          <a:lstStyle/>
          <a:p>
            <a:r>
              <a:rPr lang="zh-CN" altLang="en-US" sz="1100" b="1">
                <a:solidFill>
                  <a:srgbClr val="F8F8F8"/>
                </a:solidFill>
                <a:ea typeface="微软雅黑" panose="020B0503020204020204" pitchFamily="34" charset="-122"/>
              </a:rPr>
              <a:t>添加标题</a:t>
            </a:r>
          </a:p>
        </p:txBody>
      </p:sp>
      <p:sp>
        <p:nvSpPr>
          <p:cNvPr id="30" name="五边形 29"/>
          <p:cNvSpPr>
            <a:spLocks noChangeArrowheads="1"/>
          </p:cNvSpPr>
          <p:nvPr/>
        </p:nvSpPr>
        <p:spPr bwMode="auto">
          <a:xfrm>
            <a:off x="2211388" y="3884613"/>
            <a:ext cx="1258887" cy="387350"/>
          </a:xfrm>
          <a:prstGeom prst="homePlate">
            <a:avLst>
              <a:gd name="adj" fmla="val 49909"/>
            </a:avLst>
          </a:prstGeom>
          <a:solidFill>
            <a:schemeClr val="accent1"/>
          </a:solidFill>
          <a:ln>
            <a:noFill/>
          </a:ln>
          <a:extLst>
            <a:ext uri="{91240B29-F687-4F45-9708-019B960494DF}">
              <a14:hiddenLine xmlns:a14="http://schemas.microsoft.com/office/drawing/2010/main" w="3175">
                <a:solidFill>
                  <a:srgbClr val="000000"/>
                </a:solidFill>
                <a:bevel/>
                <a:headEnd/>
                <a:tailEnd/>
              </a14:hiddenLine>
            </a:ext>
          </a:extLst>
        </p:spPr>
        <p:txBody>
          <a:bodyPr lIns="62118" tIns="31058" rIns="62118" bIns="31058" anchor="ctr"/>
          <a:lstStyle/>
          <a:p>
            <a:pPr algn="ctr"/>
            <a:endParaRPr lang="zh-CN" altLang="en-US" sz="1400" b="1">
              <a:solidFill>
                <a:srgbClr val="F8F8F8"/>
              </a:solidFill>
              <a:latin typeface="Arial" panose="020B0604020202020204" pitchFamily="34" charset="0"/>
              <a:ea typeface="微软雅黑" panose="020B0503020204020204" pitchFamily="34" charset="-122"/>
            </a:endParaRPr>
          </a:p>
        </p:txBody>
      </p:sp>
      <p:sp>
        <p:nvSpPr>
          <p:cNvPr id="31" name="TextBox 22"/>
          <p:cNvSpPr txBox="1">
            <a:spLocks noChangeArrowheads="1"/>
          </p:cNvSpPr>
          <p:nvPr/>
        </p:nvSpPr>
        <p:spPr bwMode="auto">
          <a:xfrm>
            <a:off x="2354263" y="3948113"/>
            <a:ext cx="1050925"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bevel/>
                <a:headEnd/>
                <a:tailEnd/>
              </a14:hiddenLine>
            </a:ext>
          </a:extLst>
        </p:spPr>
        <p:txBody>
          <a:bodyPr lIns="62118" tIns="31058" rIns="62118" bIns="31058" anchor="ctr"/>
          <a:lstStyle/>
          <a:p>
            <a:r>
              <a:rPr lang="zh-CN" altLang="en-US" sz="1100" b="1">
                <a:solidFill>
                  <a:srgbClr val="F8F8F8"/>
                </a:solidFill>
                <a:ea typeface="微软雅黑" panose="020B0503020204020204" pitchFamily="34" charset="-122"/>
              </a:rPr>
              <a:t>添加标题</a:t>
            </a:r>
          </a:p>
        </p:txBody>
      </p:sp>
      <p:sp>
        <p:nvSpPr>
          <p:cNvPr id="32" name="任意多边形 31"/>
          <p:cNvSpPr/>
          <p:nvPr/>
        </p:nvSpPr>
        <p:spPr bwMode="auto">
          <a:xfrm>
            <a:off x="1497013" y="1628775"/>
            <a:ext cx="855662" cy="1204913"/>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62118" tIns="31058" rIns="62118" bIns="31058" anchor="ctr"/>
          <a:lstStyle/>
          <a:p>
            <a:pPr algn="ctr" eaLnBrk="0" fontAlgn="ctr" hangingPunct="0">
              <a:buClr>
                <a:srgbClr val="FF0000"/>
              </a:buClr>
              <a:buSzPct val="70000"/>
              <a:defRPr/>
            </a:pPr>
            <a:endParaRPr lang="zh-CN" altLang="en-US" sz="1100" b="1" noProof="1">
              <a:solidFill>
                <a:schemeClr val="bg1"/>
              </a:solidFill>
              <a:latin typeface="微软雅黑" panose="020B0503020204020204" pitchFamily="34" charset="-122"/>
              <a:ea typeface="微软雅黑" panose="020B0503020204020204" pitchFamily="34" charset="-122"/>
            </a:endParaRPr>
          </a:p>
        </p:txBody>
      </p:sp>
      <p:sp>
        <p:nvSpPr>
          <p:cNvPr id="33" name="任意多边形 32"/>
          <p:cNvSpPr/>
          <p:nvPr/>
        </p:nvSpPr>
        <p:spPr bwMode="auto">
          <a:xfrm flipV="1">
            <a:off x="1497013" y="2851150"/>
            <a:ext cx="855662" cy="1227138"/>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62118" tIns="31058" rIns="62118" bIns="31058" anchor="ctr"/>
          <a:lstStyle/>
          <a:p>
            <a:pPr algn="ctr" eaLnBrk="0" fontAlgn="ctr" hangingPunct="0">
              <a:buClr>
                <a:srgbClr val="FF0000"/>
              </a:buClr>
              <a:buSzPct val="70000"/>
              <a:defRPr/>
            </a:pPr>
            <a:endParaRPr lang="zh-CN" altLang="en-US" sz="1100" b="1" noProof="1">
              <a:solidFill>
                <a:schemeClr val="bg1"/>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bwMode="auto">
          <a:xfrm>
            <a:off x="1497013" y="2851150"/>
            <a:ext cx="855662" cy="0"/>
          </a:xfrm>
          <a:prstGeom prst="line">
            <a:avLst/>
          </a:pr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cxnSp>
      <p:sp>
        <p:nvSpPr>
          <p:cNvPr id="35" name="椭圆 34"/>
          <p:cNvSpPr>
            <a:spLocks noChangeArrowheads="1"/>
          </p:cNvSpPr>
          <p:nvPr/>
        </p:nvSpPr>
        <p:spPr bwMode="auto">
          <a:xfrm>
            <a:off x="965200" y="2379663"/>
            <a:ext cx="942975" cy="942975"/>
          </a:xfrm>
          <a:prstGeom prst="ellipse">
            <a:avLst/>
          </a:prstGeom>
          <a:solidFill>
            <a:schemeClr val="accent1"/>
          </a:solidFill>
          <a:ln>
            <a:noFill/>
          </a:ln>
          <a:extLst>
            <a:ext uri="{91240B29-F687-4F45-9708-019B960494DF}">
              <a14:hiddenLine xmlns:a14="http://schemas.microsoft.com/office/drawing/2010/main" w="3175">
                <a:solidFill>
                  <a:srgbClr val="000000"/>
                </a:solidFill>
                <a:bevel/>
                <a:headEnd/>
                <a:tailEnd/>
              </a14:hiddenLine>
            </a:ext>
          </a:extLst>
        </p:spPr>
        <p:txBody>
          <a:bodyPr lIns="62118" tIns="31058" rIns="62118" bIns="31058" anchor="ctr"/>
          <a:lstStyle/>
          <a:p>
            <a:pPr algn="ctr"/>
            <a:r>
              <a:rPr lang="zh-CN" altLang="en-US" sz="1400" b="1">
                <a:solidFill>
                  <a:srgbClr val="F8F8F8"/>
                </a:solidFill>
                <a:ea typeface="微软雅黑" panose="020B0503020204020204" pitchFamily="34" charset="-122"/>
              </a:rPr>
              <a:t>添加</a:t>
            </a:r>
            <a:endParaRPr lang="en-US" altLang="zh-CN" sz="1400" b="1">
              <a:solidFill>
                <a:srgbClr val="F8F8F8"/>
              </a:solidFill>
              <a:ea typeface="微软雅黑" panose="020B0503020204020204" pitchFamily="34" charset="-122"/>
            </a:endParaRPr>
          </a:p>
          <a:p>
            <a:pPr algn="ctr"/>
            <a:r>
              <a:rPr lang="zh-CN" altLang="en-US" sz="1400" b="1">
                <a:solidFill>
                  <a:srgbClr val="F8F8F8"/>
                </a:solidFill>
                <a:ea typeface="微软雅黑" panose="020B0503020204020204" pitchFamily="34" charset="-122"/>
              </a:rPr>
              <a:t>标题</a:t>
            </a:r>
          </a:p>
        </p:txBody>
      </p:sp>
      <p:sp>
        <p:nvSpPr>
          <p:cNvPr id="36" name="右弧形箭头 35"/>
          <p:cNvSpPr>
            <a:spLocks noChangeArrowheads="1"/>
          </p:cNvSpPr>
          <p:nvPr/>
        </p:nvSpPr>
        <p:spPr bwMode="auto">
          <a:xfrm>
            <a:off x="6435725" y="1389063"/>
            <a:ext cx="673100" cy="1409700"/>
          </a:xfrm>
          <a:prstGeom prst="curvedLeftArrow">
            <a:avLst>
              <a:gd name="adj1" fmla="val 25035"/>
              <a:gd name="adj2" fmla="val 50070"/>
              <a:gd name="adj3" fmla="val 25000"/>
            </a:avLst>
          </a:prstGeom>
          <a:solidFill>
            <a:schemeClr val="accent2"/>
          </a:solidFill>
          <a:ln>
            <a:noFill/>
          </a:ln>
          <a:extLst>
            <a:ext uri="{91240B29-F687-4F45-9708-019B960494DF}">
              <a14:hiddenLine xmlns:a14="http://schemas.microsoft.com/office/drawing/2010/main" w="19050">
                <a:solidFill>
                  <a:srgbClr val="000000"/>
                </a:solidFill>
                <a:miter lim="800000"/>
                <a:headEnd/>
                <a:tailEnd/>
              </a14:hiddenLine>
            </a:ext>
          </a:extLst>
        </p:spPr>
        <p:txBody>
          <a:bodyPr lIns="55905" tIns="27953" rIns="55905" bIns="27953"/>
          <a:lstStyle/>
          <a:p>
            <a:endParaRPr lang="zh-CN" altLang="en-US" sz="1100">
              <a:solidFill>
                <a:srgbClr val="1E1C11"/>
              </a:solidFill>
              <a:ea typeface="微软雅黑" panose="020B0503020204020204" pitchFamily="34" charset="-122"/>
            </a:endParaRPr>
          </a:p>
        </p:txBody>
      </p:sp>
      <p:sp>
        <p:nvSpPr>
          <p:cNvPr id="37" name="右弧形箭头 36"/>
          <p:cNvSpPr>
            <a:spLocks noChangeArrowheads="1"/>
          </p:cNvSpPr>
          <p:nvPr/>
        </p:nvSpPr>
        <p:spPr bwMode="auto">
          <a:xfrm>
            <a:off x="6442075" y="2801938"/>
            <a:ext cx="666750" cy="1557337"/>
          </a:xfrm>
          <a:prstGeom prst="curvedLeftArrow">
            <a:avLst>
              <a:gd name="adj1" fmla="val 25012"/>
              <a:gd name="adj2" fmla="val 50012"/>
              <a:gd name="adj3" fmla="val 25000"/>
            </a:avLst>
          </a:prstGeom>
          <a:solidFill>
            <a:schemeClr val="accent2"/>
          </a:solidFill>
          <a:ln>
            <a:noFill/>
          </a:ln>
          <a:extLst>
            <a:ext uri="{91240B29-F687-4F45-9708-019B960494DF}">
              <a14:hiddenLine xmlns:a14="http://schemas.microsoft.com/office/drawing/2010/main" w="19050">
                <a:solidFill>
                  <a:srgbClr val="000000"/>
                </a:solidFill>
                <a:miter lim="800000"/>
                <a:headEnd/>
                <a:tailEnd/>
              </a14:hiddenLine>
            </a:ext>
          </a:extLst>
        </p:spPr>
        <p:txBody>
          <a:bodyPr lIns="55905" tIns="27953" rIns="55905" bIns="27953"/>
          <a:lstStyle/>
          <a:p>
            <a:endParaRPr lang="zh-CN" altLang="en-US" sz="1100">
              <a:solidFill>
                <a:srgbClr val="1E1C11"/>
              </a:solidFill>
              <a:ea typeface="微软雅黑" panose="020B0503020204020204" pitchFamily="34" charset="-122"/>
            </a:endParaRPr>
          </a:p>
        </p:txBody>
      </p:sp>
      <p:sp>
        <p:nvSpPr>
          <p:cNvPr id="38" name="右弧形箭头 37"/>
          <p:cNvSpPr>
            <a:spLocks noChangeArrowheads="1"/>
          </p:cNvSpPr>
          <p:nvPr/>
        </p:nvSpPr>
        <p:spPr bwMode="auto">
          <a:xfrm rot="10800000" flipH="1">
            <a:off x="6243638" y="1697038"/>
            <a:ext cx="769937" cy="2286000"/>
          </a:xfrm>
          <a:prstGeom prst="curvedLeftArrow">
            <a:avLst>
              <a:gd name="adj1" fmla="val 25017"/>
              <a:gd name="adj2" fmla="val 50034"/>
              <a:gd name="adj3" fmla="val 25000"/>
            </a:avLst>
          </a:prstGeom>
          <a:solidFill>
            <a:schemeClr val="accent1"/>
          </a:solidFill>
          <a:ln>
            <a:noFill/>
          </a:ln>
          <a:extLst>
            <a:ext uri="{91240B29-F687-4F45-9708-019B960494DF}">
              <a14:hiddenLine xmlns:a14="http://schemas.microsoft.com/office/drawing/2010/main" w="19050">
                <a:solidFill>
                  <a:srgbClr val="000000"/>
                </a:solidFill>
                <a:miter lim="800000"/>
                <a:headEnd/>
                <a:tailEnd/>
              </a14:hiddenLine>
            </a:ext>
          </a:extLst>
        </p:spPr>
        <p:txBody>
          <a:bodyPr lIns="55905" tIns="27953" rIns="55905" bIns="27953"/>
          <a:lstStyle/>
          <a:p>
            <a:endParaRPr lang="zh-CN" altLang="en-US" sz="1100">
              <a:solidFill>
                <a:srgbClr val="1E1C11"/>
              </a:solidFill>
              <a:ea typeface="微软雅黑" panose="020B0503020204020204" pitchFamily="34" charset="-122"/>
            </a:endParaRPr>
          </a:p>
        </p:txBody>
      </p:sp>
      <p:sp>
        <p:nvSpPr>
          <p:cNvPr id="39" name="TextBox 31"/>
          <p:cNvSpPr txBox="1">
            <a:spLocks noChangeArrowheads="1"/>
          </p:cNvSpPr>
          <p:nvPr/>
        </p:nvSpPr>
        <p:spPr bwMode="auto">
          <a:xfrm>
            <a:off x="7064375" y="2724150"/>
            <a:ext cx="8286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8" tIns="31058" rIns="62118" bIns="31058">
            <a:spAutoFit/>
          </a:bodyPr>
          <a:lstStyle/>
          <a:p>
            <a:pPr algn="ctr"/>
            <a:r>
              <a:rPr lang="zh-CN" altLang="en-US" sz="1100" b="1">
                <a:solidFill>
                  <a:schemeClr val="accent1"/>
                </a:solidFill>
                <a:latin typeface="Broadway BT"/>
                <a:ea typeface="微软雅黑" panose="020B0503020204020204" pitchFamily="34" charset="-122"/>
              </a:rPr>
              <a:t>补充性文字</a:t>
            </a:r>
          </a:p>
        </p:txBody>
      </p:sp>
      <p:sp>
        <p:nvSpPr>
          <p:cNvPr id="40" name="TextBox 31"/>
          <p:cNvSpPr txBox="1">
            <a:spLocks noChangeArrowheads="1"/>
          </p:cNvSpPr>
          <p:nvPr/>
        </p:nvSpPr>
        <p:spPr bwMode="auto">
          <a:xfrm>
            <a:off x="7200900" y="3471863"/>
            <a:ext cx="827088"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8" tIns="31058" rIns="62118" bIns="31058">
            <a:spAutoFit/>
          </a:bodyPr>
          <a:lstStyle/>
          <a:p>
            <a:pPr algn="ctr"/>
            <a:r>
              <a:rPr lang="zh-CN" altLang="en-US" sz="1100" b="1">
                <a:solidFill>
                  <a:schemeClr val="accent1"/>
                </a:solidFill>
                <a:latin typeface="Broadway BT"/>
                <a:ea typeface="微软雅黑" panose="020B0503020204020204" pitchFamily="34" charset="-122"/>
              </a:rPr>
              <a:t>补充性文字</a:t>
            </a:r>
          </a:p>
        </p:txBody>
      </p:sp>
      <p:sp>
        <p:nvSpPr>
          <p:cNvPr id="41" name="TextBox 31"/>
          <p:cNvSpPr txBox="1">
            <a:spLocks noChangeArrowheads="1"/>
          </p:cNvSpPr>
          <p:nvPr/>
        </p:nvSpPr>
        <p:spPr bwMode="auto">
          <a:xfrm>
            <a:off x="7200900" y="1958975"/>
            <a:ext cx="827088"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8" tIns="31058" rIns="62118" bIns="31058">
            <a:spAutoFit/>
          </a:bodyPr>
          <a:lstStyle/>
          <a:p>
            <a:pPr algn="ctr"/>
            <a:r>
              <a:rPr lang="zh-CN" altLang="en-US" sz="1100" b="1">
                <a:solidFill>
                  <a:schemeClr val="accent1"/>
                </a:solidFill>
                <a:latin typeface="Broadway BT"/>
                <a:ea typeface="微软雅黑" panose="020B0503020204020204" pitchFamily="34" charset="-122"/>
              </a:rPr>
              <a:t>补充性文字</a:t>
            </a:r>
          </a:p>
        </p:txBody>
      </p:sp>
      <p:sp>
        <p:nvSpPr>
          <p:cNvPr id="42" name="圆角矩形 41"/>
          <p:cNvSpPr>
            <a:spLocks noChangeArrowheads="1"/>
          </p:cNvSpPr>
          <p:nvPr/>
        </p:nvSpPr>
        <p:spPr bwMode="auto">
          <a:xfrm>
            <a:off x="3101975" y="2413000"/>
            <a:ext cx="3049588" cy="876300"/>
          </a:xfrm>
          <a:prstGeom prst="roundRect">
            <a:avLst>
              <a:gd name="adj" fmla="val 9991"/>
            </a:avLst>
          </a:prstGeom>
          <a:solidFill>
            <a:srgbClr val="F2F2F2"/>
          </a:solidFill>
          <a:ln w="3175">
            <a:solidFill>
              <a:srgbClr val="7F7F7F"/>
            </a:solidFill>
            <a:bevel/>
            <a:headEnd/>
            <a:tailEnd/>
          </a:ln>
        </p:spPr>
        <p:txBody>
          <a:bodyPr lIns="62118" tIns="31058" rIns="62118" bIns="31058" anchor="ct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2"/>
            <a:endParaRPr lang="zh-CN" altLang="en-US" sz="1000">
              <a:solidFill>
                <a:srgbClr val="434343"/>
              </a:solidFill>
            </a:endParaRPr>
          </a:p>
        </p:txBody>
      </p:sp>
      <p:sp>
        <p:nvSpPr>
          <p:cNvPr id="43" name="圆角矩形 42"/>
          <p:cNvSpPr>
            <a:spLocks noChangeArrowheads="1"/>
          </p:cNvSpPr>
          <p:nvPr/>
        </p:nvSpPr>
        <p:spPr bwMode="auto">
          <a:xfrm>
            <a:off x="3101975" y="3640138"/>
            <a:ext cx="3049588" cy="876300"/>
          </a:xfrm>
          <a:prstGeom prst="roundRect">
            <a:avLst>
              <a:gd name="adj" fmla="val 9991"/>
            </a:avLst>
          </a:prstGeom>
          <a:solidFill>
            <a:srgbClr val="F2F2F2"/>
          </a:solidFill>
          <a:ln w="3175">
            <a:solidFill>
              <a:srgbClr val="7F7F7F"/>
            </a:solidFill>
            <a:bevel/>
            <a:headEnd/>
            <a:tailEnd/>
          </a:ln>
        </p:spPr>
        <p:txBody>
          <a:bodyPr lIns="62118" tIns="31058" rIns="62118" bIns="31058" anchor="ct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2"/>
            <a:endParaRPr lang="zh-CN" altLang="en-US" sz="1000">
              <a:solidFill>
                <a:srgbClr val="434343"/>
              </a:solidFill>
              <a:latin typeface="Arial" panose="020B0604020202020204" pitchFamily="34" charset="0"/>
            </a:endParaRPr>
          </a:p>
        </p:txBody>
      </p:sp>
      <p:sp>
        <p:nvSpPr>
          <p:cNvPr id="44" name="圆角矩形 43"/>
          <p:cNvSpPr>
            <a:spLocks noChangeArrowheads="1"/>
          </p:cNvSpPr>
          <p:nvPr/>
        </p:nvSpPr>
        <p:spPr bwMode="auto">
          <a:xfrm>
            <a:off x="3101975" y="1198563"/>
            <a:ext cx="3049588" cy="874712"/>
          </a:xfrm>
          <a:prstGeom prst="roundRect">
            <a:avLst>
              <a:gd name="adj" fmla="val 9991"/>
            </a:avLst>
          </a:prstGeom>
          <a:solidFill>
            <a:srgbClr val="F2F2F2"/>
          </a:solidFill>
          <a:ln w="3175">
            <a:solidFill>
              <a:srgbClr val="7F7F7F"/>
            </a:solidFill>
            <a:bevel/>
            <a:headEnd/>
            <a:tailEnd/>
          </a:ln>
        </p:spPr>
        <p:txBody>
          <a:bodyPr lIns="62118" tIns="31058" rIns="62118" bIns="31058" anchor="ct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2"/>
            <a:endParaRPr lang="zh-CN" altLang="en-US" sz="1000">
              <a:solidFill>
                <a:srgbClr val="434343"/>
              </a:solidFill>
              <a:latin typeface="Arial" panose="020B0604020202020204" pitchFamily="34" charset="0"/>
            </a:endParaRPr>
          </a:p>
        </p:txBody>
      </p:sp>
      <p:sp>
        <p:nvSpPr>
          <p:cNvPr id="45" name="TextBox 32"/>
          <p:cNvSpPr txBox="1">
            <a:spLocks noChangeArrowheads="1"/>
          </p:cNvSpPr>
          <p:nvPr/>
        </p:nvSpPr>
        <p:spPr bwMode="auto">
          <a:xfrm>
            <a:off x="3294063" y="3859213"/>
            <a:ext cx="2657475"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bevel/>
                <a:headEnd/>
                <a:tailEnd/>
              </a14:hiddenLine>
            </a:ext>
          </a:extLst>
        </p:spPr>
        <p:txBody>
          <a:bodyPr lIns="62118" tIns="31058" rIns="62118" bIns="31058" anchor="ctr"/>
          <a:lstStyle/>
          <a:p>
            <a:r>
              <a:rPr lang="zh-CN" altLang="en-US" sz="1200">
                <a:solidFill>
                  <a:srgbClr val="404040"/>
                </a:solidFill>
                <a:ea typeface="微软雅黑" panose="020B0503020204020204" pitchFamily="34" charset="-122"/>
              </a:rPr>
              <a:t>您的内容打在这里，或者通过复制您的文本后，在此框中选择粘贴，并选择只保留文字。</a:t>
            </a:r>
          </a:p>
        </p:txBody>
      </p:sp>
      <p:sp>
        <p:nvSpPr>
          <p:cNvPr id="46" name="TextBox 32"/>
          <p:cNvSpPr txBox="1">
            <a:spLocks noChangeArrowheads="1"/>
          </p:cNvSpPr>
          <p:nvPr/>
        </p:nvSpPr>
        <p:spPr bwMode="auto">
          <a:xfrm>
            <a:off x="3282950" y="2566988"/>
            <a:ext cx="2657475"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bevel/>
                <a:headEnd/>
                <a:tailEnd/>
              </a14:hiddenLine>
            </a:ext>
          </a:extLst>
        </p:spPr>
        <p:txBody>
          <a:bodyPr lIns="62118" tIns="31058" rIns="62118" bIns="31058" anchor="ctr"/>
          <a:lstStyle/>
          <a:p>
            <a:r>
              <a:rPr lang="zh-CN" altLang="en-US" sz="1200">
                <a:solidFill>
                  <a:srgbClr val="404040"/>
                </a:solidFill>
                <a:ea typeface="微软雅黑" panose="020B0503020204020204" pitchFamily="34" charset="-122"/>
              </a:rPr>
              <a:t>您的内容打在这里，或者通过复制您的文本后，在此框中选择粘贴，并选择只保留文字。</a:t>
            </a:r>
          </a:p>
        </p:txBody>
      </p:sp>
      <p:sp>
        <p:nvSpPr>
          <p:cNvPr id="47" name="TextBox 32"/>
          <p:cNvSpPr txBox="1">
            <a:spLocks noChangeArrowheads="1"/>
          </p:cNvSpPr>
          <p:nvPr/>
        </p:nvSpPr>
        <p:spPr bwMode="auto">
          <a:xfrm>
            <a:off x="3286125" y="1393825"/>
            <a:ext cx="2657475" cy="47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bevel/>
                <a:headEnd/>
                <a:tailEnd/>
              </a14:hiddenLine>
            </a:ext>
          </a:extLst>
        </p:spPr>
        <p:txBody>
          <a:bodyPr lIns="62118" tIns="31058" rIns="62118" bIns="31058" anchor="ctr"/>
          <a:lstStyle/>
          <a:p>
            <a:r>
              <a:rPr lang="zh-CN" altLang="en-US" sz="1200">
                <a:solidFill>
                  <a:srgbClr val="404040"/>
                </a:solidFill>
                <a:ea typeface="微软雅黑" panose="020B0503020204020204" pitchFamily="34" charset="-122"/>
              </a:rPr>
              <a:t>您的内容打在这里，或者通过复制您的文本后，在此框中选择粘贴，并选择只保留文字。</a:t>
            </a:r>
          </a:p>
        </p:txBody>
      </p:sp>
      <p:sp>
        <p:nvSpPr>
          <p:cNvPr id="57367" name="TextBox 23"/>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57368" name="TextBox 24"/>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heel(1)">
                                      <p:cBhvr>
                                        <p:cTn id="7" dur="500"/>
                                        <p:tgtEl>
                                          <p:spTgt spid="35"/>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down)">
                                      <p:cBhvr>
                                        <p:cTn id="11" dur="500"/>
                                        <p:tgtEl>
                                          <p:spTgt spid="32"/>
                                        </p:tgtEl>
                                      </p:cBhvr>
                                    </p:animEffect>
                                  </p:childTnLst>
                                </p:cTn>
                              </p:par>
                            </p:childTnLst>
                          </p:cTn>
                        </p:par>
                        <p:par>
                          <p:cTn id="12" fill="hold" nodeType="afterGroup">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p:cTn id="15" dur="300" fill="hold"/>
                                        <p:tgtEl>
                                          <p:spTgt spid="26"/>
                                        </p:tgtEl>
                                        <p:attrNameLst>
                                          <p:attrName>ppt_w</p:attrName>
                                        </p:attrNameLst>
                                      </p:cBhvr>
                                      <p:tavLst>
                                        <p:tav tm="0">
                                          <p:val>
                                            <p:fltVal val="0"/>
                                          </p:val>
                                        </p:tav>
                                        <p:tav tm="100000">
                                          <p:val>
                                            <p:strVal val="#ppt_w"/>
                                          </p:val>
                                        </p:tav>
                                      </p:tavLst>
                                    </p:anim>
                                    <p:anim calcmode="lin" valueType="num">
                                      <p:cBhvr>
                                        <p:cTn id="16" dur="300" fill="hold"/>
                                        <p:tgtEl>
                                          <p:spTgt spid="26"/>
                                        </p:tgtEl>
                                        <p:attrNameLst>
                                          <p:attrName>ppt_h</p:attrName>
                                        </p:attrNameLst>
                                      </p:cBhvr>
                                      <p:tavLst>
                                        <p:tav tm="0">
                                          <p:val>
                                            <p:fltVal val="0"/>
                                          </p:val>
                                        </p:tav>
                                        <p:tav tm="100000">
                                          <p:val>
                                            <p:strVal val="#ppt_h"/>
                                          </p:val>
                                        </p:tav>
                                      </p:tavLst>
                                    </p:anim>
                                    <p:anim calcmode="lin" valueType="num">
                                      <p:cBhvr>
                                        <p:cTn id="17" dur="300" fill="hold"/>
                                        <p:tgtEl>
                                          <p:spTgt spid="26"/>
                                        </p:tgtEl>
                                        <p:attrNameLst>
                                          <p:attrName>style.rotation</p:attrName>
                                        </p:attrNameLst>
                                      </p:cBhvr>
                                      <p:tavLst>
                                        <p:tav tm="0">
                                          <p:val>
                                            <p:fltVal val="90"/>
                                          </p:val>
                                        </p:tav>
                                        <p:tav tm="100000">
                                          <p:val>
                                            <p:fltVal val="0"/>
                                          </p:val>
                                        </p:tav>
                                      </p:tavLst>
                                    </p:anim>
                                    <p:animEffect transition="in" filter="fade">
                                      <p:cBhvr>
                                        <p:cTn id="18" dur="300"/>
                                        <p:tgtEl>
                                          <p:spTgt spid="26"/>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300" fill="hold"/>
                                        <p:tgtEl>
                                          <p:spTgt spid="27"/>
                                        </p:tgtEl>
                                        <p:attrNameLst>
                                          <p:attrName>ppt_w</p:attrName>
                                        </p:attrNameLst>
                                      </p:cBhvr>
                                      <p:tavLst>
                                        <p:tav tm="0">
                                          <p:val>
                                            <p:fltVal val="0"/>
                                          </p:val>
                                        </p:tav>
                                        <p:tav tm="100000">
                                          <p:val>
                                            <p:strVal val="#ppt_w"/>
                                          </p:val>
                                        </p:tav>
                                      </p:tavLst>
                                    </p:anim>
                                    <p:anim calcmode="lin" valueType="num">
                                      <p:cBhvr>
                                        <p:cTn id="22" dur="300" fill="hold"/>
                                        <p:tgtEl>
                                          <p:spTgt spid="27"/>
                                        </p:tgtEl>
                                        <p:attrNameLst>
                                          <p:attrName>ppt_h</p:attrName>
                                        </p:attrNameLst>
                                      </p:cBhvr>
                                      <p:tavLst>
                                        <p:tav tm="0">
                                          <p:val>
                                            <p:fltVal val="0"/>
                                          </p:val>
                                        </p:tav>
                                        <p:tav tm="100000">
                                          <p:val>
                                            <p:strVal val="#ppt_h"/>
                                          </p:val>
                                        </p:tav>
                                      </p:tavLst>
                                    </p:anim>
                                    <p:anim calcmode="lin" valueType="num">
                                      <p:cBhvr>
                                        <p:cTn id="23" dur="300" fill="hold"/>
                                        <p:tgtEl>
                                          <p:spTgt spid="27"/>
                                        </p:tgtEl>
                                        <p:attrNameLst>
                                          <p:attrName>style.rotation</p:attrName>
                                        </p:attrNameLst>
                                      </p:cBhvr>
                                      <p:tavLst>
                                        <p:tav tm="0">
                                          <p:val>
                                            <p:fltVal val="90"/>
                                          </p:val>
                                        </p:tav>
                                        <p:tav tm="100000">
                                          <p:val>
                                            <p:fltVal val="0"/>
                                          </p:val>
                                        </p:tav>
                                      </p:tavLst>
                                    </p:anim>
                                    <p:animEffect transition="in" filter="fade">
                                      <p:cBhvr>
                                        <p:cTn id="24" dur="300"/>
                                        <p:tgtEl>
                                          <p:spTgt spid="27"/>
                                        </p:tgtEl>
                                      </p:cBhvr>
                                    </p:animEffect>
                                  </p:childTnLst>
                                </p:cTn>
                              </p:par>
                            </p:childTnLst>
                          </p:cTn>
                        </p:par>
                        <p:par>
                          <p:cTn id="25" fill="hold" nodeType="afterGroup">
                            <p:stCondLst>
                              <p:cond delay="1300"/>
                            </p:stCondLst>
                            <p:childTnLst>
                              <p:par>
                                <p:cTn id="26" presetID="22" presetClass="entr" presetSubtype="8"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left)">
                                      <p:cBhvr>
                                        <p:cTn id="28" dur="500"/>
                                        <p:tgtEl>
                                          <p:spTgt spid="47"/>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left)">
                                      <p:cBhvr>
                                        <p:cTn id="31" dur="500"/>
                                        <p:tgtEl>
                                          <p:spTgt spid="44"/>
                                        </p:tgtEl>
                                      </p:cBhvr>
                                    </p:animEffect>
                                  </p:childTnLst>
                                </p:cTn>
                              </p:par>
                            </p:childTnLst>
                          </p:cTn>
                        </p:par>
                        <p:par>
                          <p:cTn id="32" fill="hold" nodeType="afterGroup">
                            <p:stCondLst>
                              <p:cond delay="1800"/>
                            </p:stCondLst>
                            <p:childTnLst>
                              <p:par>
                                <p:cTn id="33" presetID="2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par>
                          <p:cTn id="36" fill="hold" nodeType="afterGroup">
                            <p:stCondLst>
                              <p:cond delay="2300"/>
                            </p:stCondLst>
                            <p:childTnLst>
                              <p:par>
                                <p:cTn id="37" presetID="31"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300" fill="hold"/>
                                        <p:tgtEl>
                                          <p:spTgt spid="28"/>
                                        </p:tgtEl>
                                        <p:attrNameLst>
                                          <p:attrName>ppt_w</p:attrName>
                                        </p:attrNameLst>
                                      </p:cBhvr>
                                      <p:tavLst>
                                        <p:tav tm="0">
                                          <p:val>
                                            <p:fltVal val="0"/>
                                          </p:val>
                                        </p:tav>
                                        <p:tav tm="100000">
                                          <p:val>
                                            <p:strVal val="#ppt_w"/>
                                          </p:val>
                                        </p:tav>
                                      </p:tavLst>
                                    </p:anim>
                                    <p:anim calcmode="lin" valueType="num">
                                      <p:cBhvr>
                                        <p:cTn id="40" dur="300" fill="hold"/>
                                        <p:tgtEl>
                                          <p:spTgt spid="28"/>
                                        </p:tgtEl>
                                        <p:attrNameLst>
                                          <p:attrName>ppt_h</p:attrName>
                                        </p:attrNameLst>
                                      </p:cBhvr>
                                      <p:tavLst>
                                        <p:tav tm="0">
                                          <p:val>
                                            <p:fltVal val="0"/>
                                          </p:val>
                                        </p:tav>
                                        <p:tav tm="100000">
                                          <p:val>
                                            <p:strVal val="#ppt_h"/>
                                          </p:val>
                                        </p:tav>
                                      </p:tavLst>
                                    </p:anim>
                                    <p:anim calcmode="lin" valueType="num">
                                      <p:cBhvr>
                                        <p:cTn id="41" dur="300" fill="hold"/>
                                        <p:tgtEl>
                                          <p:spTgt spid="28"/>
                                        </p:tgtEl>
                                        <p:attrNameLst>
                                          <p:attrName>style.rotation</p:attrName>
                                        </p:attrNameLst>
                                      </p:cBhvr>
                                      <p:tavLst>
                                        <p:tav tm="0">
                                          <p:val>
                                            <p:fltVal val="90"/>
                                          </p:val>
                                        </p:tav>
                                        <p:tav tm="100000">
                                          <p:val>
                                            <p:fltVal val="0"/>
                                          </p:val>
                                        </p:tav>
                                      </p:tavLst>
                                    </p:anim>
                                    <p:animEffect transition="in" filter="fade">
                                      <p:cBhvr>
                                        <p:cTn id="42" dur="300"/>
                                        <p:tgtEl>
                                          <p:spTgt spid="28"/>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p:cTn id="45" dur="300" fill="hold"/>
                                        <p:tgtEl>
                                          <p:spTgt spid="29"/>
                                        </p:tgtEl>
                                        <p:attrNameLst>
                                          <p:attrName>ppt_w</p:attrName>
                                        </p:attrNameLst>
                                      </p:cBhvr>
                                      <p:tavLst>
                                        <p:tav tm="0">
                                          <p:val>
                                            <p:fltVal val="0"/>
                                          </p:val>
                                        </p:tav>
                                        <p:tav tm="100000">
                                          <p:val>
                                            <p:strVal val="#ppt_w"/>
                                          </p:val>
                                        </p:tav>
                                      </p:tavLst>
                                    </p:anim>
                                    <p:anim calcmode="lin" valueType="num">
                                      <p:cBhvr>
                                        <p:cTn id="46" dur="300" fill="hold"/>
                                        <p:tgtEl>
                                          <p:spTgt spid="29"/>
                                        </p:tgtEl>
                                        <p:attrNameLst>
                                          <p:attrName>ppt_h</p:attrName>
                                        </p:attrNameLst>
                                      </p:cBhvr>
                                      <p:tavLst>
                                        <p:tav tm="0">
                                          <p:val>
                                            <p:fltVal val="0"/>
                                          </p:val>
                                        </p:tav>
                                        <p:tav tm="100000">
                                          <p:val>
                                            <p:strVal val="#ppt_h"/>
                                          </p:val>
                                        </p:tav>
                                      </p:tavLst>
                                    </p:anim>
                                    <p:anim calcmode="lin" valueType="num">
                                      <p:cBhvr>
                                        <p:cTn id="47" dur="300" fill="hold"/>
                                        <p:tgtEl>
                                          <p:spTgt spid="29"/>
                                        </p:tgtEl>
                                        <p:attrNameLst>
                                          <p:attrName>style.rotation</p:attrName>
                                        </p:attrNameLst>
                                      </p:cBhvr>
                                      <p:tavLst>
                                        <p:tav tm="0">
                                          <p:val>
                                            <p:fltVal val="90"/>
                                          </p:val>
                                        </p:tav>
                                        <p:tav tm="100000">
                                          <p:val>
                                            <p:fltVal val="0"/>
                                          </p:val>
                                        </p:tav>
                                      </p:tavLst>
                                    </p:anim>
                                    <p:animEffect transition="in" filter="fade">
                                      <p:cBhvr>
                                        <p:cTn id="48" dur="300"/>
                                        <p:tgtEl>
                                          <p:spTgt spid="29"/>
                                        </p:tgtEl>
                                      </p:cBhvr>
                                    </p:animEffect>
                                  </p:childTnLst>
                                </p:cTn>
                              </p:par>
                            </p:childTnLst>
                          </p:cTn>
                        </p:par>
                        <p:par>
                          <p:cTn id="49" fill="hold" nodeType="afterGroup">
                            <p:stCondLst>
                              <p:cond delay="2600"/>
                            </p:stCondLst>
                            <p:childTnLst>
                              <p:par>
                                <p:cTn id="50" presetID="22" presetClass="entr" presetSubtype="8"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wipe(left)">
                                      <p:cBhvr>
                                        <p:cTn id="52" dur="500"/>
                                        <p:tgtEl>
                                          <p:spTgt spid="4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ipe(left)">
                                      <p:cBhvr>
                                        <p:cTn id="55" dur="500"/>
                                        <p:tgtEl>
                                          <p:spTgt spid="46"/>
                                        </p:tgtEl>
                                      </p:cBhvr>
                                    </p:animEffect>
                                  </p:childTnLst>
                                </p:cTn>
                              </p:par>
                            </p:childTnLst>
                          </p:cTn>
                        </p:par>
                        <p:par>
                          <p:cTn id="56" fill="hold" nodeType="afterGroup">
                            <p:stCondLst>
                              <p:cond delay="3100"/>
                            </p:stCondLst>
                            <p:childTnLst>
                              <p:par>
                                <p:cTn id="57" presetID="22" presetClass="entr" presetSubtype="8"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ipe(left)">
                                      <p:cBhvr>
                                        <p:cTn id="59" dur="500"/>
                                        <p:tgtEl>
                                          <p:spTgt spid="33"/>
                                        </p:tgtEl>
                                      </p:cBhvr>
                                    </p:animEffect>
                                  </p:childTnLst>
                                </p:cTn>
                              </p:par>
                            </p:childTnLst>
                          </p:cTn>
                        </p:par>
                        <p:par>
                          <p:cTn id="60" fill="hold" nodeType="afterGroup">
                            <p:stCondLst>
                              <p:cond delay="3600"/>
                            </p:stCondLst>
                            <p:childTnLst>
                              <p:par>
                                <p:cTn id="61" presetID="31" presetClass="entr" presetSubtype="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300" fill="hold"/>
                                        <p:tgtEl>
                                          <p:spTgt spid="30"/>
                                        </p:tgtEl>
                                        <p:attrNameLst>
                                          <p:attrName>ppt_w</p:attrName>
                                        </p:attrNameLst>
                                      </p:cBhvr>
                                      <p:tavLst>
                                        <p:tav tm="0">
                                          <p:val>
                                            <p:fltVal val="0"/>
                                          </p:val>
                                        </p:tav>
                                        <p:tav tm="100000">
                                          <p:val>
                                            <p:strVal val="#ppt_w"/>
                                          </p:val>
                                        </p:tav>
                                      </p:tavLst>
                                    </p:anim>
                                    <p:anim calcmode="lin" valueType="num">
                                      <p:cBhvr>
                                        <p:cTn id="64" dur="300" fill="hold"/>
                                        <p:tgtEl>
                                          <p:spTgt spid="30"/>
                                        </p:tgtEl>
                                        <p:attrNameLst>
                                          <p:attrName>ppt_h</p:attrName>
                                        </p:attrNameLst>
                                      </p:cBhvr>
                                      <p:tavLst>
                                        <p:tav tm="0">
                                          <p:val>
                                            <p:fltVal val="0"/>
                                          </p:val>
                                        </p:tav>
                                        <p:tav tm="100000">
                                          <p:val>
                                            <p:strVal val="#ppt_h"/>
                                          </p:val>
                                        </p:tav>
                                      </p:tavLst>
                                    </p:anim>
                                    <p:anim calcmode="lin" valueType="num">
                                      <p:cBhvr>
                                        <p:cTn id="65" dur="300" fill="hold"/>
                                        <p:tgtEl>
                                          <p:spTgt spid="30"/>
                                        </p:tgtEl>
                                        <p:attrNameLst>
                                          <p:attrName>style.rotation</p:attrName>
                                        </p:attrNameLst>
                                      </p:cBhvr>
                                      <p:tavLst>
                                        <p:tav tm="0">
                                          <p:val>
                                            <p:fltVal val="90"/>
                                          </p:val>
                                        </p:tav>
                                        <p:tav tm="100000">
                                          <p:val>
                                            <p:fltVal val="0"/>
                                          </p:val>
                                        </p:tav>
                                      </p:tavLst>
                                    </p:anim>
                                    <p:animEffect transition="in" filter="fade">
                                      <p:cBhvr>
                                        <p:cTn id="66" dur="300"/>
                                        <p:tgtEl>
                                          <p:spTgt spid="30"/>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p:cTn id="69" dur="300" fill="hold"/>
                                        <p:tgtEl>
                                          <p:spTgt spid="31"/>
                                        </p:tgtEl>
                                        <p:attrNameLst>
                                          <p:attrName>ppt_w</p:attrName>
                                        </p:attrNameLst>
                                      </p:cBhvr>
                                      <p:tavLst>
                                        <p:tav tm="0">
                                          <p:val>
                                            <p:fltVal val="0"/>
                                          </p:val>
                                        </p:tav>
                                        <p:tav tm="100000">
                                          <p:val>
                                            <p:strVal val="#ppt_w"/>
                                          </p:val>
                                        </p:tav>
                                      </p:tavLst>
                                    </p:anim>
                                    <p:anim calcmode="lin" valueType="num">
                                      <p:cBhvr>
                                        <p:cTn id="70" dur="300" fill="hold"/>
                                        <p:tgtEl>
                                          <p:spTgt spid="31"/>
                                        </p:tgtEl>
                                        <p:attrNameLst>
                                          <p:attrName>ppt_h</p:attrName>
                                        </p:attrNameLst>
                                      </p:cBhvr>
                                      <p:tavLst>
                                        <p:tav tm="0">
                                          <p:val>
                                            <p:fltVal val="0"/>
                                          </p:val>
                                        </p:tav>
                                        <p:tav tm="100000">
                                          <p:val>
                                            <p:strVal val="#ppt_h"/>
                                          </p:val>
                                        </p:tav>
                                      </p:tavLst>
                                    </p:anim>
                                    <p:anim calcmode="lin" valueType="num">
                                      <p:cBhvr>
                                        <p:cTn id="71" dur="300" fill="hold"/>
                                        <p:tgtEl>
                                          <p:spTgt spid="31"/>
                                        </p:tgtEl>
                                        <p:attrNameLst>
                                          <p:attrName>style.rotation</p:attrName>
                                        </p:attrNameLst>
                                      </p:cBhvr>
                                      <p:tavLst>
                                        <p:tav tm="0">
                                          <p:val>
                                            <p:fltVal val="90"/>
                                          </p:val>
                                        </p:tav>
                                        <p:tav tm="100000">
                                          <p:val>
                                            <p:fltVal val="0"/>
                                          </p:val>
                                        </p:tav>
                                      </p:tavLst>
                                    </p:anim>
                                    <p:animEffect transition="in" filter="fade">
                                      <p:cBhvr>
                                        <p:cTn id="72" dur="300"/>
                                        <p:tgtEl>
                                          <p:spTgt spid="31"/>
                                        </p:tgtEl>
                                      </p:cBhvr>
                                    </p:animEffect>
                                  </p:childTnLst>
                                </p:cTn>
                              </p:par>
                            </p:childTnLst>
                          </p:cTn>
                        </p:par>
                        <p:par>
                          <p:cTn id="73" fill="hold" nodeType="afterGroup">
                            <p:stCondLst>
                              <p:cond delay="3900"/>
                            </p:stCondLst>
                            <p:childTnLst>
                              <p:par>
                                <p:cTn id="74" presetID="22" presetClass="entr" presetSubtype="8" fill="hold" grpId="0" nodeType="after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wipe(left)">
                                      <p:cBhvr>
                                        <p:cTn id="76" dur="500"/>
                                        <p:tgtEl>
                                          <p:spTgt spid="43"/>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left)">
                                      <p:cBhvr>
                                        <p:cTn id="79" dur="500"/>
                                        <p:tgtEl>
                                          <p:spTgt spid="45"/>
                                        </p:tgtEl>
                                      </p:cBhvr>
                                    </p:animEffect>
                                  </p:childTnLst>
                                </p:cTn>
                              </p:par>
                            </p:childTnLst>
                          </p:cTn>
                        </p:par>
                        <p:par>
                          <p:cTn id="80" fill="hold" nodeType="afterGroup">
                            <p:stCondLst>
                              <p:cond delay="4400"/>
                            </p:stCondLst>
                            <p:childTnLst>
                              <p:par>
                                <p:cTn id="81" presetID="22" presetClass="entr" presetSubtype="1" fill="hold" grpId="0" nodeType="afterEffect">
                                  <p:stCondLst>
                                    <p:cond delay="0"/>
                                  </p:stCondLst>
                                  <p:childTnLst>
                                    <p:set>
                                      <p:cBhvr>
                                        <p:cTn id="82" dur="1" fill="hold">
                                          <p:stCondLst>
                                            <p:cond delay="0"/>
                                          </p:stCondLst>
                                        </p:cTn>
                                        <p:tgtEl>
                                          <p:spTgt spid="36"/>
                                        </p:tgtEl>
                                        <p:attrNameLst>
                                          <p:attrName>style.visibility</p:attrName>
                                        </p:attrNameLst>
                                      </p:cBhvr>
                                      <p:to>
                                        <p:strVal val="visible"/>
                                      </p:to>
                                    </p:set>
                                    <p:animEffect transition="in" filter="wipe(up)">
                                      <p:cBhvr>
                                        <p:cTn id="83" dur="500"/>
                                        <p:tgtEl>
                                          <p:spTgt spid="36"/>
                                        </p:tgtEl>
                                      </p:cBhvr>
                                    </p:animEffect>
                                  </p:childTnLst>
                                </p:cTn>
                              </p:par>
                            </p:childTnLst>
                          </p:cTn>
                        </p:par>
                        <p:par>
                          <p:cTn id="84" fill="hold" nodeType="afterGroup">
                            <p:stCondLst>
                              <p:cond delay="4900"/>
                            </p:stCondLst>
                            <p:childTnLst>
                              <p:par>
                                <p:cTn id="85" presetID="16" presetClass="entr" presetSubtype="37" fill="hold" grpId="0"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barn(outVertical)">
                                      <p:cBhvr>
                                        <p:cTn id="87" dur="500"/>
                                        <p:tgtEl>
                                          <p:spTgt spid="41"/>
                                        </p:tgtEl>
                                      </p:cBhvr>
                                    </p:animEffect>
                                  </p:childTnLst>
                                </p:cTn>
                              </p:par>
                            </p:childTnLst>
                          </p:cTn>
                        </p:par>
                        <p:par>
                          <p:cTn id="88" fill="hold" nodeType="afterGroup">
                            <p:stCondLst>
                              <p:cond delay="5400"/>
                            </p:stCondLst>
                            <p:childTnLst>
                              <p:par>
                                <p:cTn id="89" presetID="22" presetClass="entr" presetSubtype="1" fill="hold" grpId="0" nodeType="after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wipe(up)">
                                      <p:cBhvr>
                                        <p:cTn id="91" dur="500"/>
                                        <p:tgtEl>
                                          <p:spTgt spid="37"/>
                                        </p:tgtEl>
                                      </p:cBhvr>
                                    </p:animEffect>
                                  </p:childTnLst>
                                </p:cTn>
                              </p:par>
                            </p:childTnLst>
                          </p:cTn>
                        </p:par>
                        <p:par>
                          <p:cTn id="92" fill="hold" nodeType="afterGroup">
                            <p:stCondLst>
                              <p:cond delay="5900"/>
                            </p:stCondLst>
                            <p:childTnLst>
                              <p:par>
                                <p:cTn id="93" presetID="16" presetClass="entr" presetSubtype="37" fill="hold" grpId="0" nodeType="after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barn(outVertical)">
                                      <p:cBhvr>
                                        <p:cTn id="95" dur="500"/>
                                        <p:tgtEl>
                                          <p:spTgt spid="40"/>
                                        </p:tgtEl>
                                      </p:cBhvr>
                                    </p:animEffect>
                                  </p:childTnLst>
                                </p:cTn>
                              </p:par>
                            </p:childTnLst>
                          </p:cTn>
                        </p:par>
                        <p:par>
                          <p:cTn id="96" fill="hold" nodeType="afterGroup">
                            <p:stCondLst>
                              <p:cond delay="6400"/>
                            </p:stCondLst>
                            <p:childTnLst>
                              <p:par>
                                <p:cTn id="97" presetID="22" presetClass="entr" presetSubtype="4" fill="hold" grpId="0" nodeType="afterEffect">
                                  <p:stCondLst>
                                    <p:cond delay="0"/>
                                  </p:stCondLst>
                                  <p:childTnLst>
                                    <p:set>
                                      <p:cBhvr>
                                        <p:cTn id="98" dur="1" fill="hold">
                                          <p:stCondLst>
                                            <p:cond delay="0"/>
                                          </p:stCondLst>
                                        </p:cTn>
                                        <p:tgtEl>
                                          <p:spTgt spid="38"/>
                                        </p:tgtEl>
                                        <p:attrNameLst>
                                          <p:attrName>style.visibility</p:attrName>
                                        </p:attrNameLst>
                                      </p:cBhvr>
                                      <p:to>
                                        <p:strVal val="visible"/>
                                      </p:to>
                                    </p:set>
                                    <p:animEffect transition="in" filter="wipe(down)">
                                      <p:cBhvr>
                                        <p:cTn id="99" dur="500"/>
                                        <p:tgtEl>
                                          <p:spTgt spid="38"/>
                                        </p:tgtEl>
                                      </p:cBhvr>
                                    </p:animEffect>
                                  </p:childTnLst>
                                </p:cTn>
                              </p:par>
                            </p:childTnLst>
                          </p:cTn>
                        </p:par>
                        <p:par>
                          <p:cTn id="100" fill="hold" nodeType="afterGroup">
                            <p:stCondLst>
                              <p:cond delay="6900"/>
                            </p:stCondLst>
                            <p:childTnLst>
                              <p:par>
                                <p:cTn id="101" presetID="16" presetClass="entr" presetSubtype="37" fill="hold" grpId="0" nodeType="afterEffect">
                                  <p:stCondLst>
                                    <p:cond delay="0"/>
                                  </p:stCondLst>
                                  <p:childTnLst>
                                    <p:set>
                                      <p:cBhvr>
                                        <p:cTn id="102" dur="1" fill="hold">
                                          <p:stCondLst>
                                            <p:cond delay="0"/>
                                          </p:stCondLst>
                                        </p:cTn>
                                        <p:tgtEl>
                                          <p:spTgt spid="39"/>
                                        </p:tgtEl>
                                        <p:attrNameLst>
                                          <p:attrName>style.visibility</p:attrName>
                                        </p:attrNameLst>
                                      </p:cBhvr>
                                      <p:to>
                                        <p:strVal val="visible"/>
                                      </p:to>
                                    </p:set>
                                    <p:animEffect transition="in" filter="barn(outVertical)">
                                      <p:cBhvr>
                                        <p:cTn id="10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P spid="29" grpId="0"/>
      <p:bldP spid="30" grpId="0" animBg="1"/>
      <p:bldP spid="31" grpId="0"/>
      <p:bldP spid="32" grpId="0" animBg="1"/>
      <p:bldP spid="33" grpId="0" animBg="1"/>
      <p:bldP spid="35" grpId="0" animBg="1"/>
      <p:bldP spid="36" grpId="0" animBg="1"/>
      <p:bldP spid="37" grpId="0" animBg="1"/>
      <p:bldP spid="38" grpId="0" animBg="1"/>
      <p:bldP spid="39" grpId="0"/>
      <p:bldP spid="40" grpId="0"/>
      <p:bldP spid="41" grpId="0"/>
      <p:bldP spid="42" grpId="0" animBg="1"/>
      <p:bldP spid="43" grpId="0" animBg="1"/>
      <p:bldP spid="44" grpId="0" animBg="1"/>
      <p:bldP spid="45" grpId="0"/>
      <p:bldP spid="46" grpId="0"/>
      <p:bldP spid="4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8"/>
          <p:cNvGrpSpPr/>
          <p:nvPr/>
        </p:nvGrpSpPr>
        <p:grpSpPr bwMode="auto">
          <a:xfrm>
            <a:off x="2366628" y="1131590"/>
            <a:ext cx="1442867" cy="845091"/>
            <a:chOff x="0" y="0"/>
            <a:chExt cx="9801" cy="6692"/>
          </a:xfrm>
          <a:solidFill>
            <a:schemeClr val="accent1"/>
          </a:solidFill>
        </p:grpSpPr>
        <p:sp>
          <p:nvSpPr>
            <p:cNvPr id="22" name="曲线 948"/>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fontAlgn="auto"/>
              <a:endParaRPr lang="zh-CN" altLang="en-US" noProof="1"/>
            </a:p>
          </p:txBody>
        </p:sp>
        <p:sp>
          <p:nvSpPr>
            <p:cNvPr id="23" name="曲线 948"/>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fontAlgn="auto"/>
              <a:endParaRPr lang="zh-CN" altLang="en-US" noProof="1"/>
            </a:p>
          </p:txBody>
        </p:sp>
        <p:sp>
          <p:nvSpPr>
            <p:cNvPr id="24" name="曲线 950"/>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fontAlgn="auto"/>
              <a:endParaRPr lang="zh-CN" altLang="en-US" noProof="1"/>
            </a:p>
          </p:txBody>
        </p:sp>
      </p:grpSp>
      <p:grpSp>
        <p:nvGrpSpPr>
          <p:cNvPr id="25" name="Group 12"/>
          <p:cNvGrpSpPr/>
          <p:nvPr/>
        </p:nvGrpSpPr>
        <p:grpSpPr bwMode="auto">
          <a:xfrm>
            <a:off x="5120293" y="1131590"/>
            <a:ext cx="1442867" cy="845091"/>
            <a:chOff x="0" y="0"/>
            <a:chExt cx="9801" cy="6692"/>
          </a:xfrm>
          <a:solidFill>
            <a:schemeClr val="accent2"/>
          </a:solidFill>
        </p:grpSpPr>
        <p:sp>
          <p:nvSpPr>
            <p:cNvPr id="45" name="曲线 948"/>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algn="ctr" fontAlgn="auto"/>
              <a:endParaRPr lang="zh-CN" altLang="en-US" sz="1400" b="1" noProof="1">
                <a:solidFill>
                  <a:srgbClr val="F8F8F8"/>
                </a:solidFill>
                <a:ea typeface="微软雅黑" panose="020B0503020204020204" pitchFamily="34" charset="-122"/>
              </a:endParaRPr>
            </a:p>
          </p:txBody>
        </p:sp>
        <p:sp>
          <p:nvSpPr>
            <p:cNvPr id="46" name="曲线 948"/>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algn="ctr" fontAlgn="auto"/>
              <a:endParaRPr lang="zh-CN" altLang="en-US" sz="1400" b="1" noProof="1">
                <a:solidFill>
                  <a:srgbClr val="F8F8F8"/>
                </a:solidFill>
                <a:ea typeface="微软雅黑" panose="020B0503020204020204" pitchFamily="34" charset="-122"/>
              </a:endParaRPr>
            </a:p>
          </p:txBody>
        </p:sp>
        <p:sp>
          <p:nvSpPr>
            <p:cNvPr id="47" name="曲线 950"/>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algn="ctr" fontAlgn="auto"/>
              <a:endParaRPr lang="zh-CN" altLang="en-US" sz="1400" b="1" noProof="1">
                <a:solidFill>
                  <a:srgbClr val="F8F8F8"/>
                </a:solidFill>
                <a:ea typeface="微软雅黑" panose="020B0503020204020204" pitchFamily="34" charset="-122"/>
              </a:endParaRPr>
            </a:p>
          </p:txBody>
        </p:sp>
      </p:grpSp>
      <p:sp>
        <p:nvSpPr>
          <p:cNvPr id="48" name="Text Box 16"/>
          <p:cNvSpPr txBox="1">
            <a:spLocks noChangeArrowheads="1"/>
          </p:cNvSpPr>
          <p:nvPr/>
        </p:nvSpPr>
        <p:spPr bwMode="auto">
          <a:xfrm>
            <a:off x="2366963" y="2090738"/>
            <a:ext cx="1611312" cy="250825"/>
          </a:xfrm>
          <a:prstGeom prst="rect">
            <a:avLst/>
          </a:prstGeom>
          <a:solidFill>
            <a:schemeClr val="accent1"/>
          </a:solidFill>
          <a:ln>
            <a:noFill/>
          </a:ln>
          <a:extLst>
            <a:ext uri="{91240B29-F687-4F45-9708-019B960494DF}">
              <a14:hiddenLine xmlns:a14="http://schemas.microsoft.com/office/drawing/2010/main" w="3175">
                <a:solidFill>
                  <a:srgbClr val="000000"/>
                </a:solidFill>
                <a:bevel/>
                <a:headEnd/>
                <a:tailEnd/>
              </a14:hiddenLine>
            </a:ext>
          </a:extLst>
        </p:spPr>
        <p:txBody>
          <a:bodyPr lIns="62118" tIns="31058" rIns="62118" bIns="31058" anchor="ctr"/>
          <a:lstStyle/>
          <a:p>
            <a:pPr algn="ctr">
              <a:lnSpc>
                <a:spcPct val="130000"/>
              </a:lnSpc>
            </a:pPr>
            <a:r>
              <a:rPr lang="en-US" altLang="zh-CN" sz="1100" b="1">
                <a:solidFill>
                  <a:srgbClr val="F8F8F8"/>
                </a:solidFill>
                <a:latin typeface="微软雅黑" panose="020B0503020204020204" pitchFamily="34" charset="-122"/>
                <a:ea typeface="微软雅黑" panose="020B0503020204020204" pitchFamily="34" charset="-122"/>
              </a:rPr>
              <a:t>A</a:t>
            </a:r>
            <a:r>
              <a:rPr lang="zh-CN" altLang="en-US" sz="1100" b="1">
                <a:solidFill>
                  <a:srgbClr val="F8F8F8"/>
                </a:solidFill>
                <a:latin typeface="微软雅黑" panose="020B0503020204020204" pitchFamily="34" charset="-122"/>
                <a:ea typeface="微软雅黑" panose="020B0503020204020204" pitchFamily="34" charset="-122"/>
              </a:rPr>
              <a:t>团队</a:t>
            </a:r>
          </a:p>
        </p:txBody>
      </p:sp>
      <p:sp>
        <p:nvSpPr>
          <p:cNvPr id="49" name="Rectangle 17"/>
          <p:cNvSpPr>
            <a:spLocks noChangeArrowheads="1"/>
          </p:cNvSpPr>
          <p:nvPr/>
        </p:nvSpPr>
        <p:spPr bwMode="auto">
          <a:xfrm>
            <a:off x="2366963" y="2384425"/>
            <a:ext cx="1612900" cy="146208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2118" tIns="31058" rIns="62118" bIns="31058" anchor="ctr"/>
          <a:lstStyle/>
          <a:p>
            <a:pPr>
              <a:lnSpc>
                <a:spcPct val="130000"/>
              </a:lnSpc>
            </a:pPr>
            <a:endParaRPr lang="zh-CN" altLang="en-US" sz="1000">
              <a:latin typeface="微软雅黑" panose="020B0503020204020204" pitchFamily="34" charset="-122"/>
              <a:ea typeface="微软雅黑" panose="020B0503020204020204" pitchFamily="34" charset="-122"/>
            </a:endParaRPr>
          </a:p>
        </p:txBody>
      </p:sp>
      <p:sp>
        <p:nvSpPr>
          <p:cNvPr id="50" name="Text Box 18"/>
          <p:cNvSpPr txBox="1">
            <a:spLocks noChangeArrowheads="1"/>
          </p:cNvSpPr>
          <p:nvPr/>
        </p:nvSpPr>
        <p:spPr bwMode="auto">
          <a:xfrm>
            <a:off x="5119688" y="2090738"/>
            <a:ext cx="1612900" cy="273050"/>
          </a:xfrm>
          <a:prstGeom prst="rect">
            <a:avLst/>
          </a:prstGeom>
          <a:solidFill>
            <a:schemeClr val="accent2"/>
          </a:solidFill>
          <a:ln>
            <a:noFill/>
          </a:ln>
          <a:extLst>
            <a:ext uri="{91240B29-F687-4F45-9708-019B960494DF}">
              <a14:hiddenLine xmlns:a14="http://schemas.microsoft.com/office/drawing/2010/main" w="3175">
                <a:solidFill>
                  <a:srgbClr val="000000"/>
                </a:solidFill>
                <a:bevel/>
                <a:headEnd/>
                <a:tailEnd/>
              </a14:hiddenLine>
            </a:ext>
          </a:extLst>
        </p:spPr>
        <p:txBody>
          <a:bodyPr lIns="62118" tIns="31058" rIns="62118" bIns="31058" anchor="ctr"/>
          <a:lstStyle/>
          <a:p>
            <a:pPr algn="ctr">
              <a:lnSpc>
                <a:spcPct val="130000"/>
              </a:lnSpc>
            </a:pPr>
            <a:r>
              <a:rPr lang="en-US" altLang="zh-CN" sz="1100" b="1">
                <a:solidFill>
                  <a:srgbClr val="F8F8F8"/>
                </a:solidFill>
                <a:latin typeface="微软雅黑" panose="020B0503020204020204" pitchFamily="34" charset="-122"/>
                <a:ea typeface="微软雅黑" panose="020B0503020204020204" pitchFamily="34" charset="-122"/>
              </a:rPr>
              <a:t>B</a:t>
            </a:r>
            <a:r>
              <a:rPr lang="zh-CN" altLang="en-US" sz="1100" b="1">
                <a:solidFill>
                  <a:srgbClr val="F8F8F8"/>
                </a:solidFill>
                <a:latin typeface="微软雅黑" panose="020B0503020204020204" pitchFamily="34" charset="-122"/>
                <a:ea typeface="微软雅黑" panose="020B0503020204020204" pitchFamily="34" charset="-122"/>
              </a:rPr>
              <a:t>团队</a:t>
            </a:r>
          </a:p>
        </p:txBody>
      </p:sp>
      <p:sp>
        <p:nvSpPr>
          <p:cNvPr id="51" name="Rectangle 19"/>
          <p:cNvSpPr>
            <a:spLocks noChangeArrowheads="1"/>
          </p:cNvSpPr>
          <p:nvPr/>
        </p:nvSpPr>
        <p:spPr bwMode="auto">
          <a:xfrm>
            <a:off x="5119688" y="2384425"/>
            <a:ext cx="1612900" cy="146208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2118" tIns="31058" rIns="62118" bIns="31058" anchor="ctr"/>
          <a:lstStyle/>
          <a:p>
            <a:pPr>
              <a:lnSpc>
                <a:spcPct val="130000"/>
              </a:lnSpc>
            </a:pPr>
            <a:endParaRPr lang="zh-CN" altLang="en-US" sz="1000">
              <a:latin typeface="微软雅黑" panose="020B0503020204020204" pitchFamily="34" charset="-122"/>
              <a:ea typeface="微软雅黑" panose="020B0503020204020204" pitchFamily="34" charset="-122"/>
            </a:endParaRPr>
          </a:p>
        </p:txBody>
      </p:sp>
      <p:sp>
        <p:nvSpPr>
          <p:cNvPr id="52" name="Text Box 20"/>
          <p:cNvSpPr txBox="1">
            <a:spLocks noChangeArrowheads="1"/>
          </p:cNvSpPr>
          <p:nvPr/>
        </p:nvSpPr>
        <p:spPr bwMode="auto">
          <a:xfrm>
            <a:off x="2486025" y="2481263"/>
            <a:ext cx="1401763" cy="12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8" tIns="31058" rIns="62118" bIns="31058">
            <a:spAutoFit/>
          </a:bodyPr>
          <a:lstStyle/>
          <a:p>
            <a:pPr>
              <a:lnSpc>
                <a:spcPct val="130000"/>
              </a:lnSpc>
            </a:pPr>
            <a:r>
              <a:rPr lang="zh-CN" altLang="en-US" sz="1200">
                <a:solidFill>
                  <a:srgbClr val="F8F8F8"/>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3" name="Text Box 21"/>
          <p:cNvSpPr txBox="1">
            <a:spLocks noChangeArrowheads="1"/>
          </p:cNvSpPr>
          <p:nvPr/>
        </p:nvSpPr>
        <p:spPr bwMode="auto">
          <a:xfrm>
            <a:off x="5240338" y="2481263"/>
            <a:ext cx="1401762" cy="12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8" tIns="31058" rIns="62118" bIns="31058">
            <a:spAutoFit/>
          </a:bodyPr>
          <a:lstStyle/>
          <a:p>
            <a:pPr>
              <a:lnSpc>
                <a:spcPct val="130000"/>
              </a:lnSpc>
            </a:pPr>
            <a:r>
              <a:rPr lang="zh-CN" altLang="en-US" sz="1200">
                <a:solidFill>
                  <a:srgbClr val="F8F8F8"/>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nvGrpSpPr>
          <p:cNvPr id="54" name="Group 22"/>
          <p:cNvGrpSpPr/>
          <p:nvPr/>
        </p:nvGrpSpPr>
        <p:grpSpPr bwMode="auto">
          <a:xfrm>
            <a:off x="4199673" y="2005143"/>
            <a:ext cx="733160" cy="733910"/>
            <a:chOff x="0" y="0"/>
            <a:chExt cx="1700" cy="1700"/>
          </a:xfrm>
          <a:solidFill>
            <a:schemeClr val="bg1">
              <a:lumMod val="65000"/>
            </a:schemeClr>
          </a:solidFill>
        </p:grpSpPr>
        <p:sp>
          <p:nvSpPr>
            <p:cNvPr id="55" name="Oval 23"/>
            <p:cNvSpPr>
              <a:spLocks noChangeArrowheads="1"/>
            </p:cNvSpPr>
            <p:nvPr/>
          </p:nvSpPr>
          <p:spPr bwMode="auto">
            <a:xfrm>
              <a:off x="0" y="0"/>
              <a:ext cx="1700" cy="1700"/>
            </a:xfrm>
            <a:prstGeom prst="ellipse">
              <a:avLst/>
            </a:prstGeom>
            <a:solidFill>
              <a:schemeClr val="accent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fontAlgn="auto">
                <a:lnSpc>
                  <a:spcPct val="130000"/>
                </a:lnSpc>
              </a:pPr>
              <a:endParaRPr lang="zh-CN" altLang="en-US" sz="1000" noProof="1">
                <a:latin typeface="微软雅黑" panose="020B0503020204020204" pitchFamily="34" charset="-122"/>
                <a:ea typeface="微软雅黑" panose="020B0503020204020204" pitchFamily="34" charset="-122"/>
              </a:endParaRPr>
            </a:p>
          </p:txBody>
        </p:sp>
        <p:sp>
          <p:nvSpPr>
            <p:cNvPr id="56" name="WordArt 24"/>
            <p:cNvSpPr>
              <a:spLocks noChangeArrowheads="1" noChangeShapeType="1"/>
            </p:cNvSpPr>
            <p:nvPr/>
          </p:nvSpPr>
          <p:spPr bwMode="auto">
            <a:xfrm>
              <a:off x="215" y="350"/>
              <a:ext cx="1245" cy="950"/>
            </a:xfrm>
            <a:prstGeom prst="rect">
              <a:avLst/>
            </a:prstGeom>
            <a:noFill/>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fontAlgn="auto">
                <a:lnSpc>
                  <a:spcPct val="130000"/>
                </a:lnSpc>
              </a:pPr>
              <a:r>
                <a:rPr lang="en-US" altLang="zh-CN" sz="1000" b="1" noProof="1">
                  <a:solidFill>
                    <a:srgbClr val="F8F8F8"/>
                  </a:solidFill>
                  <a:latin typeface="微软雅黑" panose="020B0503020204020204" pitchFamily="34" charset="-122"/>
                  <a:ea typeface="微软雅黑" panose="020B0503020204020204" pitchFamily="34" charset="-122"/>
                </a:rPr>
                <a:t>VS</a:t>
              </a:r>
              <a:endParaRPr lang="zh-CN" altLang="en-US" sz="1000" b="1" noProof="1">
                <a:solidFill>
                  <a:srgbClr val="F8F8F8"/>
                </a:solidFill>
                <a:latin typeface="微软雅黑" panose="020B0503020204020204" pitchFamily="34" charset="-122"/>
                <a:ea typeface="微软雅黑" panose="020B0503020204020204" pitchFamily="34" charset="-122"/>
              </a:endParaRPr>
            </a:p>
          </p:txBody>
        </p:sp>
      </p:grpSp>
      <p:sp>
        <p:nvSpPr>
          <p:cNvPr id="57" name="Rectangle 269"/>
          <p:cNvSpPr/>
          <p:nvPr/>
        </p:nvSpPr>
        <p:spPr>
          <a:xfrm>
            <a:off x="1116013" y="4062413"/>
            <a:ext cx="6985000" cy="596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2118" tIns="31058" rIns="62118" bIns="31058" anchor="ctr"/>
          <a:lstStyle/>
          <a:p>
            <a:pPr algn="ctr" fontAlgn="auto"/>
            <a:endParaRPr lang="en-US" sz="700" noProof="1">
              <a:solidFill>
                <a:schemeClr val="accent1">
                  <a:lumMod val="75000"/>
                </a:schemeClr>
              </a:solidFill>
              <a:latin typeface="微软雅黑" panose="020B0503020204020204" pitchFamily="34" charset="-122"/>
              <a:ea typeface="微软雅黑" panose="020B0503020204020204" pitchFamily="34" charset="-122"/>
            </a:endParaRPr>
          </a:p>
        </p:txBody>
      </p:sp>
      <p:sp>
        <p:nvSpPr>
          <p:cNvPr id="58" name="Text Box 7"/>
          <p:cNvSpPr txBox="1">
            <a:spLocks noChangeArrowheads="1"/>
          </p:cNvSpPr>
          <p:nvPr/>
        </p:nvSpPr>
        <p:spPr bwMode="auto">
          <a:xfrm>
            <a:off x="1547813" y="4100513"/>
            <a:ext cx="5986462"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1058" tIns="15530" rIns="31058" bIns="15530" anchor="ctr">
            <a:spAutoFit/>
          </a:bodyPr>
          <a:lstStyle>
            <a:lvl1pPr defTabSz="739775">
              <a:defRPr>
                <a:solidFill>
                  <a:schemeClr val="tx1"/>
                </a:solidFill>
                <a:latin typeface="Calibri" panose="020F0502020204030204" pitchFamily="34" charset="0"/>
                <a:ea typeface="宋体" panose="02010600030101010101" pitchFamily="2" charset="-122"/>
              </a:defRPr>
            </a:lvl1pPr>
            <a:lvl2pPr defTabSz="739775">
              <a:defRPr>
                <a:solidFill>
                  <a:schemeClr val="tx1"/>
                </a:solidFill>
                <a:latin typeface="Calibri" panose="020F0502020204030204" pitchFamily="34" charset="0"/>
                <a:ea typeface="宋体" panose="02010600030101010101" pitchFamily="2" charset="-122"/>
              </a:defRPr>
            </a:lvl2pPr>
            <a:lvl3pPr defTabSz="739775">
              <a:defRPr>
                <a:solidFill>
                  <a:schemeClr val="tx1"/>
                </a:solidFill>
                <a:latin typeface="Calibri" panose="020F0502020204030204" pitchFamily="34" charset="0"/>
                <a:ea typeface="宋体" panose="02010600030101010101" pitchFamily="2" charset="-122"/>
              </a:defRPr>
            </a:lvl3pPr>
            <a:lvl4pPr defTabSz="739775">
              <a:defRPr>
                <a:solidFill>
                  <a:schemeClr val="tx1"/>
                </a:solidFill>
                <a:latin typeface="Calibri" panose="020F0502020204030204" pitchFamily="34" charset="0"/>
                <a:ea typeface="宋体" panose="02010600030101010101" pitchFamily="2" charset="-122"/>
              </a:defRPr>
            </a:lvl4pPr>
            <a:lvl5pPr defTabSz="739775">
              <a:defRPr>
                <a:solidFill>
                  <a:schemeClr val="tx1"/>
                </a:solidFill>
                <a:latin typeface="Calibri" panose="020F0502020204030204" pitchFamily="34" charset="0"/>
                <a:ea typeface="宋体" panose="02010600030101010101" pitchFamily="2" charset="-122"/>
              </a:defRPr>
            </a:lvl5pPr>
            <a:lvl6pPr defTabSz="73977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defTabSz="73977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defTabSz="73977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defTabSz="73977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30000"/>
              </a:lnSpc>
            </a:pPr>
            <a:r>
              <a:rPr lang="zh-CN" altLang="en-US" sz="120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a:t>
            </a:r>
            <a:endParaRPr lang="en-US" altLang="en-US" sz="1200">
              <a:solidFill>
                <a:schemeClr val="bg1"/>
              </a:solidFill>
              <a:latin typeface="微软雅黑" panose="020B0503020204020204" pitchFamily="34" charset="-122"/>
              <a:ea typeface="微软雅黑" panose="020B0503020204020204" pitchFamily="34" charset="-122"/>
            </a:endParaRPr>
          </a:p>
        </p:txBody>
      </p:sp>
      <p:sp>
        <p:nvSpPr>
          <p:cNvPr id="59404" name="TextBox 25"/>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59405" name="TextBox 26"/>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ppt_x</p:attrName>
                                        </p:attrNameLst>
                                      </p:cBhvr>
                                      <p:tavLst>
                                        <p:tav tm="0">
                                          <p:val>
                                            <p:strVal val="#ppt_x"/>
                                          </p:val>
                                        </p:tav>
                                        <p:tav tm="100000">
                                          <p:val>
                                            <p:strVal val="#ppt_x"/>
                                          </p:val>
                                        </p:tav>
                                      </p:tavLst>
                                    </p:anim>
                                    <p:anim calcmode="lin" valueType="num">
                                      <p:cBhvr>
                                        <p:cTn id="8" dur="5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48"/>
                                        </p:tgtEl>
                                        <p:attrNameLst>
                                          <p:attrName>style.visibility</p:attrName>
                                        </p:attrNameLst>
                                      </p:cBhvr>
                                      <p:to>
                                        <p:strVal val="visible"/>
                                      </p:to>
                                    </p:set>
                                    <p:anim calcmode="lin" valueType="num">
                                      <p:cBhvr>
                                        <p:cTn id="11" dur="500" fill="hold"/>
                                        <p:tgtEl>
                                          <p:spTgt spid="48"/>
                                        </p:tgtEl>
                                        <p:attrNameLst>
                                          <p:attrName>ppt_x</p:attrName>
                                        </p:attrNameLst>
                                      </p:cBhvr>
                                      <p:tavLst>
                                        <p:tav tm="0">
                                          <p:val>
                                            <p:strVal val="#ppt_x"/>
                                          </p:val>
                                        </p:tav>
                                        <p:tav tm="100000">
                                          <p:val>
                                            <p:strVal val="#ppt_x"/>
                                          </p:val>
                                        </p:tav>
                                      </p:tavLst>
                                    </p:anim>
                                    <p:anim calcmode="lin" valueType="num">
                                      <p:cBhvr>
                                        <p:cTn id="12" dur="500" fill="hold"/>
                                        <p:tgtEl>
                                          <p:spTgt spid="48"/>
                                        </p:tgtEl>
                                        <p:attrNameLst>
                                          <p:attrName>ppt_y</p:attrName>
                                        </p:attrNameLst>
                                      </p:cBhvr>
                                      <p:tavLst>
                                        <p:tav tm="0">
                                          <p:val>
                                            <p:strVal val="0-#ppt_h/2"/>
                                          </p:val>
                                        </p:tav>
                                        <p:tav tm="100000">
                                          <p:val>
                                            <p:strVal val="#ppt_y"/>
                                          </p:val>
                                        </p:tav>
                                      </p:tavLst>
                                    </p:anim>
                                  </p:childTnLst>
                                </p:cTn>
                              </p:par>
                            </p:childTnLst>
                          </p:cTn>
                        </p:par>
                        <p:par>
                          <p:cTn id="13" fill="hold" nodeType="afterGroup">
                            <p:stCondLst>
                              <p:cond delay="700"/>
                            </p:stCondLst>
                            <p:childTnLst>
                              <p:par>
                                <p:cTn id="14" presetID="22" presetClass="entr" presetSubtype="1"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wipe(up)">
                                      <p:cBhvr>
                                        <p:cTn id="16" dur="500"/>
                                        <p:tgtEl>
                                          <p:spTgt spid="49"/>
                                        </p:tgtEl>
                                      </p:cBhvr>
                                    </p:animEffect>
                                  </p:childTnLst>
                                </p:cTn>
                              </p:par>
                              <p:par>
                                <p:cTn id="17" presetID="22" presetClass="entr" presetSubtype="1" fill="hold" grpId="0" nodeType="withEffect">
                                  <p:stCondLst>
                                    <p:cond delay="600"/>
                                  </p:stCondLst>
                                  <p:childTnLst>
                                    <p:set>
                                      <p:cBhvr>
                                        <p:cTn id="18" dur="1" fill="hold">
                                          <p:stCondLst>
                                            <p:cond delay="0"/>
                                          </p:stCondLst>
                                        </p:cTn>
                                        <p:tgtEl>
                                          <p:spTgt spid="52"/>
                                        </p:tgtEl>
                                        <p:attrNameLst>
                                          <p:attrName>style.visibility</p:attrName>
                                        </p:attrNameLst>
                                      </p:cBhvr>
                                      <p:to>
                                        <p:strVal val="visible"/>
                                      </p:to>
                                    </p:set>
                                    <p:animEffect transition="in" filter="wipe(up)">
                                      <p:cBhvr>
                                        <p:cTn id="19" dur="500"/>
                                        <p:tgtEl>
                                          <p:spTgt spid="52"/>
                                        </p:tgtEl>
                                      </p:cBhvr>
                                    </p:animEffect>
                                  </p:childTnLst>
                                </p:cTn>
                              </p:par>
                            </p:childTnLst>
                          </p:cTn>
                        </p:par>
                        <p:par>
                          <p:cTn id="20" fill="hold" nodeType="afterGroup">
                            <p:stCondLst>
                              <p:cond delay="1800"/>
                            </p:stCondLst>
                            <p:childTnLst>
                              <p:par>
                                <p:cTn id="21" presetID="2" presetClass="entr" presetSubtype="4"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p:cTn id="23" dur="500" fill="hold"/>
                                        <p:tgtEl>
                                          <p:spTgt spid="25"/>
                                        </p:tgtEl>
                                        <p:attrNameLst>
                                          <p:attrName>ppt_x</p:attrName>
                                        </p:attrNameLst>
                                      </p:cBhvr>
                                      <p:tavLst>
                                        <p:tav tm="0">
                                          <p:val>
                                            <p:strVal val="#ppt_x"/>
                                          </p:val>
                                        </p:tav>
                                        <p:tav tm="100000">
                                          <p:val>
                                            <p:strVal val="#ppt_x"/>
                                          </p:val>
                                        </p:tav>
                                      </p:tavLst>
                                    </p:anim>
                                    <p:anim calcmode="lin" valueType="num">
                                      <p:cBhvr>
                                        <p:cTn id="24" dur="500" fill="hold"/>
                                        <p:tgtEl>
                                          <p:spTgt spid="2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00"/>
                                  </p:stCondLst>
                                  <p:childTnLst>
                                    <p:set>
                                      <p:cBhvr>
                                        <p:cTn id="26" dur="1" fill="hold">
                                          <p:stCondLst>
                                            <p:cond delay="0"/>
                                          </p:stCondLst>
                                        </p:cTn>
                                        <p:tgtEl>
                                          <p:spTgt spid="50"/>
                                        </p:tgtEl>
                                        <p:attrNameLst>
                                          <p:attrName>style.visibility</p:attrName>
                                        </p:attrNameLst>
                                      </p:cBhvr>
                                      <p:to>
                                        <p:strVal val="visible"/>
                                      </p:to>
                                    </p:set>
                                    <p:anim calcmode="lin" valueType="num">
                                      <p:cBhvr>
                                        <p:cTn id="27" dur="500" fill="hold"/>
                                        <p:tgtEl>
                                          <p:spTgt spid="50"/>
                                        </p:tgtEl>
                                        <p:attrNameLst>
                                          <p:attrName>ppt_x</p:attrName>
                                        </p:attrNameLst>
                                      </p:cBhvr>
                                      <p:tavLst>
                                        <p:tav tm="0">
                                          <p:val>
                                            <p:strVal val="#ppt_x"/>
                                          </p:val>
                                        </p:tav>
                                        <p:tav tm="100000">
                                          <p:val>
                                            <p:strVal val="#ppt_x"/>
                                          </p:val>
                                        </p:tav>
                                      </p:tavLst>
                                    </p:anim>
                                    <p:anim calcmode="lin" valueType="num">
                                      <p:cBhvr>
                                        <p:cTn id="28" dur="500" fill="hold"/>
                                        <p:tgtEl>
                                          <p:spTgt spid="50"/>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up)">
                                      <p:cBhvr>
                                        <p:cTn id="32" dur="500"/>
                                        <p:tgtEl>
                                          <p:spTgt spid="51"/>
                                        </p:tgtEl>
                                      </p:cBhvr>
                                    </p:animEffect>
                                  </p:childTnLst>
                                </p:cTn>
                              </p:par>
                            </p:childTnLst>
                          </p:cTn>
                        </p:par>
                        <p:par>
                          <p:cTn id="33" fill="hold" nodeType="afterGroup">
                            <p:stCondLst>
                              <p:cond delay="3000"/>
                            </p:stCondLst>
                            <p:childTnLst>
                              <p:par>
                                <p:cTn id="34" presetID="22" presetClass="entr" presetSubtype="1"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Effect transition="in" filter="wipe(up)">
                                      <p:cBhvr>
                                        <p:cTn id="36" dur="500"/>
                                        <p:tgtEl>
                                          <p:spTgt spid="53"/>
                                        </p:tgtEl>
                                      </p:cBhvr>
                                    </p:animEffect>
                                  </p:childTnLst>
                                </p:cTn>
                              </p:par>
                            </p:childTnLst>
                          </p:cTn>
                        </p:par>
                        <p:par>
                          <p:cTn id="37" fill="hold" nodeType="afterGroup">
                            <p:stCondLst>
                              <p:cond delay="3500"/>
                            </p:stCondLst>
                            <p:childTnLst>
                              <p:par>
                                <p:cTn id="38" presetID="53" presetClass="entr" presetSubtype="16" fill="hold" nodeType="afterEffect">
                                  <p:stCondLst>
                                    <p:cond delay="0"/>
                                  </p:stCondLst>
                                  <p:childTnLst>
                                    <p:set>
                                      <p:cBhvr>
                                        <p:cTn id="39" dur="1" fill="hold">
                                          <p:stCondLst>
                                            <p:cond delay="0"/>
                                          </p:stCondLst>
                                        </p:cTn>
                                        <p:tgtEl>
                                          <p:spTgt spid="54"/>
                                        </p:tgtEl>
                                        <p:attrNameLst>
                                          <p:attrName>style.visibility</p:attrName>
                                        </p:attrNameLst>
                                      </p:cBhvr>
                                      <p:to>
                                        <p:strVal val="visible"/>
                                      </p:to>
                                    </p:set>
                                    <p:anim calcmode="lin" valueType="num">
                                      <p:cBhvr>
                                        <p:cTn id="40" dur="500" fill="hold"/>
                                        <p:tgtEl>
                                          <p:spTgt spid="54"/>
                                        </p:tgtEl>
                                        <p:attrNameLst>
                                          <p:attrName>ppt_w</p:attrName>
                                        </p:attrNameLst>
                                      </p:cBhvr>
                                      <p:tavLst>
                                        <p:tav tm="0">
                                          <p:val>
                                            <p:fltVal val="0"/>
                                          </p:val>
                                        </p:tav>
                                        <p:tav tm="100000">
                                          <p:val>
                                            <p:strVal val="#ppt_w"/>
                                          </p:val>
                                        </p:tav>
                                      </p:tavLst>
                                    </p:anim>
                                    <p:anim calcmode="lin" valueType="num">
                                      <p:cBhvr>
                                        <p:cTn id="41" dur="500" fill="hold"/>
                                        <p:tgtEl>
                                          <p:spTgt spid="54"/>
                                        </p:tgtEl>
                                        <p:attrNameLst>
                                          <p:attrName>ppt_h</p:attrName>
                                        </p:attrNameLst>
                                      </p:cBhvr>
                                      <p:tavLst>
                                        <p:tav tm="0">
                                          <p:val>
                                            <p:fltVal val="0"/>
                                          </p:val>
                                        </p:tav>
                                        <p:tav tm="100000">
                                          <p:val>
                                            <p:strVal val="#ppt_h"/>
                                          </p:val>
                                        </p:tav>
                                      </p:tavLst>
                                    </p:anim>
                                    <p:animEffect transition="in" filter="fade">
                                      <p:cBhvr>
                                        <p:cTn id="42" dur="500"/>
                                        <p:tgtEl>
                                          <p:spTgt spid="54"/>
                                        </p:tgtEl>
                                      </p:cBhvr>
                                    </p:animEffect>
                                  </p:childTnLst>
                                </p:cTn>
                              </p:par>
                            </p:childTnLst>
                          </p:cTn>
                        </p:par>
                        <p:par>
                          <p:cTn id="43" fill="hold" nodeType="afterGroup">
                            <p:stCondLst>
                              <p:cond delay="4000"/>
                            </p:stCondLst>
                            <p:childTnLst>
                              <p:par>
                                <p:cTn id="44" presetID="2" presetClass="entr" presetSubtype="4"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 calcmode="lin" valueType="num">
                                      <p:cBhvr>
                                        <p:cTn id="46" dur="250" fill="hold"/>
                                        <p:tgtEl>
                                          <p:spTgt spid="57"/>
                                        </p:tgtEl>
                                        <p:attrNameLst>
                                          <p:attrName>ppt_x</p:attrName>
                                        </p:attrNameLst>
                                      </p:cBhvr>
                                      <p:tavLst>
                                        <p:tav tm="0">
                                          <p:val>
                                            <p:strVal val="#ppt_x"/>
                                          </p:val>
                                        </p:tav>
                                        <p:tav tm="100000">
                                          <p:val>
                                            <p:strVal val="#ppt_x"/>
                                          </p:val>
                                        </p:tav>
                                      </p:tavLst>
                                    </p:anim>
                                    <p:anim calcmode="lin" valueType="num">
                                      <p:cBhvr>
                                        <p:cTn id="47" dur="250" fill="hold"/>
                                        <p:tgtEl>
                                          <p:spTgt spid="57"/>
                                        </p:tgtEl>
                                        <p:attrNameLst>
                                          <p:attrName>ppt_y</p:attrName>
                                        </p:attrNameLst>
                                      </p:cBhvr>
                                      <p:tavLst>
                                        <p:tav tm="0">
                                          <p:val>
                                            <p:strVal val="1+#ppt_h/2"/>
                                          </p:val>
                                        </p:tav>
                                        <p:tav tm="100000">
                                          <p:val>
                                            <p:strVal val="#ppt_y"/>
                                          </p:val>
                                        </p:tav>
                                      </p:tavLst>
                                    </p:anim>
                                  </p:childTnLst>
                                </p:cTn>
                              </p:par>
                            </p:childTnLst>
                          </p:cTn>
                        </p:par>
                        <p:par>
                          <p:cTn id="48" fill="hold" nodeType="afterGroup">
                            <p:stCondLst>
                              <p:cond delay="4250"/>
                            </p:stCondLst>
                            <p:childTnLst>
                              <p:par>
                                <p:cTn id="49" presetID="2" presetClass="entr" presetSubtype="4" fill="hold" grpId="0" nodeType="afterEffect">
                                  <p:stCondLst>
                                    <p:cond delay="0"/>
                                  </p:stCondLst>
                                  <p:childTnLst>
                                    <p:set>
                                      <p:cBhvr>
                                        <p:cTn id="50" dur="1" fill="hold">
                                          <p:stCondLst>
                                            <p:cond delay="0"/>
                                          </p:stCondLst>
                                        </p:cTn>
                                        <p:tgtEl>
                                          <p:spTgt spid="58"/>
                                        </p:tgtEl>
                                        <p:attrNameLst>
                                          <p:attrName>style.visibility</p:attrName>
                                        </p:attrNameLst>
                                      </p:cBhvr>
                                      <p:to>
                                        <p:strVal val="visible"/>
                                      </p:to>
                                    </p:set>
                                    <p:anim calcmode="lin" valueType="num">
                                      <p:cBhvr>
                                        <p:cTn id="51" dur="250" fill="hold"/>
                                        <p:tgtEl>
                                          <p:spTgt spid="58"/>
                                        </p:tgtEl>
                                        <p:attrNameLst>
                                          <p:attrName>ppt_x</p:attrName>
                                        </p:attrNameLst>
                                      </p:cBhvr>
                                      <p:tavLst>
                                        <p:tav tm="0">
                                          <p:val>
                                            <p:strVal val="#ppt_x"/>
                                          </p:val>
                                        </p:tav>
                                        <p:tav tm="100000">
                                          <p:val>
                                            <p:strVal val="#ppt_x"/>
                                          </p:val>
                                        </p:tav>
                                      </p:tavLst>
                                    </p:anim>
                                    <p:anim calcmode="lin" valueType="num">
                                      <p:cBhvr>
                                        <p:cTn id="52" dur="25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ldLvl="0" animBg="1"/>
      <p:bldP spid="49" grpId="0" animBg="1"/>
      <p:bldP spid="50" grpId="0" bldLvl="0" animBg="1"/>
      <p:bldP spid="51" grpId="0" animBg="1"/>
      <p:bldP spid="52" grpId="0" bldLvl="0"/>
      <p:bldP spid="53" grpId="0"/>
      <p:bldP spid="57" grpId="0" animBg="1"/>
      <p:bldP spid="5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9"/>
          <p:cNvSpPr/>
          <p:nvPr/>
        </p:nvSpPr>
        <p:spPr bwMode="auto">
          <a:xfrm>
            <a:off x="6406538" y="2059480"/>
            <a:ext cx="1165115" cy="227883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27866" tIns="27866" rIns="27866" bIns="27866"/>
          <a:lstStyle/>
          <a:p>
            <a:pPr defTabSz="556895">
              <a:lnSpc>
                <a:spcPct val="80000"/>
              </a:lnSpc>
            </a:pPr>
            <a:endParaRPr lang="en-US" altLang="zh-CN" sz="1200" spc="-31" noProof="1">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a:p>
            <a:pPr defTabSz="556895">
              <a:lnSpc>
                <a:spcPct val="80000"/>
              </a:lnSpc>
            </a:pPr>
            <a:r>
              <a:rPr lang="zh-CN" altLang="en-US" sz="1200" spc="-31" noProof="1">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rPr>
              <a:t>单击添加标题</a:t>
            </a:r>
          </a:p>
        </p:txBody>
      </p:sp>
      <p:sp>
        <p:nvSpPr>
          <p:cNvPr id="4" name="Rectangle 68"/>
          <p:cNvSpPr/>
          <p:nvPr/>
        </p:nvSpPr>
        <p:spPr bwMode="auto">
          <a:xfrm>
            <a:off x="5174382" y="2059481"/>
            <a:ext cx="1165115" cy="1109415"/>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27866" tIns="27866" rIns="27866" bIns="27866"/>
          <a:lstStyle/>
          <a:p>
            <a:pPr defTabSz="556895">
              <a:lnSpc>
                <a:spcPct val="80000"/>
              </a:lnSpc>
            </a:pPr>
            <a:endParaRPr lang="en-US" altLang="zh-CN" sz="1200" spc="-31" noProof="1">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a:p>
            <a:pPr defTabSz="556895">
              <a:lnSpc>
                <a:spcPct val="80000"/>
              </a:lnSpc>
            </a:pPr>
            <a:endParaRPr lang="en-US" altLang="zh-CN" sz="1200" spc="-31" noProof="1">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a:p>
            <a:pPr defTabSz="556895">
              <a:lnSpc>
                <a:spcPct val="80000"/>
              </a:lnSpc>
            </a:pPr>
            <a:endParaRPr lang="en-US" altLang="zh-CN" sz="1200" spc="-31" noProof="1">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a:p>
            <a:pPr defTabSz="556895">
              <a:lnSpc>
                <a:spcPct val="80000"/>
              </a:lnSpc>
            </a:pPr>
            <a:endParaRPr lang="en-US" altLang="zh-CN" sz="1200" spc="-31" noProof="1">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a:p>
            <a:pPr defTabSz="556895">
              <a:lnSpc>
                <a:spcPct val="80000"/>
              </a:lnSpc>
            </a:pPr>
            <a:endParaRPr lang="en-US" altLang="zh-CN" sz="1200" spc="-31" noProof="1">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a:p>
            <a:pPr defTabSz="556895">
              <a:lnSpc>
                <a:spcPct val="80000"/>
              </a:lnSpc>
            </a:pPr>
            <a:r>
              <a:rPr lang="zh-CN" altLang="en-US" sz="1200" spc="-31" noProof="1">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rPr>
              <a:t>单击添加标题</a:t>
            </a:r>
          </a:p>
        </p:txBody>
      </p:sp>
      <p:sp>
        <p:nvSpPr>
          <p:cNvPr id="5" name="Rectangle 69"/>
          <p:cNvSpPr/>
          <p:nvPr/>
        </p:nvSpPr>
        <p:spPr bwMode="auto">
          <a:xfrm>
            <a:off x="5174382" y="3228904"/>
            <a:ext cx="1165115" cy="110941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27866" tIns="27866" rIns="27866" bIns="27866"/>
          <a:lstStyle/>
          <a:p>
            <a:pPr defTabSz="556895">
              <a:lnSpc>
                <a:spcPct val="80000"/>
              </a:lnSpc>
            </a:pPr>
            <a:endParaRPr lang="en-US" altLang="zh-CN" sz="1200" spc="-31" noProof="1">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a:p>
            <a:pPr defTabSz="556895">
              <a:lnSpc>
                <a:spcPct val="80000"/>
              </a:lnSpc>
            </a:pPr>
            <a:r>
              <a:rPr lang="zh-CN" altLang="en-US" sz="1200" spc="-31" noProof="1">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rPr>
              <a:t>单击添加标题</a:t>
            </a:r>
          </a:p>
        </p:txBody>
      </p:sp>
      <p:sp>
        <p:nvSpPr>
          <p:cNvPr id="6" name="Right Arrow 74"/>
          <p:cNvSpPr/>
          <p:nvPr/>
        </p:nvSpPr>
        <p:spPr bwMode="auto">
          <a:xfrm rot="16200000" flipV="1">
            <a:off x="6291263" y="3051175"/>
            <a:ext cx="2068512" cy="503238"/>
          </a:xfrm>
          <a:prstGeom prst="rightArrow">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55729" tIns="27866" rIns="55729" bIns="27866" anchor="ctr"/>
          <a:lstStyle/>
          <a:p>
            <a:pPr algn="ctr" defTabSz="556895"/>
            <a:endParaRPr lang="en-US" sz="1200" noProof="1">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7" name="TextBox 6"/>
          <p:cNvSpPr txBox="1"/>
          <p:nvPr/>
        </p:nvSpPr>
        <p:spPr>
          <a:xfrm>
            <a:off x="6536952" y="3206631"/>
            <a:ext cx="860972" cy="230833"/>
          </a:xfrm>
          <a:prstGeom prst="rect">
            <a:avLst/>
          </a:prstGeom>
          <a:noFill/>
        </p:spPr>
        <p:txBody>
          <a:bodyPr lIns="0" tIns="0" rIns="0" bIns="0">
            <a:spAutoFit/>
          </a:bodyPr>
          <a:lstStyle/>
          <a:p>
            <a:pPr fontAlgn="auto"/>
            <a:r>
              <a:rPr lang="en-US" sz="1500" b="1" noProof="1">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+80%</a:t>
            </a:r>
          </a:p>
        </p:txBody>
      </p:sp>
      <p:sp>
        <p:nvSpPr>
          <p:cNvPr id="9" name="Right Arrow 76"/>
          <p:cNvSpPr/>
          <p:nvPr/>
        </p:nvSpPr>
        <p:spPr bwMode="auto">
          <a:xfrm rot="5400000" flipV="1">
            <a:off x="5748338" y="2139950"/>
            <a:ext cx="669925" cy="504825"/>
          </a:xfrm>
          <a:prstGeom prst="rightArrow">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55729" tIns="27866" rIns="55729" bIns="27866" anchor="ctr"/>
          <a:lstStyle/>
          <a:p>
            <a:pPr algn="ctr" defTabSz="556895"/>
            <a:endParaRPr lang="en-US" sz="1200" noProof="1">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10" name="TextBox 9"/>
          <p:cNvSpPr txBox="1"/>
          <p:nvPr/>
        </p:nvSpPr>
        <p:spPr>
          <a:xfrm>
            <a:off x="5301045" y="3917279"/>
            <a:ext cx="998412" cy="230833"/>
          </a:xfrm>
          <a:prstGeom prst="rect">
            <a:avLst/>
          </a:prstGeom>
          <a:noFill/>
        </p:spPr>
        <p:txBody>
          <a:bodyPr lIns="0" tIns="0" rIns="0" bIns="0">
            <a:spAutoFit/>
          </a:bodyPr>
          <a:lstStyle/>
          <a:p>
            <a:pPr fontAlgn="auto"/>
            <a:r>
              <a:rPr lang="en-US" sz="1500" b="1" noProof="1">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+50%</a:t>
            </a:r>
          </a:p>
        </p:txBody>
      </p:sp>
      <p:sp>
        <p:nvSpPr>
          <p:cNvPr id="11" name="Right Arrow 78"/>
          <p:cNvSpPr/>
          <p:nvPr/>
        </p:nvSpPr>
        <p:spPr bwMode="auto">
          <a:xfrm rot="16200000">
            <a:off x="5679282" y="3680619"/>
            <a:ext cx="808037" cy="504825"/>
          </a:xfrm>
          <a:prstGeom prst="rightArrow">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55729" tIns="27866" rIns="55729" bIns="27866" anchor="ctr"/>
          <a:lstStyle/>
          <a:p>
            <a:pPr algn="ctr" defTabSz="556895"/>
            <a:endParaRPr lang="en-US" sz="1200" noProof="1">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12" name="TextBox 11"/>
          <p:cNvSpPr txBox="1"/>
          <p:nvPr/>
        </p:nvSpPr>
        <p:spPr>
          <a:xfrm>
            <a:off x="5276510" y="2226030"/>
            <a:ext cx="998411" cy="230833"/>
          </a:xfrm>
          <a:prstGeom prst="rect">
            <a:avLst/>
          </a:prstGeom>
          <a:noFill/>
        </p:spPr>
        <p:txBody>
          <a:bodyPr lIns="0" tIns="0" rIns="0" bIns="0">
            <a:spAutoFit/>
          </a:bodyPr>
          <a:lstStyle/>
          <a:p>
            <a:pPr fontAlgn="auto"/>
            <a:r>
              <a:rPr lang="en-US" sz="1500" b="1" noProof="1">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-30%   </a:t>
            </a:r>
          </a:p>
        </p:txBody>
      </p:sp>
      <p:graphicFrame>
        <p:nvGraphicFramePr>
          <p:cNvPr id="61450" name="对象 1"/>
          <p:cNvGraphicFramePr>
            <a:graphicFrameLocks/>
          </p:cNvGraphicFramePr>
          <p:nvPr/>
        </p:nvGraphicFramePr>
        <p:xfrm>
          <a:off x="1414463" y="1708150"/>
          <a:ext cx="3652837" cy="2732088"/>
        </p:xfrm>
        <a:graphic>
          <a:graphicData uri="http://schemas.openxmlformats.org/presentationml/2006/ole">
            <mc:AlternateContent xmlns:mc="http://schemas.openxmlformats.org/markup-compatibility/2006">
              <mc:Choice xmlns:v="urn:schemas-microsoft-com:vml" Requires="v">
                <p:oleObj spid="_x0000_s61464" r:id="rId4" imgW="3647619" imgH="2723810" progId="excel.sheet.8">
                  <p:embed/>
                </p:oleObj>
              </mc:Choice>
              <mc:Fallback>
                <p:oleObj r:id="rId4" imgW="3647619" imgH="2723810" progId="excel.sheet.8">
                  <p:embed/>
                  <p:pic>
                    <p:nvPicPr>
                      <p:cNvPr id="0" name="对象 1"/>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14463" y="1708150"/>
                        <a:ext cx="3652837" cy="273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Content Placeholder 2"/>
          <p:cNvSpPr txBox="1">
            <a:spLocks noChangeArrowheads="1"/>
          </p:cNvSpPr>
          <p:nvPr/>
        </p:nvSpPr>
        <p:spPr bwMode="auto">
          <a:xfrm>
            <a:off x="1122363" y="1438275"/>
            <a:ext cx="2728912"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spcBef>
                <a:spcPts val="1000"/>
              </a:spcBef>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en-US" sz="1200">
              <a:latin typeface="微软雅黑" panose="020B0503020204020204" pitchFamily="34" charset="-122"/>
              <a:ea typeface="微软雅黑" panose="020B0503020204020204" pitchFamily="34" charset="-122"/>
            </a:endParaRPr>
          </a:p>
        </p:txBody>
      </p:sp>
      <p:sp>
        <p:nvSpPr>
          <p:cNvPr id="15" name="Title 13"/>
          <p:cNvSpPr txBox="1">
            <a:spLocks noChangeArrowheads="1"/>
          </p:cNvSpPr>
          <p:nvPr/>
        </p:nvSpPr>
        <p:spPr bwMode="auto">
          <a:xfrm>
            <a:off x="1108075" y="1052513"/>
            <a:ext cx="2163763"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r>
              <a:rPr lang="zh-CN" altLang="en-US" sz="1400" b="1">
                <a:solidFill>
                  <a:schemeClr val="accent1"/>
                </a:solidFill>
                <a:latin typeface="微软雅黑" panose="020B0503020204020204" pitchFamily="34" charset="-122"/>
                <a:ea typeface="微软雅黑" panose="020B0503020204020204" pitchFamily="34" charset="-122"/>
              </a:rPr>
              <a:t>单击此处添加标题</a:t>
            </a:r>
          </a:p>
        </p:txBody>
      </p:sp>
      <p:sp>
        <p:nvSpPr>
          <p:cNvPr id="16" name="矩形 15"/>
          <p:cNvSpPr/>
          <p:nvPr/>
        </p:nvSpPr>
        <p:spPr>
          <a:xfrm>
            <a:off x="1533525" y="4440238"/>
            <a:ext cx="841375" cy="241300"/>
          </a:xfrm>
          <a:prstGeom prst="rect">
            <a:avLst/>
          </a:prstGeom>
        </p:spPr>
        <p:txBody>
          <a:bodyPr wrap="none" lIns="68580" tIns="34290" rIns="68580" bIns="34290">
            <a:spAutoFit/>
          </a:bodyPr>
          <a:lstStyle/>
          <a:p>
            <a:pPr defTabSz="556895">
              <a:lnSpc>
                <a:spcPct val="80000"/>
              </a:lnSpc>
            </a:pPr>
            <a:r>
              <a:rPr lang="zh-CN" altLang="en-US" sz="1400" spc="-31" noProof="1">
                <a:solidFill>
                  <a:schemeClr val="tx1">
                    <a:lumMod val="85000"/>
                    <a:lumOff val="15000"/>
                  </a:schemeClr>
                </a:solidFill>
                <a:latin typeface="微软雅黑" panose="020B0503020204020204" pitchFamily="34" charset="-122"/>
                <a:ea typeface="微软雅黑" panose="020B0503020204020204" pitchFamily="34" charset="-122"/>
                <a:cs typeface="Segoe UI" panose="020B0502040204020203" pitchFamily="34" charset="0"/>
              </a:rPr>
              <a:t>添加标题</a:t>
            </a:r>
          </a:p>
        </p:txBody>
      </p:sp>
      <p:sp>
        <p:nvSpPr>
          <p:cNvPr id="17" name="矩形 16"/>
          <p:cNvSpPr/>
          <p:nvPr/>
        </p:nvSpPr>
        <p:spPr>
          <a:xfrm>
            <a:off x="2392363" y="4440238"/>
            <a:ext cx="839787" cy="241300"/>
          </a:xfrm>
          <a:prstGeom prst="rect">
            <a:avLst/>
          </a:prstGeom>
        </p:spPr>
        <p:txBody>
          <a:bodyPr wrap="none" lIns="68580" tIns="34290" rIns="68580" bIns="34290">
            <a:spAutoFit/>
          </a:bodyPr>
          <a:lstStyle/>
          <a:p>
            <a:pPr defTabSz="556895">
              <a:lnSpc>
                <a:spcPct val="80000"/>
              </a:lnSpc>
            </a:pPr>
            <a:r>
              <a:rPr lang="zh-CN" altLang="en-US" sz="1400" spc="-31" noProof="1">
                <a:solidFill>
                  <a:schemeClr val="tx1">
                    <a:lumMod val="85000"/>
                    <a:lumOff val="15000"/>
                  </a:schemeClr>
                </a:solidFill>
                <a:latin typeface="微软雅黑" panose="020B0503020204020204" pitchFamily="34" charset="-122"/>
                <a:ea typeface="微软雅黑" panose="020B0503020204020204" pitchFamily="34" charset="-122"/>
                <a:cs typeface="Segoe UI" panose="020B0502040204020203" pitchFamily="34" charset="0"/>
              </a:rPr>
              <a:t>添加标题</a:t>
            </a:r>
          </a:p>
        </p:txBody>
      </p:sp>
      <p:sp>
        <p:nvSpPr>
          <p:cNvPr id="18" name="矩形 17"/>
          <p:cNvSpPr/>
          <p:nvPr/>
        </p:nvSpPr>
        <p:spPr>
          <a:xfrm>
            <a:off x="3271838" y="4440238"/>
            <a:ext cx="841375" cy="241300"/>
          </a:xfrm>
          <a:prstGeom prst="rect">
            <a:avLst/>
          </a:prstGeom>
        </p:spPr>
        <p:txBody>
          <a:bodyPr wrap="none" lIns="68580" tIns="34290" rIns="68580" bIns="34290">
            <a:spAutoFit/>
          </a:bodyPr>
          <a:lstStyle/>
          <a:p>
            <a:pPr defTabSz="556895">
              <a:lnSpc>
                <a:spcPct val="80000"/>
              </a:lnSpc>
            </a:pPr>
            <a:r>
              <a:rPr lang="zh-CN" altLang="en-US" sz="1400" spc="-31" noProof="1">
                <a:solidFill>
                  <a:schemeClr val="tx1">
                    <a:lumMod val="85000"/>
                    <a:lumOff val="15000"/>
                  </a:schemeClr>
                </a:solidFill>
                <a:latin typeface="微软雅黑" panose="020B0503020204020204" pitchFamily="34" charset="-122"/>
                <a:ea typeface="微软雅黑" panose="020B0503020204020204" pitchFamily="34" charset="-122"/>
                <a:cs typeface="Segoe UI" panose="020B0502040204020203" pitchFamily="34" charset="0"/>
              </a:rPr>
              <a:t>添加标题</a:t>
            </a:r>
          </a:p>
        </p:txBody>
      </p:sp>
      <p:sp>
        <p:nvSpPr>
          <p:cNvPr id="19" name="矩形 18"/>
          <p:cNvSpPr/>
          <p:nvPr/>
        </p:nvSpPr>
        <p:spPr>
          <a:xfrm>
            <a:off x="4160838" y="4440238"/>
            <a:ext cx="839787" cy="241300"/>
          </a:xfrm>
          <a:prstGeom prst="rect">
            <a:avLst/>
          </a:prstGeom>
        </p:spPr>
        <p:txBody>
          <a:bodyPr wrap="none" lIns="68580" tIns="34290" rIns="68580" bIns="34290">
            <a:spAutoFit/>
          </a:bodyPr>
          <a:lstStyle/>
          <a:p>
            <a:pPr defTabSz="556895">
              <a:lnSpc>
                <a:spcPct val="80000"/>
              </a:lnSpc>
            </a:pPr>
            <a:r>
              <a:rPr lang="zh-CN" altLang="en-US" sz="1400" spc="-31" noProof="1">
                <a:solidFill>
                  <a:schemeClr val="tx1">
                    <a:lumMod val="85000"/>
                    <a:lumOff val="15000"/>
                  </a:schemeClr>
                </a:solidFill>
                <a:latin typeface="微软雅黑" panose="020B0503020204020204" pitchFamily="34" charset="-122"/>
                <a:ea typeface="微软雅黑" panose="020B0503020204020204" pitchFamily="34" charset="-122"/>
                <a:cs typeface="Segoe UI" panose="020B0502040204020203" pitchFamily="34" charset="0"/>
              </a:rPr>
              <a:t>添加标题</a:t>
            </a:r>
          </a:p>
        </p:txBody>
      </p:sp>
      <p:sp>
        <p:nvSpPr>
          <p:cNvPr id="61457" name="TextBox 19"/>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61458" name="TextBox 20"/>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down)">
                                      <p:cBhvr>
                                        <p:cTn id="10" dur="500"/>
                                        <p:tgtEl>
                                          <p:spTgt spid="1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down)">
                                      <p:cBhvr>
                                        <p:cTn id="16" dur="500"/>
                                        <p:tgtEl>
                                          <p:spTgt spid="19"/>
                                        </p:tgtEl>
                                      </p:cBhvr>
                                    </p:animEffect>
                                  </p:childTnLst>
                                </p:cTn>
                              </p:par>
                            </p:childTnLst>
                          </p:cTn>
                        </p:par>
                        <p:par>
                          <p:cTn id="17" fill="hold" nodeType="afterGroup">
                            <p:stCondLst>
                              <p:cond delay="500"/>
                            </p:stCondLst>
                            <p:childTnLst>
                              <p:par>
                                <p:cTn id="18" presetID="22" presetClass="entr" presetSubtype="4" fill="hold" nodeType="afterEffect">
                                  <p:stCondLst>
                                    <p:cond delay="0"/>
                                  </p:stCondLst>
                                  <p:childTnLst>
                                    <p:set>
                                      <p:cBhvr>
                                        <p:cTn id="19" dur="1" fill="hold">
                                          <p:stCondLst>
                                            <p:cond delay="0"/>
                                          </p:stCondLst>
                                        </p:cTn>
                                        <p:tgtEl>
                                          <p:spTgt spid="61450"/>
                                        </p:tgtEl>
                                        <p:attrNameLst>
                                          <p:attrName>style.visibility</p:attrName>
                                        </p:attrNameLst>
                                      </p:cBhvr>
                                      <p:to>
                                        <p:strVal val="visible"/>
                                      </p:to>
                                    </p:set>
                                    <p:animEffect transition="in" filter="wipe(down)">
                                      <p:cBhvr>
                                        <p:cTn id="20" dur="1000"/>
                                        <p:tgtEl>
                                          <p:spTgt spid="61450"/>
                                        </p:tgtEl>
                                      </p:cBhvr>
                                    </p:animEffect>
                                  </p:childTnLst>
                                </p:cTn>
                              </p:par>
                            </p:childTnLst>
                          </p:cTn>
                        </p:par>
                        <p:par>
                          <p:cTn id="21" fill="hold" nodeType="afterGroup">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par>
                          <p:cTn id="25" fill="hold" nodeType="afterGroup">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par>
                          <p:cTn id="29" fill="hold" nodeType="afterGroup">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up)">
                                      <p:cBhvr>
                                        <p:cTn id="32" dur="500"/>
                                        <p:tgtEl>
                                          <p:spTgt spid="9"/>
                                        </p:tgtEl>
                                      </p:cBhvr>
                                    </p:animEffect>
                                  </p:childTnLst>
                                </p:cTn>
                              </p:par>
                            </p:childTnLst>
                          </p:cTn>
                        </p:par>
                        <p:par>
                          <p:cTn id="33" fill="hold" nodeType="afterGroup">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par>
                          <p:cTn id="37" fill="hold" nodeType="afterGroup">
                            <p:stCondLst>
                              <p:cond delay="3500"/>
                            </p:stCondLst>
                            <p:childTnLst>
                              <p:par>
                                <p:cTn id="38" presetID="22" presetClass="entr" presetSubtype="4"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down)">
                                      <p:cBhvr>
                                        <p:cTn id="40" dur="500"/>
                                        <p:tgtEl>
                                          <p:spTgt spid="11"/>
                                        </p:tgtEl>
                                      </p:cBhvr>
                                    </p:animEffect>
                                  </p:childTnLst>
                                </p:cTn>
                              </p:par>
                            </p:childTnLst>
                          </p:cTn>
                        </p:par>
                        <p:par>
                          <p:cTn id="41" fill="hold" nodeType="afterGroup">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childTnLst>
                          </p:cTn>
                        </p:par>
                        <p:par>
                          <p:cTn id="45" fill="hold" nodeType="afterGroup">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fade">
                                      <p:cBhvr>
                                        <p:cTn id="48" dur="500"/>
                                        <p:tgtEl>
                                          <p:spTgt spid="3"/>
                                        </p:tgtEl>
                                      </p:cBhvr>
                                    </p:animEffect>
                                  </p:childTnLst>
                                </p:cTn>
                              </p:par>
                            </p:childTnLst>
                          </p:cTn>
                        </p:par>
                        <p:par>
                          <p:cTn id="49" fill="hold" nodeType="afterGroup">
                            <p:stCondLst>
                              <p:cond delay="5000"/>
                            </p:stCondLst>
                            <p:childTnLst>
                              <p:par>
                                <p:cTn id="50" presetID="22" presetClass="entr" presetSubtype="4" fill="hold" grpId="0" nodeType="after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wipe(down)">
                                      <p:cBhvr>
                                        <p:cTn id="52" dur="500"/>
                                        <p:tgtEl>
                                          <p:spTgt spid="6"/>
                                        </p:tgtEl>
                                      </p:cBhvr>
                                    </p:animEffect>
                                  </p:childTnLst>
                                </p:cTn>
                              </p:par>
                            </p:childTnLst>
                          </p:cTn>
                        </p:par>
                        <p:par>
                          <p:cTn id="53" fill="hold" nodeType="afterGroup">
                            <p:stCondLst>
                              <p:cond delay="5500"/>
                            </p:stCondLst>
                            <p:childTnLst>
                              <p:par>
                                <p:cTn id="54" presetID="10" presetClass="entr" presetSubtype="0" fill="hold" grpId="0" nodeType="after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fade">
                                      <p:cBhvr>
                                        <p:cTn id="56" dur="500"/>
                                        <p:tgtEl>
                                          <p:spTgt spid="7"/>
                                        </p:tgtEl>
                                      </p:cBhvr>
                                    </p:animEffect>
                                  </p:childTnLst>
                                </p:cTn>
                              </p:par>
                            </p:childTnLst>
                          </p:cTn>
                        </p:par>
                        <p:par>
                          <p:cTn id="57" fill="hold" nodeType="afterGroup">
                            <p:stCondLst>
                              <p:cond delay="6000"/>
                            </p:stCondLst>
                            <p:childTnLst>
                              <p:par>
                                <p:cTn id="58" presetID="22" presetClass="entr" presetSubtype="8"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wipe(left)">
                                      <p:cBhvr>
                                        <p:cTn id="60" dur="500"/>
                                        <p:tgtEl>
                                          <p:spTgt spid="15"/>
                                        </p:tgtEl>
                                      </p:cBhvr>
                                    </p:animEffect>
                                  </p:childTnLst>
                                </p:cTn>
                              </p:par>
                            </p:childTnLst>
                          </p:cTn>
                        </p:par>
                        <p:par>
                          <p:cTn id="61" fill="hold" nodeType="afterGroup">
                            <p:stCondLst>
                              <p:cond delay="6500"/>
                            </p:stCondLst>
                            <p:childTnLst>
                              <p:par>
                                <p:cTn id="62" presetID="10" presetClass="entr" presetSubtype="0"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animBg="1"/>
      <p:bldP spid="10" grpId="0"/>
      <p:bldP spid="11" grpId="0" animBg="1"/>
      <p:bldP spid="12" grpId="0"/>
      <p:bldP spid="14" grpId="0"/>
      <p:bldP spid="15" grpId="0"/>
      <p:bldP spid="16" grpId="0"/>
      <p:bldP spid="17" grpId="0"/>
      <p:bldP spid="18" grpId="0"/>
      <p:bldP spid="1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42"/>
          <p:cNvSpPr>
            <a:spLocks noChangeArrowheads="1"/>
          </p:cNvSpPr>
          <p:nvPr/>
        </p:nvSpPr>
        <p:spPr bwMode="auto">
          <a:xfrm>
            <a:off x="1824038" y="1435100"/>
            <a:ext cx="2203450" cy="503238"/>
          </a:xfrm>
          <a:custGeom>
            <a:avLst/>
            <a:gdLst>
              <a:gd name="T0" fmla="*/ 0 w 4673"/>
              <a:gd name="T1" fmla="*/ 1547 h 1547"/>
              <a:gd name="T2" fmla="*/ 0 w 4673"/>
              <a:gd name="T3" fmla="*/ 0 h 1547"/>
              <a:gd name="T4" fmla="*/ 4673 w 4673"/>
              <a:gd name="T5" fmla="*/ 0 h 1547"/>
            </a:gdLst>
            <a:ahLst/>
            <a:cxnLst>
              <a:cxn ang="0">
                <a:pos x="T0" y="T1"/>
              </a:cxn>
              <a:cxn ang="0">
                <a:pos x="T2" y="T3"/>
              </a:cxn>
              <a:cxn ang="0">
                <a:pos x="T4" y="T5"/>
              </a:cxn>
            </a:cxnLst>
            <a:rect l="0" t="0" r="r" b="b"/>
            <a:pathLst>
              <a:path w="4673" h="1547">
                <a:moveTo>
                  <a:pt x="0" y="1547"/>
                </a:moveTo>
                <a:lnTo>
                  <a:pt x="0" y="0"/>
                </a:lnTo>
                <a:lnTo>
                  <a:pt x="4673" y="0"/>
                </a:lnTo>
              </a:path>
            </a:pathLst>
          </a:custGeom>
          <a:noFill/>
          <a:ln w="9">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endParaRPr lang="zh-CN" altLang="en-US">
              <a:latin typeface="微软雅黑" panose="020B0503020204020204" pitchFamily="34" charset="-122"/>
              <a:ea typeface="微软雅黑" panose="020B0503020204020204" pitchFamily="34" charset="-122"/>
            </a:endParaRPr>
          </a:p>
        </p:txBody>
      </p:sp>
      <p:sp>
        <p:nvSpPr>
          <p:cNvPr id="31" name="Freeform 42"/>
          <p:cNvSpPr>
            <a:spLocks noChangeArrowheads="1"/>
          </p:cNvSpPr>
          <p:nvPr/>
        </p:nvSpPr>
        <p:spPr bwMode="auto">
          <a:xfrm flipH="1">
            <a:off x="5072063" y="1435100"/>
            <a:ext cx="2203450" cy="503238"/>
          </a:xfrm>
          <a:custGeom>
            <a:avLst/>
            <a:gdLst>
              <a:gd name="T0" fmla="*/ 0 w 4673"/>
              <a:gd name="T1" fmla="*/ 1547 h 1547"/>
              <a:gd name="T2" fmla="*/ 0 w 4673"/>
              <a:gd name="T3" fmla="*/ 0 h 1547"/>
              <a:gd name="T4" fmla="*/ 4673 w 4673"/>
              <a:gd name="T5" fmla="*/ 0 h 1547"/>
            </a:gdLst>
            <a:ahLst/>
            <a:cxnLst>
              <a:cxn ang="0">
                <a:pos x="T0" y="T1"/>
              </a:cxn>
              <a:cxn ang="0">
                <a:pos x="T2" y="T3"/>
              </a:cxn>
              <a:cxn ang="0">
                <a:pos x="T4" y="T5"/>
              </a:cxn>
            </a:cxnLst>
            <a:rect l="0" t="0" r="r" b="b"/>
            <a:pathLst>
              <a:path w="4673" h="1547">
                <a:moveTo>
                  <a:pt x="0" y="1547"/>
                </a:moveTo>
                <a:lnTo>
                  <a:pt x="0" y="0"/>
                </a:lnTo>
                <a:lnTo>
                  <a:pt x="4673" y="0"/>
                </a:lnTo>
              </a:path>
            </a:pathLst>
          </a:custGeom>
          <a:noFill/>
          <a:ln w="9">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endParaRPr lang="zh-CN" altLang="en-US">
              <a:latin typeface="微软雅黑" panose="020B0503020204020204" pitchFamily="34" charset="-122"/>
              <a:ea typeface="微软雅黑" panose="020B0503020204020204" pitchFamily="34" charset="-122"/>
            </a:endParaRPr>
          </a:p>
        </p:txBody>
      </p:sp>
      <p:sp>
        <p:nvSpPr>
          <p:cNvPr id="32" name="Freeform 42"/>
          <p:cNvSpPr>
            <a:spLocks noChangeArrowheads="1"/>
          </p:cNvSpPr>
          <p:nvPr/>
        </p:nvSpPr>
        <p:spPr bwMode="auto">
          <a:xfrm flipV="1">
            <a:off x="1824038" y="3700463"/>
            <a:ext cx="2203450" cy="501650"/>
          </a:xfrm>
          <a:custGeom>
            <a:avLst/>
            <a:gdLst>
              <a:gd name="T0" fmla="*/ 0 w 4673"/>
              <a:gd name="T1" fmla="*/ 1547 h 1547"/>
              <a:gd name="T2" fmla="*/ 0 w 4673"/>
              <a:gd name="T3" fmla="*/ 0 h 1547"/>
              <a:gd name="T4" fmla="*/ 4673 w 4673"/>
              <a:gd name="T5" fmla="*/ 0 h 1547"/>
            </a:gdLst>
            <a:ahLst/>
            <a:cxnLst>
              <a:cxn ang="0">
                <a:pos x="T0" y="T1"/>
              </a:cxn>
              <a:cxn ang="0">
                <a:pos x="T2" y="T3"/>
              </a:cxn>
              <a:cxn ang="0">
                <a:pos x="T4" y="T5"/>
              </a:cxn>
            </a:cxnLst>
            <a:rect l="0" t="0" r="r" b="b"/>
            <a:pathLst>
              <a:path w="4673" h="1547">
                <a:moveTo>
                  <a:pt x="0" y="1547"/>
                </a:moveTo>
                <a:lnTo>
                  <a:pt x="0" y="0"/>
                </a:lnTo>
                <a:lnTo>
                  <a:pt x="4673" y="0"/>
                </a:lnTo>
              </a:path>
            </a:pathLst>
          </a:custGeom>
          <a:noFill/>
          <a:ln w="9">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endParaRPr lang="zh-CN" altLang="en-US">
              <a:latin typeface="微软雅黑" panose="020B0503020204020204" pitchFamily="34" charset="-122"/>
              <a:ea typeface="微软雅黑" panose="020B0503020204020204" pitchFamily="34" charset="-122"/>
            </a:endParaRPr>
          </a:p>
        </p:txBody>
      </p:sp>
      <p:sp>
        <p:nvSpPr>
          <p:cNvPr id="33" name="Freeform 42"/>
          <p:cNvSpPr>
            <a:spLocks noChangeArrowheads="1"/>
          </p:cNvSpPr>
          <p:nvPr/>
        </p:nvSpPr>
        <p:spPr bwMode="auto">
          <a:xfrm flipH="1" flipV="1">
            <a:off x="5072063" y="3700463"/>
            <a:ext cx="2203450" cy="501650"/>
          </a:xfrm>
          <a:custGeom>
            <a:avLst/>
            <a:gdLst>
              <a:gd name="T0" fmla="*/ 0 w 4673"/>
              <a:gd name="T1" fmla="*/ 1547 h 1547"/>
              <a:gd name="T2" fmla="*/ 0 w 4673"/>
              <a:gd name="T3" fmla="*/ 0 h 1547"/>
              <a:gd name="T4" fmla="*/ 4673 w 4673"/>
              <a:gd name="T5" fmla="*/ 0 h 1547"/>
            </a:gdLst>
            <a:ahLst/>
            <a:cxnLst>
              <a:cxn ang="0">
                <a:pos x="T0" y="T1"/>
              </a:cxn>
              <a:cxn ang="0">
                <a:pos x="T2" y="T3"/>
              </a:cxn>
              <a:cxn ang="0">
                <a:pos x="T4" y="T5"/>
              </a:cxn>
            </a:cxnLst>
            <a:rect l="0" t="0" r="r" b="b"/>
            <a:pathLst>
              <a:path w="4673" h="1547">
                <a:moveTo>
                  <a:pt x="0" y="1547"/>
                </a:moveTo>
                <a:lnTo>
                  <a:pt x="0" y="0"/>
                </a:lnTo>
                <a:lnTo>
                  <a:pt x="4673" y="0"/>
                </a:lnTo>
              </a:path>
            </a:pathLst>
          </a:custGeom>
          <a:noFill/>
          <a:ln w="9">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endParaRPr lang="zh-CN" altLang="en-US">
              <a:latin typeface="微软雅黑" panose="020B0503020204020204" pitchFamily="34" charset="-122"/>
              <a:ea typeface="微软雅黑" panose="020B0503020204020204" pitchFamily="34" charset="-122"/>
            </a:endParaRPr>
          </a:p>
        </p:txBody>
      </p:sp>
      <p:sp>
        <p:nvSpPr>
          <p:cNvPr id="34" name="矩形 32"/>
          <p:cNvSpPr>
            <a:spLocks noChangeArrowheads="1"/>
          </p:cNvSpPr>
          <p:nvPr/>
        </p:nvSpPr>
        <p:spPr bwMode="auto">
          <a:xfrm>
            <a:off x="0" y="2476500"/>
            <a:ext cx="9144000" cy="782638"/>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lstStyle/>
          <a:p>
            <a:endParaRPr lang="zh-CN" altLang="en-US" sz="1200">
              <a:latin typeface="微软雅黑" panose="020B0503020204020204" pitchFamily="34" charset="-122"/>
              <a:ea typeface="微软雅黑" panose="020B0503020204020204" pitchFamily="34" charset="-122"/>
            </a:endParaRPr>
          </a:p>
        </p:txBody>
      </p:sp>
      <p:sp>
        <p:nvSpPr>
          <p:cNvPr id="35" name="TextBox 33"/>
          <p:cNvSpPr txBox="1">
            <a:spLocks noChangeArrowheads="1"/>
          </p:cNvSpPr>
          <p:nvPr/>
        </p:nvSpPr>
        <p:spPr bwMode="auto">
          <a:xfrm>
            <a:off x="3203575" y="2698750"/>
            <a:ext cx="2690813"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2084" tIns="31042" rIns="62084" bIns="31042">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点击添加表述内容标题</a:t>
            </a:r>
          </a:p>
        </p:txBody>
      </p:sp>
      <p:grpSp>
        <p:nvGrpSpPr>
          <p:cNvPr id="36" name="组合 34"/>
          <p:cNvGrpSpPr/>
          <p:nvPr/>
        </p:nvGrpSpPr>
        <p:grpSpPr bwMode="auto">
          <a:xfrm>
            <a:off x="1442977" y="1889864"/>
            <a:ext cx="783427" cy="785533"/>
            <a:chOff x="0" y="0"/>
            <a:chExt cx="1154113" cy="1155699"/>
          </a:xfrm>
          <a:solidFill>
            <a:schemeClr val="bg1">
              <a:lumMod val="65000"/>
            </a:schemeClr>
          </a:solidFill>
        </p:grpSpPr>
        <p:sp>
          <p:nvSpPr>
            <p:cNvPr id="37" name="Oval 30"/>
            <p:cNvSpPr>
              <a:spLocks noChangeArrowheads="1"/>
            </p:cNvSpPr>
            <p:nvPr/>
          </p:nvSpPr>
          <p:spPr bwMode="auto">
            <a:xfrm>
              <a:off x="0" y="0"/>
              <a:ext cx="1154113" cy="1155699"/>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fontAlgn="auto" hangingPunct="1">
                <a:spcBef>
                  <a:spcPct val="0"/>
                </a:spcBef>
                <a:buFontTx/>
                <a:buNone/>
              </a:pPr>
              <a:endParaRPr lang="zh-CN" altLang="en-US" sz="1200" noProof="1">
                <a:solidFill>
                  <a:schemeClr val="tx1"/>
                </a:solidFill>
                <a:latin typeface="微软雅黑" panose="020B0503020204020204" pitchFamily="34" charset="-122"/>
              </a:endParaRPr>
            </a:p>
          </p:txBody>
        </p:sp>
        <p:sp>
          <p:nvSpPr>
            <p:cNvPr id="38"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39" name="组合 37"/>
          <p:cNvGrpSpPr/>
          <p:nvPr/>
        </p:nvGrpSpPr>
        <p:grpSpPr bwMode="auto">
          <a:xfrm>
            <a:off x="1460219" y="2960261"/>
            <a:ext cx="783427" cy="785533"/>
            <a:chOff x="0" y="0"/>
            <a:chExt cx="1154113" cy="1155698"/>
          </a:xfrm>
          <a:solidFill>
            <a:schemeClr val="bg1">
              <a:lumMod val="65000"/>
            </a:schemeClr>
          </a:solidFill>
        </p:grpSpPr>
        <p:sp>
          <p:nvSpPr>
            <p:cNvPr id="40" name="Oval 31"/>
            <p:cNvSpPr>
              <a:spLocks noChangeArrowheads="1"/>
            </p:cNvSpPr>
            <p:nvPr/>
          </p:nvSpPr>
          <p:spPr bwMode="auto">
            <a:xfrm>
              <a:off x="0" y="0"/>
              <a:ext cx="1154113" cy="1155699"/>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fontAlgn="auto" hangingPunct="1">
                <a:spcBef>
                  <a:spcPct val="0"/>
                </a:spcBef>
                <a:buFontTx/>
                <a:buNone/>
              </a:pPr>
              <a:endParaRPr lang="zh-CN" altLang="en-US" sz="1200" noProof="1">
                <a:solidFill>
                  <a:schemeClr val="tx1"/>
                </a:solidFill>
                <a:latin typeface="微软雅黑" panose="020B0503020204020204" pitchFamily="34" charset="-122"/>
              </a:endParaRPr>
            </a:p>
          </p:txBody>
        </p:sp>
        <p:sp>
          <p:nvSpPr>
            <p:cNvPr id="41"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42" name="组合 40"/>
          <p:cNvGrpSpPr/>
          <p:nvPr/>
        </p:nvGrpSpPr>
        <p:grpSpPr bwMode="auto">
          <a:xfrm>
            <a:off x="6852588" y="1911444"/>
            <a:ext cx="784505" cy="785533"/>
            <a:chOff x="0" y="0"/>
            <a:chExt cx="1155700" cy="1155698"/>
          </a:xfrm>
          <a:solidFill>
            <a:schemeClr val="bg1">
              <a:lumMod val="65000"/>
            </a:schemeClr>
          </a:solidFill>
        </p:grpSpPr>
        <p:sp>
          <p:nvSpPr>
            <p:cNvPr id="43" name="Oval 33"/>
            <p:cNvSpPr>
              <a:spLocks noChangeArrowheads="1"/>
            </p:cNvSpPr>
            <p:nvPr/>
          </p:nvSpPr>
          <p:spPr bwMode="auto">
            <a:xfrm>
              <a:off x="0" y="0"/>
              <a:ext cx="1155700" cy="1155698"/>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fontAlgn="auto" hangingPunct="1">
                <a:spcBef>
                  <a:spcPct val="0"/>
                </a:spcBef>
                <a:buFontTx/>
                <a:buNone/>
              </a:pPr>
              <a:endParaRPr lang="zh-CN" altLang="en-US" sz="1200" noProof="1">
                <a:solidFill>
                  <a:schemeClr val="tx1"/>
                </a:solidFill>
                <a:latin typeface="微软雅黑" panose="020B0503020204020204" pitchFamily="34" charset="-122"/>
              </a:endParaRPr>
            </a:p>
          </p:txBody>
        </p:sp>
        <p:sp>
          <p:nvSpPr>
            <p:cNvPr id="44"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45" name="组合 43"/>
          <p:cNvGrpSpPr/>
          <p:nvPr/>
        </p:nvGrpSpPr>
        <p:grpSpPr bwMode="auto">
          <a:xfrm>
            <a:off x="6884917" y="2980763"/>
            <a:ext cx="783427" cy="785533"/>
            <a:chOff x="0" y="0"/>
            <a:chExt cx="1154113" cy="1155698"/>
          </a:xfrm>
          <a:solidFill>
            <a:schemeClr val="bg1">
              <a:lumMod val="65000"/>
            </a:schemeClr>
          </a:solidFill>
        </p:grpSpPr>
        <p:sp>
          <p:nvSpPr>
            <p:cNvPr id="46" name="Oval 32"/>
            <p:cNvSpPr>
              <a:spLocks noChangeArrowheads="1"/>
            </p:cNvSpPr>
            <p:nvPr/>
          </p:nvSpPr>
          <p:spPr bwMode="auto">
            <a:xfrm>
              <a:off x="0" y="0"/>
              <a:ext cx="1154113" cy="1155698"/>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fontAlgn="auto" hangingPunct="1">
                <a:spcBef>
                  <a:spcPct val="0"/>
                </a:spcBef>
                <a:buFontTx/>
                <a:buNone/>
              </a:pPr>
              <a:endParaRPr lang="zh-CN" altLang="en-US" sz="1200" noProof="1">
                <a:solidFill>
                  <a:schemeClr val="tx1"/>
                </a:solidFill>
                <a:latin typeface="微软雅黑" panose="020B0503020204020204" pitchFamily="34" charset="-122"/>
              </a:endParaRPr>
            </a:p>
          </p:txBody>
        </p:sp>
        <p:sp>
          <p:nvSpPr>
            <p:cNvPr id="47"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noProof="1">
                <a:latin typeface="微软雅黑" panose="020B0503020204020204" pitchFamily="34" charset="-122"/>
                <a:ea typeface="微软雅黑" panose="020B0503020204020204" pitchFamily="34" charset="-122"/>
              </a:endParaRPr>
            </a:p>
          </p:txBody>
        </p:sp>
      </p:grpSp>
      <p:sp>
        <p:nvSpPr>
          <p:cNvPr id="48" name="TextBox 46"/>
          <p:cNvSpPr txBox="1">
            <a:spLocks noChangeArrowheads="1"/>
          </p:cNvSpPr>
          <p:nvPr/>
        </p:nvSpPr>
        <p:spPr bwMode="auto">
          <a:xfrm>
            <a:off x="2290763" y="1128713"/>
            <a:ext cx="11938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p>
            <a:r>
              <a:rPr lang="zh-CN" altLang="en-US" sz="1400" b="1">
                <a:solidFill>
                  <a:schemeClr val="accent1"/>
                </a:solidFill>
                <a:latin typeface="微软雅黑" panose="020B0503020204020204" pitchFamily="34" charset="-122"/>
                <a:ea typeface="微软雅黑" panose="020B0503020204020204" pitchFamily="34" charset="-122"/>
              </a:rPr>
              <a:t>添加标题内容</a:t>
            </a:r>
            <a:endParaRPr lang="en-US" altLang="zh-CN" sz="1400" b="1">
              <a:solidFill>
                <a:schemeClr val="accent1"/>
              </a:solidFill>
              <a:latin typeface="微软雅黑" panose="020B0503020204020204" pitchFamily="34" charset="-122"/>
              <a:ea typeface="微软雅黑" panose="020B0503020204020204" pitchFamily="34" charset="-122"/>
            </a:endParaRPr>
          </a:p>
        </p:txBody>
      </p:sp>
      <p:sp>
        <p:nvSpPr>
          <p:cNvPr id="49" name="TextBox 47"/>
          <p:cNvSpPr txBox="1">
            <a:spLocks noChangeArrowheads="1"/>
          </p:cNvSpPr>
          <p:nvPr/>
        </p:nvSpPr>
        <p:spPr bwMode="auto">
          <a:xfrm>
            <a:off x="2239963" y="1519238"/>
            <a:ext cx="175895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p>
            <a:r>
              <a:rPr lang="zh-CN" altLang="en-US" sz="110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50" name="TextBox 48"/>
          <p:cNvSpPr txBox="1">
            <a:spLocks noChangeArrowheads="1"/>
          </p:cNvSpPr>
          <p:nvPr/>
        </p:nvSpPr>
        <p:spPr bwMode="auto">
          <a:xfrm>
            <a:off x="5576888" y="1128713"/>
            <a:ext cx="119538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p>
            <a:pPr algn="r"/>
            <a:r>
              <a:rPr lang="zh-CN" altLang="en-US" sz="1400" b="1">
                <a:solidFill>
                  <a:schemeClr val="accent1"/>
                </a:solidFill>
                <a:latin typeface="微软雅黑" panose="020B0503020204020204" pitchFamily="34" charset="-122"/>
                <a:ea typeface="微软雅黑" panose="020B0503020204020204" pitchFamily="34" charset="-122"/>
              </a:rPr>
              <a:t>添加标题内容</a:t>
            </a:r>
            <a:endParaRPr lang="en-US" altLang="zh-CN" sz="1400" b="1">
              <a:solidFill>
                <a:schemeClr val="accent1"/>
              </a:solidFill>
              <a:latin typeface="微软雅黑" panose="020B0503020204020204" pitchFamily="34" charset="-122"/>
              <a:ea typeface="微软雅黑" panose="020B0503020204020204" pitchFamily="34" charset="-122"/>
            </a:endParaRPr>
          </a:p>
        </p:txBody>
      </p:sp>
      <p:sp>
        <p:nvSpPr>
          <p:cNvPr id="51" name="TextBox 49"/>
          <p:cNvSpPr txBox="1">
            <a:spLocks noChangeArrowheads="1"/>
          </p:cNvSpPr>
          <p:nvPr/>
        </p:nvSpPr>
        <p:spPr bwMode="auto">
          <a:xfrm>
            <a:off x="5076825" y="1519238"/>
            <a:ext cx="175895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p>
            <a:pPr algn="r"/>
            <a:r>
              <a:rPr lang="zh-CN" altLang="en-US" sz="110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52" name="TextBox 50"/>
          <p:cNvSpPr txBox="1">
            <a:spLocks noChangeArrowheads="1"/>
          </p:cNvSpPr>
          <p:nvPr/>
        </p:nvSpPr>
        <p:spPr bwMode="auto">
          <a:xfrm>
            <a:off x="2290763" y="4238625"/>
            <a:ext cx="11938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p>
            <a:r>
              <a:rPr lang="zh-CN" altLang="en-US" sz="1400" b="1">
                <a:solidFill>
                  <a:schemeClr val="accent1"/>
                </a:solidFill>
                <a:latin typeface="微软雅黑" panose="020B0503020204020204" pitchFamily="34" charset="-122"/>
                <a:ea typeface="微软雅黑" panose="020B0503020204020204" pitchFamily="34" charset="-122"/>
              </a:rPr>
              <a:t>添加标题内容</a:t>
            </a:r>
            <a:endParaRPr lang="en-US" altLang="zh-CN" sz="1400" b="1">
              <a:solidFill>
                <a:schemeClr val="accent1"/>
              </a:solidFill>
              <a:latin typeface="微软雅黑" panose="020B0503020204020204" pitchFamily="34" charset="-122"/>
              <a:ea typeface="微软雅黑" panose="020B0503020204020204" pitchFamily="34" charset="-122"/>
            </a:endParaRPr>
          </a:p>
        </p:txBody>
      </p:sp>
      <p:sp>
        <p:nvSpPr>
          <p:cNvPr id="53" name="TextBox 51"/>
          <p:cNvSpPr txBox="1">
            <a:spLocks noChangeArrowheads="1"/>
          </p:cNvSpPr>
          <p:nvPr/>
        </p:nvSpPr>
        <p:spPr bwMode="auto">
          <a:xfrm>
            <a:off x="2239963" y="3414713"/>
            <a:ext cx="175895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p>
            <a:r>
              <a:rPr lang="zh-CN" altLang="en-US" sz="110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54" name="TextBox 52"/>
          <p:cNvSpPr txBox="1">
            <a:spLocks noChangeArrowheads="1"/>
          </p:cNvSpPr>
          <p:nvPr/>
        </p:nvSpPr>
        <p:spPr bwMode="auto">
          <a:xfrm>
            <a:off x="5576888" y="4238625"/>
            <a:ext cx="119538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p>
            <a:pPr algn="r"/>
            <a:r>
              <a:rPr lang="zh-CN" altLang="en-US" sz="1400" b="1">
                <a:solidFill>
                  <a:schemeClr val="accent1"/>
                </a:solidFill>
                <a:latin typeface="微软雅黑" panose="020B0503020204020204" pitchFamily="34" charset="-122"/>
                <a:ea typeface="微软雅黑" panose="020B0503020204020204" pitchFamily="34" charset="-122"/>
              </a:rPr>
              <a:t>添加标题内容</a:t>
            </a:r>
            <a:endParaRPr lang="en-US" altLang="zh-CN" sz="1400" b="1">
              <a:solidFill>
                <a:schemeClr val="accent1"/>
              </a:solidFill>
              <a:latin typeface="微软雅黑" panose="020B0503020204020204" pitchFamily="34" charset="-122"/>
              <a:ea typeface="微软雅黑" panose="020B0503020204020204" pitchFamily="34" charset="-122"/>
            </a:endParaRPr>
          </a:p>
        </p:txBody>
      </p:sp>
      <p:sp>
        <p:nvSpPr>
          <p:cNvPr id="55" name="TextBox 53"/>
          <p:cNvSpPr txBox="1">
            <a:spLocks noChangeArrowheads="1"/>
          </p:cNvSpPr>
          <p:nvPr/>
        </p:nvSpPr>
        <p:spPr bwMode="auto">
          <a:xfrm>
            <a:off x="5076825" y="3414713"/>
            <a:ext cx="175895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p>
            <a:pPr algn="r"/>
            <a:r>
              <a:rPr lang="zh-CN" altLang="en-US" sz="110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63507" name="TextBox 27"/>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63508" name="TextBox 28"/>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5"/>
                                        </p:tgtEl>
                                        <p:attrNameLst>
                                          <p:attrName>ppt_y</p:attrName>
                                        </p:attrNameLst>
                                      </p:cBhvr>
                                      <p:tavLst>
                                        <p:tav tm="0">
                                          <p:val>
                                            <p:strVal val="#ppt_y"/>
                                          </p:val>
                                        </p:tav>
                                        <p:tav tm="100000">
                                          <p:val>
                                            <p:strVal val="#ppt_y"/>
                                          </p:val>
                                        </p:tav>
                                      </p:tavLst>
                                    </p:anim>
                                    <p:anim calcmode="lin" valueType="num">
                                      <p:cBhvr>
                                        <p:cTn id="13"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5"/>
                                        </p:tgtEl>
                                      </p:cBhvr>
                                    </p:animEffect>
                                  </p:childTnLst>
                                </p:cTn>
                              </p:par>
                            </p:childTnLst>
                          </p:cTn>
                        </p:par>
                        <p:par>
                          <p:cTn id="16" fill="hold" nodeType="afterGroup">
                            <p:stCondLst>
                              <p:cond delay="1450"/>
                            </p:stCondLst>
                            <p:childTnLst>
                              <p:par>
                                <p:cTn id="17" presetID="1" presetClass="entr" presetSubtype="0"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1.46481E-6 -2.96296E-6 L -0.313 -0.10856 " pathEditMode="relative" rAng="0" ptsTypes="AA">
                                      <p:cBhvr>
                                        <p:cTn id="26" dur="1000" spd="-99900" fill="hold"/>
                                        <p:tgtEl>
                                          <p:spTgt spid="45"/>
                                        </p:tgtEl>
                                        <p:attrNameLst>
                                          <p:attrName>ppt_x,ppt_y</p:attrName>
                                        </p:attrNameLst>
                                      </p:cBhvr>
                                      <p:rCtr x="-15500" y="-5300"/>
                                    </p:animMotion>
                                  </p:childTnLst>
                                </p:cTn>
                              </p:par>
                              <p:par>
                                <p:cTn id="27" presetID="56" presetClass="path" presetSubtype="0" accel="50000" decel="50000" fill="hold" nodeType="withEffect">
                                  <p:stCondLst>
                                    <p:cond delay="0"/>
                                  </p:stCondLst>
                                  <p:childTnLst>
                                    <p:animMotion origin="layout" path="M 1.67816E-7 4.81481E-6 L 0.30831 0.12546 " pathEditMode="relative" rAng="0" ptsTypes="AA">
                                      <p:cBhvr>
                                        <p:cTn id="28" dur="1000" spd="-99900" fill="hold"/>
                                        <p:tgtEl>
                                          <p:spTgt spid="36"/>
                                        </p:tgtEl>
                                        <p:attrNameLst>
                                          <p:attrName>ppt_x,ppt_y</p:attrName>
                                        </p:attrNameLst>
                                      </p:cBhvr>
                                      <p:rCtr x="15400" y="6300"/>
                                    </p:animMotion>
                                  </p:childTnLst>
                                </p:cTn>
                              </p:par>
                              <p:par>
                                <p:cTn id="29" presetID="56" presetClass="path" presetSubtype="0" accel="50000" decel="50000" fill="hold" nodeType="withEffect">
                                  <p:stCondLst>
                                    <p:cond delay="0"/>
                                  </p:stCondLst>
                                  <p:childTnLst>
                                    <p:animMotion origin="layout" path="M -1.26838E-6 -4.81481E-6 L 0.30623 -0.10416 " pathEditMode="relative" rAng="0" ptsTypes="AA">
                                      <p:cBhvr>
                                        <p:cTn id="30" dur="1000" spd="-99900" fill="hold"/>
                                        <p:tgtEl>
                                          <p:spTgt spid="39"/>
                                        </p:tgtEl>
                                        <p:attrNameLst>
                                          <p:attrName>ppt_x,ppt_y</p:attrName>
                                        </p:attrNameLst>
                                      </p:cBhvr>
                                      <p:rCtr x="15300" y="-5100"/>
                                    </p:animMotion>
                                  </p:childTnLst>
                                </p:cTn>
                              </p:par>
                              <p:par>
                                <p:cTn id="31" presetID="56" presetClass="path" presetSubtype="0" accel="50000" decel="50000" fill="hold" nodeType="withEffect">
                                  <p:stCondLst>
                                    <p:cond delay="0"/>
                                  </p:stCondLst>
                                  <p:childTnLst>
                                    <p:animMotion origin="layout" path="M 4.06791E-6 -4.81481E-6 L -0.30923 0.12084 " pathEditMode="relative" rAng="0" ptsTypes="AA">
                                      <p:cBhvr>
                                        <p:cTn id="32" dur="1000" spd="-99900" fill="hold"/>
                                        <p:tgtEl>
                                          <p:spTgt spid="42"/>
                                        </p:tgtEl>
                                        <p:attrNameLst>
                                          <p:attrName>ppt_x,ppt_y</p:attrName>
                                        </p:attrNameLst>
                                      </p:cBhvr>
                                      <p:rCtr x="-15400" y="6000"/>
                                    </p:animMotion>
                                  </p:childTnLst>
                                </p:cTn>
                              </p:par>
                            </p:childTnLst>
                          </p:cTn>
                        </p:par>
                        <p:par>
                          <p:cTn id="33" fill="hold" nodeType="afterGroup">
                            <p:stCondLst>
                              <p:cond delay="2450"/>
                            </p:stCondLst>
                            <p:childTnLst>
                              <p:par>
                                <p:cTn id="34" presetID="22" presetClass="entr" presetSubtype="8"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wipe(left)">
                                      <p:cBhvr>
                                        <p:cTn id="36" dur="500"/>
                                        <p:tgtEl>
                                          <p:spTgt spid="30"/>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right)">
                                      <p:cBhvr>
                                        <p:cTn id="39" dur="500"/>
                                        <p:tgtEl>
                                          <p:spTgt spid="31"/>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right)">
                                      <p:cBhvr>
                                        <p:cTn id="42" dur="500"/>
                                        <p:tgtEl>
                                          <p:spTgt spid="3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500"/>
                                        <p:tgtEl>
                                          <p:spTgt spid="32"/>
                                        </p:tgtEl>
                                      </p:cBhvr>
                                    </p:animEffect>
                                  </p:childTnLst>
                                </p:cTn>
                              </p:par>
                            </p:childTnLst>
                          </p:cTn>
                        </p:par>
                        <p:par>
                          <p:cTn id="46" fill="hold" nodeType="afterGroup">
                            <p:stCondLst>
                              <p:cond delay="2950"/>
                            </p:stCondLst>
                            <p:childTnLst>
                              <p:par>
                                <p:cTn id="47" presetID="47" presetClass="entr" presetSubtype="0"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1000"/>
                                        <p:tgtEl>
                                          <p:spTgt spid="48"/>
                                        </p:tgtEl>
                                      </p:cBhvr>
                                    </p:animEffect>
                                    <p:anim calcmode="lin" valueType="num">
                                      <p:cBhvr>
                                        <p:cTn id="50" dur="1000" fill="hold"/>
                                        <p:tgtEl>
                                          <p:spTgt spid="48"/>
                                        </p:tgtEl>
                                        <p:attrNameLst>
                                          <p:attrName>ppt_x</p:attrName>
                                        </p:attrNameLst>
                                      </p:cBhvr>
                                      <p:tavLst>
                                        <p:tav tm="0">
                                          <p:val>
                                            <p:strVal val="#ppt_x"/>
                                          </p:val>
                                        </p:tav>
                                        <p:tav tm="100000">
                                          <p:val>
                                            <p:strVal val="#ppt_x"/>
                                          </p:val>
                                        </p:tav>
                                      </p:tavLst>
                                    </p:anim>
                                    <p:anim calcmode="lin" valueType="num">
                                      <p:cBhvr>
                                        <p:cTn id="51" dur="1000" fill="hold"/>
                                        <p:tgtEl>
                                          <p:spTgt spid="48"/>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1000"/>
                                        <p:tgtEl>
                                          <p:spTgt spid="50"/>
                                        </p:tgtEl>
                                      </p:cBhvr>
                                    </p:animEffect>
                                    <p:anim calcmode="lin" valueType="num">
                                      <p:cBhvr>
                                        <p:cTn id="55" dur="1000" fill="hold"/>
                                        <p:tgtEl>
                                          <p:spTgt spid="50"/>
                                        </p:tgtEl>
                                        <p:attrNameLst>
                                          <p:attrName>ppt_x</p:attrName>
                                        </p:attrNameLst>
                                      </p:cBhvr>
                                      <p:tavLst>
                                        <p:tav tm="0">
                                          <p:val>
                                            <p:strVal val="#ppt_x"/>
                                          </p:val>
                                        </p:tav>
                                        <p:tav tm="100000">
                                          <p:val>
                                            <p:strVal val="#ppt_x"/>
                                          </p:val>
                                        </p:tav>
                                      </p:tavLst>
                                    </p:anim>
                                    <p:anim calcmode="lin" valueType="num">
                                      <p:cBhvr>
                                        <p:cTn id="56" dur="1000" fill="hold"/>
                                        <p:tgtEl>
                                          <p:spTgt spid="5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1000"/>
                                        <p:tgtEl>
                                          <p:spTgt spid="54"/>
                                        </p:tgtEl>
                                      </p:cBhvr>
                                    </p:animEffect>
                                    <p:anim calcmode="lin" valueType="num">
                                      <p:cBhvr>
                                        <p:cTn id="60" dur="1000" fill="hold"/>
                                        <p:tgtEl>
                                          <p:spTgt spid="54"/>
                                        </p:tgtEl>
                                        <p:attrNameLst>
                                          <p:attrName>ppt_x</p:attrName>
                                        </p:attrNameLst>
                                      </p:cBhvr>
                                      <p:tavLst>
                                        <p:tav tm="0">
                                          <p:val>
                                            <p:strVal val="#ppt_x"/>
                                          </p:val>
                                        </p:tav>
                                        <p:tav tm="100000">
                                          <p:val>
                                            <p:strVal val="#ppt_x"/>
                                          </p:val>
                                        </p:tav>
                                      </p:tavLst>
                                    </p:anim>
                                    <p:anim calcmode="lin" valueType="num">
                                      <p:cBhvr>
                                        <p:cTn id="61" dur="1000" fill="hold"/>
                                        <p:tgtEl>
                                          <p:spTgt spid="5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fade">
                                      <p:cBhvr>
                                        <p:cTn id="64" dur="1000"/>
                                        <p:tgtEl>
                                          <p:spTgt spid="52"/>
                                        </p:tgtEl>
                                      </p:cBhvr>
                                    </p:animEffect>
                                    <p:anim calcmode="lin" valueType="num">
                                      <p:cBhvr>
                                        <p:cTn id="65" dur="1000" fill="hold"/>
                                        <p:tgtEl>
                                          <p:spTgt spid="52"/>
                                        </p:tgtEl>
                                        <p:attrNameLst>
                                          <p:attrName>ppt_x</p:attrName>
                                        </p:attrNameLst>
                                      </p:cBhvr>
                                      <p:tavLst>
                                        <p:tav tm="0">
                                          <p:val>
                                            <p:strVal val="#ppt_x"/>
                                          </p:val>
                                        </p:tav>
                                        <p:tav tm="100000">
                                          <p:val>
                                            <p:strVal val="#ppt_x"/>
                                          </p:val>
                                        </p:tav>
                                      </p:tavLst>
                                    </p:anim>
                                    <p:anim calcmode="lin" valueType="num">
                                      <p:cBhvr>
                                        <p:cTn id="66" dur="1000" fill="hold"/>
                                        <p:tgtEl>
                                          <p:spTgt spid="52"/>
                                        </p:tgtEl>
                                        <p:attrNameLst>
                                          <p:attrName>ppt_y</p:attrName>
                                        </p:attrNameLst>
                                      </p:cBhvr>
                                      <p:tavLst>
                                        <p:tav tm="0">
                                          <p:val>
                                            <p:strVal val="#ppt_y+.1"/>
                                          </p:val>
                                        </p:tav>
                                        <p:tav tm="100000">
                                          <p:val>
                                            <p:strVal val="#ppt_y"/>
                                          </p:val>
                                        </p:tav>
                                      </p:tavLst>
                                    </p:anim>
                                  </p:childTnLst>
                                </p:cTn>
                              </p:par>
                            </p:childTnLst>
                          </p:cTn>
                        </p:par>
                        <p:par>
                          <p:cTn id="67" fill="hold" nodeType="afterGroup">
                            <p:stCondLst>
                              <p:cond delay="3950"/>
                            </p:stCondLst>
                            <p:childTnLst>
                              <p:par>
                                <p:cTn id="68" presetID="22" presetClass="entr" presetSubtype="1" fill="hold" grpId="0" nodeType="afterEffect">
                                  <p:stCondLst>
                                    <p:cond delay="0"/>
                                  </p:stCondLst>
                                  <p:childTnLst>
                                    <p:set>
                                      <p:cBhvr>
                                        <p:cTn id="69" dur="1" fill="hold">
                                          <p:stCondLst>
                                            <p:cond delay="0"/>
                                          </p:stCondLst>
                                        </p:cTn>
                                        <p:tgtEl>
                                          <p:spTgt spid="49"/>
                                        </p:tgtEl>
                                        <p:attrNameLst>
                                          <p:attrName>style.visibility</p:attrName>
                                        </p:attrNameLst>
                                      </p:cBhvr>
                                      <p:to>
                                        <p:strVal val="visible"/>
                                      </p:to>
                                    </p:set>
                                    <p:animEffect transition="in" filter="wipe(up)">
                                      <p:cBhvr>
                                        <p:cTn id="70" dur="500"/>
                                        <p:tgtEl>
                                          <p:spTgt spid="49"/>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up)">
                                      <p:cBhvr>
                                        <p:cTn id="73" dur="500"/>
                                        <p:tgtEl>
                                          <p:spTgt spid="51"/>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wipe(down)">
                                      <p:cBhvr>
                                        <p:cTn id="76" dur="500"/>
                                        <p:tgtEl>
                                          <p:spTgt spid="53"/>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55"/>
                                        </p:tgtEl>
                                        <p:attrNameLst>
                                          <p:attrName>style.visibility</p:attrName>
                                        </p:attrNameLst>
                                      </p:cBhvr>
                                      <p:to>
                                        <p:strVal val="visible"/>
                                      </p:to>
                                    </p:set>
                                    <p:animEffect transition="in" filter="wipe(down)">
                                      <p:cBhvr>
                                        <p:cTn id="7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p:bldP spid="48" grpId="0"/>
      <p:bldP spid="49" grpId="0"/>
      <p:bldP spid="50" grpId="0"/>
      <p:bldP spid="51" grpId="0"/>
      <p:bldP spid="52" grpId="0"/>
      <p:bldP spid="53" grpId="0"/>
      <p:bldP spid="54" grpId="0"/>
      <p:bldP spid="5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4" name="Group 2"/>
          <p:cNvGrpSpPr/>
          <p:nvPr/>
        </p:nvGrpSpPr>
        <p:grpSpPr bwMode="auto">
          <a:xfrm rot="-1142007">
            <a:off x="1264073" y="1831372"/>
            <a:ext cx="1556078" cy="1558119"/>
            <a:chOff x="0" y="0"/>
            <a:chExt cx="1200" cy="1200"/>
          </a:xfrm>
          <a:solidFill>
            <a:schemeClr val="accent1"/>
          </a:solidFill>
        </p:grpSpPr>
        <p:sp>
          <p:nvSpPr>
            <p:cNvPr id="125" name="AutoShape 32"/>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nvGrpSpPr>
            <p:cNvPr id="126" name="Group 4"/>
            <p:cNvGrpSpPr/>
            <p:nvPr/>
          </p:nvGrpSpPr>
          <p:grpSpPr bwMode="auto">
            <a:xfrm>
              <a:off x="456" y="0"/>
              <a:ext cx="288" cy="1200"/>
              <a:chOff x="0" y="0"/>
              <a:chExt cx="288" cy="1200"/>
            </a:xfrm>
            <a:grpFill/>
          </p:grpSpPr>
          <p:sp>
            <p:nvSpPr>
              <p:cNvPr id="136" name="AutoShape 3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137" name="AutoShape 3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127" name="Group 7"/>
            <p:cNvGrpSpPr/>
            <p:nvPr/>
          </p:nvGrpSpPr>
          <p:grpSpPr bwMode="auto">
            <a:xfrm rot="-5400000">
              <a:off x="456" y="0"/>
              <a:ext cx="288" cy="1200"/>
              <a:chOff x="0" y="0"/>
              <a:chExt cx="288" cy="1200"/>
            </a:xfrm>
            <a:grpFill/>
          </p:grpSpPr>
          <p:sp>
            <p:nvSpPr>
              <p:cNvPr id="134" name="AutoShape 3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135" name="AutoShape 3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128" name="Group 10"/>
            <p:cNvGrpSpPr/>
            <p:nvPr/>
          </p:nvGrpSpPr>
          <p:grpSpPr bwMode="auto">
            <a:xfrm rot="-2700000">
              <a:off x="456" y="0"/>
              <a:ext cx="288" cy="1200"/>
              <a:chOff x="0" y="0"/>
              <a:chExt cx="288" cy="1200"/>
            </a:xfrm>
            <a:grpFill/>
          </p:grpSpPr>
          <p:sp>
            <p:nvSpPr>
              <p:cNvPr id="132" name="AutoShape 40"/>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133" name="AutoShape 41"/>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129" name="Group 13"/>
            <p:cNvGrpSpPr/>
            <p:nvPr/>
          </p:nvGrpSpPr>
          <p:grpSpPr bwMode="auto">
            <a:xfrm rot="2700000" flipH="1">
              <a:off x="457" y="0"/>
              <a:ext cx="288" cy="1200"/>
              <a:chOff x="0" y="0"/>
              <a:chExt cx="288" cy="1200"/>
            </a:xfrm>
            <a:grpFill/>
          </p:grpSpPr>
          <p:sp>
            <p:nvSpPr>
              <p:cNvPr id="130" name="AutoShape 43"/>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131" name="AutoShape 44"/>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grpSp>
        <p:nvGrpSpPr>
          <p:cNvPr id="138" name="Group 16"/>
          <p:cNvGrpSpPr/>
          <p:nvPr/>
        </p:nvGrpSpPr>
        <p:grpSpPr bwMode="auto">
          <a:xfrm rot="-1142007">
            <a:off x="1264073" y="1830971"/>
            <a:ext cx="1556078" cy="1558119"/>
            <a:chOff x="0" y="0"/>
            <a:chExt cx="1200" cy="1200"/>
          </a:xfrm>
          <a:solidFill>
            <a:schemeClr val="accent1"/>
          </a:solidFill>
        </p:grpSpPr>
        <p:sp>
          <p:nvSpPr>
            <p:cNvPr id="139" name="AutoShape 46"/>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nvGrpSpPr>
            <p:cNvPr id="140" name="Group 18"/>
            <p:cNvGrpSpPr/>
            <p:nvPr/>
          </p:nvGrpSpPr>
          <p:grpSpPr bwMode="auto">
            <a:xfrm>
              <a:off x="456" y="0"/>
              <a:ext cx="288" cy="1200"/>
              <a:chOff x="0" y="0"/>
              <a:chExt cx="288" cy="1200"/>
            </a:xfrm>
            <a:grpFill/>
          </p:grpSpPr>
          <p:sp>
            <p:nvSpPr>
              <p:cNvPr id="150" name="AutoShape 4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151" name="AutoShape 4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141" name="Group 21"/>
            <p:cNvGrpSpPr/>
            <p:nvPr/>
          </p:nvGrpSpPr>
          <p:grpSpPr bwMode="auto">
            <a:xfrm rot="-5400000">
              <a:off x="456" y="0"/>
              <a:ext cx="288" cy="1200"/>
              <a:chOff x="0" y="0"/>
              <a:chExt cx="288" cy="1200"/>
            </a:xfrm>
            <a:grpFill/>
          </p:grpSpPr>
          <p:sp>
            <p:nvSpPr>
              <p:cNvPr id="148" name="AutoShape 5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149" name="AutoShape 5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142" name="Group 24"/>
            <p:cNvGrpSpPr/>
            <p:nvPr/>
          </p:nvGrpSpPr>
          <p:grpSpPr bwMode="auto">
            <a:xfrm rot="-2700000">
              <a:off x="456" y="0"/>
              <a:ext cx="288" cy="1200"/>
              <a:chOff x="0" y="0"/>
              <a:chExt cx="288" cy="1200"/>
            </a:xfrm>
            <a:grpFill/>
          </p:grpSpPr>
          <p:sp>
            <p:nvSpPr>
              <p:cNvPr id="146" name="AutoShape 5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147" name="AutoShape 5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143" name="Group 27"/>
            <p:cNvGrpSpPr/>
            <p:nvPr/>
          </p:nvGrpSpPr>
          <p:grpSpPr bwMode="auto">
            <a:xfrm rot="2700000" flipH="1">
              <a:off x="457" y="0"/>
              <a:ext cx="288" cy="1200"/>
              <a:chOff x="0" y="0"/>
              <a:chExt cx="288" cy="1200"/>
            </a:xfrm>
            <a:grpFill/>
          </p:grpSpPr>
          <p:sp>
            <p:nvSpPr>
              <p:cNvPr id="144" name="AutoShape 5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145" name="AutoShape 5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grpSp>
        <p:nvGrpSpPr>
          <p:cNvPr id="152" name="Group 30"/>
          <p:cNvGrpSpPr/>
          <p:nvPr/>
        </p:nvGrpSpPr>
        <p:grpSpPr bwMode="auto">
          <a:xfrm>
            <a:off x="2569066" y="2229537"/>
            <a:ext cx="2136912" cy="2139715"/>
            <a:chOff x="0" y="0"/>
            <a:chExt cx="1200" cy="1200"/>
          </a:xfrm>
          <a:solidFill>
            <a:schemeClr val="accent2"/>
          </a:solidFill>
        </p:grpSpPr>
        <p:sp>
          <p:nvSpPr>
            <p:cNvPr id="153" name="AutoShape 60"/>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nvGrpSpPr>
            <p:cNvPr id="154" name="Group 32"/>
            <p:cNvGrpSpPr/>
            <p:nvPr/>
          </p:nvGrpSpPr>
          <p:grpSpPr bwMode="auto">
            <a:xfrm>
              <a:off x="456" y="0"/>
              <a:ext cx="288" cy="1200"/>
              <a:chOff x="0" y="0"/>
              <a:chExt cx="288" cy="1200"/>
            </a:xfrm>
            <a:grpFill/>
          </p:grpSpPr>
          <p:sp>
            <p:nvSpPr>
              <p:cNvPr id="164" name="AutoShape 62"/>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165" name="AutoShape 63"/>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155" name="Group 35"/>
            <p:cNvGrpSpPr/>
            <p:nvPr/>
          </p:nvGrpSpPr>
          <p:grpSpPr bwMode="auto">
            <a:xfrm rot="-5400000">
              <a:off x="456" y="0"/>
              <a:ext cx="288" cy="1200"/>
              <a:chOff x="0" y="0"/>
              <a:chExt cx="288" cy="1200"/>
            </a:xfrm>
            <a:grpFill/>
          </p:grpSpPr>
          <p:sp>
            <p:nvSpPr>
              <p:cNvPr id="162" name="AutoShape 65"/>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163" name="AutoShape 66"/>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156" name="Group 38"/>
            <p:cNvGrpSpPr/>
            <p:nvPr/>
          </p:nvGrpSpPr>
          <p:grpSpPr bwMode="auto">
            <a:xfrm rot="-2700000">
              <a:off x="456" y="0"/>
              <a:ext cx="288" cy="1200"/>
              <a:chOff x="0" y="0"/>
              <a:chExt cx="288" cy="1200"/>
            </a:xfrm>
            <a:grpFill/>
          </p:grpSpPr>
          <p:sp>
            <p:nvSpPr>
              <p:cNvPr id="160" name="AutoShape 6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161" name="AutoShape 6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157" name="Group 41"/>
            <p:cNvGrpSpPr/>
            <p:nvPr/>
          </p:nvGrpSpPr>
          <p:grpSpPr bwMode="auto">
            <a:xfrm rot="2700000" flipH="1">
              <a:off x="457" y="0"/>
              <a:ext cx="288" cy="1200"/>
              <a:chOff x="0" y="0"/>
              <a:chExt cx="288" cy="1200"/>
            </a:xfrm>
            <a:grpFill/>
          </p:grpSpPr>
          <p:sp>
            <p:nvSpPr>
              <p:cNvPr id="158" name="AutoShape 7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159" name="AutoShape 7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grpSp>
        <p:nvGrpSpPr>
          <p:cNvPr id="166" name="Group 44"/>
          <p:cNvGrpSpPr/>
          <p:nvPr/>
        </p:nvGrpSpPr>
        <p:grpSpPr bwMode="auto">
          <a:xfrm>
            <a:off x="2564756" y="2226838"/>
            <a:ext cx="2142300" cy="2145112"/>
            <a:chOff x="0" y="0"/>
            <a:chExt cx="1200" cy="1200"/>
          </a:xfrm>
          <a:solidFill>
            <a:schemeClr val="accent2"/>
          </a:solidFill>
        </p:grpSpPr>
        <p:sp>
          <p:nvSpPr>
            <p:cNvPr id="167" name="AutoShape 74"/>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nvGrpSpPr>
            <p:cNvPr id="168" name="Group 46"/>
            <p:cNvGrpSpPr/>
            <p:nvPr/>
          </p:nvGrpSpPr>
          <p:grpSpPr bwMode="auto">
            <a:xfrm>
              <a:off x="456" y="0"/>
              <a:ext cx="288" cy="1200"/>
              <a:chOff x="0" y="0"/>
              <a:chExt cx="288" cy="1200"/>
            </a:xfrm>
            <a:grpFill/>
          </p:grpSpPr>
          <p:sp>
            <p:nvSpPr>
              <p:cNvPr id="178" name="AutoShape 76"/>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179" name="AutoShape 77"/>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169" name="Group 49"/>
            <p:cNvGrpSpPr/>
            <p:nvPr/>
          </p:nvGrpSpPr>
          <p:grpSpPr bwMode="auto">
            <a:xfrm rot="-5400000">
              <a:off x="456" y="0"/>
              <a:ext cx="288" cy="1200"/>
              <a:chOff x="0" y="0"/>
              <a:chExt cx="288" cy="1200"/>
            </a:xfrm>
            <a:grpFill/>
          </p:grpSpPr>
          <p:sp>
            <p:nvSpPr>
              <p:cNvPr id="176" name="AutoShape 79"/>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177" name="AutoShape 80"/>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170" name="Group 52"/>
            <p:cNvGrpSpPr/>
            <p:nvPr/>
          </p:nvGrpSpPr>
          <p:grpSpPr bwMode="auto">
            <a:xfrm rot="-2700000">
              <a:off x="456" y="0"/>
              <a:ext cx="288" cy="1200"/>
              <a:chOff x="0" y="0"/>
              <a:chExt cx="288" cy="1200"/>
            </a:xfrm>
            <a:grpFill/>
          </p:grpSpPr>
          <p:sp>
            <p:nvSpPr>
              <p:cNvPr id="174" name="AutoShape 82"/>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175" name="AutoShape 83"/>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171" name="Group 55"/>
            <p:cNvGrpSpPr/>
            <p:nvPr/>
          </p:nvGrpSpPr>
          <p:grpSpPr bwMode="auto">
            <a:xfrm rot="2700000" flipH="1">
              <a:off x="457" y="0"/>
              <a:ext cx="288" cy="1200"/>
              <a:chOff x="0" y="0"/>
              <a:chExt cx="288" cy="1200"/>
            </a:xfrm>
            <a:grpFill/>
          </p:grpSpPr>
          <p:sp>
            <p:nvSpPr>
              <p:cNvPr id="172" name="AutoShape 85"/>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173" name="AutoShape 86"/>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grpSp>
        <p:nvGrpSpPr>
          <p:cNvPr id="180" name="Group 58"/>
          <p:cNvGrpSpPr/>
          <p:nvPr/>
        </p:nvGrpSpPr>
        <p:grpSpPr bwMode="auto">
          <a:xfrm rot="1282349">
            <a:off x="4440883" y="1597225"/>
            <a:ext cx="1901993" cy="1904487"/>
            <a:chOff x="0" y="0"/>
            <a:chExt cx="1200" cy="1200"/>
          </a:xfrm>
          <a:solidFill>
            <a:schemeClr val="accent3"/>
          </a:solidFill>
        </p:grpSpPr>
        <p:sp>
          <p:nvSpPr>
            <p:cNvPr id="181" name="AutoShape 88"/>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nvGrpSpPr>
            <p:cNvPr id="182" name="Group 60"/>
            <p:cNvGrpSpPr/>
            <p:nvPr/>
          </p:nvGrpSpPr>
          <p:grpSpPr bwMode="auto">
            <a:xfrm>
              <a:off x="456" y="0"/>
              <a:ext cx="288" cy="1200"/>
              <a:chOff x="0" y="0"/>
              <a:chExt cx="288" cy="1200"/>
            </a:xfrm>
            <a:grpFill/>
          </p:grpSpPr>
          <p:sp>
            <p:nvSpPr>
              <p:cNvPr id="192" name="AutoShape 90"/>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193" name="AutoShape 91"/>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183" name="Group 63"/>
            <p:cNvGrpSpPr/>
            <p:nvPr/>
          </p:nvGrpSpPr>
          <p:grpSpPr bwMode="auto">
            <a:xfrm rot="-5400000">
              <a:off x="456" y="0"/>
              <a:ext cx="288" cy="1200"/>
              <a:chOff x="0" y="0"/>
              <a:chExt cx="288" cy="1200"/>
            </a:xfrm>
            <a:grpFill/>
          </p:grpSpPr>
          <p:sp>
            <p:nvSpPr>
              <p:cNvPr id="190" name="AutoShape 93"/>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191" name="AutoShape 94"/>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184" name="Group 66"/>
            <p:cNvGrpSpPr/>
            <p:nvPr/>
          </p:nvGrpSpPr>
          <p:grpSpPr bwMode="auto">
            <a:xfrm rot="-2700000">
              <a:off x="456" y="0"/>
              <a:ext cx="288" cy="1200"/>
              <a:chOff x="0" y="0"/>
              <a:chExt cx="288" cy="1200"/>
            </a:xfrm>
            <a:grpFill/>
          </p:grpSpPr>
          <p:sp>
            <p:nvSpPr>
              <p:cNvPr id="188" name="AutoShape 96"/>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189" name="AutoShape 97"/>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185" name="Group 69"/>
            <p:cNvGrpSpPr/>
            <p:nvPr/>
          </p:nvGrpSpPr>
          <p:grpSpPr bwMode="auto">
            <a:xfrm rot="2700000" flipH="1">
              <a:off x="457" y="0"/>
              <a:ext cx="288" cy="1200"/>
              <a:chOff x="0" y="0"/>
              <a:chExt cx="288" cy="1200"/>
            </a:xfrm>
            <a:grpFill/>
          </p:grpSpPr>
          <p:sp>
            <p:nvSpPr>
              <p:cNvPr id="186" name="AutoShape 99"/>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187" name="AutoShape 100"/>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grpSp>
        <p:nvGrpSpPr>
          <p:cNvPr id="194" name="Group 72"/>
          <p:cNvGrpSpPr/>
          <p:nvPr/>
        </p:nvGrpSpPr>
        <p:grpSpPr bwMode="auto">
          <a:xfrm rot="1283135">
            <a:off x="4443197" y="1596242"/>
            <a:ext cx="1906303" cy="1908804"/>
            <a:chOff x="0" y="0"/>
            <a:chExt cx="1200" cy="1200"/>
          </a:xfrm>
          <a:solidFill>
            <a:schemeClr val="accent1"/>
          </a:solidFill>
        </p:grpSpPr>
        <p:sp>
          <p:nvSpPr>
            <p:cNvPr id="195" name="AutoShape 102"/>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nvGrpSpPr>
            <p:cNvPr id="196" name="Group 74"/>
            <p:cNvGrpSpPr/>
            <p:nvPr/>
          </p:nvGrpSpPr>
          <p:grpSpPr bwMode="auto">
            <a:xfrm>
              <a:off x="456" y="0"/>
              <a:ext cx="288" cy="1200"/>
              <a:chOff x="0" y="0"/>
              <a:chExt cx="288" cy="1200"/>
            </a:xfrm>
            <a:grpFill/>
          </p:grpSpPr>
          <p:sp>
            <p:nvSpPr>
              <p:cNvPr id="206" name="AutoShape 10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207" name="AutoShape 10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197" name="Group 77"/>
            <p:cNvGrpSpPr/>
            <p:nvPr/>
          </p:nvGrpSpPr>
          <p:grpSpPr bwMode="auto">
            <a:xfrm rot="-5400000">
              <a:off x="456" y="0"/>
              <a:ext cx="288" cy="1200"/>
              <a:chOff x="0" y="0"/>
              <a:chExt cx="288" cy="1200"/>
            </a:xfrm>
            <a:grpFill/>
          </p:grpSpPr>
          <p:sp>
            <p:nvSpPr>
              <p:cNvPr id="204" name="AutoShape 10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205" name="AutoShape 10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198" name="Group 80"/>
            <p:cNvGrpSpPr/>
            <p:nvPr/>
          </p:nvGrpSpPr>
          <p:grpSpPr bwMode="auto">
            <a:xfrm rot="-2700000">
              <a:off x="456" y="0"/>
              <a:ext cx="288" cy="1200"/>
              <a:chOff x="0" y="0"/>
              <a:chExt cx="288" cy="1200"/>
            </a:xfrm>
            <a:grpFill/>
          </p:grpSpPr>
          <p:sp>
            <p:nvSpPr>
              <p:cNvPr id="202" name="AutoShape 110"/>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203" name="AutoShape 111"/>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199" name="Group 83"/>
            <p:cNvGrpSpPr/>
            <p:nvPr/>
          </p:nvGrpSpPr>
          <p:grpSpPr bwMode="auto">
            <a:xfrm rot="2700000" flipH="1">
              <a:off x="457" y="0"/>
              <a:ext cx="288" cy="1200"/>
              <a:chOff x="0" y="0"/>
              <a:chExt cx="288" cy="1200"/>
            </a:xfrm>
            <a:grpFill/>
          </p:grpSpPr>
          <p:sp>
            <p:nvSpPr>
              <p:cNvPr id="200" name="AutoShape 113"/>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201" name="AutoShape 114"/>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grpSp>
        <p:nvGrpSpPr>
          <p:cNvPr id="208" name="Group 86"/>
          <p:cNvGrpSpPr/>
          <p:nvPr/>
        </p:nvGrpSpPr>
        <p:grpSpPr bwMode="auto">
          <a:xfrm>
            <a:off x="6156447" y="2417286"/>
            <a:ext cx="1511896" cy="1513879"/>
            <a:chOff x="0" y="0"/>
            <a:chExt cx="1200" cy="1200"/>
          </a:xfrm>
          <a:solidFill>
            <a:schemeClr val="accent4"/>
          </a:solidFill>
        </p:grpSpPr>
        <p:sp>
          <p:nvSpPr>
            <p:cNvPr id="209" name="AutoShape 116"/>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nvGrpSpPr>
            <p:cNvPr id="210" name="Group 88"/>
            <p:cNvGrpSpPr/>
            <p:nvPr/>
          </p:nvGrpSpPr>
          <p:grpSpPr bwMode="auto">
            <a:xfrm>
              <a:off x="456" y="0"/>
              <a:ext cx="288" cy="1200"/>
              <a:chOff x="0" y="0"/>
              <a:chExt cx="288" cy="1200"/>
            </a:xfrm>
            <a:grpFill/>
          </p:grpSpPr>
          <p:sp>
            <p:nvSpPr>
              <p:cNvPr id="220" name="AutoShape 11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221" name="AutoShape 11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211" name="Group 91"/>
            <p:cNvGrpSpPr/>
            <p:nvPr/>
          </p:nvGrpSpPr>
          <p:grpSpPr bwMode="auto">
            <a:xfrm rot="-5400000">
              <a:off x="456" y="0"/>
              <a:ext cx="288" cy="1200"/>
              <a:chOff x="0" y="0"/>
              <a:chExt cx="288" cy="1200"/>
            </a:xfrm>
            <a:grpFill/>
          </p:grpSpPr>
          <p:sp>
            <p:nvSpPr>
              <p:cNvPr id="218" name="AutoShape 12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219" name="AutoShape 12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212" name="Group 94"/>
            <p:cNvGrpSpPr/>
            <p:nvPr/>
          </p:nvGrpSpPr>
          <p:grpSpPr bwMode="auto">
            <a:xfrm rot="-2700000">
              <a:off x="456" y="0"/>
              <a:ext cx="288" cy="1200"/>
              <a:chOff x="0" y="0"/>
              <a:chExt cx="288" cy="1200"/>
            </a:xfrm>
            <a:grpFill/>
          </p:grpSpPr>
          <p:sp>
            <p:nvSpPr>
              <p:cNvPr id="216" name="AutoShape 12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217" name="AutoShape 12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213" name="Group 97"/>
            <p:cNvGrpSpPr/>
            <p:nvPr/>
          </p:nvGrpSpPr>
          <p:grpSpPr bwMode="auto">
            <a:xfrm rot="2700000" flipH="1">
              <a:off x="457" y="0"/>
              <a:ext cx="288" cy="1200"/>
              <a:chOff x="0" y="0"/>
              <a:chExt cx="288" cy="1200"/>
            </a:xfrm>
            <a:grpFill/>
          </p:grpSpPr>
          <p:sp>
            <p:nvSpPr>
              <p:cNvPr id="214" name="AutoShape 12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215" name="AutoShape 12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grpSp>
        <p:nvGrpSpPr>
          <p:cNvPr id="222" name="Group 100"/>
          <p:cNvGrpSpPr/>
          <p:nvPr/>
        </p:nvGrpSpPr>
        <p:grpSpPr bwMode="auto">
          <a:xfrm>
            <a:off x="6152139" y="2424666"/>
            <a:ext cx="1516205" cy="1518195"/>
            <a:chOff x="0" y="0"/>
            <a:chExt cx="1200" cy="1200"/>
          </a:xfrm>
          <a:solidFill>
            <a:schemeClr val="accent2"/>
          </a:solidFill>
        </p:grpSpPr>
        <p:sp>
          <p:nvSpPr>
            <p:cNvPr id="223" name="AutoShape 130"/>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nvGrpSpPr>
            <p:cNvPr id="224" name="Group 102"/>
            <p:cNvGrpSpPr/>
            <p:nvPr/>
          </p:nvGrpSpPr>
          <p:grpSpPr bwMode="auto">
            <a:xfrm>
              <a:off x="456" y="0"/>
              <a:ext cx="288" cy="1200"/>
              <a:chOff x="0" y="0"/>
              <a:chExt cx="288" cy="1200"/>
            </a:xfrm>
            <a:grpFill/>
          </p:grpSpPr>
          <p:sp>
            <p:nvSpPr>
              <p:cNvPr id="234" name="AutoShape 132"/>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235" name="AutoShape 133"/>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225" name="Group 105"/>
            <p:cNvGrpSpPr/>
            <p:nvPr/>
          </p:nvGrpSpPr>
          <p:grpSpPr bwMode="auto">
            <a:xfrm rot="-5400000">
              <a:off x="456" y="0"/>
              <a:ext cx="288" cy="1200"/>
              <a:chOff x="0" y="0"/>
              <a:chExt cx="288" cy="1200"/>
            </a:xfrm>
            <a:grpFill/>
          </p:grpSpPr>
          <p:sp>
            <p:nvSpPr>
              <p:cNvPr id="232" name="AutoShape 135"/>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233" name="AutoShape 136"/>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226" name="Group 108"/>
            <p:cNvGrpSpPr/>
            <p:nvPr/>
          </p:nvGrpSpPr>
          <p:grpSpPr bwMode="auto">
            <a:xfrm rot="-2700000">
              <a:off x="456" y="0"/>
              <a:ext cx="288" cy="1200"/>
              <a:chOff x="0" y="0"/>
              <a:chExt cx="288" cy="1200"/>
            </a:xfrm>
            <a:grpFill/>
          </p:grpSpPr>
          <p:sp>
            <p:nvSpPr>
              <p:cNvPr id="230" name="AutoShape 13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231" name="AutoShape 13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227" name="Group 111"/>
            <p:cNvGrpSpPr/>
            <p:nvPr/>
          </p:nvGrpSpPr>
          <p:grpSpPr bwMode="auto">
            <a:xfrm rot="2700000" flipH="1">
              <a:off x="457" y="0"/>
              <a:ext cx="288" cy="1200"/>
              <a:chOff x="0" y="0"/>
              <a:chExt cx="288" cy="1200"/>
            </a:xfrm>
            <a:grpFill/>
          </p:grpSpPr>
          <p:sp>
            <p:nvSpPr>
              <p:cNvPr id="228" name="AutoShape 14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229" name="AutoShape 14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sp>
        <p:nvSpPr>
          <p:cNvPr id="236" name="AutoShape 143"/>
          <p:cNvSpPr>
            <a:spLocks noChangeArrowheads="1"/>
          </p:cNvSpPr>
          <p:nvPr/>
        </p:nvSpPr>
        <p:spPr bwMode="auto">
          <a:xfrm>
            <a:off x="1411288" y="1450975"/>
            <a:ext cx="1395412" cy="390525"/>
          </a:xfrm>
          <a:prstGeom prst="roundRect">
            <a:avLst>
              <a:gd name="adj" fmla="val 500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62084" tIns="31042" rIns="62084" bIns="31042" anchor="ctr"/>
          <a:lstStyle/>
          <a:p>
            <a:pPr algn="ctr" eaLnBrk="0" hangingPunct="0"/>
            <a:r>
              <a:rPr lang="zh-CN" altLang="en-US" sz="1400" b="1">
                <a:solidFill>
                  <a:schemeClr val="accent1"/>
                </a:solidFill>
                <a:latin typeface="微软雅黑" panose="020B0503020204020204" pitchFamily="34" charset="-122"/>
                <a:ea typeface="微软雅黑" panose="020B0503020204020204" pitchFamily="34" charset="-122"/>
              </a:rPr>
              <a:t>添加段落文字</a:t>
            </a:r>
          </a:p>
        </p:txBody>
      </p:sp>
      <p:sp>
        <p:nvSpPr>
          <p:cNvPr id="237" name="AutoShape 144"/>
          <p:cNvSpPr>
            <a:spLocks noChangeArrowheads="1"/>
          </p:cNvSpPr>
          <p:nvPr/>
        </p:nvSpPr>
        <p:spPr bwMode="auto">
          <a:xfrm>
            <a:off x="2947988" y="1762125"/>
            <a:ext cx="1395412" cy="390525"/>
          </a:xfrm>
          <a:prstGeom prst="roundRect">
            <a:avLst>
              <a:gd name="adj" fmla="val 500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62084" tIns="31042" rIns="62084" bIns="31042" anchor="ctr"/>
          <a:lstStyle/>
          <a:p>
            <a:pPr algn="ctr" eaLnBrk="0" hangingPunct="0"/>
            <a:r>
              <a:rPr lang="zh-CN" altLang="en-US" sz="1400" b="1">
                <a:solidFill>
                  <a:schemeClr val="accent1"/>
                </a:solidFill>
                <a:latin typeface="微软雅黑" panose="020B0503020204020204" pitchFamily="34" charset="-122"/>
                <a:ea typeface="微软雅黑" panose="020B0503020204020204" pitchFamily="34" charset="-122"/>
              </a:rPr>
              <a:t>添加段落文字</a:t>
            </a:r>
          </a:p>
        </p:txBody>
      </p:sp>
      <p:sp>
        <p:nvSpPr>
          <p:cNvPr id="238" name="AutoShape 145"/>
          <p:cNvSpPr>
            <a:spLocks noChangeArrowheads="1"/>
          </p:cNvSpPr>
          <p:nvPr/>
        </p:nvSpPr>
        <p:spPr bwMode="auto">
          <a:xfrm>
            <a:off x="4718050" y="3621088"/>
            <a:ext cx="1397000" cy="390525"/>
          </a:xfrm>
          <a:prstGeom prst="roundRect">
            <a:avLst>
              <a:gd name="adj" fmla="val 500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62084" tIns="31042" rIns="62084" bIns="31042" anchor="ctr"/>
          <a:lstStyle/>
          <a:p>
            <a:pPr algn="ctr" eaLnBrk="0" hangingPunct="0"/>
            <a:r>
              <a:rPr lang="zh-CN" altLang="en-US" sz="1400" b="1">
                <a:solidFill>
                  <a:schemeClr val="accent1"/>
                </a:solidFill>
                <a:latin typeface="微软雅黑" panose="020B0503020204020204" pitchFamily="34" charset="-122"/>
                <a:ea typeface="微软雅黑" panose="020B0503020204020204" pitchFamily="34" charset="-122"/>
              </a:rPr>
              <a:t>添加段落文字</a:t>
            </a:r>
          </a:p>
        </p:txBody>
      </p:sp>
      <p:sp>
        <p:nvSpPr>
          <p:cNvPr id="239" name="AutoShape 146"/>
          <p:cNvSpPr>
            <a:spLocks noChangeArrowheads="1"/>
          </p:cNvSpPr>
          <p:nvPr/>
        </p:nvSpPr>
        <p:spPr bwMode="auto">
          <a:xfrm>
            <a:off x="6194425" y="1854200"/>
            <a:ext cx="1397000" cy="390525"/>
          </a:xfrm>
          <a:prstGeom prst="roundRect">
            <a:avLst>
              <a:gd name="adj" fmla="val 500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62084" tIns="31042" rIns="62084" bIns="31042" anchor="ctr"/>
          <a:lstStyle/>
          <a:p>
            <a:pPr algn="ctr" eaLnBrk="0" hangingPunct="0"/>
            <a:r>
              <a:rPr lang="zh-CN" altLang="en-US" sz="1400" b="1">
                <a:solidFill>
                  <a:schemeClr val="accent1"/>
                </a:solidFill>
                <a:latin typeface="微软雅黑" panose="020B0503020204020204" pitchFamily="34" charset="-122"/>
                <a:ea typeface="微软雅黑" panose="020B0503020204020204" pitchFamily="34" charset="-122"/>
              </a:rPr>
              <a:t>添加段落文字</a:t>
            </a:r>
          </a:p>
        </p:txBody>
      </p:sp>
      <p:sp>
        <p:nvSpPr>
          <p:cNvPr id="240" name="Rectangle 147"/>
          <p:cNvSpPr>
            <a:spLocks noChangeArrowheads="1"/>
          </p:cNvSpPr>
          <p:nvPr/>
        </p:nvSpPr>
        <p:spPr bwMode="auto">
          <a:xfrm>
            <a:off x="1535113" y="2217738"/>
            <a:ext cx="989012"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2084" tIns="31042" rIns="62084" bIns="31042" anchor="ctr"/>
          <a:lstStyle/>
          <a:p>
            <a:pPr algn="ctr"/>
            <a:r>
              <a:rPr lang="zh-CN" altLang="en-US" sz="900">
                <a:solidFill>
                  <a:srgbClr val="262626"/>
                </a:solidFill>
                <a:latin typeface="微软雅黑" panose="020B0503020204020204" pitchFamily="34" charset="-122"/>
                <a:ea typeface="微软雅黑" panose="020B0503020204020204" pitchFamily="34" charset="-122"/>
              </a:rPr>
              <a:t>点击添加文本</a:t>
            </a:r>
          </a:p>
          <a:p>
            <a:pPr algn="ctr"/>
            <a:r>
              <a:rPr lang="zh-CN" altLang="en-US" sz="900">
                <a:solidFill>
                  <a:srgbClr val="262626"/>
                </a:solidFill>
                <a:latin typeface="微软雅黑" panose="020B0503020204020204" pitchFamily="34" charset="-122"/>
                <a:ea typeface="微软雅黑" panose="020B0503020204020204" pitchFamily="34" charset="-122"/>
              </a:rPr>
              <a:t>点击添加文本</a:t>
            </a:r>
          </a:p>
          <a:p>
            <a:pPr algn="ctr"/>
            <a:r>
              <a:rPr lang="zh-CN" altLang="en-US" sz="900">
                <a:solidFill>
                  <a:srgbClr val="262626"/>
                </a:solidFill>
                <a:latin typeface="微软雅黑" panose="020B0503020204020204" pitchFamily="34" charset="-122"/>
                <a:ea typeface="微软雅黑" panose="020B0503020204020204" pitchFamily="34" charset="-122"/>
              </a:rPr>
              <a:t>点击添加文本</a:t>
            </a:r>
          </a:p>
        </p:txBody>
      </p:sp>
      <p:sp>
        <p:nvSpPr>
          <p:cNvPr id="241" name="Rectangle 148"/>
          <p:cNvSpPr>
            <a:spLocks noChangeArrowheads="1"/>
          </p:cNvSpPr>
          <p:nvPr/>
        </p:nvSpPr>
        <p:spPr bwMode="auto">
          <a:xfrm>
            <a:off x="3121025" y="2919413"/>
            <a:ext cx="989013"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2084" tIns="31042" rIns="62084" bIns="31042" anchor="ctr"/>
          <a:lstStyle/>
          <a:p>
            <a:pPr algn="ctr"/>
            <a:r>
              <a:rPr lang="zh-CN" altLang="en-US" sz="1200">
                <a:solidFill>
                  <a:srgbClr val="262626"/>
                </a:solidFill>
                <a:latin typeface="微软雅黑" panose="020B0503020204020204" pitchFamily="34" charset="-122"/>
                <a:ea typeface="微软雅黑" panose="020B0503020204020204" pitchFamily="34" charset="-122"/>
              </a:rPr>
              <a:t>点击添加文本</a:t>
            </a:r>
          </a:p>
          <a:p>
            <a:pPr algn="ctr"/>
            <a:r>
              <a:rPr lang="zh-CN" altLang="en-US" sz="1200">
                <a:solidFill>
                  <a:srgbClr val="262626"/>
                </a:solidFill>
                <a:latin typeface="微软雅黑" panose="020B0503020204020204" pitchFamily="34" charset="-122"/>
                <a:ea typeface="微软雅黑" panose="020B0503020204020204" pitchFamily="34" charset="-122"/>
              </a:rPr>
              <a:t>点击添加文本</a:t>
            </a:r>
          </a:p>
          <a:p>
            <a:pPr algn="ctr"/>
            <a:r>
              <a:rPr lang="zh-CN" altLang="en-US" sz="1200">
                <a:solidFill>
                  <a:srgbClr val="262626"/>
                </a:solidFill>
                <a:latin typeface="微软雅黑" panose="020B0503020204020204" pitchFamily="34" charset="-122"/>
                <a:ea typeface="微软雅黑" panose="020B0503020204020204" pitchFamily="34" charset="-122"/>
              </a:rPr>
              <a:t>点击添加文本</a:t>
            </a:r>
          </a:p>
        </p:txBody>
      </p:sp>
      <p:sp>
        <p:nvSpPr>
          <p:cNvPr id="242" name="Rectangle 149"/>
          <p:cNvSpPr>
            <a:spLocks noChangeArrowheads="1"/>
          </p:cNvSpPr>
          <p:nvPr/>
        </p:nvSpPr>
        <p:spPr bwMode="auto">
          <a:xfrm>
            <a:off x="4875213" y="2157413"/>
            <a:ext cx="989012"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2084" tIns="31042" rIns="62084" bIns="31042" anchor="ctr"/>
          <a:lstStyle/>
          <a:p>
            <a:pPr algn="ctr"/>
            <a:r>
              <a:rPr lang="zh-CN" altLang="en-US" sz="1200">
                <a:solidFill>
                  <a:srgbClr val="262626"/>
                </a:solidFill>
                <a:latin typeface="微软雅黑" panose="020B0503020204020204" pitchFamily="34" charset="-122"/>
                <a:ea typeface="微软雅黑" panose="020B0503020204020204" pitchFamily="34" charset="-122"/>
              </a:rPr>
              <a:t>点击添加文本</a:t>
            </a:r>
          </a:p>
          <a:p>
            <a:pPr algn="ctr"/>
            <a:r>
              <a:rPr lang="zh-CN" altLang="en-US" sz="1200">
                <a:solidFill>
                  <a:srgbClr val="262626"/>
                </a:solidFill>
                <a:latin typeface="微软雅黑" panose="020B0503020204020204" pitchFamily="34" charset="-122"/>
                <a:ea typeface="微软雅黑" panose="020B0503020204020204" pitchFamily="34" charset="-122"/>
              </a:rPr>
              <a:t>点击添加文本</a:t>
            </a:r>
          </a:p>
          <a:p>
            <a:pPr algn="ctr"/>
            <a:r>
              <a:rPr lang="zh-CN" altLang="en-US" sz="1200">
                <a:solidFill>
                  <a:srgbClr val="262626"/>
                </a:solidFill>
                <a:latin typeface="微软雅黑" panose="020B0503020204020204" pitchFamily="34" charset="-122"/>
                <a:ea typeface="微软雅黑" panose="020B0503020204020204" pitchFamily="34" charset="-122"/>
              </a:rPr>
              <a:t>点击添加文本</a:t>
            </a:r>
          </a:p>
        </p:txBody>
      </p:sp>
      <p:sp>
        <p:nvSpPr>
          <p:cNvPr id="243" name="Rectangle 150"/>
          <p:cNvSpPr>
            <a:spLocks noChangeArrowheads="1"/>
          </p:cNvSpPr>
          <p:nvPr/>
        </p:nvSpPr>
        <p:spPr bwMode="auto">
          <a:xfrm>
            <a:off x="6407150" y="2782888"/>
            <a:ext cx="989013"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2084" tIns="31042" rIns="62084" bIns="31042" anchor="ctr"/>
          <a:lstStyle/>
          <a:p>
            <a:pPr algn="ctr"/>
            <a:r>
              <a:rPr lang="zh-CN" altLang="en-US" sz="900">
                <a:solidFill>
                  <a:srgbClr val="262626"/>
                </a:solidFill>
                <a:latin typeface="微软雅黑" panose="020B0503020204020204" pitchFamily="34" charset="-122"/>
                <a:ea typeface="微软雅黑" panose="020B0503020204020204" pitchFamily="34" charset="-122"/>
              </a:rPr>
              <a:t>点击添加文本</a:t>
            </a:r>
          </a:p>
          <a:p>
            <a:pPr algn="ctr"/>
            <a:r>
              <a:rPr lang="zh-CN" altLang="en-US" sz="900">
                <a:solidFill>
                  <a:srgbClr val="262626"/>
                </a:solidFill>
                <a:latin typeface="微软雅黑" panose="020B0503020204020204" pitchFamily="34" charset="-122"/>
                <a:ea typeface="微软雅黑" panose="020B0503020204020204" pitchFamily="34" charset="-122"/>
              </a:rPr>
              <a:t>点击添加文本</a:t>
            </a:r>
          </a:p>
          <a:p>
            <a:pPr algn="ctr"/>
            <a:r>
              <a:rPr lang="zh-CN" altLang="en-US" sz="900">
                <a:solidFill>
                  <a:srgbClr val="262626"/>
                </a:solidFill>
                <a:latin typeface="微软雅黑" panose="020B0503020204020204" pitchFamily="34" charset="-122"/>
                <a:ea typeface="微软雅黑" panose="020B0503020204020204" pitchFamily="34" charset="-122"/>
              </a:rPr>
              <a:t>点击添加文本</a:t>
            </a:r>
          </a:p>
        </p:txBody>
      </p:sp>
      <p:sp>
        <p:nvSpPr>
          <p:cNvPr id="65553" name="TextBox 121"/>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65554" name="TextBox 122"/>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cBhvr>
                                        <p:cTn id="7" dur="300" fill="hold"/>
                                        <p:tgtEl>
                                          <p:spTgt spid="124"/>
                                        </p:tgtEl>
                                        <p:attrNameLst>
                                          <p:attrName>ppt_w</p:attrName>
                                        </p:attrNameLst>
                                      </p:cBhvr>
                                      <p:tavLst>
                                        <p:tav tm="0">
                                          <p:val>
                                            <p:fltVal val="0"/>
                                          </p:val>
                                        </p:tav>
                                        <p:tav tm="100000">
                                          <p:val>
                                            <p:strVal val="#ppt_w"/>
                                          </p:val>
                                        </p:tav>
                                      </p:tavLst>
                                    </p:anim>
                                    <p:anim calcmode="lin" valueType="num">
                                      <p:cBhvr>
                                        <p:cTn id="8" dur="300" fill="hold"/>
                                        <p:tgtEl>
                                          <p:spTgt spid="124"/>
                                        </p:tgtEl>
                                        <p:attrNameLst>
                                          <p:attrName>ppt_h</p:attrName>
                                        </p:attrNameLst>
                                      </p:cBhvr>
                                      <p:tavLst>
                                        <p:tav tm="0">
                                          <p:val>
                                            <p:fltVal val="0"/>
                                          </p:val>
                                        </p:tav>
                                        <p:tav tm="100000">
                                          <p:val>
                                            <p:strVal val="#ppt_h"/>
                                          </p:val>
                                        </p:tav>
                                      </p:tavLst>
                                    </p:anim>
                                  </p:childTnLst>
                                </p:cTn>
                              </p:par>
                              <p:par>
                                <p:cTn id="9" presetID="1" presetClass="entr" presetSubtype="0" fill="hold" nodeType="withEffect">
                                  <p:stCondLst>
                                    <p:cond delay="300"/>
                                  </p:stCondLst>
                                  <p:childTnLst>
                                    <p:set>
                                      <p:cBhvr>
                                        <p:cTn id="10" dur="1" fill="hold">
                                          <p:stCondLst>
                                            <p:cond delay="0"/>
                                          </p:stCondLst>
                                        </p:cTn>
                                        <p:tgtEl>
                                          <p:spTgt spid="138"/>
                                        </p:tgtEl>
                                        <p:attrNameLst>
                                          <p:attrName>style.visibility</p:attrName>
                                        </p:attrNameLst>
                                      </p:cBhvr>
                                      <p:to>
                                        <p:strVal val="visible"/>
                                      </p:to>
                                    </p:set>
                                  </p:childTnLst>
                                </p:cTn>
                              </p:par>
                              <p:par>
                                <p:cTn id="11" presetID="6" presetClass="emph" presetSubtype="0" fill="hold" nodeType="withEffect">
                                  <p:stCondLst>
                                    <p:cond delay="300"/>
                                  </p:stCondLst>
                                  <p:childTnLst>
                                    <p:animScale>
                                      <p:cBhvr>
                                        <p:cTn id="12" dur="200" fill="hold"/>
                                        <p:tgtEl>
                                          <p:spTgt spid="138"/>
                                        </p:tgtEl>
                                      </p:cBhvr>
                                      <p:by x="150000" y="150000"/>
                                    </p:animScale>
                                  </p:childTnLst>
                                </p:cTn>
                              </p:par>
                              <p:par>
                                <p:cTn id="13" presetID="10" presetClass="exit" presetSubtype="0" fill="hold" nodeType="withEffect">
                                  <p:stCondLst>
                                    <p:cond delay="300"/>
                                  </p:stCondLst>
                                  <p:childTnLst>
                                    <p:animEffect transition="out" filter="fade">
                                      <p:cBhvr>
                                        <p:cTn id="14" dur="200"/>
                                        <p:tgtEl>
                                          <p:spTgt spid="138"/>
                                        </p:tgtEl>
                                      </p:cBhvr>
                                    </p:animEffect>
                                    <p:set>
                                      <p:cBhvr>
                                        <p:cTn id="15" dur="1" fill="hold">
                                          <p:stCondLst>
                                            <p:cond delay="199"/>
                                          </p:stCondLst>
                                        </p:cTn>
                                        <p:tgtEl>
                                          <p:spTgt spid="138"/>
                                        </p:tgtEl>
                                        <p:attrNameLst>
                                          <p:attrName>style.visibility</p:attrName>
                                        </p:attrNameLst>
                                      </p:cBhvr>
                                      <p:to>
                                        <p:strVal val="hidden"/>
                                      </p:to>
                                    </p:set>
                                  </p:childTnLst>
                                </p:cTn>
                              </p:par>
                            </p:childTnLst>
                          </p:cTn>
                        </p:par>
                        <p:par>
                          <p:cTn id="16" fill="hold" nodeType="afterGroup">
                            <p:stCondLst>
                              <p:cond delay="500"/>
                            </p:stCondLst>
                            <p:childTnLst>
                              <p:par>
                                <p:cTn id="17" presetID="23" presetClass="entr" presetSubtype="16" fill="hold" nodeType="afterEffect">
                                  <p:stCondLst>
                                    <p:cond delay="0"/>
                                  </p:stCondLst>
                                  <p:childTnLst>
                                    <p:set>
                                      <p:cBhvr>
                                        <p:cTn id="18" dur="1" fill="hold">
                                          <p:stCondLst>
                                            <p:cond delay="0"/>
                                          </p:stCondLst>
                                        </p:cTn>
                                        <p:tgtEl>
                                          <p:spTgt spid="152"/>
                                        </p:tgtEl>
                                        <p:attrNameLst>
                                          <p:attrName>style.visibility</p:attrName>
                                        </p:attrNameLst>
                                      </p:cBhvr>
                                      <p:to>
                                        <p:strVal val="visible"/>
                                      </p:to>
                                    </p:set>
                                    <p:anim calcmode="lin" valueType="num">
                                      <p:cBhvr>
                                        <p:cTn id="19" dur="300" fill="hold"/>
                                        <p:tgtEl>
                                          <p:spTgt spid="152"/>
                                        </p:tgtEl>
                                        <p:attrNameLst>
                                          <p:attrName>ppt_w</p:attrName>
                                        </p:attrNameLst>
                                      </p:cBhvr>
                                      <p:tavLst>
                                        <p:tav tm="0">
                                          <p:val>
                                            <p:fltVal val="0"/>
                                          </p:val>
                                        </p:tav>
                                        <p:tav tm="100000">
                                          <p:val>
                                            <p:strVal val="#ppt_w"/>
                                          </p:val>
                                        </p:tav>
                                      </p:tavLst>
                                    </p:anim>
                                    <p:anim calcmode="lin" valueType="num">
                                      <p:cBhvr>
                                        <p:cTn id="20" dur="300" fill="hold"/>
                                        <p:tgtEl>
                                          <p:spTgt spid="152"/>
                                        </p:tgtEl>
                                        <p:attrNameLst>
                                          <p:attrName>ppt_h</p:attrName>
                                        </p:attrNameLst>
                                      </p:cBhvr>
                                      <p:tavLst>
                                        <p:tav tm="0">
                                          <p:val>
                                            <p:fltVal val="0"/>
                                          </p:val>
                                        </p:tav>
                                        <p:tav tm="100000">
                                          <p:val>
                                            <p:strVal val="#ppt_h"/>
                                          </p:val>
                                        </p:tav>
                                      </p:tavLst>
                                    </p:anim>
                                  </p:childTnLst>
                                </p:cTn>
                              </p:par>
                              <p:par>
                                <p:cTn id="21" presetID="1" presetClass="entr" presetSubtype="0" fill="hold" nodeType="withEffect">
                                  <p:stCondLst>
                                    <p:cond delay="300"/>
                                  </p:stCondLst>
                                  <p:childTnLst>
                                    <p:set>
                                      <p:cBhvr>
                                        <p:cTn id="22" dur="1" fill="hold">
                                          <p:stCondLst>
                                            <p:cond delay="0"/>
                                          </p:stCondLst>
                                        </p:cTn>
                                        <p:tgtEl>
                                          <p:spTgt spid="166"/>
                                        </p:tgtEl>
                                        <p:attrNameLst>
                                          <p:attrName>style.visibility</p:attrName>
                                        </p:attrNameLst>
                                      </p:cBhvr>
                                      <p:to>
                                        <p:strVal val="visible"/>
                                      </p:to>
                                    </p:set>
                                  </p:childTnLst>
                                </p:cTn>
                              </p:par>
                              <p:par>
                                <p:cTn id="23" presetID="6" presetClass="emph" presetSubtype="0" fill="hold" nodeType="withEffect">
                                  <p:stCondLst>
                                    <p:cond delay="300"/>
                                  </p:stCondLst>
                                  <p:childTnLst>
                                    <p:animScale>
                                      <p:cBhvr>
                                        <p:cTn id="24" dur="200" fill="hold"/>
                                        <p:tgtEl>
                                          <p:spTgt spid="166"/>
                                        </p:tgtEl>
                                      </p:cBhvr>
                                      <p:by x="150000" y="150000"/>
                                    </p:animScale>
                                  </p:childTnLst>
                                </p:cTn>
                              </p:par>
                              <p:par>
                                <p:cTn id="25" presetID="10" presetClass="exit" presetSubtype="0" fill="hold" nodeType="withEffect">
                                  <p:stCondLst>
                                    <p:cond delay="300"/>
                                  </p:stCondLst>
                                  <p:childTnLst>
                                    <p:animEffect transition="out" filter="fade">
                                      <p:cBhvr>
                                        <p:cTn id="26" dur="200"/>
                                        <p:tgtEl>
                                          <p:spTgt spid="166"/>
                                        </p:tgtEl>
                                      </p:cBhvr>
                                    </p:animEffect>
                                    <p:set>
                                      <p:cBhvr>
                                        <p:cTn id="27" dur="1" fill="hold">
                                          <p:stCondLst>
                                            <p:cond delay="199"/>
                                          </p:stCondLst>
                                        </p:cTn>
                                        <p:tgtEl>
                                          <p:spTgt spid="166"/>
                                        </p:tgtEl>
                                        <p:attrNameLst>
                                          <p:attrName>style.visibility</p:attrName>
                                        </p:attrNameLst>
                                      </p:cBhvr>
                                      <p:to>
                                        <p:strVal val="hidden"/>
                                      </p:to>
                                    </p:set>
                                  </p:childTnLst>
                                </p:cTn>
                              </p:par>
                            </p:childTnLst>
                          </p:cTn>
                        </p:par>
                        <p:par>
                          <p:cTn id="28" fill="hold" nodeType="afterGroup">
                            <p:stCondLst>
                              <p:cond delay="1000"/>
                            </p:stCondLst>
                            <p:childTnLst>
                              <p:par>
                                <p:cTn id="29" presetID="23" presetClass="entr" presetSubtype="16" fill="hold" nodeType="afterEffect">
                                  <p:stCondLst>
                                    <p:cond delay="0"/>
                                  </p:stCondLst>
                                  <p:childTnLst>
                                    <p:set>
                                      <p:cBhvr>
                                        <p:cTn id="30" dur="1" fill="hold">
                                          <p:stCondLst>
                                            <p:cond delay="0"/>
                                          </p:stCondLst>
                                        </p:cTn>
                                        <p:tgtEl>
                                          <p:spTgt spid="180"/>
                                        </p:tgtEl>
                                        <p:attrNameLst>
                                          <p:attrName>style.visibility</p:attrName>
                                        </p:attrNameLst>
                                      </p:cBhvr>
                                      <p:to>
                                        <p:strVal val="visible"/>
                                      </p:to>
                                    </p:set>
                                    <p:anim calcmode="lin" valueType="num">
                                      <p:cBhvr>
                                        <p:cTn id="31" dur="300" fill="hold"/>
                                        <p:tgtEl>
                                          <p:spTgt spid="180"/>
                                        </p:tgtEl>
                                        <p:attrNameLst>
                                          <p:attrName>ppt_w</p:attrName>
                                        </p:attrNameLst>
                                      </p:cBhvr>
                                      <p:tavLst>
                                        <p:tav tm="0">
                                          <p:val>
                                            <p:fltVal val="0"/>
                                          </p:val>
                                        </p:tav>
                                        <p:tav tm="100000">
                                          <p:val>
                                            <p:strVal val="#ppt_w"/>
                                          </p:val>
                                        </p:tav>
                                      </p:tavLst>
                                    </p:anim>
                                    <p:anim calcmode="lin" valueType="num">
                                      <p:cBhvr>
                                        <p:cTn id="32" dur="300" fill="hold"/>
                                        <p:tgtEl>
                                          <p:spTgt spid="180"/>
                                        </p:tgtEl>
                                        <p:attrNameLst>
                                          <p:attrName>ppt_h</p:attrName>
                                        </p:attrNameLst>
                                      </p:cBhvr>
                                      <p:tavLst>
                                        <p:tav tm="0">
                                          <p:val>
                                            <p:fltVal val="0"/>
                                          </p:val>
                                        </p:tav>
                                        <p:tav tm="100000">
                                          <p:val>
                                            <p:strVal val="#ppt_h"/>
                                          </p:val>
                                        </p:tav>
                                      </p:tavLst>
                                    </p:anim>
                                  </p:childTnLst>
                                </p:cTn>
                              </p:par>
                              <p:par>
                                <p:cTn id="33" presetID="1" presetClass="entr" presetSubtype="0" fill="hold" nodeType="withEffect">
                                  <p:stCondLst>
                                    <p:cond delay="300"/>
                                  </p:stCondLst>
                                  <p:childTnLst>
                                    <p:set>
                                      <p:cBhvr>
                                        <p:cTn id="34" dur="1" fill="hold">
                                          <p:stCondLst>
                                            <p:cond delay="0"/>
                                          </p:stCondLst>
                                        </p:cTn>
                                        <p:tgtEl>
                                          <p:spTgt spid="194"/>
                                        </p:tgtEl>
                                        <p:attrNameLst>
                                          <p:attrName>style.visibility</p:attrName>
                                        </p:attrNameLst>
                                      </p:cBhvr>
                                      <p:to>
                                        <p:strVal val="visible"/>
                                      </p:to>
                                    </p:set>
                                  </p:childTnLst>
                                </p:cTn>
                              </p:par>
                              <p:par>
                                <p:cTn id="35" presetID="6" presetClass="emph" presetSubtype="0" fill="hold" nodeType="withEffect">
                                  <p:stCondLst>
                                    <p:cond delay="300"/>
                                  </p:stCondLst>
                                  <p:childTnLst>
                                    <p:animScale>
                                      <p:cBhvr>
                                        <p:cTn id="36" dur="200" fill="hold"/>
                                        <p:tgtEl>
                                          <p:spTgt spid="194"/>
                                        </p:tgtEl>
                                      </p:cBhvr>
                                      <p:by x="150000" y="150000"/>
                                    </p:animScale>
                                  </p:childTnLst>
                                </p:cTn>
                              </p:par>
                              <p:par>
                                <p:cTn id="37" presetID="10" presetClass="exit" presetSubtype="0" fill="hold" nodeType="withEffect">
                                  <p:stCondLst>
                                    <p:cond delay="300"/>
                                  </p:stCondLst>
                                  <p:childTnLst>
                                    <p:animEffect transition="out" filter="fade">
                                      <p:cBhvr>
                                        <p:cTn id="38" dur="200"/>
                                        <p:tgtEl>
                                          <p:spTgt spid="194"/>
                                        </p:tgtEl>
                                      </p:cBhvr>
                                    </p:animEffect>
                                    <p:set>
                                      <p:cBhvr>
                                        <p:cTn id="39" dur="1" fill="hold">
                                          <p:stCondLst>
                                            <p:cond delay="199"/>
                                          </p:stCondLst>
                                        </p:cTn>
                                        <p:tgtEl>
                                          <p:spTgt spid="194"/>
                                        </p:tgtEl>
                                        <p:attrNameLst>
                                          <p:attrName>style.visibility</p:attrName>
                                        </p:attrNameLst>
                                      </p:cBhvr>
                                      <p:to>
                                        <p:strVal val="hidden"/>
                                      </p:to>
                                    </p:set>
                                  </p:childTnLst>
                                </p:cTn>
                              </p:par>
                            </p:childTnLst>
                          </p:cTn>
                        </p:par>
                        <p:par>
                          <p:cTn id="40" fill="hold" nodeType="afterGroup">
                            <p:stCondLst>
                              <p:cond delay="1500"/>
                            </p:stCondLst>
                            <p:childTnLst>
                              <p:par>
                                <p:cTn id="41" presetID="23" presetClass="entr" presetSubtype="16" fill="hold" nodeType="afterEffect">
                                  <p:stCondLst>
                                    <p:cond delay="0"/>
                                  </p:stCondLst>
                                  <p:childTnLst>
                                    <p:set>
                                      <p:cBhvr>
                                        <p:cTn id="42" dur="1" fill="hold">
                                          <p:stCondLst>
                                            <p:cond delay="0"/>
                                          </p:stCondLst>
                                        </p:cTn>
                                        <p:tgtEl>
                                          <p:spTgt spid="208"/>
                                        </p:tgtEl>
                                        <p:attrNameLst>
                                          <p:attrName>style.visibility</p:attrName>
                                        </p:attrNameLst>
                                      </p:cBhvr>
                                      <p:to>
                                        <p:strVal val="visible"/>
                                      </p:to>
                                    </p:set>
                                    <p:anim calcmode="lin" valueType="num">
                                      <p:cBhvr>
                                        <p:cTn id="43" dur="300" fill="hold"/>
                                        <p:tgtEl>
                                          <p:spTgt spid="208"/>
                                        </p:tgtEl>
                                        <p:attrNameLst>
                                          <p:attrName>ppt_w</p:attrName>
                                        </p:attrNameLst>
                                      </p:cBhvr>
                                      <p:tavLst>
                                        <p:tav tm="0">
                                          <p:val>
                                            <p:fltVal val="0"/>
                                          </p:val>
                                        </p:tav>
                                        <p:tav tm="100000">
                                          <p:val>
                                            <p:strVal val="#ppt_w"/>
                                          </p:val>
                                        </p:tav>
                                      </p:tavLst>
                                    </p:anim>
                                    <p:anim calcmode="lin" valueType="num">
                                      <p:cBhvr>
                                        <p:cTn id="44" dur="300" fill="hold"/>
                                        <p:tgtEl>
                                          <p:spTgt spid="208"/>
                                        </p:tgtEl>
                                        <p:attrNameLst>
                                          <p:attrName>ppt_h</p:attrName>
                                        </p:attrNameLst>
                                      </p:cBhvr>
                                      <p:tavLst>
                                        <p:tav tm="0">
                                          <p:val>
                                            <p:fltVal val="0"/>
                                          </p:val>
                                        </p:tav>
                                        <p:tav tm="100000">
                                          <p:val>
                                            <p:strVal val="#ppt_h"/>
                                          </p:val>
                                        </p:tav>
                                      </p:tavLst>
                                    </p:anim>
                                  </p:childTnLst>
                                </p:cTn>
                              </p:par>
                              <p:par>
                                <p:cTn id="45" presetID="1" presetClass="entr" presetSubtype="0" fill="hold" nodeType="withEffect">
                                  <p:stCondLst>
                                    <p:cond delay="300"/>
                                  </p:stCondLst>
                                  <p:childTnLst>
                                    <p:set>
                                      <p:cBhvr>
                                        <p:cTn id="46" dur="1" fill="hold">
                                          <p:stCondLst>
                                            <p:cond delay="0"/>
                                          </p:stCondLst>
                                        </p:cTn>
                                        <p:tgtEl>
                                          <p:spTgt spid="222"/>
                                        </p:tgtEl>
                                        <p:attrNameLst>
                                          <p:attrName>style.visibility</p:attrName>
                                        </p:attrNameLst>
                                      </p:cBhvr>
                                      <p:to>
                                        <p:strVal val="visible"/>
                                      </p:to>
                                    </p:set>
                                  </p:childTnLst>
                                </p:cTn>
                              </p:par>
                              <p:par>
                                <p:cTn id="47" presetID="6" presetClass="emph" presetSubtype="0" fill="hold" nodeType="withEffect">
                                  <p:stCondLst>
                                    <p:cond delay="300"/>
                                  </p:stCondLst>
                                  <p:childTnLst>
                                    <p:animScale>
                                      <p:cBhvr>
                                        <p:cTn id="48" dur="200" fill="hold"/>
                                        <p:tgtEl>
                                          <p:spTgt spid="222"/>
                                        </p:tgtEl>
                                      </p:cBhvr>
                                      <p:by x="150000" y="150000"/>
                                    </p:animScale>
                                  </p:childTnLst>
                                </p:cTn>
                              </p:par>
                              <p:par>
                                <p:cTn id="49" presetID="10" presetClass="exit" presetSubtype="0" fill="hold" nodeType="withEffect">
                                  <p:stCondLst>
                                    <p:cond delay="300"/>
                                  </p:stCondLst>
                                  <p:childTnLst>
                                    <p:animEffect transition="out" filter="fade">
                                      <p:cBhvr>
                                        <p:cTn id="50" dur="200"/>
                                        <p:tgtEl>
                                          <p:spTgt spid="222"/>
                                        </p:tgtEl>
                                      </p:cBhvr>
                                    </p:animEffect>
                                    <p:set>
                                      <p:cBhvr>
                                        <p:cTn id="51" dur="1" fill="hold">
                                          <p:stCondLst>
                                            <p:cond delay="199"/>
                                          </p:stCondLst>
                                        </p:cTn>
                                        <p:tgtEl>
                                          <p:spTgt spid="222"/>
                                        </p:tgtEl>
                                        <p:attrNameLst>
                                          <p:attrName>style.visibility</p:attrName>
                                        </p:attrNameLst>
                                      </p:cBhvr>
                                      <p:to>
                                        <p:strVal val="hidden"/>
                                      </p:to>
                                    </p:set>
                                  </p:childTnLst>
                                </p:cTn>
                              </p:par>
                            </p:childTnLst>
                          </p:cTn>
                        </p:par>
                        <p:par>
                          <p:cTn id="52" fill="hold" nodeType="afterGroup">
                            <p:stCondLst>
                              <p:cond delay="2000"/>
                            </p:stCondLst>
                            <p:childTnLst>
                              <p:par>
                                <p:cTn id="53" presetID="8" presetClass="emph" presetSubtype="0" fill="hold" nodeType="afterEffect">
                                  <p:stCondLst>
                                    <p:cond delay="0"/>
                                  </p:stCondLst>
                                  <p:childTnLst>
                                    <p:animRot by="-43199941">
                                      <p:cBhvr>
                                        <p:cTn id="54" dur="2000" fill="hold"/>
                                        <p:tgtEl>
                                          <p:spTgt spid="124"/>
                                        </p:tgtEl>
                                        <p:attrNameLst>
                                          <p:attrName>r</p:attrName>
                                        </p:attrNameLst>
                                      </p:cBhvr>
                                    </p:animRot>
                                  </p:childTnLst>
                                </p:cTn>
                              </p:par>
                              <p:par>
                                <p:cTn id="55" presetID="8" presetClass="emph" presetSubtype="0" fill="hold" nodeType="withEffect">
                                  <p:stCondLst>
                                    <p:cond delay="0"/>
                                  </p:stCondLst>
                                  <p:childTnLst>
                                    <p:animRot by="-43199941">
                                      <p:cBhvr>
                                        <p:cTn id="56" dur="2000" fill="hold"/>
                                        <p:tgtEl>
                                          <p:spTgt spid="152"/>
                                        </p:tgtEl>
                                        <p:attrNameLst>
                                          <p:attrName>r</p:attrName>
                                        </p:attrNameLst>
                                      </p:cBhvr>
                                    </p:animRot>
                                  </p:childTnLst>
                                </p:cTn>
                              </p:par>
                              <p:par>
                                <p:cTn id="57" presetID="8" presetClass="emph" presetSubtype="0" fill="hold" nodeType="withEffect">
                                  <p:stCondLst>
                                    <p:cond delay="0"/>
                                  </p:stCondLst>
                                  <p:childTnLst>
                                    <p:animRot by="-43199941">
                                      <p:cBhvr>
                                        <p:cTn id="58" dur="2000" fill="hold"/>
                                        <p:tgtEl>
                                          <p:spTgt spid="180"/>
                                        </p:tgtEl>
                                        <p:attrNameLst>
                                          <p:attrName>r</p:attrName>
                                        </p:attrNameLst>
                                      </p:cBhvr>
                                    </p:animRot>
                                  </p:childTnLst>
                                </p:cTn>
                              </p:par>
                              <p:par>
                                <p:cTn id="59" presetID="8" presetClass="emph" presetSubtype="0" fill="hold" nodeType="withEffect">
                                  <p:stCondLst>
                                    <p:cond delay="0"/>
                                  </p:stCondLst>
                                  <p:childTnLst>
                                    <p:animRot by="-43199941">
                                      <p:cBhvr>
                                        <p:cTn id="60" dur="2000" fill="hold"/>
                                        <p:tgtEl>
                                          <p:spTgt spid="208"/>
                                        </p:tgtEl>
                                        <p:attrNameLst>
                                          <p:attrName>r</p:attrName>
                                        </p:attrNameLst>
                                      </p:cBhvr>
                                    </p:animRot>
                                  </p:childTnLst>
                                </p:cTn>
                              </p:par>
                              <p:par>
                                <p:cTn id="61" presetID="42" presetClass="entr" presetSubtype="0" fill="hold" grpId="0" nodeType="withEffect">
                                  <p:stCondLst>
                                    <p:cond delay="1000"/>
                                  </p:stCondLst>
                                  <p:childTnLst>
                                    <p:set>
                                      <p:cBhvr>
                                        <p:cTn id="62" dur="1" fill="hold">
                                          <p:stCondLst>
                                            <p:cond delay="0"/>
                                          </p:stCondLst>
                                        </p:cTn>
                                        <p:tgtEl>
                                          <p:spTgt spid="236"/>
                                        </p:tgtEl>
                                        <p:attrNameLst>
                                          <p:attrName>style.visibility</p:attrName>
                                        </p:attrNameLst>
                                      </p:cBhvr>
                                      <p:to>
                                        <p:strVal val="visible"/>
                                      </p:to>
                                    </p:set>
                                    <p:animEffect transition="in" filter="fade">
                                      <p:cBhvr>
                                        <p:cTn id="63" dur="1000"/>
                                        <p:tgtEl>
                                          <p:spTgt spid="236"/>
                                        </p:tgtEl>
                                      </p:cBhvr>
                                    </p:animEffect>
                                    <p:anim calcmode="lin" valueType="num">
                                      <p:cBhvr>
                                        <p:cTn id="64" dur="1000" fill="hold"/>
                                        <p:tgtEl>
                                          <p:spTgt spid="236"/>
                                        </p:tgtEl>
                                        <p:attrNameLst>
                                          <p:attrName>ppt_x</p:attrName>
                                        </p:attrNameLst>
                                      </p:cBhvr>
                                      <p:tavLst>
                                        <p:tav tm="0">
                                          <p:val>
                                            <p:strVal val="#ppt_x"/>
                                          </p:val>
                                        </p:tav>
                                        <p:tav tm="100000">
                                          <p:val>
                                            <p:strVal val="#ppt_x"/>
                                          </p:val>
                                        </p:tav>
                                      </p:tavLst>
                                    </p:anim>
                                    <p:anim calcmode="lin" valueType="num">
                                      <p:cBhvr>
                                        <p:cTn id="65" dur="1000" fill="hold"/>
                                        <p:tgtEl>
                                          <p:spTgt spid="236"/>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1000"/>
                                  </p:stCondLst>
                                  <p:childTnLst>
                                    <p:set>
                                      <p:cBhvr>
                                        <p:cTn id="67" dur="1" fill="hold">
                                          <p:stCondLst>
                                            <p:cond delay="0"/>
                                          </p:stCondLst>
                                        </p:cTn>
                                        <p:tgtEl>
                                          <p:spTgt spid="237"/>
                                        </p:tgtEl>
                                        <p:attrNameLst>
                                          <p:attrName>style.visibility</p:attrName>
                                        </p:attrNameLst>
                                      </p:cBhvr>
                                      <p:to>
                                        <p:strVal val="visible"/>
                                      </p:to>
                                    </p:set>
                                    <p:animEffect transition="in" filter="fade">
                                      <p:cBhvr>
                                        <p:cTn id="68" dur="1000"/>
                                        <p:tgtEl>
                                          <p:spTgt spid="237"/>
                                        </p:tgtEl>
                                      </p:cBhvr>
                                    </p:animEffect>
                                    <p:anim calcmode="lin" valueType="num">
                                      <p:cBhvr>
                                        <p:cTn id="69" dur="1000" fill="hold"/>
                                        <p:tgtEl>
                                          <p:spTgt spid="237"/>
                                        </p:tgtEl>
                                        <p:attrNameLst>
                                          <p:attrName>ppt_x</p:attrName>
                                        </p:attrNameLst>
                                      </p:cBhvr>
                                      <p:tavLst>
                                        <p:tav tm="0">
                                          <p:val>
                                            <p:strVal val="#ppt_x"/>
                                          </p:val>
                                        </p:tav>
                                        <p:tav tm="100000">
                                          <p:val>
                                            <p:strVal val="#ppt_x"/>
                                          </p:val>
                                        </p:tav>
                                      </p:tavLst>
                                    </p:anim>
                                    <p:anim calcmode="lin" valueType="num">
                                      <p:cBhvr>
                                        <p:cTn id="70" dur="1000" fill="hold"/>
                                        <p:tgtEl>
                                          <p:spTgt spid="237"/>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1000"/>
                                  </p:stCondLst>
                                  <p:childTnLst>
                                    <p:set>
                                      <p:cBhvr>
                                        <p:cTn id="72" dur="1" fill="hold">
                                          <p:stCondLst>
                                            <p:cond delay="0"/>
                                          </p:stCondLst>
                                        </p:cTn>
                                        <p:tgtEl>
                                          <p:spTgt spid="238"/>
                                        </p:tgtEl>
                                        <p:attrNameLst>
                                          <p:attrName>style.visibility</p:attrName>
                                        </p:attrNameLst>
                                      </p:cBhvr>
                                      <p:to>
                                        <p:strVal val="visible"/>
                                      </p:to>
                                    </p:set>
                                    <p:animEffect transition="in" filter="fade">
                                      <p:cBhvr>
                                        <p:cTn id="73" dur="1000"/>
                                        <p:tgtEl>
                                          <p:spTgt spid="238"/>
                                        </p:tgtEl>
                                      </p:cBhvr>
                                    </p:animEffect>
                                    <p:anim calcmode="lin" valueType="num">
                                      <p:cBhvr>
                                        <p:cTn id="74" dur="1000" fill="hold"/>
                                        <p:tgtEl>
                                          <p:spTgt spid="238"/>
                                        </p:tgtEl>
                                        <p:attrNameLst>
                                          <p:attrName>ppt_x</p:attrName>
                                        </p:attrNameLst>
                                      </p:cBhvr>
                                      <p:tavLst>
                                        <p:tav tm="0">
                                          <p:val>
                                            <p:strVal val="#ppt_x"/>
                                          </p:val>
                                        </p:tav>
                                        <p:tav tm="100000">
                                          <p:val>
                                            <p:strVal val="#ppt_x"/>
                                          </p:val>
                                        </p:tav>
                                      </p:tavLst>
                                    </p:anim>
                                    <p:anim calcmode="lin" valueType="num">
                                      <p:cBhvr>
                                        <p:cTn id="75" dur="1000" fill="hold"/>
                                        <p:tgtEl>
                                          <p:spTgt spid="238"/>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1000"/>
                                  </p:stCondLst>
                                  <p:childTnLst>
                                    <p:set>
                                      <p:cBhvr>
                                        <p:cTn id="77" dur="1" fill="hold">
                                          <p:stCondLst>
                                            <p:cond delay="0"/>
                                          </p:stCondLst>
                                        </p:cTn>
                                        <p:tgtEl>
                                          <p:spTgt spid="239"/>
                                        </p:tgtEl>
                                        <p:attrNameLst>
                                          <p:attrName>style.visibility</p:attrName>
                                        </p:attrNameLst>
                                      </p:cBhvr>
                                      <p:to>
                                        <p:strVal val="visible"/>
                                      </p:to>
                                    </p:set>
                                    <p:animEffect transition="in" filter="fade">
                                      <p:cBhvr>
                                        <p:cTn id="78" dur="1000"/>
                                        <p:tgtEl>
                                          <p:spTgt spid="239"/>
                                        </p:tgtEl>
                                      </p:cBhvr>
                                    </p:animEffect>
                                    <p:anim calcmode="lin" valueType="num">
                                      <p:cBhvr>
                                        <p:cTn id="79" dur="1000" fill="hold"/>
                                        <p:tgtEl>
                                          <p:spTgt spid="239"/>
                                        </p:tgtEl>
                                        <p:attrNameLst>
                                          <p:attrName>ppt_x</p:attrName>
                                        </p:attrNameLst>
                                      </p:cBhvr>
                                      <p:tavLst>
                                        <p:tav tm="0">
                                          <p:val>
                                            <p:strVal val="#ppt_x"/>
                                          </p:val>
                                        </p:tav>
                                        <p:tav tm="100000">
                                          <p:val>
                                            <p:strVal val="#ppt_x"/>
                                          </p:val>
                                        </p:tav>
                                      </p:tavLst>
                                    </p:anim>
                                    <p:anim calcmode="lin" valueType="num">
                                      <p:cBhvr>
                                        <p:cTn id="80" dur="1000" fill="hold"/>
                                        <p:tgtEl>
                                          <p:spTgt spid="239"/>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1500"/>
                                  </p:stCondLst>
                                  <p:childTnLst>
                                    <p:set>
                                      <p:cBhvr>
                                        <p:cTn id="82" dur="1" fill="hold">
                                          <p:stCondLst>
                                            <p:cond delay="0"/>
                                          </p:stCondLst>
                                        </p:cTn>
                                        <p:tgtEl>
                                          <p:spTgt spid="240"/>
                                        </p:tgtEl>
                                        <p:attrNameLst>
                                          <p:attrName>style.visibility</p:attrName>
                                        </p:attrNameLst>
                                      </p:cBhvr>
                                      <p:to>
                                        <p:strVal val="visible"/>
                                      </p:to>
                                    </p:set>
                                    <p:animEffect transition="in" filter="fade">
                                      <p:cBhvr>
                                        <p:cTn id="83" dur="800"/>
                                        <p:tgtEl>
                                          <p:spTgt spid="240"/>
                                        </p:tgtEl>
                                      </p:cBhvr>
                                    </p:animEffect>
                                  </p:childTnLst>
                                </p:cTn>
                              </p:par>
                              <p:par>
                                <p:cTn id="84" presetID="10" presetClass="entr" presetSubtype="0" fill="hold" grpId="0" nodeType="withEffect">
                                  <p:stCondLst>
                                    <p:cond delay="1500"/>
                                  </p:stCondLst>
                                  <p:childTnLst>
                                    <p:set>
                                      <p:cBhvr>
                                        <p:cTn id="85" dur="1" fill="hold">
                                          <p:stCondLst>
                                            <p:cond delay="0"/>
                                          </p:stCondLst>
                                        </p:cTn>
                                        <p:tgtEl>
                                          <p:spTgt spid="241"/>
                                        </p:tgtEl>
                                        <p:attrNameLst>
                                          <p:attrName>style.visibility</p:attrName>
                                        </p:attrNameLst>
                                      </p:cBhvr>
                                      <p:to>
                                        <p:strVal val="visible"/>
                                      </p:to>
                                    </p:set>
                                    <p:animEffect transition="in" filter="fade">
                                      <p:cBhvr>
                                        <p:cTn id="86" dur="800"/>
                                        <p:tgtEl>
                                          <p:spTgt spid="241"/>
                                        </p:tgtEl>
                                      </p:cBhvr>
                                    </p:animEffect>
                                  </p:childTnLst>
                                </p:cTn>
                              </p:par>
                              <p:par>
                                <p:cTn id="87" presetID="10" presetClass="entr" presetSubtype="0" fill="hold" grpId="0" nodeType="withEffect">
                                  <p:stCondLst>
                                    <p:cond delay="1500"/>
                                  </p:stCondLst>
                                  <p:childTnLst>
                                    <p:set>
                                      <p:cBhvr>
                                        <p:cTn id="88" dur="1" fill="hold">
                                          <p:stCondLst>
                                            <p:cond delay="0"/>
                                          </p:stCondLst>
                                        </p:cTn>
                                        <p:tgtEl>
                                          <p:spTgt spid="242"/>
                                        </p:tgtEl>
                                        <p:attrNameLst>
                                          <p:attrName>style.visibility</p:attrName>
                                        </p:attrNameLst>
                                      </p:cBhvr>
                                      <p:to>
                                        <p:strVal val="visible"/>
                                      </p:to>
                                    </p:set>
                                    <p:animEffect transition="in" filter="fade">
                                      <p:cBhvr>
                                        <p:cTn id="89" dur="800"/>
                                        <p:tgtEl>
                                          <p:spTgt spid="242"/>
                                        </p:tgtEl>
                                      </p:cBhvr>
                                    </p:animEffect>
                                  </p:childTnLst>
                                </p:cTn>
                              </p:par>
                              <p:par>
                                <p:cTn id="90" presetID="10" presetClass="entr" presetSubtype="0" fill="hold" grpId="0" nodeType="withEffect">
                                  <p:stCondLst>
                                    <p:cond delay="1500"/>
                                  </p:stCondLst>
                                  <p:childTnLst>
                                    <p:set>
                                      <p:cBhvr>
                                        <p:cTn id="91" dur="1" fill="hold">
                                          <p:stCondLst>
                                            <p:cond delay="0"/>
                                          </p:stCondLst>
                                        </p:cTn>
                                        <p:tgtEl>
                                          <p:spTgt spid="243"/>
                                        </p:tgtEl>
                                        <p:attrNameLst>
                                          <p:attrName>style.visibility</p:attrName>
                                        </p:attrNameLst>
                                      </p:cBhvr>
                                      <p:to>
                                        <p:strVal val="visible"/>
                                      </p:to>
                                    </p:set>
                                    <p:animEffect transition="in" filter="fade">
                                      <p:cBhvr>
                                        <p:cTn id="92" dur="800"/>
                                        <p:tgtEl>
                                          <p:spTgt spid="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 grpId="0"/>
      <p:bldP spid="237" grpId="0"/>
      <p:bldP spid="238" grpId="0"/>
      <p:bldP spid="239" grpId="0"/>
      <p:bldP spid="240" grpId="0"/>
      <p:bldP spid="241" grpId="0"/>
      <p:bldP spid="242" grpId="0"/>
      <p:bldP spid="24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2388" y="3148013"/>
            <a:ext cx="19431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3275" y="3148013"/>
            <a:ext cx="2039938"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49888" y="3148013"/>
            <a:ext cx="20701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7" name="直接连接符 26"/>
          <p:cNvCxnSpPr>
            <a:stCxn id="29" idx="6"/>
            <a:endCxn id="28" idx="2"/>
          </p:cNvCxnSpPr>
          <p:nvPr/>
        </p:nvCxnSpPr>
        <p:spPr>
          <a:xfrm>
            <a:off x="2020888" y="2043113"/>
            <a:ext cx="68262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 name="Oval 14"/>
          <p:cNvSpPr>
            <a:spLocks noChangeArrowheads="1"/>
          </p:cNvSpPr>
          <p:nvPr/>
        </p:nvSpPr>
        <p:spPr bwMode="auto">
          <a:xfrm>
            <a:off x="2703513" y="1579563"/>
            <a:ext cx="925512" cy="927100"/>
          </a:xfrm>
          <a:prstGeom prst="ellipse">
            <a:avLst/>
          </a:prstGeom>
          <a:noFill/>
          <a:ln w="1270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lIns="24455" tIns="31057" rIns="24455" bIns="31057" anchor="ctr"/>
          <a:lstStyle/>
          <a:p>
            <a:pPr algn="ctr"/>
            <a:r>
              <a:rPr lang="zh-CN" altLang="en-US" sz="1100">
                <a:solidFill>
                  <a:srgbClr val="0D0D0D"/>
                </a:solidFill>
                <a:latin typeface="微软雅黑" panose="020B0503020204020204" pitchFamily="34" charset="-122"/>
                <a:ea typeface="微软雅黑" panose="020B0503020204020204" pitchFamily="34" charset="-122"/>
              </a:rPr>
              <a:t>点击添加说明文字</a:t>
            </a:r>
          </a:p>
        </p:txBody>
      </p:sp>
      <p:sp>
        <p:nvSpPr>
          <p:cNvPr id="29" name="Oval 15"/>
          <p:cNvSpPr>
            <a:spLocks noChangeArrowheads="1"/>
          </p:cNvSpPr>
          <p:nvPr/>
        </p:nvSpPr>
        <p:spPr bwMode="auto">
          <a:xfrm>
            <a:off x="1274763" y="1668463"/>
            <a:ext cx="746125" cy="749300"/>
          </a:xfrm>
          <a:prstGeom prst="ellipse">
            <a:avLst/>
          </a:prstGeom>
          <a:noFill/>
          <a:ln w="127000">
            <a:solidFill>
              <a:schemeClr val="accent5"/>
            </a:solidFill>
            <a:round/>
          </a:ln>
          <a:effectLst/>
        </p:spPr>
        <p:txBody>
          <a:bodyPr lIns="62117" tIns="31057" rIns="62117" bIns="31057" anchor="ctr"/>
          <a:lstStyle/>
          <a:p>
            <a:pPr algn="ctr" fontAlgn="auto"/>
            <a:r>
              <a:rPr lang="zh-CN" altLang="en-US" sz="1400" noProof="1">
                <a:solidFill>
                  <a:schemeClr val="tx1">
                    <a:lumMod val="95000"/>
                    <a:lumOff val="5000"/>
                  </a:schemeClr>
                </a:solidFill>
                <a:latin typeface="微软雅黑" panose="020B0503020204020204" pitchFamily="34" charset="-122"/>
                <a:ea typeface="微软雅黑" panose="020B0503020204020204" pitchFamily="34" charset="-122"/>
              </a:rPr>
              <a:t>添加标题</a:t>
            </a:r>
          </a:p>
        </p:txBody>
      </p:sp>
      <p:grpSp>
        <p:nvGrpSpPr>
          <p:cNvPr id="30" name="Group 22"/>
          <p:cNvGrpSpPr>
            <a:grpSpLocks/>
          </p:cNvGrpSpPr>
          <p:nvPr/>
        </p:nvGrpSpPr>
        <p:grpSpPr bwMode="auto">
          <a:xfrm>
            <a:off x="4648200" y="1265238"/>
            <a:ext cx="769938" cy="341312"/>
            <a:chOff x="0" y="0"/>
            <a:chExt cx="1131895" cy="504056"/>
          </a:xfrm>
        </p:grpSpPr>
        <p:sp>
          <p:nvSpPr>
            <p:cNvPr id="67592" name="矩形 46"/>
            <p:cNvSpPr>
              <a:spLocks noChangeArrowheads="1"/>
            </p:cNvSpPr>
            <p:nvPr/>
          </p:nvSpPr>
          <p:spPr bwMode="auto">
            <a:xfrm>
              <a:off x="0" y="0"/>
              <a:ext cx="1080120" cy="5040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7593" name="文本框 47"/>
            <p:cNvSpPr>
              <a:spLocks noChangeArrowheads="1"/>
            </p:cNvSpPr>
            <p:nvPr/>
          </p:nvSpPr>
          <p:spPr bwMode="auto">
            <a:xfrm>
              <a:off x="51776" y="41771"/>
              <a:ext cx="1080119" cy="45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b="1">
                  <a:solidFill>
                    <a:schemeClr val="bg1"/>
                  </a:solidFill>
                  <a:latin typeface="微软雅黑" panose="020B0503020204020204" pitchFamily="34" charset="-122"/>
                  <a:ea typeface="微软雅黑" panose="020B0503020204020204" pitchFamily="34" charset="-122"/>
                  <a:sym typeface="方正兰亭细黑_GBK" panose="02000000000000000000" pitchFamily="2" charset="-122"/>
                </a:rPr>
                <a:t>关键字</a:t>
              </a:r>
            </a:p>
          </p:txBody>
        </p:sp>
      </p:grpSp>
      <p:sp>
        <p:nvSpPr>
          <p:cNvPr id="33" name="矩形 60"/>
          <p:cNvSpPr>
            <a:spLocks noChangeArrowheads="1"/>
          </p:cNvSpPr>
          <p:nvPr/>
        </p:nvSpPr>
        <p:spPr bwMode="auto">
          <a:xfrm>
            <a:off x="5546725" y="1192213"/>
            <a:ext cx="22653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7" tIns="31057" rIns="62117" bIns="31057">
            <a:spAutoFit/>
          </a:bodyPr>
          <a:lstStyle/>
          <a:p>
            <a:pPr>
              <a:lnSpc>
                <a:spcPct val="130000"/>
              </a:lnSpc>
            </a:pPr>
            <a:r>
              <a:rPr lang="zh-CN" altLang="en-US" sz="1000">
                <a:solidFill>
                  <a:srgbClr val="0D0D0D"/>
                </a:solidFill>
                <a:latin typeface="微软雅黑" panose="020B0503020204020204" pitchFamily="34" charset="-122"/>
                <a:ea typeface="微软雅黑" panose="020B0503020204020204" pitchFamily="34" charset="-122"/>
              </a:rPr>
              <a:t>单击此处添加文本单击此处添加文本</a:t>
            </a:r>
            <a:endParaRPr lang="en-US" altLang="zh-CN" sz="1000">
              <a:solidFill>
                <a:srgbClr val="0D0D0D"/>
              </a:solidFill>
              <a:latin typeface="微软雅黑" panose="020B0503020204020204" pitchFamily="34" charset="-122"/>
              <a:ea typeface="微软雅黑" panose="020B0503020204020204" pitchFamily="34" charset="-122"/>
            </a:endParaRPr>
          </a:p>
          <a:p>
            <a:pPr>
              <a:lnSpc>
                <a:spcPct val="130000"/>
              </a:lnSpc>
            </a:pPr>
            <a:r>
              <a:rPr lang="zh-CN" altLang="en-US" sz="1000">
                <a:solidFill>
                  <a:srgbClr val="0D0D0D"/>
                </a:solidFill>
                <a:latin typeface="微软雅黑" panose="020B0503020204020204" pitchFamily="34" charset="-122"/>
                <a:ea typeface="微软雅黑" panose="020B0503020204020204" pitchFamily="34" charset="-122"/>
              </a:rPr>
              <a:t>单击此处添加文本单击此处添加文本</a:t>
            </a:r>
            <a:endParaRPr lang="en-US" altLang="zh-CN" sz="1000">
              <a:solidFill>
                <a:srgbClr val="0D0D0D"/>
              </a:solidFill>
              <a:latin typeface="微软雅黑" panose="020B0503020204020204" pitchFamily="34" charset="-122"/>
              <a:ea typeface="微软雅黑" panose="020B0503020204020204" pitchFamily="34" charset="-122"/>
            </a:endParaRPr>
          </a:p>
        </p:txBody>
      </p:sp>
      <p:grpSp>
        <p:nvGrpSpPr>
          <p:cNvPr id="34" name="Group 22"/>
          <p:cNvGrpSpPr>
            <a:grpSpLocks/>
          </p:cNvGrpSpPr>
          <p:nvPr/>
        </p:nvGrpSpPr>
        <p:grpSpPr bwMode="auto">
          <a:xfrm>
            <a:off x="4648200" y="1865313"/>
            <a:ext cx="769938" cy="342900"/>
            <a:chOff x="0" y="0"/>
            <a:chExt cx="1131895" cy="504056"/>
          </a:xfrm>
        </p:grpSpPr>
        <p:sp>
          <p:nvSpPr>
            <p:cNvPr id="67596" name="矩形 46"/>
            <p:cNvSpPr>
              <a:spLocks noChangeArrowheads="1"/>
            </p:cNvSpPr>
            <p:nvPr/>
          </p:nvSpPr>
          <p:spPr bwMode="auto">
            <a:xfrm>
              <a:off x="0" y="0"/>
              <a:ext cx="1080120" cy="5040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7597" name="文本框 47"/>
            <p:cNvSpPr>
              <a:spLocks noChangeArrowheads="1"/>
            </p:cNvSpPr>
            <p:nvPr/>
          </p:nvSpPr>
          <p:spPr bwMode="auto">
            <a:xfrm>
              <a:off x="51776" y="41771"/>
              <a:ext cx="1080119" cy="45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b="1">
                  <a:solidFill>
                    <a:schemeClr val="bg1"/>
                  </a:solidFill>
                  <a:latin typeface="微软雅黑" panose="020B0503020204020204" pitchFamily="34" charset="-122"/>
                  <a:ea typeface="微软雅黑" panose="020B0503020204020204" pitchFamily="34" charset="-122"/>
                  <a:sym typeface="方正兰亭细黑_GBK" panose="02000000000000000000" pitchFamily="2" charset="-122"/>
                </a:rPr>
                <a:t>关键字</a:t>
              </a:r>
            </a:p>
          </p:txBody>
        </p:sp>
      </p:grpSp>
      <p:sp>
        <p:nvSpPr>
          <p:cNvPr id="37" name="矩形 60"/>
          <p:cNvSpPr>
            <a:spLocks noChangeArrowheads="1"/>
          </p:cNvSpPr>
          <p:nvPr/>
        </p:nvSpPr>
        <p:spPr bwMode="auto">
          <a:xfrm>
            <a:off x="5546725" y="1793875"/>
            <a:ext cx="22653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7" tIns="31057" rIns="62117" bIns="31057">
            <a:spAutoFit/>
          </a:bodyPr>
          <a:lstStyle/>
          <a:p>
            <a:pPr>
              <a:lnSpc>
                <a:spcPct val="130000"/>
              </a:lnSpc>
            </a:pPr>
            <a:r>
              <a:rPr lang="zh-CN" altLang="en-US" sz="1000">
                <a:solidFill>
                  <a:srgbClr val="0D0D0D"/>
                </a:solidFill>
                <a:latin typeface="微软雅黑" panose="020B0503020204020204" pitchFamily="34" charset="-122"/>
                <a:ea typeface="微软雅黑" panose="020B0503020204020204" pitchFamily="34" charset="-122"/>
              </a:rPr>
              <a:t>单击此处添加文本单击此处添加文本</a:t>
            </a:r>
            <a:endParaRPr lang="en-US" altLang="zh-CN" sz="1000">
              <a:solidFill>
                <a:srgbClr val="0D0D0D"/>
              </a:solidFill>
              <a:latin typeface="微软雅黑" panose="020B0503020204020204" pitchFamily="34" charset="-122"/>
              <a:ea typeface="微软雅黑" panose="020B0503020204020204" pitchFamily="34" charset="-122"/>
            </a:endParaRPr>
          </a:p>
          <a:p>
            <a:pPr>
              <a:lnSpc>
                <a:spcPct val="130000"/>
              </a:lnSpc>
            </a:pPr>
            <a:r>
              <a:rPr lang="zh-CN" altLang="en-US" sz="1000">
                <a:solidFill>
                  <a:srgbClr val="0D0D0D"/>
                </a:solidFill>
                <a:latin typeface="微软雅黑" panose="020B0503020204020204" pitchFamily="34" charset="-122"/>
                <a:ea typeface="微软雅黑" panose="020B0503020204020204" pitchFamily="34" charset="-122"/>
              </a:rPr>
              <a:t>单击此处添加文本单击此处添加文本</a:t>
            </a:r>
            <a:endParaRPr lang="en-US" altLang="zh-CN" sz="1000">
              <a:solidFill>
                <a:srgbClr val="0D0D0D"/>
              </a:solidFill>
              <a:latin typeface="微软雅黑" panose="020B0503020204020204" pitchFamily="34" charset="-122"/>
              <a:ea typeface="微软雅黑" panose="020B0503020204020204" pitchFamily="34" charset="-122"/>
            </a:endParaRPr>
          </a:p>
        </p:txBody>
      </p:sp>
      <p:grpSp>
        <p:nvGrpSpPr>
          <p:cNvPr id="38" name="Group 22"/>
          <p:cNvGrpSpPr>
            <a:grpSpLocks/>
          </p:cNvGrpSpPr>
          <p:nvPr/>
        </p:nvGrpSpPr>
        <p:grpSpPr bwMode="auto">
          <a:xfrm>
            <a:off x="4648200" y="2473325"/>
            <a:ext cx="769938" cy="342900"/>
            <a:chOff x="0" y="0"/>
            <a:chExt cx="1131894" cy="504056"/>
          </a:xfrm>
        </p:grpSpPr>
        <p:sp>
          <p:nvSpPr>
            <p:cNvPr id="67600" name="矩形 46"/>
            <p:cNvSpPr>
              <a:spLocks noChangeArrowheads="1"/>
            </p:cNvSpPr>
            <p:nvPr/>
          </p:nvSpPr>
          <p:spPr bwMode="auto">
            <a:xfrm>
              <a:off x="0" y="0"/>
              <a:ext cx="1080120" cy="5040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7601" name="文本框 47"/>
            <p:cNvSpPr>
              <a:spLocks noChangeArrowheads="1"/>
            </p:cNvSpPr>
            <p:nvPr/>
          </p:nvSpPr>
          <p:spPr bwMode="auto">
            <a:xfrm>
              <a:off x="51774" y="41771"/>
              <a:ext cx="1080120" cy="45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b="1">
                  <a:solidFill>
                    <a:schemeClr val="bg1"/>
                  </a:solidFill>
                  <a:latin typeface="微软雅黑" panose="020B0503020204020204" pitchFamily="34" charset="-122"/>
                  <a:ea typeface="微软雅黑" panose="020B0503020204020204" pitchFamily="34" charset="-122"/>
                  <a:sym typeface="方正兰亭细黑_GBK" panose="02000000000000000000" pitchFamily="2" charset="-122"/>
                </a:rPr>
                <a:t>关键字</a:t>
              </a:r>
            </a:p>
          </p:txBody>
        </p:sp>
      </p:grpSp>
      <p:sp>
        <p:nvSpPr>
          <p:cNvPr id="41" name="矩形 60"/>
          <p:cNvSpPr>
            <a:spLocks noChangeArrowheads="1"/>
          </p:cNvSpPr>
          <p:nvPr/>
        </p:nvSpPr>
        <p:spPr bwMode="auto">
          <a:xfrm>
            <a:off x="5546725" y="2401888"/>
            <a:ext cx="22653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7" tIns="31057" rIns="62117" bIns="31057">
            <a:spAutoFit/>
          </a:bodyPr>
          <a:lstStyle/>
          <a:p>
            <a:pPr>
              <a:lnSpc>
                <a:spcPct val="130000"/>
              </a:lnSpc>
            </a:pPr>
            <a:r>
              <a:rPr lang="zh-CN" altLang="en-US" sz="1000">
                <a:solidFill>
                  <a:srgbClr val="0D0D0D"/>
                </a:solidFill>
                <a:latin typeface="微软雅黑" panose="020B0503020204020204" pitchFamily="34" charset="-122"/>
                <a:ea typeface="微软雅黑" panose="020B0503020204020204" pitchFamily="34" charset="-122"/>
              </a:rPr>
              <a:t>单击此处添加文本单击此处添加文本</a:t>
            </a:r>
            <a:endParaRPr lang="en-US" altLang="zh-CN" sz="1000">
              <a:solidFill>
                <a:srgbClr val="0D0D0D"/>
              </a:solidFill>
              <a:latin typeface="微软雅黑" panose="020B0503020204020204" pitchFamily="34" charset="-122"/>
              <a:ea typeface="微软雅黑" panose="020B0503020204020204" pitchFamily="34" charset="-122"/>
            </a:endParaRPr>
          </a:p>
          <a:p>
            <a:pPr>
              <a:lnSpc>
                <a:spcPct val="130000"/>
              </a:lnSpc>
            </a:pPr>
            <a:r>
              <a:rPr lang="zh-CN" altLang="en-US" sz="1000">
                <a:solidFill>
                  <a:srgbClr val="0D0D0D"/>
                </a:solidFill>
                <a:latin typeface="微软雅黑" panose="020B0503020204020204" pitchFamily="34" charset="-122"/>
                <a:ea typeface="微软雅黑" panose="020B0503020204020204" pitchFamily="34" charset="-122"/>
              </a:rPr>
              <a:t>单击此处添加文本单击此处添加文本</a:t>
            </a:r>
            <a:endParaRPr lang="en-US" altLang="zh-CN" sz="1000">
              <a:solidFill>
                <a:srgbClr val="0D0D0D"/>
              </a:solidFill>
              <a:latin typeface="微软雅黑" panose="020B0503020204020204" pitchFamily="34" charset="-122"/>
              <a:ea typeface="微软雅黑" panose="020B0503020204020204" pitchFamily="34" charset="-122"/>
            </a:endParaRPr>
          </a:p>
        </p:txBody>
      </p:sp>
      <p:grpSp>
        <p:nvGrpSpPr>
          <p:cNvPr id="42" name="组合 41"/>
          <p:cNvGrpSpPr>
            <a:grpSpLocks/>
          </p:cNvGrpSpPr>
          <p:nvPr/>
        </p:nvGrpSpPr>
        <p:grpSpPr bwMode="auto">
          <a:xfrm>
            <a:off x="3673475" y="1419225"/>
            <a:ext cx="974725" cy="1209675"/>
            <a:chOff x="3851918" y="1267706"/>
            <a:chExt cx="1077194" cy="1333449"/>
          </a:xfrm>
        </p:grpSpPr>
        <p:cxnSp>
          <p:nvCxnSpPr>
            <p:cNvPr id="43" name="肘形连接符 42"/>
            <p:cNvCxnSpPr>
              <a:stCxn id="29" idx="6"/>
              <a:endCxn id="28" idx="2"/>
            </p:cNvCxnSpPr>
            <p:nvPr/>
          </p:nvCxnSpPr>
          <p:spPr>
            <a:xfrm rot="16200000" flipH="1">
              <a:off x="4343226" y="2020531"/>
              <a:ext cx="750721" cy="410527"/>
            </a:xfrm>
            <a:prstGeom prst="bentConnector2">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4" name="肘形连接符 43"/>
            <p:cNvCxnSpPr>
              <a:stCxn id="29" idx="6"/>
              <a:endCxn id="28" idx="2"/>
            </p:cNvCxnSpPr>
            <p:nvPr/>
          </p:nvCxnSpPr>
          <p:spPr>
            <a:xfrm rot="5400000" flipH="1" flipV="1">
              <a:off x="4427222" y="1353806"/>
              <a:ext cx="582728" cy="410527"/>
            </a:xfrm>
            <a:prstGeom prst="bentConnector2">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5" name="直接箭头连接符 44"/>
            <p:cNvCxnSpPr>
              <a:stCxn id="29" idx="6"/>
              <a:endCxn id="67596" idx="1"/>
            </p:cNvCxnSpPr>
            <p:nvPr/>
          </p:nvCxnSpPr>
          <p:spPr>
            <a:xfrm>
              <a:off x="3851918" y="1948431"/>
              <a:ext cx="1077194" cy="0"/>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67607" name="TextBox 45"/>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67608" name="TextBox 46"/>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grpId="0" nodeType="withEffect">
                                  <p:stCondLst>
                                    <p:cond delay="200"/>
                                  </p:stCondLst>
                                  <p:childTnLst>
                                    <p:set>
                                      <p:cBhvr>
                                        <p:cTn id="6" dur="1" fill="hold">
                                          <p:stCondLst>
                                            <p:cond delay="0"/>
                                          </p:stCondLst>
                                        </p:cTn>
                                        <p:tgtEl>
                                          <p:spTgt spid="29"/>
                                        </p:tgtEl>
                                        <p:attrNameLst>
                                          <p:attrName>style.visibility</p:attrName>
                                        </p:attrNameLst>
                                      </p:cBhvr>
                                      <p:to>
                                        <p:strVal val="visible"/>
                                      </p:to>
                                    </p:set>
                                    <p:animEffect transition="in" filter="wheel(1)">
                                      <p:cBhvr>
                                        <p:cTn id="7" dur="500"/>
                                        <p:tgtEl>
                                          <p:spTgt spid="29"/>
                                        </p:tgtEl>
                                      </p:cBhvr>
                                    </p:animEffect>
                                  </p:childTnLst>
                                </p:cTn>
                              </p:par>
                            </p:childTnLst>
                          </p:cTn>
                        </p:par>
                        <p:par>
                          <p:cTn id="8" fill="hold" nodeType="afterGroup">
                            <p:stCondLst>
                              <p:cond delay="700"/>
                            </p:stCondLst>
                            <p:childTnLst>
                              <p:par>
                                <p:cTn id="9" presetID="22" presetClass="entr" presetSubtype="8"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500"/>
                                        <p:tgtEl>
                                          <p:spTgt spid="27"/>
                                        </p:tgtEl>
                                      </p:cBhvr>
                                    </p:animEffect>
                                  </p:childTnLst>
                                </p:cTn>
                              </p:par>
                            </p:childTnLst>
                          </p:cTn>
                        </p:par>
                        <p:par>
                          <p:cTn id="12" fill="hold" nodeType="afterGroup">
                            <p:stCondLst>
                              <p:cond delay="1200"/>
                            </p:stCondLst>
                            <p:childTnLst>
                              <p:par>
                                <p:cTn id="13" presetID="10"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childTnLst>
                          </p:cTn>
                        </p:par>
                        <p:par>
                          <p:cTn id="16" fill="hold" nodeType="afterGroup">
                            <p:stCondLst>
                              <p:cond delay="1700"/>
                            </p:stCondLst>
                            <p:childTnLst>
                              <p:par>
                                <p:cTn id="17" presetID="22" presetClass="entr" presetSubtype="8"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wipe(left)">
                                      <p:cBhvr>
                                        <p:cTn id="19" dur="500"/>
                                        <p:tgtEl>
                                          <p:spTgt spid="42"/>
                                        </p:tgtEl>
                                      </p:cBhvr>
                                    </p:animEffect>
                                  </p:childTnLst>
                                </p:cTn>
                              </p:par>
                            </p:childTnLst>
                          </p:cTn>
                        </p:par>
                        <p:par>
                          <p:cTn id="20" fill="hold" nodeType="afterGroup">
                            <p:stCondLst>
                              <p:cond delay="2200"/>
                            </p:stCondLst>
                            <p:childTnLst>
                              <p:par>
                                <p:cTn id="21" presetID="10" presetClass="entr" presetSubtype="0"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par>
                          <p:cTn id="24" fill="hold" nodeType="afterGroup">
                            <p:stCondLst>
                              <p:cond delay="2700"/>
                            </p:stCondLst>
                            <p:childTnLst>
                              <p:par>
                                <p:cTn id="25" presetID="2" presetClass="entr" presetSubtype="2" decel="100000"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ppt_x</p:attrName>
                                        </p:attrNameLst>
                                      </p:cBhvr>
                                      <p:tavLst>
                                        <p:tav tm="0">
                                          <p:val>
                                            <p:strVal val="1+#ppt_w/2"/>
                                          </p:val>
                                        </p:tav>
                                        <p:tav tm="100000">
                                          <p:val>
                                            <p:strVal val="#ppt_x"/>
                                          </p:val>
                                        </p:tav>
                                      </p:tavLst>
                                    </p:anim>
                                    <p:anim calcmode="lin" valueType="num">
                                      <p:cBhvr>
                                        <p:cTn id="28" dur="500" fill="hold"/>
                                        <p:tgtEl>
                                          <p:spTgt spid="33"/>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3200"/>
                            </p:stCondLst>
                            <p:childTnLst>
                              <p:par>
                                <p:cTn id="30" presetID="10" presetClass="entr" presetSubtype="0" fill="hold"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500"/>
                                        <p:tgtEl>
                                          <p:spTgt spid="34"/>
                                        </p:tgtEl>
                                      </p:cBhvr>
                                    </p:animEffect>
                                  </p:childTnLst>
                                </p:cTn>
                              </p:par>
                            </p:childTnLst>
                          </p:cTn>
                        </p:par>
                        <p:par>
                          <p:cTn id="33" fill="hold" nodeType="afterGroup">
                            <p:stCondLst>
                              <p:cond delay="3700"/>
                            </p:stCondLst>
                            <p:childTnLst>
                              <p:par>
                                <p:cTn id="34" presetID="2" presetClass="entr" presetSubtype="2" decel="100000" fill="hold" grpId="0" nodeType="afterEffect">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cBhvr>
                                        <p:cTn id="36" dur="500" fill="hold"/>
                                        <p:tgtEl>
                                          <p:spTgt spid="37"/>
                                        </p:tgtEl>
                                        <p:attrNameLst>
                                          <p:attrName>ppt_x</p:attrName>
                                        </p:attrNameLst>
                                      </p:cBhvr>
                                      <p:tavLst>
                                        <p:tav tm="0">
                                          <p:val>
                                            <p:strVal val="1+#ppt_w/2"/>
                                          </p:val>
                                        </p:tav>
                                        <p:tav tm="100000">
                                          <p:val>
                                            <p:strVal val="#ppt_x"/>
                                          </p:val>
                                        </p:tav>
                                      </p:tavLst>
                                    </p:anim>
                                    <p:anim calcmode="lin" valueType="num">
                                      <p:cBhvr>
                                        <p:cTn id="37" dur="500" fill="hold"/>
                                        <p:tgtEl>
                                          <p:spTgt spid="37"/>
                                        </p:tgtEl>
                                        <p:attrNameLst>
                                          <p:attrName>ppt_y</p:attrName>
                                        </p:attrNameLst>
                                      </p:cBhvr>
                                      <p:tavLst>
                                        <p:tav tm="0">
                                          <p:val>
                                            <p:strVal val="#ppt_y"/>
                                          </p:val>
                                        </p:tav>
                                        <p:tav tm="100000">
                                          <p:val>
                                            <p:strVal val="#ppt_y"/>
                                          </p:val>
                                        </p:tav>
                                      </p:tavLst>
                                    </p:anim>
                                  </p:childTnLst>
                                </p:cTn>
                              </p:par>
                            </p:childTnLst>
                          </p:cTn>
                        </p:par>
                        <p:par>
                          <p:cTn id="38" fill="hold" nodeType="afterGroup">
                            <p:stCondLst>
                              <p:cond delay="4200"/>
                            </p:stCondLst>
                            <p:childTnLst>
                              <p:par>
                                <p:cTn id="39" presetID="10" presetClass="entr" presetSubtype="0" fill="hold"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childTnLst>
                          </p:cTn>
                        </p:par>
                        <p:par>
                          <p:cTn id="42" fill="hold" nodeType="afterGroup">
                            <p:stCondLst>
                              <p:cond delay="4700"/>
                            </p:stCondLst>
                            <p:childTnLst>
                              <p:par>
                                <p:cTn id="43" presetID="2" presetClass="entr" presetSubtype="2" decel="100000"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p:cTn id="45" dur="500" fill="hold"/>
                                        <p:tgtEl>
                                          <p:spTgt spid="41"/>
                                        </p:tgtEl>
                                        <p:attrNameLst>
                                          <p:attrName>ppt_x</p:attrName>
                                        </p:attrNameLst>
                                      </p:cBhvr>
                                      <p:tavLst>
                                        <p:tav tm="0">
                                          <p:val>
                                            <p:strVal val="1+#ppt_w/2"/>
                                          </p:val>
                                        </p:tav>
                                        <p:tav tm="100000">
                                          <p:val>
                                            <p:strVal val="#ppt_x"/>
                                          </p:val>
                                        </p:tav>
                                      </p:tavLst>
                                    </p:anim>
                                    <p:anim calcmode="lin" valueType="num">
                                      <p:cBhvr>
                                        <p:cTn id="46" dur="500" fill="hold"/>
                                        <p:tgtEl>
                                          <p:spTgt spid="41"/>
                                        </p:tgtEl>
                                        <p:attrNameLst>
                                          <p:attrName>ppt_y</p:attrName>
                                        </p:attrNameLst>
                                      </p:cBhvr>
                                      <p:tavLst>
                                        <p:tav tm="0">
                                          <p:val>
                                            <p:strVal val="#ppt_y"/>
                                          </p:val>
                                        </p:tav>
                                        <p:tav tm="100000">
                                          <p:val>
                                            <p:strVal val="#ppt_y"/>
                                          </p:val>
                                        </p:tav>
                                      </p:tavLst>
                                    </p:anim>
                                  </p:childTnLst>
                                </p:cTn>
                              </p:par>
                            </p:childTnLst>
                          </p:cTn>
                        </p:par>
                        <p:par>
                          <p:cTn id="47" fill="hold" nodeType="afterGroup">
                            <p:stCondLst>
                              <p:cond delay="5200"/>
                            </p:stCondLst>
                            <p:childTnLst>
                              <p:par>
                                <p:cTn id="48" presetID="2" presetClass="entr" presetSubtype="2" fill="hold" nodeType="after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p:cTn id="50" dur="500" fill="hold"/>
                                        <p:tgtEl>
                                          <p:spTgt spid="24"/>
                                        </p:tgtEl>
                                        <p:attrNameLst>
                                          <p:attrName>ppt_x</p:attrName>
                                        </p:attrNameLst>
                                      </p:cBhvr>
                                      <p:tavLst>
                                        <p:tav tm="0">
                                          <p:val>
                                            <p:strVal val="1+#ppt_w/2"/>
                                          </p:val>
                                        </p:tav>
                                        <p:tav tm="100000">
                                          <p:val>
                                            <p:strVal val="#ppt_x"/>
                                          </p:val>
                                        </p:tav>
                                      </p:tavLst>
                                    </p:anim>
                                    <p:anim calcmode="lin" valueType="num">
                                      <p:cBhvr>
                                        <p:cTn id="51" dur="500" fill="hold"/>
                                        <p:tgtEl>
                                          <p:spTgt spid="24"/>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p:cTn id="54" dur="500" fill="hold"/>
                                        <p:tgtEl>
                                          <p:spTgt spid="25"/>
                                        </p:tgtEl>
                                        <p:attrNameLst>
                                          <p:attrName>ppt_x</p:attrName>
                                        </p:attrNameLst>
                                      </p:cBhvr>
                                      <p:tavLst>
                                        <p:tav tm="0">
                                          <p:val>
                                            <p:strVal val="1+#ppt_w/2"/>
                                          </p:val>
                                        </p:tav>
                                        <p:tav tm="100000">
                                          <p:val>
                                            <p:strVal val="#ppt_x"/>
                                          </p:val>
                                        </p:tav>
                                      </p:tavLst>
                                    </p:anim>
                                    <p:anim calcmode="lin" valueType="num">
                                      <p:cBhvr>
                                        <p:cTn id="55" dur="500" fill="hold"/>
                                        <p:tgtEl>
                                          <p:spTgt spid="25"/>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0"/>
                                  </p:stCondLst>
                                  <p:childTnLst>
                                    <p:set>
                                      <p:cBhvr>
                                        <p:cTn id="57" dur="1" fill="hold">
                                          <p:stCondLst>
                                            <p:cond delay="0"/>
                                          </p:stCondLst>
                                        </p:cTn>
                                        <p:tgtEl>
                                          <p:spTgt spid="26"/>
                                        </p:tgtEl>
                                        <p:attrNameLst>
                                          <p:attrName>style.visibility</p:attrName>
                                        </p:attrNameLst>
                                      </p:cBhvr>
                                      <p:to>
                                        <p:strVal val="visible"/>
                                      </p:to>
                                    </p:set>
                                    <p:anim calcmode="lin" valueType="num">
                                      <p:cBhvr>
                                        <p:cTn id="58" dur="500" fill="hold"/>
                                        <p:tgtEl>
                                          <p:spTgt spid="26"/>
                                        </p:tgtEl>
                                        <p:attrNameLst>
                                          <p:attrName>ppt_x</p:attrName>
                                        </p:attrNameLst>
                                      </p:cBhvr>
                                      <p:tavLst>
                                        <p:tav tm="0">
                                          <p:val>
                                            <p:strVal val="1+#ppt_w/2"/>
                                          </p:val>
                                        </p:tav>
                                        <p:tav tm="100000">
                                          <p:val>
                                            <p:strVal val="#ppt_x"/>
                                          </p:val>
                                        </p:tav>
                                      </p:tavLst>
                                    </p:anim>
                                    <p:anim calcmode="lin" valueType="num">
                                      <p:cBhvr>
                                        <p:cTn id="59"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3" grpId="0"/>
      <p:bldP spid="37" grpId="0"/>
      <p:bldP spid="4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a:grpSpLocks/>
          </p:cNvGrpSpPr>
          <p:nvPr/>
        </p:nvGrpSpPr>
        <p:grpSpPr bwMode="auto">
          <a:xfrm>
            <a:off x="1143000" y="1358900"/>
            <a:ext cx="1501775" cy="671513"/>
            <a:chOff x="465719" y="1295954"/>
            <a:chExt cx="1658494" cy="740511"/>
          </a:xfrm>
        </p:grpSpPr>
        <p:sp>
          <p:nvSpPr>
            <p:cNvPr id="69634" name="Freeform 1"/>
            <p:cNvSpPr>
              <a:spLocks noChangeArrowheads="1"/>
            </p:cNvSpPr>
            <p:nvPr/>
          </p:nvSpPr>
          <p:spPr bwMode="auto">
            <a:xfrm rot="10800000">
              <a:off x="465719" y="1295954"/>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a:latin typeface="微软雅黑" panose="020B0503020204020204" pitchFamily="34" charset="-122"/>
                <a:ea typeface="微软雅黑" panose="020B0503020204020204" pitchFamily="34" charset="-122"/>
              </a:endParaRPr>
            </a:p>
          </p:txBody>
        </p:sp>
        <p:sp>
          <p:nvSpPr>
            <p:cNvPr id="69635" name="Freeform 41"/>
            <p:cNvSpPr>
              <a:spLocks noEditPoints="1" noChangeArrowheads="1"/>
            </p:cNvSpPr>
            <p:nvPr/>
          </p:nvSpPr>
          <p:spPr bwMode="auto">
            <a:xfrm>
              <a:off x="1089592" y="1430439"/>
              <a:ext cx="458072" cy="416658"/>
            </a:xfrm>
            <a:custGeom>
              <a:avLst/>
              <a:gdLst>
                <a:gd name="T0" fmla="*/ 53 w 67"/>
                <a:gd name="T1" fmla="*/ 2 h 60"/>
                <a:gd name="T2" fmla="*/ 51 w 67"/>
                <a:gd name="T3" fmla="*/ 0 h 60"/>
                <a:gd name="T4" fmla="*/ 46 w 67"/>
                <a:gd name="T5" fmla="*/ 0 h 60"/>
                <a:gd name="T6" fmla="*/ 44 w 67"/>
                <a:gd name="T7" fmla="*/ 2 h 60"/>
                <a:gd name="T8" fmla="*/ 44 w 67"/>
                <a:gd name="T9" fmla="*/ 5 h 60"/>
                <a:gd name="T10" fmla="*/ 53 w 67"/>
                <a:gd name="T11" fmla="*/ 14 h 60"/>
                <a:gd name="T12" fmla="*/ 53 w 67"/>
                <a:gd name="T13" fmla="*/ 2 h 60"/>
                <a:gd name="T14" fmla="*/ 66 w 67"/>
                <a:gd name="T15" fmla="*/ 31 h 60"/>
                <a:gd name="T16" fmla="*/ 36 w 67"/>
                <a:gd name="T17" fmla="*/ 2 h 60"/>
                <a:gd name="T18" fmla="*/ 31 w 67"/>
                <a:gd name="T19" fmla="*/ 2 h 60"/>
                <a:gd name="T20" fmla="*/ 2 w 67"/>
                <a:gd name="T21" fmla="*/ 31 h 60"/>
                <a:gd name="T22" fmla="*/ 2 w 67"/>
                <a:gd name="T23" fmla="*/ 36 h 60"/>
                <a:gd name="T24" fmla="*/ 4 w 67"/>
                <a:gd name="T25" fmla="*/ 37 h 60"/>
                <a:gd name="T26" fmla="*/ 7 w 67"/>
                <a:gd name="T27" fmla="*/ 36 h 60"/>
                <a:gd name="T28" fmla="*/ 34 w 67"/>
                <a:gd name="T29" fmla="*/ 9 h 60"/>
                <a:gd name="T30" fmla="*/ 61 w 67"/>
                <a:gd name="T31" fmla="*/ 36 h 60"/>
                <a:gd name="T32" fmla="*/ 66 w 67"/>
                <a:gd name="T33" fmla="*/ 36 h 60"/>
                <a:gd name="T34" fmla="*/ 66 w 67"/>
                <a:gd name="T35" fmla="*/ 31 h 60"/>
                <a:gd name="T36" fmla="*/ 9 w 67"/>
                <a:gd name="T37" fmla="*/ 37 h 60"/>
                <a:gd name="T38" fmla="*/ 9 w 67"/>
                <a:gd name="T39" fmla="*/ 57 h 60"/>
                <a:gd name="T40" fmla="*/ 13 w 67"/>
                <a:gd name="T41" fmla="*/ 60 h 60"/>
                <a:gd name="T42" fmla="*/ 28 w 67"/>
                <a:gd name="T43" fmla="*/ 60 h 60"/>
                <a:gd name="T44" fmla="*/ 28 w 67"/>
                <a:gd name="T45" fmla="*/ 42 h 60"/>
                <a:gd name="T46" fmla="*/ 29 w 67"/>
                <a:gd name="T47" fmla="*/ 41 h 60"/>
                <a:gd name="T48" fmla="*/ 38 w 67"/>
                <a:gd name="T49" fmla="*/ 41 h 60"/>
                <a:gd name="T50" fmla="*/ 39 w 67"/>
                <a:gd name="T51" fmla="*/ 42 h 60"/>
                <a:gd name="T52" fmla="*/ 39 w 67"/>
                <a:gd name="T53" fmla="*/ 60 h 60"/>
                <a:gd name="T54" fmla="*/ 55 w 67"/>
                <a:gd name="T55" fmla="*/ 60 h 60"/>
                <a:gd name="T56" fmla="*/ 58 w 67"/>
                <a:gd name="T57" fmla="*/ 57 h 60"/>
                <a:gd name="T58" fmla="*/ 58 w 67"/>
                <a:gd name="T59" fmla="*/ 38 h 60"/>
                <a:gd name="T60" fmla="*/ 34 w 67"/>
                <a:gd name="T61" fmla="*/ 13 h 60"/>
                <a:gd name="T62" fmla="*/ 9 w 67"/>
                <a:gd name="T63" fmla="*/ 37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tLang="en-US">
                <a:solidFill>
                  <a:srgbClr val="000000"/>
                </a:solidFill>
                <a:latin typeface="微软雅黑" panose="020B0503020204020204" pitchFamily="34" charset="-122"/>
                <a:ea typeface="微软雅黑" panose="020B0503020204020204" pitchFamily="34" charset="-122"/>
              </a:endParaRPr>
            </a:p>
          </p:txBody>
        </p:sp>
      </p:grpSp>
      <p:sp>
        <p:nvSpPr>
          <p:cNvPr id="40" name="TextBox 39"/>
          <p:cNvSpPr txBox="1">
            <a:spLocks noChangeArrowheads="1"/>
          </p:cNvSpPr>
          <p:nvPr/>
        </p:nvSpPr>
        <p:spPr bwMode="auto">
          <a:xfrm>
            <a:off x="2805113" y="1516063"/>
            <a:ext cx="5511800" cy="53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8230" tIns="39115" rIns="78230" bIns="39115">
            <a:spAutoFit/>
          </a:bodyPr>
          <a:lstStyle/>
          <a:p>
            <a:pPr>
              <a:lnSpc>
                <a:spcPct val="150000"/>
              </a:lnSpc>
            </a:pPr>
            <a:r>
              <a:rPr lang="zh-CN" altLang="en-US" sz="1000">
                <a:solidFill>
                  <a:srgbClr val="0D0D0D"/>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a:t>
            </a:r>
            <a:endParaRPr lang="en-US" altLang="zh-CN" sz="1000">
              <a:solidFill>
                <a:srgbClr val="0D0D0D"/>
              </a:solidFill>
              <a:latin typeface="微软雅黑" panose="020B0503020204020204" pitchFamily="34" charset="-122"/>
              <a:ea typeface="微软雅黑" panose="020B0503020204020204" pitchFamily="34" charset="-122"/>
            </a:endParaRPr>
          </a:p>
          <a:p>
            <a:pPr>
              <a:lnSpc>
                <a:spcPct val="150000"/>
              </a:lnSpc>
            </a:pPr>
            <a:r>
              <a:rPr lang="zh-CN" altLang="en-US" sz="1000">
                <a:solidFill>
                  <a:srgbClr val="0D0D0D"/>
                </a:solidFill>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000">
              <a:solidFill>
                <a:srgbClr val="0D0D0D"/>
              </a:solidFill>
              <a:latin typeface="微软雅黑" panose="020B0503020204020204" pitchFamily="34" charset="-122"/>
              <a:ea typeface="微软雅黑" panose="020B0503020204020204" pitchFamily="34" charset="-122"/>
            </a:endParaRPr>
          </a:p>
        </p:txBody>
      </p:sp>
      <p:sp>
        <p:nvSpPr>
          <p:cNvPr id="41" name="TextBox 40"/>
          <p:cNvSpPr txBox="1">
            <a:spLocks noChangeArrowheads="1"/>
          </p:cNvSpPr>
          <p:nvPr/>
        </p:nvSpPr>
        <p:spPr bwMode="auto">
          <a:xfrm>
            <a:off x="2698750" y="1276350"/>
            <a:ext cx="2413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764" tIns="25882" rIns="51764" bIns="25882">
            <a:spAutoFit/>
          </a:bodyPr>
          <a:lstStyle/>
          <a:p>
            <a:r>
              <a:rPr lang="zh-CN" altLang="zh-CN" sz="1400" b="1">
                <a:solidFill>
                  <a:srgbClr val="404040"/>
                </a:solidFill>
                <a:latin typeface="微软雅黑" panose="020B0503020204020204" pitchFamily="34" charset="-122"/>
                <a:ea typeface="微软雅黑" panose="020B0503020204020204" pitchFamily="34" charset="-122"/>
              </a:rPr>
              <a:t>（一）</a:t>
            </a:r>
            <a:r>
              <a:rPr lang="zh-CN" altLang="en-US" sz="1400" b="1">
                <a:solidFill>
                  <a:srgbClr val="404040"/>
                </a:solidFill>
                <a:latin typeface="微软雅黑" panose="020B0503020204020204" pitchFamily="34" charset="-122"/>
                <a:ea typeface="微软雅黑" panose="020B0503020204020204" pitchFamily="34" charset="-122"/>
              </a:rPr>
              <a:t>单击填加标题</a:t>
            </a:r>
          </a:p>
        </p:txBody>
      </p:sp>
      <p:grpSp>
        <p:nvGrpSpPr>
          <p:cNvPr id="42" name="组合 41"/>
          <p:cNvGrpSpPr>
            <a:grpSpLocks/>
          </p:cNvGrpSpPr>
          <p:nvPr/>
        </p:nvGrpSpPr>
        <p:grpSpPr bwMode="auto">
          <a:xfrm>
            <a:off x="1143000" y="3641725"/>
            <a:ext cx="1501775" cy="703263"/>
            <a:chOff x="465719" y="3291830"/>
            <a:chExt cx="1658494" cy="740511"/>
          </a:xfrm>
        </p:grpSpPr>
        <p:sp>
          <p:nvSpPr>
            <p:cNvPr id="69639" name="Freeform 1"/>
            <p:cNvSpPr>
              <a:spLocks noChangeArrowheads="1"/>
            </p:cNvSpPr>
            <p:nvPr/>
          </p:nvSpPr>
          <p:spPr bwMode="auto">
            <a:xfrm rot="10800000">
              <a:off x="465719" y="3291830"/>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a:latin typeface="微软雅黑" panose="020B0503020204020204" pitchFamily="34" charset="-122"/>
                <a:ea typeface="微软雅黑" panose="020B0503020204020204" pitchFamily="34" charset="-122"/>
              </a:endParaRPr>
            </a:p>
          </p:txBody>
        </p:sp>
        <p:pic>
          <p:nvPicPr>
            <p:cNvPr id="6964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134" y="3488771"/>
              <a:ext cx="346674" cy="346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5" name="TextBox 44"/>
          <p:cNvSpPr txBox="1">
            <a:spLocks noChangeArrowheads="1"/>
          </p:cNvSpPr>
          <p:nvPr/>
        </p:nvSpPr>
        <p:spPr bwMode="auto">
          <a:xfrm>
            <a:off x="2805113" y="2695575"/>
            <a:ext cx="5511800"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8230" tIns="39115" rIns="78230" bIns="39115">
            <a:spAutoFit/>
          </a:bodyPr>
          <a:lstStyle/>
          <a:p>
            <a:pPr>
              <a:lnSpc>
                <a:spcPct val="150000"/>
              </a:lnSpc>
            </a:pPr>
            <a:r>
              <a:rPr lang="zh-CN" altLang="en-US" sz="1000">
                <a:solidFill>
                  <a:srgbClr val="0D0D0D"/>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a:t>
            </a:r>
            <a:endParaRPr lang="en-US" altLang="zh-CN" sz="1000">
              <a:solidFill>
                <a:srgbClr val="0D0D0D"/>
              </a:solidFill>
              <a:latin typeface="微软雅黑" panose="020B0503020204020204" pitchFamily="34" charset="-122"/>
              <a:ea typeface="微软雅黑" panose="020B0503020204020204" pitchFamily="34" charset="-122"/>
            </a:endParaRPr>
          </a:p>
          <a:p>
            <a:pPr>
              <a:lnSpc>
                <a:spcPct val="150000"/>
              </a:lnSpc>
            </a:pPr>
            <a:r>
              <a:rPr lang="zh-CN" altLang="en-US" sz="1000">
                <a:solidFill>
                  <a:srgbClr val="0D0D0D"/>
                </a:solidFill>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000">
              <a:solidFill>
                <a:srgbClr val="0D0D0D"/>
              </a:solidFill>
              <a:latin typeface="微软雅黑" panose="020B0503020204020204" pitchFamily="34" charset="-122"/>
              <a:ea typeface="微软雅黑" panose="020B0503020204020204" pitchFamily="34" charset="-122"/>
            </a:endParaRPr>
          </a:p>
        </p:txBody>
      </p:sp>
      <p:sp>
        <p:nvSpPr>
          <p:cNvPr id="46" name="TextBox 45"/>
          <p:cNvSpPr txBox="1">
            <a:spLocks noChangeArrowheads="1"/>
          </p:cNvSpPr>
          <p:nvPr/>
        </p:nvSpPr>
        <p:spPr bwMode="auto">
          <a:xfrm>
            <a:off x="2698750" y="2454275"/>
            <a:ext cx="2413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764" tIns="25882" rIns="51764" bIns="25882">
            <a:spAutoFit/>
          </a:bodyPr>
          <a:lstStyle/>
          <a:p>
            <a:r>
              <a:rPr lang="zh-CN" altLang="zh-CN" sz="1400" b="1">
                <a:solidFill>
                  <a:srgbClr val="404040"/>
                </a:solidFill>
                <a:latin typeface="微软雅黑" panose="020B0503020204020204" pitchFamily="34" charset="-122"/>
                <a:ea typeface="微软雅黑" panose="020B0503020204020204" pitchFamily="34" charset="-122"/>
              </a:rPr>
              <a:t>（</a:t>
            </a:r>
            <a:r>
              <a:rPr lang="zh-CN" altLang="en-US" sz="1400" b="1">
                <a:solidFill>
                  <a:srgbClr val="404040"/>
                </a:solidFill>
                <a:latin typeface="微软雅黑" panose="020B0503020204020204" pitchFamily="34" charset="-122"/>
                <a:ea typeface="微软雅黑" panose="020B0503020204020204" pitchFamily="34" charset="-122"/>
              </a:rPr>
              <a:t>二</a:t>
            </a:r>
            <a:r>
              <a:rPr lang="zh-CN" altLang="zh-CN" sz="1400" b="1">
                <a:solidFill>
                  <a:srgbClr val="404040"/>
                </a:solidFill>
                <a:latin typeface="微软雅黑" panose="020B0503020204020204" pitchFamily="34" charset="-122"/>
                <a:ea typeface="微软雅黑" panose="020B0503020204020204" pitchFamily="34" charset="-122"/>
              </a:rPr>
              <a:t>）</a:t>
            </a:r>
            <a:r>
              <a:rPr lang="zh-CN" altLang="en-US" sz="1400" b="1">
                <a:solidFill>
                  <a:srgbClr val="404040"/>
                </a:solidFill>
                <a:latin typeface="微软雅黑" panose="020B0503020204020204" pitchFamily="34" charset="-122"/>
                <a:ea typeface="微软雅黑" panose="020B0503020204020204" pitchFamily="34" charset="-122"/>
              </a:rPr>
              <a:t>单击填加标题</a:t>
            </a:r>
          </a:p>
        </p:txBody>
      </p:sp>
      <p:sp>
        <p:nvSpPr>
          <p:cNvPr id="47" name="TextBox 46"/>
          <p:cNvSpPr txBox="1">
            <a:spLocks noChangeArrowheads="1"/>
          </p:cNvSpPr>
          <p:nvPr/>
        </p:nvSpPr>
        <p:spPr bwMode="auto">
          <a:xfrm>
            <a:off x="2805113" y="3832225"/>
            <a:ext cx="5511800"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8230" tIns="39115" rIns="78230" bIns="39115">
            <a:spAutoFit/>
          </a:bodyPr>
          <a:lstStyle/>
          <a:p>
            <a:pPr>
              <a:lnSpc>
                <a:spcPct val="150000"/>
              </a:lnSpc>
            </a:pPr>
            <a:r>
              <a:rPr lang="zh-CN" altLang="en-US" sz="1000">
                <a:solidFill>
                  <a:srgbClr val="0D0D0D"/>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a:t>
            </a:r>
            <a:endParaRPr lang="en-US" altLang="zh-CN" sz="1000">
              <a:solidFill>
                <a:srgbClr val="0D0D0D"/>
              </a:solidFill>
              <a:latin typeface="微软雅黑" panose="020B0503020204020204" pitchFamily="34" charset="-122"/>
              <a:ea typeface="微软雅黑" panose="020B0503020204020204" pitchFamily="34" charset="-122"/>
            </a:endParaRPr>
          </a:p>
          <a:p>
            <a:pPr>
              <a:lnSpc>
                <a:spcPct val="150000"/>
              </a:lnSpc>
            </a:pPr>
            <a:r>
              <a:rPr lang="zh-CN" altLang="en-US" sz="1000">
                <a:solidFill>
                  <a:srgbClr val="0D0D0D"/>
                </a:solidFill>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000">
              <a:solidFill>
                <a:srgbClr val="0D0D0D"/>
              </a:solidFill>
              <a:latin typeface="微软雅黑" panose="020B0503020204020204" pitchFamily="34" charset="-122"/>
              <a:ea typeface="微软雅黑" panose="020B0503020204020204" pitchFamily="34" charset="-122"/>
            </a:endParaRPr>
          </a:p>
        </p:txBody>
      </p:sp>
      <p:sp>
        <p:nvSpPr>
          <p:cNvPr id="48" name="TextBox 47"/>
          <p:cNvSpPr txBox="1">
            <a:spLocks noChangeArrowheads="1"/>
          </p:cNvSpPr>
          <p:nvPr/>
        </p:nvSpPr>
        <p:spPr bwMode="auto">
          <a:xfrm>
            <a:off x="2698750" y="3592513"/>
            <a:ext cx="2413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764" tIns="25882" rIns="51764" bIns="25882">
            <a:spAutoFit/>
          </a:bodyPr>
          <a:lstStyle/>
          <a:p>
            <a:r>
              <a:rPr lang="zh-CN" altLang="zh-CN" sz="1400" b="1">
                <a:solidFill>
                  <a:srgbClr val="404040"/>
                </a:solidFill>
                <a:latin typeface="微软雅黑" panose="020B0503020204020204" pitchFamily="34" charset="-122"/>
                <a:ea typeface="微软雅黑" panose="020B0503020204020204" pitchFamily="34" charset="-122"/>
              </a:rPr>
              <a:t>（</a:t>
            </a:r>
            <a:r>
              <a:rPr lang="zh-CN" altLang="en-US" sz="1400" b="1">
                <a:solidFill>
                  <a:srgbClr val="404040"/>
                </a:solidFill>
                <a:latin typeface="微软雅黑" panose="020B0503020204020204" pitchFamily="34" charset="-122"/>
                <a:ea typeface="微软雅黑" panose="020B0503020204020204" pitchFamily="34" charset="-122"/>
              </a:rPr>
              <a:t>三</a:t>
            </a:r>
            <a:r>
              <a:rPr lang="zh-CN" altLang="zh-CN" sz="1400" b="1">
                <a:solidFill>
                  <a:srgbClr val="404040"/>
                </a:solidFill>
                <a:latin typeface="微软雅黑" panose="020B0503020204020204" pitchFamily="34" charset="-122"/>
                <a:ea typeface="微软雅黑" panose="020B0503020204020204" pitchFamily="34" charset="-122"/>
              </a:rPr>
              <a:t>）</a:t>
            </a:r>
            <a:r>
              <a:rPr lang="zh-CN" altLang="en-US" sz="1400" b="1">
                <a:solidFill>
                  <a:srgbClr val="404040"/>
                </a:solidFill>
                <a:latin typeface="微软雅黑" panose="020B0503020204020204" pitchFamily="34" charset="-122"/>
                <a:ea typeface="微软雅黑" panose="020B0503020204020204" pitchFamily="34" charset="-122"/>
              </a:rPr>
              <a:t>单击填加标题</a:t>
            </a:r>
          </a:p>
        </p:txBody>
      </p:sp>
      <p:grpSp>
        <p:nvGrpSpPr>
          <p:cNvPr id="49" name="Group 4"/>
          <p:cNvGrpSpPr>
            <a:grpSpLocks/>
          </p:cNvGrpSpPr>
          <p:nvPr/>
        </p:nvGrpSpPr>
        <p:grpSpPr bwMode="auto">
          <a:xfrm>
            <a:off x="1143000" y="2503488"/>
            <a:ext cx="1501775" cy="703262"/>
            <a:chOff x="1372486" y="3793072"/>
            <a:chExt cx="6146978" cy="2804667"/>
          </a:xfrm>
        </p:grpSpPr>
        <p:sp>
          <p:nvSpPr>
            <p:cNvPr id="69646"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a:latin typeface="微软雅黑" panose="020B0503020204020204" pitchFamily="34" charset="-122"/>
                <a:ea typeface="微软雅黑" panose="020B0503020204020204" pitchFamily="34" charset="-122"/>
              </a:endParaRPr>
            </a:p>
          </p:txBody>
        </p:sp>
        <p:grpSp>
          <p:nvGrpSpPr>
            <p:cNvPr id="51" name="Group 2"/>
            <p:cNvGrpSpPr/>
            <p:nvPr/>
          </p:nvGrpSpPr>
          <p:grpSpPr bwMode="auto">
            <a:xfrm>
              <a:off x="3531959" y="4060393"/>
              <a:ext cx="1906518" cy="1888205"/>
              <a:chOff x="1569458" y="688424"/>
              <a:chExt cx="334962" cy="331788"/>
            </a:xfrm>
            <a:solidFill>
              <a:schemeClr val="bg1"/>
            </a:solidFill>
          </p:grpSpPr>
          <p:sp>
            <p:nvSpPr>
              <p:cNvPr id="52"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fontAlgn="auto">
                  <a:defRPr/>
                </a:pPr>
                <a:endParaRPr lang="en-US" noProof="1">
                  <a:latin typeface="微软雅黑" panose="020B0503020204020204" pitchFamily="34" charset="-122"/>
                  <a:ea typeface="微软雅黑" panose="020B0503020204020204" pitchFamily="34" charset="-122"/>
                </a:endParaRPr>
              </a:p>
            </p:txBody>
          </p:sp>
          <p:sp>
            <p:nvSpPr>
              <p:cNvPr id="53"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fontAlgn="auto">
                  <a:defRPr/>
                </a:pPr>
                <a:endParaRPr lang="en-US" noProof="1">
                  <a:latin typeface="微软雅黑" panose="020B0503020204020204" pitchFamily="34" charset="-122"/>
                  <a:ea typeface="微软雅黑" panose="020B0503020204020204" pitchFamily="34" charset="-122"/>
                </a:endParaRPr>
              </a:p>
            </p:txBody>
          </p:sp>
          <p:sp>
            <p:nvSpPr>
              <p:cNvPr id="54"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fontAlgn="auto">
                  <a:defRPr/>
                </a:pPr>
                <a:endParaRPr lang="en-US" noProof="1">
                  <a:latin typeface="微软雅黑" panose="020B0503020204020204" pitchFamily="34" charset="-122"/>
                  <a:ea typeface="微软雅黑" panose="020B0503020204020204" pitchFamily="34" charset="-122"/>
                </a:endParaRPr>
              </a:p>
            </p:txBody>
          </p:sp>
          <p:sp>
            <p:nvSpPr>
              <p:cNvPr id="55"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fontAlgn="auto">
                  <a:defRPr/>
                </a:pPr>
                <a:endParaRPr lang="en-US" noProof="1">
                  <a:latin typeface="微软雅黑" panose="020B0503020204020204" pitchFamily="34" charset="-122"/>
                  <a:ea typeface="微软雅黑" panose="020B0503020204020204" pitchFamily="34" charset="-122"/>
                </a:endParaRPr>
              </a:p>
            </p:txBody>
          </p:sp>
          <p:sp>
            <p:nvSpPr>
              <p:cNvPr id="56"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fontAlgn="auto">
                  <a:defRPr/>
                </a:pPr>
                <a:endParaRPr lang="en-US" noProof="1">
                  <a:latin typeface="微软雅黑" panose="020B0503020204020204" pitchFamily="34" charset="-122"/>
                  <a:ea typeface="微软雅黑" panose="020B0503020204020204" pitchFamily="34" charset="-122"/>
                </a:endParaRPr>
              </a:p>
            </p:txBody>
          </p:sp>
          <p:sp>
            <p:nvSpPr>
              <p:cNvPr id="57"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fontAlgn="auto">
                  <a:defRPr/>
                </a:pPr>
                <a:endParaRPr lang="en-US" noProof="1">
                  <a:latin typeface="微软雅黑" panose="020B0503020204020204" pitchFamily="34" charset="-122"/>
                  <a:ea typeface="微软雅黑" panose="020B0503020204020204" pitchFamily="34" charset="-122"/>
                </a:endParaRPr>
              </a:p>
            </p:txBody>
          </p:sp>
        </p:grpSp>
      </p:grpSp>
      <p:sp>
        <p:nvSpPr>
          <p:cNvPr id="69648" name="TextBox 22"/>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69649" name="TextBox 23"/>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ppt_x</p:attrName>
                                        </p:attrNameLst>
                                      </p:cBhvr>
                                      <p:tavLst>
                                        <p:tav tm="0">
                                          <p:val>
                                            <p:strVal val="0-#ppt_w/2"/>
                                          </p:val>
                                        </p:tav>
                                        <p:tav tm="100000">
                                          <p:val>
                                            <p:strVal val="#ppt_x"/>
                                          </p:val>
                                        </p:tav>
                                      </p:tavLst>
                                    </p:anim>
                                    <p:anim calcmode="lin" valueType="num">
                                      <p:cBhvr>
                                        <p:cTn id="8" dur="500" fill="hold"/>
                                        <p:tgtEl>
                                          <p:spTgt spid="37"/>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500"/>
                                        <p:tgtEl>
                                          <p:spTgt spid="41"/>
                                        </p:tgtEl>
                                      </p:cBhvr>
                                    </p:animEffect>
                                  </p:childTnLst>
                                </p:cTn>
                              </p:par>
                            </p:childTnLst>
                          </p:cTn>
                        </p:par>
                        <p:par>
                          <p:cTn id="13" fill="hold" nodeType="afterGroup">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wipe(left)">
                                      <p:cBhvr>
                                        <p:cTn id="16" dur="750"/>
                                        <p:tgtEl>
                                          <p:spTgt spid="40"/>
                                        </p:tgtEl>
                                      </p:cBhvr>
                                    </p:animEffect>
                                  </p:childTnLst>
                                </p:cTn>
                              </p:par>
                            </p:childTnLst>
                          </p:cTn>
                        </p:par>
                        <p:par>
                          <p:cTn id="17" fill="hold" nodeType="afterGroup">
                            <p:stCondLst>
                              <p:cond delay="1750"/>
                            </p:stCondLst>
                            <p:childTnLst>
                              <p:par>
                                <p:cTn id="18" presetID="2" presetClass="entr" presetSubtype="8" decel="100000" fill="hold" nodeType="afterEffect">
                                  <p:stCondLst>
                                    <p:cond delay="0"/>
                                  </p:stCondLst>
                                  <p:childTnLst>
                                    <p:set>
                                      <p:cBhvr>
                                        <p:cTn id="19" dur="1" fill="hold">
                                          <p:stCondLst>
                                            <p:cond delay="0"/>
                                          </p:stCondLst>
                                        </p:cTn>
                                        <p:tgtEl>
                                          <p:spTgt spid="49"/>
                                        </p:tgtEl>
                                        <p:attrNameLst>
                                          <p:attrName>style.visibility</p:attrName>
                                        </p:attrNameLst>
                                      </p:cBhvr>
                                      <p:to>
                                        <p:strVal val="visible"/>
                                      </p:to>
                                    </p:set>
                                    <p:anim calcmode="lin" valueType="num">
                                      <p:cBhvr>
                                        <p:cTn id="20" dur="500" fill="hold"/>
                                        <p:tgtEl>
                                          <p:spTgt spid="49"/>
                                        </p:tgtEl>
                                        <p:attrNameLst>
                                          <p:attrName>ppt_x</p:attrName>
                                        </p:attrNameLst>
                                      </p:cBhvr>
                                      <p:tavLst>
                                        <p:tav tm="0">
                                          <p:val>
                                            <p:strVal val="0-#ppt_w/2"/>
                                          </p:val>
                                        </p:tav>
                                        <p:tav tm="100000">
                                          <p:val>
                                            <p:strVal val="#ppt_x"/>
                                          </p:val>
                                        </p:tav>
                                      </p:tavLst>
                                    </p:anim>
                                    <p:anim calcmode="lin" valueType="num">
                                      <p:cBhvr>
                                        <p:cTn id="21" dur="500" fill="hold"/>
                                        <p:tgtEl>
                                          <p:spTgt spid="49"/>
                                        </p:tgtEl>
                                        <p:attrNameLst>
                                          <p:attrName>ppt_y</p:attrName>
                                        </p:attrNameLst>
                                      </p:cBhvr>
                                      <p:tavLst>
                                        <p:tav tm="0">
                                          <p:val>
                                            <p:strVal val="#ppt_y"/>
                                          </p:val>
                                        </p:tav>
                                        <p:tav tm="100000">
                                          <p:val>
                                            <p:strVal val="#ppt_y"/>
                                          </p:val>
                                        </p:tav>
                                      </p:tavLst>
                                    </p:anim>
                                  </p:childTnLst>
                                </p:cTn>
                              </p:par>
                            </p:childTnLst>
                          </p:cTn>
                        </p:par>
                        <p:par>
                          <p:cTn id="22" fill="hold" nodeType="afterGroup">
                            <p:stCondLst>
                              <p:cond delay="2250"/>
                            </p:stCondLst>
                            <p:childTnLst>
                              <p:par>
                                <p:cTn id="23" presetID="10" presetClass="entr" presetSubtype="0" fill="hold" grpId="0" nodeType="after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fade">
                                      <p:cBhvr>
                                        <p:cTn id="25" dur="500"/>
                                        <p:tgtEl>
                                          <p:spTgt spid="46"/>
                                        </p:tgtEl>
                                      </p:cBhvr>
                                    </p:animEffect>
                                  </p:childTnLst>
                                </p:cTn>
                              </p:par>
                            </p:childTnLst>
                          </p:cTn>
                        </p:par>
                        <p:par>
                          <p:cTn id="26" fill="hold" nodeType="afterGroup">
                            <p:stCondLst>
                              <p:cond delay="2750"/>
                            </p:stCondLst>
                            <p:childTnLst>
                              <p:par>
                                <p:cTn id="27" presetID="22" presetClass="entr" presetSubtype="8" fill="hold" grpId="0" nodeType="after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wipe(left)">
                                      <p:cBhvr>
                                        <p:cTn id="29" dur="750"/>
                                        <p:tgtEl>
                                          <p:spTgt spid="45"/>
                                        </p:tgtEl>
                                      </p:cBhvr>
                                    </p:animEffect>
                                  </p:childTnLst>
                                </p:cTn>
                              </p:par>
                            </p:childTnLst>
                          </p:cTn>
                        </p:par>
                        <p:par>
                          <p:cTn id="30" fill="hold" nodeType="afterGroup">
                            <p:stCondLst>
                              <p:cond delay="3500"/>
                            </p:stCondLst>
                            <p:childTnLst>
                              <p:par>
                                <p:cTn id="31" presetID="2" presetClass="entr" presetSubtype="8" decel="100000" fill="hold" nodeType="afterEffect">
                                  <p:stCondLst>
                                    <p:cond delay="0"/>
                                  </p:stCondLst>
                                  <p:childTnLst>
                                    <p:set>
                                      <p:cBhvr>
                                        <p:cTn id="32" dur="1" fill="hold">
                                          <p:stCondLst>
                                            <p:cond delay="0"/>
                                          </p:stCondLst>
                                        </p:cTn>
                                        <p:tgtEl>
                                          <p:spTgt spid="42"/>
                                        </p:tgtEl>
                                        <p:attrNameLst>
                                          <p:attrName>style.visibility</p:attrName>
                                        </p:attrNameLst>
                                      </p:cBhvr>
                                      <p:to>
                                        <p:strVal val="visible"/>
                                      </p:to>
                                    </p:set>
                                    <p:anim calcmode="lin" valueType="num">
                                      <p:cBhvr>
                                        <p:cTn id="33" dur="500" fill="hold"/>
                                        <p:tgtEl>
                                          <p:spTgt spid="42"/>
                                        </p:tgtEl>
                                        <p:attrNameLst>
                                          <p:attrName>ppt_x</p:attrName>
                                        </p:attrNameLst>
                                      </p:cBhvr>
                                      <p:tavLst>
                                        <p:tav tm="0">
                                          <p:val>
                                            <p:strVal val="0-#ppt_w/2"/>
                                          </p:val>
                                        </p:tav>
                                        <p:tav tm="100000">
                                          <p:val>
                                            <p:strVal val="#ppt_x"/>
                                          </p:val>
                                        </p:tav>
                                      </p:tavLst>
                                    </p:anim>
                                    <p:anim calcmode="lin" valueType="num">
                                      <p:cBhvr>
                                        <p:cTn id="34" dur="500" fill="hold"/>
                                        <p:tgtEl>
                                          <p:spTgt spid="42"/>
                                        </p:tgtEl>
                                        <p:attrNameLst>
                                          <p:attrName>ppt_y</p:attrName>
                                        </p:attrNameLst>
                                      </p:cBhvr>
                                      <p:tavLst>
                                        <p:tav tm="0">
                                          <p:val>
                                            <p:strVal val="#ppt_y"/>
                                          </p:val>
                                        </p:tav>
                                        <p:tav tm="100000">
                                          <p:val>
                                            <p:strVal val="#ppt_y"/>
                                          </p:val>
                                        </p:tav>
                                      </p:tavLst>
                                    </p:anim>
                                  </p:childTnLst>
                                </p:cTn>
                              </p:par>
                            </p:childTnLst>
                          </p:cTn>
                        </p:par>
                        <p:par>
                          <p:cTn id="35" fill="hold" nodeType="afterGroup">
                            <p:stCondLst>
                              <p:cond delay="4000"/>
                            </p:stCondLst>
                            <p:childTnLst>
                              <p:par>
                                <p:cTn id="36" presetID="10" presetClass="entr" presetSubtype="0" fill="hold" grpId="0" nodeType="afterEffect">
                                  <p:stCondLst>
                                    <p:cond delay="0"/>
                                  </p:stCondLst>
                                  <p:childTnLst>
                                    <p:set>
                                      <p:cBhvr>
                                        <p:cTn id="37" dur="1" fill="hold">
                                          <p:stCondLst>
                                            <p:cond delay="0"/>
                                          </p:stCondLst>
                                        </p:cTn>
                                        <p:tgtEl>
                                          <p:spTgt spid="48"/>
                                        </p:tgtEl>
                                        <p:attrNameLst>
                                          <p:attrName>style.visibility</p:attrName>
                                        </p:attrNameLst>
                                      </p:cBhvr>
                                      <p:to>
                                        <p:strVal val="visible"/>
                                      </p:to>
                                    </p:set>
                                    <p:animEffect transition="in" filter="fade">
                                      <p:cBhvr>
                                        <p:cTn id="38" dur="500"/>
                                        <p:tgtEl>
                                          <p:spTgt spid="48"/>
                                        </p:tgtEl>
                                      </p:cBhvr>
                                    </p:animEffect>
                                  </p:childTnLst>
                                </p:cTn>
                              </p:par>
                            </p:childTnLst>
                          </p:cTn>
                        </p:par>
                        <p:par>
                          <p:cTn id="39" fill="hold" nodeType="afterGroup">
                            <p:stCondLst>
                              <p:cond delay="4500"/>
                            </p:stCondLst>
                            <p:childTnLst>
                              <p:par>
                                <p:cTn id="40" presetID="22" presetClass="entr" presetSubtype="8" fill="hold" grpId="0" nodeType="after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wipe(left)">
                                      <p:cBhvr>
                                        <p:cTn id="42" dur="75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5" grpId="0"/>
      <p:bldP spid="46" grpId="0"/>
      <p:bldP spid="47" grpId="0"/>
      <p:bldP spid="4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2682875" y="1808163"/>
            <a:ext cx="352583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6000" b="1">
                <a:solidFill>
                  <a:schemeClr val="accent1"/>
                </a:solidFill>
                <a:latin typeface="微软雅黑" panose="020B0503020204020204" pitchFamily="34" charset="-122"/>
                <a:ea typeface="微软雅黑" panose="020B0503020204020204" pitchFamily="34" charset="-122"/>
              </a:rPr>
              <a:t>THANKS</a:t>
            </a:r>
          </a:p>
        </p:txBody>
      </p:sp>
      <p:sp>
        <p:nvSpPr>
          <p:cNvPr id="4" name="空心弧 3"/>
          <p:cNvSpPr/>
          <p:nvPr/>
        </p:nvSpPr>
        <p:spPr bwMode="auto">
          <a:xfrm rot="7086271">
            <a:off x="4967288" y="1568450"/>
            <a:ext cx="1482725" cy="1482725"/>
          </a:xfrm>
          <a:prstGeom prst="blockArc">
            <a:avLst>
              <a:gd name="adj1" fmla="val 5502533"/>
              <a:gd name="adj2" fmla="val 1980318"/>
              <a:gd name="adj3" fmla="val 1053"/>
            </a:avLst>
          </a:prstGeom>
          <a:solidFill>
            <a:schemeClr val="accent2"/>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noProof="1">
              <a:solidFill>
                <a:schemeClr val="tx1"/>
              </a:solidFill>
            </a:endParaRPr>
          </a:p>
        </p:txBody>
      </p:sp>
      <p:sp>
        <p:nvSpPr>
          <p:cNvPr id="5" name="TextBox 8"/>
          <p:cNvSpPr txBox="1">
            <a:spLocks noChangeArrowheads="1"/>
          </p:cNvSpPr>
          <p:nvPr/>
        </p:nvSpPr>
        <p:spPr bwMode="auto">
          <a:xfrm>
            <a:off x="2830513" y="2652713"/>
            <a:ext cx="21923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en-US">
                <a:solidFill>
                  <a:srgbClr val="404040"/>
                </a:solidFill>
                <a:latin typeface="微软雅黑" panose="020B0503020204020204" pitchFamily="34" charset="-122"/>
                <a:ea typeface="微软雅黑" panose="020B0503020204020204" pitchFamily="34" charset="-122"/>
              </a:rPr>
              <a:t>谢谢聆听</a:t>
            </a:r>
          </a:p>
        </p:txBody>
      </p:sp>
      <p:cxnSp>
        <p:nvCxnSpPr>
          <p:cNvPr id="6" name="直接连接符 5"/>
          <p:cNvCxnSpPr/>
          <p:nvPr/>
        </p:nvCxnSpPr>
        <p:spPr>
          <a:xfrm>
            <a:off x="1331640" y="3863975"/>
            <a:ext cx="6696744" cy="0"/>
          </a:xfrm>
          <a:prstGeom prst="line">
            <a:avLst/>
          </a:prstGeom>
          <a:ln w="3175" cmpd="sng">
            <a:solidFill>
              <a:schemeClr val="bg1">
                <a:lumMod val="75000"/>
              </a:schemeClr>
            </a:solidFill>
          </a:ln>
          <a:effectLst>
            <a:innerShdw blurRad="63500" dist="50800" dir="162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7" name="TextBox 6"/>
          <p:cNvSpPr txBox="1">
            <a:spLocks noChangeArrowheads="1"/>
          </p:cNvSpPr>
          <p:nvPr/>
        </p:nvSpPr>
        <p:spPr bwMode="auto">
          <a:xfrm>
            <a:off x="1619250" y="3941763"/>
            <a:ext cx="59055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200">
                <a:solidFill>
                  <a:schemeClr val="accent1"/>
                </a:solidFill>
                <a:latin typeface="Impact" panose="020B0806030902050204" pitchFamily="34" charset="0"/>
              </a:rPr>
              <a:t>COMPANY</a:t>
            </a:r>
            <a:r>
              <a:rPr lang="zh-CN" altLang="en-US" sz="1200">
                <a:solidFill>
                  <a:schemeClr val="accent1"/>
                </a:solidFill>
                <a:latin typeface="Impact" panose="020B0806030902050204" pitchFamily="34" charset="0"/>
              </a:rPr>
              <a:t>：</a:t>
            </a:r>
            <a:r>
              <a:rPr lang="zh-CN" altLang="en-US" sz="1200" b="1">
                <a:solidFill>
                  <a:srgbClr val="7F7F7F"/>
                </a:solidFill>
                <a:latin typeface="微软雅黑" panose="020B0503020204020204" pitchFamily="34" charset="-122"/>
                <a:ea typeface="微软雅黑" panose="020B0503020204020204" pitchFamily="34" charset="-122"/>
              </a:rPr>
              <a:t>中国某某科技有限公司         </a:t>
            </a:r>
            <a:r>
              <a:rPr lang="en-US" altLang="zh-CN" sz="1200">
                <a:solidFill>
                  <a:schemeClr val="accent1"/>
                </a:solidFill>
                <a:latin typeface="Impact" panose="020B0806030902050204" pitchFamily="34" charset="0"/>
              </a:rPr>
              <a:t>DESIGNER:  </a:t>
            </a:r>
            <a:r>
              <a:rPr lang="en-US" altLang="zh-CN" sz="1200" b="1">
                <a:solidFill>
                  <a:srgbClr val="7F7F7F"/>
                </a:solidFill>
                <a:latin typeface="Impact" panose="020B0806030902050204" pitchFamily="34" charset="0"/>
                <a:ea typeface="微软雅黑" panose="020B0503020204020204" pitchFamily="34" charset="-122"/>
              </a:rPr>
              <a:t>PPTS               </a:t>
            </a:r>
            <a:r>
              <a:rPr lang="en-US" altLang="zh-CN" sz="1200">
                <a:solidFill>
                  <a:schemeClr val="accent1"/>
                </a:solidFill>
                <a:latin typeface="Impact" panose="020B0806030902050204" pitchFamily="34" charset="0"/>
                <a:ea typeface="微软雅黑" panose="020B0503020204020204" pitchFamily="34" charset="-122"/>
              </a:rPr>
              <a:t>DATE:  </a:t>
            </a:r>
            <a:r>
              <a:rPr lang="en-US" altLang="zh-CN" sz="1200">
                <a:solidFill>
                  <a:srgbClr val="7F7F7F"/>
                </a:solidFill>
                <a:latin typeface="Impact" panose="020B0806030902050204" pitchFamily="34" charset="0"/>
                <a:ea typeface="微软雅黑" panose="020B0503020204020204" pitchFamily="34" charset="-122"/>
              </a:rPr>
              <a:t>2026-3-31</a:t>
            </a:r>
            <a:endParaRPr lang="zh-CN" altLang="en-US" sz="1200">
              <a:solidFill>
                <a:srgbClr val="7F7F7F"/>
              </a:solidFill>
              <a:latin typeface="Impact" panose="020B0806030902050204" pitchFamily="34" charset="0"/>
              <a:ea typeface="微软雅黑" panose="020B0503020204020204" pitchFamily="34" charset="-122"/>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par>
                          <p:cTn id="8" fill="hold" nodeType="afterGroup">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1000"/>
                                        <p:tgtEl>
                                          <p:spTgt spid="5"/>
                                        </p:tgtEl>
                                      </p:cBhvr>
                                    </p:animEffect>
                                  </p:childTnLst>
                                </p:cTn>
                              </p:par>
                            </p:childTnLst>
                          </p:cTn>
                        </p:par>
                        <p:par>
                          <p:cTn id="12" fill="hold" nodeType="afterGroup">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500"/>
                                        <p:tgtEl>
                                          <p:spTgt spid="4"/>
                                        </p:tgtEl>
                                      </p:cBhvr>
                                    </p:animEffect>
                                  </p:childTnLst>
                                </p:cTn>
                              </p:par>
                            </p:childTnLst>
                          </p:cTn>
                        </p:par>
                        <p:par>
                          <p:cTn id="16" fill="hold" nodeType="afterGroup">
                            <p:stCondLst>
                              <p:cond delay="350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par>
                                <p:cTn id="20" presetID="56" presetClass="entr" presetSubtype="0" fill="hold" grpId="0" nodeType="with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 by="(-#ppt_w*2)" calcmode="lin" valueType="num">
                                      <p:cBhvr rctx="PPT">
                                        <p:cTn id="22" dur="500" autoRev="1" fill="hold">
                                          <p:stCondLst>
                                            <p:cond delay="0"/>
                                          </p:stCondLst>
                                        </p:cTn>
                                        <p:tgtEl>
                                          <p:spTgt spid="7"/>
                                        </p:tgtEl>
                                        <p:attrNameLst>
                                          <p:attrName>ppt_w</p:attrName>
                                        </p:attrNameLst>
                                      </p:cBhvr>
                                    </p:anim>
                                    <p:anim by="(#ppt_w*0.50)" calcmode="lin" valueType="num">
                                      <p:cBhvr>
                                        <p:cTn id="23" dur="500" decel="50000" autoRev="1" fill="hold">
                                          <p:stCondLst>
                                            <p:cond delay="0"/>
                                          </p:stCondLst>
                                        </p:cTn>
                                        <p:tgtEl>
                                          <p:spTgt spid="7"/>
                                        </p:tgtEl>
                                        <p:attrNameLst>
                                          <p:attrName>ppt_x</p:attrName>
                                        </p:attrNameLst>
                                      </p:cBhvr>
                                    </p:anim>
                                    <p:anim from="(-#ppt_h/2)" to="(#ppt_y)" calcmode="lin" valueType="num">
                                      <p:cBhvr>
                                        <p:cTn id="24" dur="1000" fill="hold">
                                          <p:stCondLst>
                                            <p:cond delay="0"/>
                                          </p:stCondLst>
                                        </p:cTn>
                                        <p:tgtEl>
                                          <p:spTgt spid="7"/>
                                        </p:tgtEl>
                                        <p:attrNameLst>
                                          <p:attrName>ppt_y</p:attrName>
                                        </p:attrNameLst>
                                      </p:cBhvr>
                                    </p:anim>
                                    <p:animRot by="21600000">
                                      <p:cBhvr>
                                        <p:cTn id="25" dur="1000" fill="hold">
                                          <p:stCondLst>
                                            <p:cond delay="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681888" y="2209694"/>
            <a:ext cx="447675" cy="492593"/>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4" name="矩形 3"/>
          <p:cNvSpPr/>
          <p:nvPr/>
        </p:nvSpPr>
        <p:spPr>
          <a:xfrm>
            <a:off x="2124075" y="2212399"/>
            <a:ext cx="7019925" cy="4929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0" rIns="135000" bIns="0" anchor="ctr"/>
          <a:lstStyle/>
          <a:p>
            <a:pPr algn="ctr" fontAlgn="auto">
              <a:spcBef>
                <a:spcPts val="0"/>
              </a:spcBef>
              <a:spcAft>
                <a:spcPts val="0"/>
              </a:spcAft>
              <a:defRPr/>
            </a:pPr>
            <a:r>
              <a:rPr lang="en-US" altLang="zh-CN" sz="21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1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1636569"/>
            <a:ext cx="6984207" cy="58145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zh-CN" altLang="en-US" sz="2400" spc="15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6984207" y="1633539"/>
            <a:ext cx="640276" cy="584488"/>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 name="矩形 11"/>
          <p:cNvSpPr/>
          <p:nvPr/>
        </p:nvSpPr>
        <p:spPr>
          <a:xfrm>
            <a:off x="1936373" y="2940767"/>
            <a:ext cx="5179807" cy="1269578"/>
          </a:xfrm>
          <a:prstGeom prst="rect">
            <a:avLst/>
          </a:prstGeom>
          <a:noFill/>
          <a:ln w="25400" cap="flat" cmpd="sng" algn="ctr">
            <a:noFill/>
            <a:prstDash val="solid"/>
          </a:ln>
          <a:effectLst/>
        </p:spPr>
        <p:txBody>
          <a:bodyPr rtlCol="0" anchor="ctr"/>
          <a:lstStyle/>
          <a:p>
            <a:pPr fontAlgn="auto">
              <a:lnSpc>
                <a:spcPts val="1800"/>
              </a:lnSpc>
              <a:spcBef>
                <a:spcPts val="0"/>
              </a:spcBef>
              <a:spcAft>
                <a:spcPts val="0"/>
              </a:spcAft>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fontAlgn="auto">
              <a:lnSpc>
                <a:spcPts val="1800"/>
              </a:lnSpc>
              <a:spcBef>
                <a:spcPts val="0"/>
              </a:spcBef>
              <a:spcAft>
                <a:spcPts val="0"/>
              </a:spcAft>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fontAlgn="auto">
              <a:lnSpc>
                <a:spcPts val="1800"/>
              </a:lnSpc>
              <a:spcBef>
                <a:spcPts val="0"/>
              </a:spcBef>
              <a:spcAft>
                <a:spcPts val="0"/>
              </a:spcAft>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1004443949"/>
      </p:ext>
    </p:extLst>
  </p:cSld>
  <p:clrMapOvr>
    <a:masterClrMapping/>
  </p:clrMapOvr>
  <p:transition spd="med" advTm="0">
    <p:fade/>
  </p:transition>
  <p:timing>
    <p:tnLst>
      <p:par>
        <p:cTn id="1" dur="indefinite" restart="never" nodeType="tmRoot"/>
      </p:par>
    </p:tnLst>
  </p:timing>
</p:sld>
</file>

<file path=ppt/theme/theme1.xml><?xml version="1.0" encoding="utf-8"?>
<a:theme xmlns:a="http://schemas.openxmlformats.org/drawingml/2006/main" name="Office 主题">
  <a:themeElements>
    <a:clrScheme name="自定义 210">
      <a:dk1>
        <a:sysClr val="windowText" lastClr="000000"/>
      </a:dk1>
      <a:lt1>
        <a:sysClr val="window" lastClr="FFFFFF"/>
      </a:lt1>
      <a:dk2>
        <a:srgbClr val="1F497D"/>
      </a:dk2>
      <a:lt2>
        <a:srgbClr val="EEECE1"/>
      </a:lt2>
      <a:accent1>
        <a:srgbClr val="2272AB"/>
      </a:accent1>
      <a:accent2>
        <a:srgbClr val="595959"/>
      </a:accent2>
      <a:accent3>
        <a:srgbClr val="A5A5A5"/>
      </a:accent3>
      <a:accent4>
        <a:srgbClr val="A5A5A5"/>
      </a:accent4>
      <a:accent5>
        <a:srgbClr val="A5A5A5"/>
      </a:accent5>
      <a:accent6>
        <a:srgbClr val="A5A5A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TotalTime>
  <Pages>0</Pages>
  <Words>5084</Words>
  <Characters>0</Characters>
  <Application>Microsoft Office PowerPoint</Application>
  <PresentationFormat>全屏显示(16:9)</PresentationFormat>
  <Lines>0</Lines>
  <Paragraphs>424</Paragraphs>
  <Slides>34</Slides>
  <Notes>34</Notes>
  <HiddenSlides>0</HiddenSlides>
  <MMClips>0</MMClips>
  <ScaleCrop>false</ScaleCrop>
  <HeadingPairs>
    <vt:vector size="8" baseType="variant">
      <vt:variant>
        <vt:lpstr>已用的字体</vt:lpstr>
      </vt:variant>
      <vt:variant>
        <vt:i4>15</vt:i4>
      </vt:variant>
      <vt:variant>
        <vt:lpstr>主题</vt:lpstr>
      </vt:variant>
      <vt:variant>
        <vt:i4>2</vt:i4>
      </vt:variant>
      <vt:variant>
        <vt:lpstr>嵌入 OLE 服务器</vt:lpstr>
      </vt:variant>
      <vt:variant>
        <vt:i4>1</vt:i4>
      </vt:variant>
      <vt:variant>
        <vt:lpstr>幻灯片标题</vt:lpstr>
      </vt:variant>
      <vt:variant>
        <vt:i4>34</vt:i4>
      </vt:variant>
    </vt:vector>
  </HeadingPairs>
  <TitlesOfParts>
    <vt:vector size="52" baseType="lpstr">
      <vt:lpstr>Broadway BT</vt:lpstr>
      <vt:lpstr>Meiryo</vt:lpstr>
      <vt:lpstr>新細明體</vt:lpstr>
      <vt:lpstr>方正大黑简体</vt:lpstr>
      <vt:lpstr>方正兰亭细黑_GBK</vt:lpstr>
      <vt:lpstr>宋体</vt:lpstr>
      <vt:lpstr>微软雅黑</vt:lpstr>
      <vt:lpstr>张海山锐谐体2.0-授权联系：Samtype@QQ.com</vt:lpstr>
      <vt:lpstr>Arial</vt:lpstr>
      <vt:lpstr>Calibri</vt:lpstr>
      <vt:lpstr>Calibri Light</vt:lpstr>
      <vt:lpstr>Eras Bold ITC</vt:lpstr>
      <vt:lpstr>Impact</vt:lpstr>
      <vt:lpstr>Segoe UI</vt:lpstr>
      <vt:lpstr>Segoe UI Light</vt:lpstr>
      <vt:lpstr>Office 主题</vt:lpstr>
      <vt:lpstr>Office Theme</vt:lpstr>
      <vt:lpstr>Microsoft Excel 工作表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
  <dc:creator>ypppt</dc:creator>
  <cp:keywords/>
  <dc:description/>
  <cp:lastModifiedBy>ypppt</cp:lastModifiedBy>
  <cp:revision>66</cp:revision>
  <dcterms:created xsi:type="dcterms:W3CDTF">2015-10-16T03:54:00Z</dcterms:created>
  <dcterms:modified xsi:type="dcterms:W3CDTF">2016-12-12T05:25:56Z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2052-10.1.0.6029</vt:lpwstr>
  </property>
</Properties>
</file>