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6"/>
  </p:notesMasterIdLst>
  <p:sldIdLst>
    <p:sldId id="330" r:id="rId3"/>
    <p:sldId id="368" r:id="rId4"/>
    <p:sldId id="311" r:id="rId5"/>
    <p:sldId id="332" r:id="rId6"/>
    <p:sldId id="369" r:id="rId7"/>
    <p:sldId id="360" r:id="rId8"/>
    <p:sldId id="373" r:id="rId9"/>
    <p:sldId id="356" r:id="rId10"/>
    <p:sldId id="333" r:id="rId11"/>
    <p:sldId id="364" r:id="rId12"/>
    <p:sldId id="334" r:id="rId13"/>
    <p:sldId id="335" r:id="rId14"/>
    <p:sldId id="352" r:id="rId15"/>
    <p:sldId id="357" r:id="rId16"/>
    <p:sldId id="370" r:id="rId17"/>
    <p:sldId id="358" r:id="rId18"/>
    <p:sldId id="351" r:id="rId19"/>
    <p:sldId id="337" r:id="rId20"/>
    <p:sldId id="365" r:id="rId21"/>
    <p:sldId id="338" r:id="rId22"/>
    <p:sldId id="339" r:id="rId23"/>
    <p:sldId id="353" r:id="rId24"/>
    <p:sldId id="340" r:id="rId25"/>
    <p:sldId id="371" r:id="rId26"/>
    <p:sldId id="361" r:id="rId27"/>
    <p:sldId id="359" r:id="rId28"/>
    <p:sldId id="366" r:id="rId29"/>
    <p:sldId id="374" r:id="rId30"/>
    <p:sldId id="341" r:id="rId31"/>
    <p:sldId id="342" r:id="rId32"/>
    <p:sldId id="343" r:id="rId33"/>
    <p:sldId id="355" r:id="rId34"/>
    <p:sldId id="344" r:id="rId35"/>
    <p:sldId id="362" r:id="rId36"/>
    <p:sldId id="354" r:id="rId37"/>
    <p:sldId id="367" r:id="rId38"/>
    <p:sldId id="372" r:id="rId39"/>
    <p:sldId id="345" r:id="rId40"/>
    <p:sldId id="346" r:id="rId41"/>
    <p:sldId id="347" r:id="rId42"/>
    <p:sldId id="348" r:id="rId43"/>
    <p:sldId id="363" r:id="rId44"/>
    <p:sldId id="375" r:id="rId45"/>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21" userDrawn="1">
          <p15:clr>
            <a:srgbClr val="A4A3A4"/>
          </p15:clr>
        </p15:guide>
        <p15:guide id="2" pos="3840" userDrawn="1">
          <p15:clr>
            <a:srgbClr val="A4A3A4"/>
          </p15:clr>
        </p15:guide>
        <p15:guide id="3" orient="horz" pos="2641">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FF3300"/>
    <a:srgbClr val="29B6BD"/>
    <a:srgbClr val="000000"/>
    <a:srgbClr val="105163"/>
    <a:srgbClr val="39B294"/>
    <a:srgbClr val="F3908C"/>
    <a:srgbClr val="F95D77"/>
    <a:srgbClr val="EEEEEE"/>
    <a:srgbClr val="FDF6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35" autoAdjust="0"/>
    <p:restoredTop sz="94660" autoAdjust="0"/>
  </p:normalViewPr>
  <p:slideViewPr>
    <p:cSldViewPr snapToGrid="0" showGuides="1">
      <p:cViewPr varScale="1">
        <p:scale>
          <a:sx n="117" d="100"/>
          <a:sy n="117" d="100"/>
        </p:scale>
        <p:origin x="252" y="96"/>
      </p:cViewPr>
      <p:guideLst>
        <p:guide orient="horz" pos="3521"/>
        <p:guide pos="3840"/>
        <p:guide orient="horz" pos="2641"/>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52" d="100"/>
        <a:sy n="15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54B8A4-21AC-4020-BA60-861D53E16876}" type="datetimeFigureOut">
              <a:rPr lang="zh-CN" altLang="en-US" smtClean="0"/>
              <a:t>2017/1/24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AAF762-52F3-4512-B16B-1F6F197A9938}" type="slidenum">
              <a:rPr lang="zh-CN" altLang="en-US" smtClean="0"/>
              <a:t>‹#›</a:t>
            </a:fld>
            <a:endParaRPr lang="zh-CN" altLang="en-US"/>
          </a:p>
        </p:txBody>
      </p:sp>
    </p:spTree>
    <p:extLst>
      <p:ext uri="{BB962C8B-B14F-4D97-AF65-F5344CB8AC3E}">
        <p14:creationId xmlns:p14="http://schemas.microsoft.com/office/powerpoint/2010/main" val="72364174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a:t>
            </a:fld>
            <a:endParaRPr lang="zh-CN" altLang="en-US"/>
          </a:p>
        </p:txBody>
      </p:sp>
    </p:spTree>
    <p:extLst>
      <p:ext uri="{BB962C8B-B14F-4D97-AF65-F5344CB8AC3E}">
        <p14:creationId xmlns:p14="http://schemas.microsoft.com/office/powerpoint/2010/main" val="685737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a:t>
            </a:fld>
            <a:endParaRPr lang="zh-CN" altLang="en-US"/>
          </a:p>
        </p:txBody>
      </p:sp>
    </p:spTree>
    <p:extLst>
      <p:ext uri="{BB962C8B-B14F-4D97-AF65-F5344CB8AC3E}">
        <p14:creationId xmlns:p14="http://schemas.microsoft.com/office/powerpoint/2010/main" val="89068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a:t>
            </a:fld>
            <a:endParaRPr lang="zh-CN" altLang="en-US"/>
          </a:p>
        </p:txBody>
      </p:sp>
    </p:spTree>
    <p:extLst>
      <p:ext uri="{BB962C8B-B14F-4D97-AF65-F5344CB8AC3E}">
        <p14:creationId xmlns:p14="http://schemas.microsoft.com/office/powerpoint/2010/main" val="4000997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4</a:t>
            </a:fld>
            <a:endParaRPr lang="zh-CN" altLang="en-US"/>
          </a:p>
        </p:txBody>
      </p:sp>
    </p:spTree>
    <p:extLst>
      <p:ext uri="{BB962C8B-B14F-4D97-AF65-F5344CB8AC3E}">
        <p14:creationId xmlns:p14="http://schemas.microsoft.com/office/powerpoint/2010/main" val="2002005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5</a:t>
            </a:fld>
            <a:endParaRPr lang="zh-CN" altLang="en-US"/>
          </a:p>
        </p:txBody>
      </p:sp>
    </p:spTree>
    <p:extLst>
      <p:ext uri="{BB962C8B-B14F-4D97-AF65-F5344CB8AC3E}">
        <p14:creationId xmlns:p14="http://schemas.microsoft.com/office/powerpoint/2010/main" val="1964767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1867629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06306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4200918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9</a:t>
            </a:fld>
            <a:endParaRPr lang="zh-CN" altLang="en-US"/>
          </a:p>
        </p:txBody>
      </p:sp>
    </p:spTree>
    <p:extLst>
      <p:ext uri="{BB962C8B-B14F-4D97-AF65-F5344CB8AC3E}">
        <p14:creationId xmlns:p14="http://schemas.microsoft.com/office/powerpoint/2010/main" val="3623059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10</a:t>
            </a:fld>
            <a:endParaRPr lang="zh-CN" altLang="en-US"/>
          </a:p>
        </p:txBody>
      </p:sp>
    </p:spTree>
    <p:extLst>
      <p:ext uri="{BB962C8B-B14F-4D97-AF65-F5344CB8AC3E}">
        <p14:creationId xmlns:p14="http://schemas.microsoft.com/office/powerpoint/2010/main" val="4140532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11</a:t>
            </a:fld>
            <a:endParaRPr lang="zh-CN" altLang="en-US"/>
          </a:p>
        </p:txBody>
      </p:sp>
    </p:spTree>
    <p:extLst>
      <p:ext uri="{BB962C8B-B14F-4D97-AF65-F5344CB8AC3E}">
        <p14:creationId xmlns:p14="http://schemas.microsoft.com/office/powerpoint/2010/main" val="1780558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12</a:t>
            </a:fld>
            <a:endParaRPr lang="zh-CN" altLang="en-US"/>
          </a:p>
        </p:txBody>
      </p:sp>
    </p:spTree>
    <p:extLst>
      <p:ext uri="{BB962C8B-B14F-4D97-AF65-F5344CB8AC3E}">
        <p14:creationId xmlns:p14="http://schemas.microsoft.com/office/powerpoint/2010/main" val="4087052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13</a:t>
            </a:fld>
            <a:endParaRPr lang="zh-CN" altLang="en-US"/>
          </a:p>
        </p:txBody>
      </p:sp>
    </p:spTree>
    <p:extLst>
      <p:ext uri="{BB962C8B-B14F-4D97-AF65-F5344CB8AC3E}">
        <p14:creationId xmlns:p14="http://schemas.microsoft.com/office/powerpoint/2010/main" val="1197531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947876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358995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2696122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17</a:t>
            </a:fld>
            <a:endParaRPr lang="zh-CN" altLang="en-US"/>
          </a:p>
        </p:txBody>
      </p:sp>
    </p:spTree>
    <p:extLst>
      <p:ext uri="{BB962C8B-B14F-4D97-AF65-F5344CB8AC3E}">
        <p14:creationId xmlns:p14="http://schemas.microsoft.com/office/powerpoint/2010/main" val="2398968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18</a:t>
            </a:fld>
            <a:endParaRPr lang="zh-CN" altLang="en-US"/>
          </a:p>
        </p:txBody>
      </p:sp>
    </p:spTree>
    <p:extLst>
      <p:ext uri="{BB962C8B-B14F-4D97-AF65-F5344CB8AC3E}">
        <p14:creationId xmlns:p14="http://schemas.microsoft.com/office/powerpoint/2010/main" val="1344835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19</a:t>
            </a:fld>
            <a:endParaRPr lang="zh-CN" altLang="en-US"/>
          </a:p>
        </p:txBody>
      </p:sp>
    </p:spTree>
    <p:extLst>
      <p:ext uri="{BB962C8B-B14F-4D97-AF65-F5344CB8AC3E}">
        <p14:creationId xmlns:p14="http://schemas.microsoft.com/office/powerpoint/2010/main" val="454951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20</a:t>
            </a:fld>
            <a:endParaRPr lang="zh-CN" altLang="en-US"/>
          </a:p>
        </p:txBody>
      </p:sp>
    </p:spTree>
    <p:extLst>
      <p:ext uri="{BB962C8B-B14F-4D97-AF65-F5344CB8AC3E}">
        <p14:creationId xmlns:p14="http://schemas.microsoft.com/office/powerpoint/2010/main" val="1940554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21</a:t>
            </a:fld>
            <a:endParaRPr lang="zh-CN" altLang="en-US"/>
          </a:p>
        </p:txBody>
      </p:sp>
    </p:spTree>
    <p:extLst>
      <p:ext uri="{BB962C8B-B14F-4D97-AF65-F5344CB8AC3E}">
        <p14:creationId xmlns:p14="http://schemas.microsoft.com/office/powerpoint/2010/main" val="1481990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22</a:t>
            </a:fld>
            <a:endParaRPr lang="zh-CN" altLang="en-US"/>
          </a:p>
        </p:txBody>
      </p:sp>
    </p:spTree>
    <p:extLst>
      <p:ext uri="{BB962C8B-B14F-4D97-AF65-F5344CB8AC3E}">
        <p14:creationId xmlns:p14="http://schemas.microsoft.com/office/powerpoint/2010/main" val="250536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23</a:t>
            </a:fld>
            <a:endParaRPr lang="zh-CN" altLang="en-US"/>
          </a:p>
        </p:txBody>
      </p:sp>
    </p:spTree>
    <p:extLst>
      <p:ext uri="{BB962C8B-B14F-4D97-AF65-F5344CB8AC3E}">
        <p14:creationId xmlns:p14="http://schemas.microsoft.com/office/powerpoint/2010/main" val="2967251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24</a:t>
            </a:fld>
            <a:endParaRPr lang="zh-CN" altLang="en-US"/>
          </a:p>
        </p:txBody>
      </p:sp>
    </p:spTree>
    <p:extLst>
      <p:ext uri="{BB962C8B-B14F-4D97-AF65-F5344CB8AC3E}">
        <p14:creationId xmlns:p14="http://schemas.microsoft.com/office/powerpoint/2010/main" val="1868825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5381893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98124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950636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79011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29</a:t>
            </a:fld>
            <a:endParaRPr lang="zh-CN" altLang="en-US"/>
          </a:p>
        </p:txBody>
      </p:sp>
    </p:spTree>
    <p:extLst>
      <p:ext uri="{BB962C8B-B14F-4D97-AF65-F5344CB8AC3E}">
        <p14:creationId xmlns:p14="http://schemas.microsoft.com/office/powerpoint/2010/main" val="2765491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30</a:t>
            </a:fld>
            <a:endParaRPr lang="zh-CN" altLang="en-US"/>
          </a:p>
        </p:txBody>
      </p:sp>
    </p:spTree>
    <p:extLst>
      <p:ext uri="{BB962C8B-B14F-4D97-AF65-F5344CB8AC3E}">
        <p14:creationId xmlns:p14="http://schemas.microsoft.com/office/powerpoint/2010/main" val="2610106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31</a:t>
            </a:fld>
            <a:endParaRPr lang="zh-CN" altLang="en-US"/>
          </a:p>
        </p:txBody>
      </p:sp>
    </p:spTree>
    <p:extLst>
      <p:ext uri="{BB962C8B-B14F-4D97-AF65-F5344CB8AC3E}">
        <p14:creationId xmlns:p14="http://schemas.microsoft.com/office/powerpoint/2010/main" val="1007408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3493632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33</a:t>
            </a:fld>
            <a:endParaRPr lang="zh-CN" altLang="en-US"/>
          </a:p>
        </p:txBody>
      </p:sp>
    </p:spTree>
    <p:extLst>
      <p:ext uri="{BB962C8B-B14F-4D97-AF65-F5344CB8AC3E}">
        <p14:creationId xmlns:p14="http://schemas.microsoft.com/office/powerpoint/2010/main" val="970397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1340951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35</a:t>
            </a:fld>
            <a:endParaRPr lang="zh-CN" altLang="en-US"/>
          </a:p>
        </p:txBody>
      </p:sp>
    </p:spTree>
    <p:extLst>
      <p:ext uri="{BB962C8B-B14F-4D97-AF65-F5344CB8AC3E}">
        <p14:creationId xmlns:p14="http://schemas.microsoft.com/office/powerpoint/2010/main" val="5417299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36</a:t>
            </a:fld>
            <a:endParaRPr lang="zh-CN" altLang="en-US"/>
          </a:p>
        </p:txBody>
      </p:sp>
    </p:spTree>
    <p:extLst>
      <p:ext uri="{BB962C8B-B14F-4D97-AF65-F5344CB8AC3E}">
        <p14:creationId xmlns:p14="http://schemas.microsoft.com/office/powerpoint/2010/main" val="1051490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37</a:t>
            </a:fld>
            <a:endParaRPr lang="zh-CN" altLang="en-US"/>
          </a:p>
        </p:txBody>
      </p:sp>
    </p:spTree>
    <p:extLst>
      <p:ext uri="{BB962C8B-B14F-4D97-AF65-F5344CB8AC3E}">
        <p14:creationId xmlns:p14="http://schemas.microsoft.com/office/powerpoint/2010/main" val="394952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38</a:t>
            </a:fld>
            <a:endParaRPr lang="zh-CN" altLang="en-US"/>
          </a:p>
        </p:txBody>
      </p:sp>
    </p:spTree>
    <p:extLst>
      <p:ext uri="{BB962C8B-B14F-4D97-AF65-F5344CB8AC3E}">
        <p14:creationId xmlns:p14="http://schemas.microsoft.com/office/powerpoint/2010/main" val="3700531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39</a:t>
            </a:fld>
            <a:endParaRPr lang="zh-CN" altLang="en-US"/>
          </a:p>
        </p:txBody>
      </p:sp>
    </p:spTree>
    <p:extLst>
      <p:ext uri="{BB962C8B-B14F-4D97-AF65-F5344CB8AC3E}">
        <p14:creationId xmlns:p14="http://schemas.microsoft.com/office/powerpoint/2010/main" val="3912427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40</a:t>
            </a:fld>
            <a:endParaRPr lang="zh-CN" altLang="en-US"/>
          </a:p>
        </p:txBody>
      </p:sp>
    </p:spTree>
    <p:extLst>
      <p:ext uri="{BB962C8B-B14F-4D97-AF65-F5344CB8AC3E}">
        <p14:creationId xmlns:p14="http://schemas.microsoft.com/office/powerpoint/2010/main" val="151618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41</a:t>
            </a:fld>
            <a:endParaRPr lang="zh-CN" altLang="en-US"/>
          </a:p>
        </p:txBody>
      </p:sp>
    </p:spTree>
    <p:extLst>
      <p:ext uri="{BB962C8B-B14F-4D97-AF65-F5344CB8AC3E}">
        <p14:creationId xmlns:p14="http://schemas.microsoft.com/office/powerpoint/2010/main" val="21398099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24306427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18586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60747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597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89050689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338615304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8" name="页脚占位符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36536126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17606776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3629475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138716540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03296703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49115701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2017/1/24</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9073526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850367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815349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804545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19371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1789560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9990901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344020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1074486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553728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946680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567386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1621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57002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3.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60" name="组合 59"/>
          <p:cNvGrpSpPr/>
          <p:nvPr/>
        </p:nvGrpSpPr>
        <p:grpSpPr>
          <a:xfrm>
            <a:off x="1235965" y="2472517"/>
            <a:ext cx="684625" cy="790768"/>
            <a:chOff x="1235965" y="2472517"/>
            <a:chExt cx="684625" cy="790768"/>
          </a:xfrm>
        </p:grpSpPr>
        <p:grpSp>
          <p:nvGrpSpPr>
            <p:cNvPr id="15" name="组合 14"/>
            <p:cNvGrpSpPr/>
            <p:nvPr/>
          </p:nvGrpSpPr>
          <p:grpSpPr>
            <a:xfrm>
              <a:off x="1235965" y="2472517"/>
              <a:ext cx="684625" cy="790768"/>
              <a:chOff x="2744871" y="3116805"/>
              <a:chExt cx="719580" cy="811898"/>
            </a:xfrm>
          </p:grpSpPr>
          <p:sp>
            <p:nvSpPr>
              <p:cNvPr id="16"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7"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18" name="文本框 17"/>
            <p:cNvSpPr txBox="1"/>
            <p:nvPr/>
          </p:nvSpPr>
          <p:spPr>
            <a:xfrm>
              <a:off x="1330253" y="2519325"/>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2</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62" name="组合 61"/>
          <p:cNvGrpSpPr/>
          <p:nvPr/>
        </p:nvGrpSpPr>
        <p:grpSpPr>
          <a:xfrm>
            <a:off x="4126706" y="1770364"/>
            <a:ext cx="1071839" cy="276999"/>
            <a:chOff x="4069556" y="1770364"/>
            <a:chExt cx="1071839" cy="276999"/>
          </a:xfrm>
        </p:grpSpPr>
        <p:sp>
          <p:nvSpPr>
            <p:cNvPr id="4" name="矩形 3"/>
            <p:cNvSpPr/>
            <p:nvPr/>
          </p:nvSpPr>
          <p:spPr>
            <a:xfrm>
              <a:off x="4069556" y="1778408"/>
              <a:ext cx="1071839" cy="255179"/>
            </a:xfrm>
            <a:prstGeom prst="rect">
              <a:avLst/>
            </a:prstGeom>
            <a:noFill/>
            <a:ln w="5080">
              <a:solidFill>
                <a:schemeClr val="bg1"/>
              </a:solidFill>
              <a:prstDash val="dash"/>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a:off x="4132428" y="1770364"/>
              <a:ext cx="792205" cy="276999"/>
            </a:xfrm>
            <a:prstGeom prst="rect">
              <a:avLst/>
            </a:prstGeom>
            <a:noFill/>
          </p:spPr>
          <p:txBody>
            <a:bodyPr wrap="none" rtlCol="0">
              <a:spAutoFit/>
            </a:bodyPr>
            <a:lstStyle/>
            <a:p>
              <a:r>
                <a:rPr lang="zh-CN" altLang="en-US" sz="1200" dirty="0">
                  <a:solidFill>
                    <a:schemeClr val="bg1"/>
                  </a:solidFill>
                </a:rPr>
                <a:t>优</a:t>
              </a:r>
              <a:r>
                <a:rPr lang="zh-CN" altLang="en-US" sz="1200" dirty="0" smtClean="0">
                  <a:solidFill>
                    <a:schemeClr val="bg1"/>
                  </a:solidFill>
                </a:rPr>
                <a:t>品</a:t>
              </a:r>
              <a:r>
                <a:rPr lang="en-US" altLang="zh-CN" sz="1200" dirty="0" smtClean="0">
                  <a:solidFill>
                    <a:schemeClr val="bg1"/>
                  </a:solidFill>
                </a:rPr>
                <a:t>PPT</a:t>
              </a:r>
              <a:endParaRPr lang="zh-CN" altLang="en-US" sz="1200" dirty="0">
                <a:solidFill>
                  <a:schemeClr val="bg1"/>
                </a:solidFill>
              </a:endParaRPr>
            </a:p>
          </p:txBody>
        </p:sp>
      </p:grpSp>
      <p:grpSp>
        <p:nvGrpSpPr>
          <p:cNvPr id="44" name="组合 43"/>
          <p:cNvGrpSpPr/>
          <p:nvPr/>
        </p:nvGrpSpPr>
        <p:grpSpPr>
          <a:xfrm>
            <a:off x="3760794" y="2422540"/>
            <a:ext cx="5383206" cy="220648"/>
            <a:chOff x="3760794" y="2422540"/>
            <a:chExt cx="5383206" cy="220648"/>
          </a:xfrm>
        </p:grpSpPr>
        <p:cxnSp>
          <p:nvCxnSpPr>
            <p:cNvPr id="7" name="直接连接符 6"/>
            <p:cNvCxnSpPr>
              <a:stCxn id="21" idx="7"/>
            </p:cNvCxnSpPr>
            <p:nvPr/>
          </p:nvCxnSpPr>
          <p:spPr>
            <a:xfrm>
              <a:off x="3760794" y="2422540"/>
              <a:ext cx="163506" cy="220648"/>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Freeform 5"/>
          <p:cNvSpPr>
            <a:spLocks/>
          </p:cNvSpPr>
          <p:nvPr/>
        </p:nvSpPr>
        <p:spPr bwMode="auto">
          <a:xfrm rot="5400000">
            <a:off x="7565447" y="2011438"/>
            <a:ext cx="187550" cy="16237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19050">
            <a:no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nvGrpSpPr>
          <p:cNvPr id="61" name="组合 60"/>
          <p:cNvGrpSpPr/>
          <p:nvPr/>
        </p:nvGrpSpPr>
        <p:grpSpPr>
          <a:xfrm>
            <a:off x="916846" y="3123606"/>
            <a:ext cx="282820" cy="1990537"/>
            <a:chOff x="916846" y="3123606"/>
            <a:chExt cx="282820" cy="1990537"/>
          </a:xfrm>
        </p:grpSpPr>
        <p:cxnSp>
          <p:nvCxnSpPr>
            <p:cNvPr id="46" name="直接连接符 45"/>
            <p:cNvCxnSpPr/>
            <p:nvPr/>
          </p:nvCxnSpPr>
          <p:spPr>
            <a:xfrm flipH="1">
              <a:off x="916846" y="3123606"/>
              <a:ext cx="282820" cy="42675"/>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918155" y="3166281"/>
              <a:ext cx="0" cy="838729"/>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400000">
              <a:off x="541128" y="4451095"/>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400000">
              <a:off x="820648" y="5016636"/>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3" name="矩形 17"/>
          <p:cNvSpPr>
            <a:spLocks noChangeArrowheads="1"/>
          </p:cNvSpPr>
          <p:nvPr/>
        </p:nvSpPr>
        <p:spPr bwMode="auto">
          <a:xfrm>
            <a:off x="3981451" y="2097827"/>
            <a:ext cx="37252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900" b="1" dirty="0">
                <a:solidFill>
                  <a:schemeClr val="bg1"/>
                </a:solidFill>
                <a:latin typeface="微软雅黑" panose="020B0503020204020204" pitchFamily="34" charset="-122"/>
                <a:ea typeface="微软雅黑" panose="020B0503020204020204" pitchFamily="34" charset="-122"/>
              </a:rPr>
              <a:t>BUSINESS POWER</a:t>
            </a:r>
            <a:endParaRPr lang="zh-CN" altLang="en-US" sz="2900" b="1"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4045741" y="2695789"/>
            <a:ext cx="3889027" cy="330860"/>
          </a:xfrm>
          <a:prstGeom prst="rect">
            <a:avLst/>
          </a:prstGeom>
        </p:spPr>
        <p:txBody>
          <a:bodyPr wrap="square" lIns="68580" tIns="34290" rIns="68580" bIns="34290">
            <a:spAutoFit/>
          </a:bodyPr>
          <a:lstStyle/>
          <a:p>
            <a:pPr algn="just"/>
            <a:r>
              <a:rPr lang="en-US" altLang="zh-CN" sz="85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In Their</a:t>
            </a:r>
          </a:p>
        </p:txBody>
      </p:sp>
      <p:grpSp>
        <p:nvGrpSpPr>
          <p:cNvPr id="59" name="组合 58"/>
          <p:cNvGrpSpPr/>
          <p:nvPr/>
        </p:nvGrpSpPr>
        <p:grpSpPr>
          <a:xfrm>
            <a:off x="1974519" y="2472517"/>
            <a:ext cx="684625" cy="790768"/>
            <a:chOff x="1974519" y="2472517"/>
            <a:chExt cx="684625" cy="790768"/>
          </a:xfrm>
        </p:grpSpPr>
        <p:grpSp>
          <p:nvGrpSpPr>
            <p:cNvPr id="2" name="组合 1"/>
            <p:cNvGrpSpPr/>
            <p:nvPr/>
          </p:nvGrpSpPr>
          <p:grpSpPr>
            <a:xfrm>
              <a:off x="1974519" y="2472517"/>
              <a:ext cx="684625" cy="790768"/>
              <a:chOff x="2744871" y="3116805"/>
              <a:chExt cx="719580" cy="811898"/>
            </a:xfrm>
          </p:grpSpPr>
          <p:sp>
            <p:nvSpPr>
              <p:cNvPr id="8"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2"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3" name="文本框 2"/>
            <p:cNvSpPr txBox="1"/>
            <p:nvPr/>
          </p:nvSpPr>
          <p:spPr>
            <a:xfrm>
              <a:off x="2064899" y="2519325"/>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0</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58" name="组合 57"/>
          <p:cNvGrpSpPr/>
          <p:nvPr/>
        </p:nvGrpSpPr>
        <p:grpSpPr>
          <a:xfrm>
            <a:off x="3111018" y="1804302"/>
            <a:ext cx="684625" cy="790768"/>
            <a:chOff x="3111018" y="1804302"/>
            <a:chExt cx="684625" cy="790768"/>
          </a:xfrm>
        </p:grpSpPr>
        <p:grpSp>
          <p:nvGrpSpPr>
            <p:cNvPr id="20" name="组合 19"/>
            <p:cNvGrpSpPr/>
            <p:nvPr/>
          </p:nvGrpSpPr>
          <p:grpSpPr>
            <a:xfrm>
              <a:off x="3111018" y="1804302"/>
              <a:ext cx="684625" cy="790768"/>
              <a:chOff x="2744871" y="3116805"/>
              <a:chExt cx="719580" cy="811898"/>
            </a:xfrm>
          </p:grpSpPr>
          <p:sp>
            <p:nvSpPr>
              <p:cNvPr id="21"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2"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23" name="文本框 22"/>
            <p:cNvSpPr txBox="1"/>
            <p:nvPr/>
          </p:nvSpPr>
          <p:spPr>
            <a:xfrm>
              <a:off x="3189674" y="1851110"/>
              <a:ext cx="486030"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7</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57" name="组合 56"/>
          <p:cNvGrpSpPr/>
          <p:nvPr/>
        </p:nvGrpSpPr>
        <p:grpSpPr>
          <a:xfrm>
            <a:off x="2372464" y="1804302"/>
            <a:ext cx="684625" cy="790768"/>
            <a:chOff x="2372464" y="1804302"/>
            <a:chExt cx="684625" cy="790768"/>
          </a:xfrm>
        </p:grpSpPr>
        <p:grpSp>
          <p:nvGrpSpPr>
            <p:cNvPr id="24" name="组合 23"/>
            <p:cNvGrpSpPr/>
            <p:nvPr/>
          </p:nvGrpSpPr>
          <p:grpSpPr>
            <a:xfrm>
              <a:off x="2372464" y="1804302"/>
              <a:ext cx="684625" cy="790768"/>
              <a:chOff x="2744871" y="3116805"/>
              <a:chExt cx="719580" cy="811898"/>
            </a:xfrm>
          </p:grpSpPr>
          <p:sp>
            <p:nvSpPr>
              <p:cNvPr id="25"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6"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27" name="文本框 26"/>
            <p:cNvSpPr txBox="1"/>
            <p:nvPr/>
          </p:nvSpPr>
          <p:spPr>
            <a:xfrm>
              <a:off x="2470660" y="1851110"/>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1</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pic>
        <p:nvPicPr>
          <p:cNvPr id="42" name="产品展示音频">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79399" y="687238"/>
            <a:ext cx="244475" cy="244475"/>
          </a:xfrm>
          <a:prstGeom prst="rect">
            <a:avLst/>
          </a:prstGeom>
        </p:spPr>
      </p:pic>
      <p:grpSp>
        <p:nvGrpSpPr>
          <p:cNvPr id="9" name="组合 8"/>
          <p:cNvGrpSpPr/>
          <p:nvPr/>
        </p:nvGrpSpPr>
        <p:grpSpPr>
          <a:xfrm>
            <a:off x="2741848" y="1126944"/>
            <a:ext cx="848948" cy="790768"/>
            <a:chOff x="2741848" y="1126944"/>
            <a:chExt cx="848948" cy="790768"/>
          </a:xfrm>
        </p:grpSpPr>
        <p:sp>
          <p:nvSpPr>
            <p:cNvPr id="29" name="Freeform 5"/>
            <p:cNvSpPr>
              <a:spLocks/>
            </p:cNvSpPr>
            <p:nvPr/>
          </p:nvSpPr>
          <p:spPr bwMode="auto">
            <a:xfrm rot="5400000">
              <a:off x="2688777" y="1180015"/>
              <a:ext cx="790768" cy="68462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2"/>
                </a:gs>
                <a:gs pos="100000">
                  <a:schemeClr val="tx2"/>
                </a:gs>
              </a:gsLst>
              <a:lin ang="6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6" name="文本框 5"/>
            <p:cNvSpPr txBox="1"/>
            <p:nvPr/>
          </p:nvSpPr>
          <p:spPr>
            <a:xfrm>
              <a:off x="2760595" y="1368438"/>
              <a:ext cx="830201" cy="307777"/>
            </a:xfrm>
            <a:prstGeom prst="rect">
              <a:avLst/>
            </a:prstGeom>
            <a:noFill/>
          </p:spPr>
          <p:txBody>
            <a:bodyPr wrap="square" rtlCol="0">
              <a:spAutoFit/>
            </a:bodyPr>
            <a:lstStyle/>
            <a:p>
              <a:r>
                <a:rPr lang="en-US" altLang="zh-CN">
                  <a:solidFill>
                    <a:schemeClr val="bg1"/>
                  </a:solidFill>
                </a:rPr>
                <a:t>LOGO</a:t>
              </a:r>
              <a:endParaRPr lang="zh-CN" altLang="en-US">
                <a:solidFill>
                  <a:schemeClr val="bg1"/>
                </a:solidFill>
              </a:endParaRPr>
            </a:p>
          </p:txBody>
        </p:sp>
      </p:grpSp>
    </p:spTree>
    <p:extLst>
      <p:ext uri="{BB962C8B-B14F-4D97-AF65-F5344CB8AC3E}">
        <p14:creationId xmlns:p14="http://schemas.microsoft.com/office/powerpoint/2010/main" val="67554583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2"/>
                                        </p:tgtEl>
                                      </p:cBhvr>
                                    </p:cmd>
                                  </p:childTnLst>
                                </p:cTn>
                              </p:par>
                            </p:childTnLst>
                          </p:cTn>
                        </p:par>
                        <p:par>
                          <p:cTn id="7" fill="hold">
                            <p:stCondLst>
                              <p:cond delay="0"/>
                            </p:stCondLst>
                            <p:childTnLst>
                              <p:par>
                                <p:cTn id="8" presetID="53" presetClass="entr" presetSubtype="16" fill="hold" nodeType="afterEffect">
                                  <p:stCondLst>
                                    <p:cond delay="300"/>
                                  </p:stCondLst>
                                  <p:childTnLst>
                                    <p:set>
                                      <p:cBhvr>
                                        <p:cTn id="9" dur="1" fill="hold">
                                          <p:stCondLst>
                                            <p:cond delay="0"/>
                                          </p:stCondLst>
                                        </p:cTn>
                                        <p:tgtEl>
                                          <p:spTgt spid="60"/>
                                        </p:tgtEl>
                                        <p:attrNameLst>
                                          <p:attrName>style.visibility</p:attrName>
                                        </p:attrNameLst>
                                      </p:cBhvr>
                                      <p:to>
                                        <p:strVal val="visible"/>
                                      </p:to>
                                    </p:set>
                                    <p:anim calcmode="lin" valueType="num">
                                      <p:cBhvr>
                                        <p:cTn id="10" dur="500" fill="hold"/>
                                        <p:tgtEl>
                                          <p:spTgt spid="60"/>
                                        </p:tgtEl>
                                        <p:attrNameLst>
                                          <p:attrName>ppt_w</p:attrName>
                                        </p:attrNameLst>
                                      </p:cBhvr>
                                      <p:tavLst>
                                        <p:tav tm="0">
                                          <p:val>
                                            <p:fltVal val="0"/>
                                          </p:val>
                                        </p:tav>
                                        <p:tav tm="100000">
                                          <p:val>
                                            <p:strVal val="#ppt_w"/>
                                          </p:val>
                                        </p:tav>
                                      </p:tavLst>
                                    </p:anim>
                                    <p:anim calcmode="lin" valueType="num">
                                      <p:cBhvr>
                                        <p:cTn id="11" dur="500" fill="hold"/>
                                        <p:tgtEl>
                                          <p:spTgt spid="60"/>
                                        </p:tgtEl>
                                        <p:attrNameLst>
                                          <p:attrName>ppt_h</p:attrName>
                                        </p:attrNameLst>
                                      </p:cBhvr>
                                      <p:tavLst>
                                        <p:tav tm="0">
                                          <p:val>
                                            <p:fltVal val="0"/>
                                          </p:val>
                                        </p:tav>
                                        <p:tav tm="100000">
                                          <p:val>
                                            <p:strVal val="#ppt_h"/>
                                          </p:val>
                                        </p:tav>
                                      </p:tavLst>
                                    </p:anim>
                                    <p:animEffect transition="in" filter="fade">
                                      <p:cBhvr>
                                        <p:cTn id="12" dur="500"/>
                                        <p:tgtEl>
                                          <p:spTgt spid="60"/>
                                        </p:tgtEl>
                                      </p:cBhvr>
                                    </p:animEffect>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p:cTn id="16" dur="500" fill="hold"/>
                                        <p:tgtEl>
                                          <p:spTgt spid="59"/>
                                        </p:tgtEl>
                                        <p:attrNameLst>
                                          <p:attrName>ppt_w</p:attrName>
                                        </p:attrNameLst>
                                      </p:cBhvr>
                                      <p:tavLst>
                                        <p:tav tm="0">
                                          <p:val>
                                            <p:fltVal val="0"/>
                                          </p:val>
                                        </p:tav>
                                        <p:tav tm="100000">
                                          <p:val>
                                            <p:strVal val="#ppt_w"/>
                                          </p:val>
                                        </p:tav>
                                      </p:tavLst>
                                    </p:anim>
                                    <p:anim calcmode="lin" valueType="num">
                                      <p:cBhvr>
                                        <p:cTn id="17" dur="500" fill="hold"/>
                                        <p:tgtEl>
                                          <p:spTgt spid="59"/>
                                        </p:tgtEl>
                                        <p:attrNameLst>
                                          <p:attrName>ppt_h</p:attrName>
                                        </p:attrNameLst>
                                      </p:cBhvr>
                                      <p:tavLst>
                                        <p:tav tm="0">
                                          <p:val>
                                            <p:fltVal val="0"/>
                                          </p:val>
                                        </p:tav>
                                        <p:tav tm="100000">
                                          <p:val>
                                            <p:strVal val="#ppt_h"/>
                                          </p:val>
                                        </p:tav>
                                      </p:tavLst>
                                    </p:anim>
                                    <p:animEffect transition="in" filter="fade">
                                      <p:cBhvr>
                                        <p:cTn id="18" dur="500"/>
                                        <p:tgtEl>
                                          <p:spTgt spid="59"/>
                                        </p:tgtEl>
                                      </p:cBhvr>
                                    </p:animEffect>
                                  </p:childTnLst>
                                </p:cTn>
                              </p:par>
                            </p:childTnLst>
                          </p:cTn>
                        </p:par>
                        <p:par>
                          <p:cTn id="19" fill="hold">
                            <p:stCondLst>
                              <p:cond delay="1300"/>
                            </p:stCondLst>
                            <p:childTnLst>
                              <p:par>
                                <p:cTn id="20" presetID="53" presetClass="entr" presetSubtype="16"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childTnLst>
                          </p:cTn>
                        </p:par>
                        <p:par>
                          <p:cTn id="25" fill="hold">
                            <p:stCondLst>
                              <p:cond delay="1800"/>
                            </p:stCondLst>
                            <p:childTnLst>
                              <p:par>
                                <p:cTn id="26" presetID="53" presetClass="entr" presetSubtype="16" fill="hold"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animEffect transition="in" filter="fade">
                                      <p:cBhvr>
                                        <p:cTn id="30" dur="500"/>
                                        <p:tgtEl>
                                          <p:spTgt spid="58"/>
                                        </p:tgtEl>
                                      </p:cBhvr>
                                    </p:animEffect>
                                  </p:childTnLst>
                                </p:cTn>
                              </p:par>
                            </p:childTnLst>
                          </p:cTn>
                        </p:par>
                        <p:par>
                          <p:cTn id="31" fill="hold">
                            <p:stCondLst>
                              <p:cond delay="2300"/>
                            </p:stCondLst>
                            <p:childTnLst>
                              <p:par>
                                <p:cTn id="32" presetID="22" presetClass="entr" presetSubtype="1" fill="hold" nodeType="after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wipe(up)">
                                      <p:cBhvr>
                                        <p:cTn id="34" dur="500"/>
                                        <p:tgtEl>
                                          <p:spTgt spid="61"/>
                                        </p:tgtEl>
                                      </p:cBhvr>
                                    </p:animEffect>
                                  </p:childTnLst>
                                </p:cTn>
                              </p:par>
                            </p:childTnLst>
                          </p:cTn>
                        </p:par>
                        <p:par>
                          <p:cTn id="35" fill="hold">
                            <p:stCondLst>
                              <p:cond delay="2800"/>
                            </p:stCondLst>
                            <p:childTnLst>
                              <p:par>
                                <p:cTn id="36" presetID="22" presetClass="entr" presetSubtype="8" fill="hold"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childTnLst>
                          </p:cTn>
                        </p:par>
                        <p:par>
                          <p:cTn id="39" fill="hold">
                            <p:stCondLst>
                              <p:cond delay="3300"/>
                            </p:stCondLst>
                            <p:childTnLst>
                              <p:par>
                                <p:cTn id="40" presetID="2" presetClass="entr" presetSubtype="2" fill="hold" nodeType="afterEffect">
                                  <p:stCondLst>
                                    <p:cond delay="0"/>
                                  </p:stCondLst>
                                  <p:childTnLst>
                                    <p:set>
                                      <p:cBhvr>
                                        <p:cTn id="41" dur="1" fill="hold">
                                          <p:stCondLst>
                                            <p:cond delay="0"/>
                                          </p:stCondLst>
                                        </p:cTn>
                                        <p:tgtEl>
                                          <p:spTgt spid="62"/>
                                        </p:tgtEl>
                                        <p:attrNameLst>
                                          <p:attrName>style.visibility</p:attrName>
                                        </p:attrNameLst>
                                      </p:cBhvr>
                                      <p:to>
                                        <p:strVal val="visible"/>
                                      </p:to>
                                    </p:set>
                                    <p:anim calcmode="lin" valueType="num">
                                      <p:cBhvr additive="base">
                                        <p:cTn id="42" dur="500" fill="hold"/>
                                        <p:tgtEl>
                                          <p:spTgt spid="62"/>
                                        </p:tgtEl>
                                        <p:attrNameLst>
                                          <p:attrName>ppt_x</p:attrName>
                                        </p:attrNameLst>
                                      </p:cBhvr>
                                      <p:tavLst>
                                        <p:tav tm="0">
                                          <p:val>
                                            <p:strVal val="1+#ppt_w/2"/>
                                          </p:val>
                                        </p:tav>
                                        <p:tav tm="100000">
                                          <p:val>
                                            <p:strVal val="#ppt_x"/>
                                          </p:val>
                                        </p:tav>
                                      </p:tavLst>
                                    </p:anim>
                                    <p:anim calcmode="lin" valueType="num">
                                      <p:cBhvr additive="base">
                                        <p:cTn id="43" dur="500" fill="hold"/>
                                        <p:tgtEl>
                                          <p:spTgt spid="62"/>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2" presetClass="entr" presetSubtype="2"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1+#ppt_w/2"/>
                                          </p:val>
                                        </p:tav>
                                        <p:tav tm="100000">
                                          <p:val>
                                            <p:strVal val="#ppt_x"/>
                                          </p:val>
                                        </p:tav>
                                      </p:tavLst>
                                    </p:anim>
                                    <p:anim calcmode="lin" valueType="num">
                                      <p:cBhvr additive="base">
                                        <p:cTn id="48" dur="500" fill="hold"/>
                                        <p:tgtEl>
                                          <p:spTgt spid="53"/>
                                        </p:tgtEl>
                                        <p:attrNameLst>
                                          <p:attrName>ppt_y</p:attrName>
                                        </p:attrNameLst>
                                      </p:cBhvr>
                                      <p:tavLst>
                                        <p:tav tm="0">
                                          <p:val>
                                            <p:strVal val="#ppt_y"/>
                                          </p:val>
                                        </p:tav>
                                        <p:tav tm="100000">
                                          <p:val>
                                            <p:strVal val="#ppt_y"/>
                                          </p:val>
                                        </p:tav>
                                      </p:tavLst>
                                    </p:anim>
                                  </p:childTnLst>
                                </p:cTn>
                              </p:par>
                            </p:childTnLst>
                          </p:cTn>
                        </p:par>
                        <p:par>
                          <p:cTn id="49" fill="hold">
                            <p:stCondLst>
                              <p:cond delay="4300"/>
                            </p:stCondLst>
                            <p:childTnLst>
                              <p:par>
                                <p:cTn id="50" presetID="2" presetClass="entr" presetSubtype="2"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1+#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par>
                          <p:cTn id="58" fill="hold">
                            <p:stCondLst>
                              <p:cond delay="5300"/>
                            </p:stCondLst>
                            <p:childTnLst>
                              <p:par>
                                <p:cTn id="59" presetID="53" presetClass="entr" presetSubtype="16"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4" repeatCount="indefinite" fill="hold" display="0">
                  <p:stCondLst>
                    <p:cond delay="indefinite"/>
                  </p:stCondLst>
                  <p:endCondLst>
                    <p:cond evt="onStopAudio" delay="0">
                      <p:tgtEl>
                        <p:sldTgt/>
                      </p:tgtEl>
                    </p:cond>
                  </p:endCondLst>
                </p:cTn>
                <p:tgtEl>
                  <p:spTgt spid="42"/>
                </p:tgtEl>
              </p:cMediaNode>
            </p:audio>
          </p:childTnLst>
        </p:cTn>
      </p:par>
    </p:tnLst>
    <p:bldLst>
      <p:bldP spid="43" grpId="0" animBg="1"/>
      <p:bldP spid="53" grpId="0"/>
      <p:bldP spid="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47818" y="1207338"/>
            <a:ext cx="4869461" cy="662285"/>
            <a:chOff x="3152668" y="1220489"/>
            <a:chExt cx="4325789" cy="1055428"/>
          </a:xfrm>
        </p:grpSpPr>
        <p:sp>
          <p:nvSpPr>
            <p:cNvPr id="42" name="六边形 41"/>
            <p:cNvSpPr/>
            <p:nvPr/>
          </p:nvSpPr>
          <p:spPr>
            <a:xfrm>
              <a:off x="3152668" y="1220489"/>
              <a:ext cx="4325789"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3" name="六边形 42"/>
            <p:cNvSpPr/>
            <p:nvPr/>
          </p:nvSpPr>
          <p:spPr>
            <a:xfrm>
              <a:off x="3152668" y="1220489"/>
              <a:ext cx="4325789"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8" name="TextBox 87"/>
            <p:cNvSpPr txBox="1"/>
            <p:nvPr/>
          </p:nvSpPr>
          <p:spPr>
            <a:xfrm>
              <a:off x="3650852" y="1849441"/>
              <a:ext cx="3092520" cy="245238"/>
            </a:xfrm>
            <a:prstGeom prst="rect">
              <a:avLst/>
            </a:prstGeom>
            <a:noFill/>
          </p:spPr>
          <p:txBody>
            <a:bodyPr wrap="square" lIns="0" tIns="0" rIns="0" bIns="0" rtlCol="0">
              <a:spAutoFit/>
            </a:bodyPr>
            <a:lstStyle/>
            <a:p>
              <a:r>
                <a:rPr lang="zh-CN" altLang="en-US" sz="1000" dirty="0">
                  <a:latin typeface="微软雅黑" pitchFamily="34" charset="-122"/>
                  <a:ea typeface="微软雅黑" pitchFamily="34" charset="-122"/>
                  <a:sym typeface="微软雅黑" pitchFamily="34" charset="-122"/>
                </a:rPr>
                <a:t>单击添加文本单击添加文本单击添加文本单击添加文本</a:t>
              </a:r>
            </a:p>
          </p:txBody>
        </p:sp>
        <p:sp>
          <p:nvSpPr>
            <p:cNvPr id="49" name="TextBox 88"/>
            <p:cNvSpPr txBox="1"/>
            <p:nvPr/>
          </p:nvSpPr>
          <p:spPr>
            <a:xfrm>
              <a:off x="3706149" y="1439160"/>
              <a:ext cx="1502197" cy="392382"/>
            </a:xfrm>
            <a:prstGeom prst="rect">
              <a:avLst/>
            </a:prstGeom>
            <a:noFill/>
          </p:spPr>
          <p:txBody>
            <a:bodyPr wrap="square" lIns="0" tIns="0" rIns="0" bIns="0" rtlCol="0">
              <a:spAutoFit/>
            </a:bodyPr>
            <a:lstStyle/>
            <a:p>
              <a:r>
                <a:rPr lang="zh-CN" altLang="en-US" sz="1600" dirty="0">
                  <a:solidFill>
                    <a:schemeClr val="tx2"/>
                  </a:solidFill>
                  <a:latin typeface="微软雅黑" pitchFamily="34" charset="-122"/>
                  <a:ea typeface="微软雅黑" pitchFamily="34" charset="-122"/>
                </a:rPr>
                <a:t>年度工作概述</a:t>
              </a:r>
            </a:p>
          </p:txBody>
        </p:sp>
      </p:grpSp>
      <p:grpSp>
        <p:nvGrpSpPr>
          <p:cNvPr id="2" name="组合 1"/>
          <p:cNvGrpSpPr/>
          <p:nvPr/>
        </p:nvGrpSpPr>
        <p:grpSpPr>
          <a:xfrm>
            <a:off x="1670356" y="1207339"/>
            <a:ext cx="768251" cy="662285"/>
            <a:chOff x="1729502" y="1220490"/>
            <a:chExt cx="1224296" cy="1055428"/>
          </a:xfrm>
        </p:grpSpPr>
        <p:sp>
          <p:nvSpPr>
            <p:cNvPr id="40" name="六边形 39"/>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41" name="六边形 40"/>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0" name="TextBox 88"/>
            <p:cNvSpPr txBox="1"/>
            <p:nvPr/>
          </p:nvSpPr>
          <p:spPr>
            <a:xfrm>
              <a:off x="2015376" y="1481210"/>
              <a:ext cx="886380" cy="539525"/>
            </a:xfrm>
            <a:prstGeom prst="rect">
              <a:avLst/>
            </a:prstGeom>
            <a:noFill/>
          </p:spPr>
          <p:txBody>
            <a:bodyPr wrap="square" lIns="0" tIns="0" rIns="0" bIns="0" rtlCol="0">
              <a:spAutoFit/>
            </a:bodyPr>
            <a:lstStyle/>
            <a:p>
              <a:r>
                <a:rPr lang="en-US" altLang="zh-CN" sz="2200" b="1" dirty="0">
                  <a:solidFill>
                    <a:schemeClr val="tx2"/>
                  </a:solidFill>
                  <a:latin typeface="微软雅黑" pitchFamily="34" charset="-122"/>
                  <a:ea typeface="微软雅黑" pitchFamily="34" charset="-122"/>
                </a:rPr>
                <a:t>01</a:t>
              </a:r>
            </a:p>
          </p:txBody>
        </p:sp>
      </p:grpSp>
      <p:grpSp>
        <p:nvGrpSpPr>
          <p:cNvPr id="101" name="组合 100"/>
          <p:cNvGrpSpPr/>
          <p:nvPr/>
        </p:nvGrpSpPr>
        <p:grpSpPr>
          <a:xfrm>
            <a:off x="2747818" y="2040096"/>
            <a:ext cx="4869461" cy="662285"/>
            <a:chOff x="3152668" y="1220489"/>
            <a:chExt cx="4325789" cy="1055428"/>
          </a:xfrm>
        </p:grpSpPr>
        <p:sp>
          <p:nvSpPr>
            <p:cNvPr id="103" name="六边形 102"/>
            <p:cNvSpPr/>
            <p:nvPr/>
          </p:nvSpPr>
          <p:spPr>
            <a:xfrm>
              <a:off x="3152668" y="1220489"/>
              <a:ext cx="4325789"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04" name="六边形 103"/>
            <p:cNvSpPr/>
            <p:nvPr/>
          </p:nvSpPr>
          <p:spPr>
            <a:xfrm>
              <a:off x="3152668" y="1220489"/>
              <a:ext cx="4325789"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26" name="TextBox 87"/>
            <p:cNvSpPr txBox="1"/>
            <p:nvPr/>
          </p:nvSpPr>
          <p:spPr>
            <a:xfrm>
              <a:off x="3650852" y="1849441"/>
              <a:ext cx="3092520" cy="245238"/>
            </a:xfrm>
            <a:prstGeom prst="rect">
              <a:avLst/>
            </a:prstGeom>
            <a:noFill/>
          </p:spPr>
          <p:txBody>
            <a:bodyPr wrap="square" lIns="0" tIns="0" rIns="0" bIns="0" rtlCol="0">
              <a:spAutoFit/>
            </a:bodyPr>
            <a:lstStyle/>
            <a:p>
              <a:r>
                <a:rPr lang="zh-CN" altLang="en-US" sz="1000" dirty="0">
                  <a:latin typeface="微软雅黑" pitchFamily="34" charset="-122"/>
                  <a:ea typeface="微软雅黑" pitchFamily="34" charset="-122"/>
                  <a:sym typeface="微软雅黑" pitchFamily="34" charset="-122"/>
                </a:rPr>
                <a:t>单击添加文本单击添加文本单击添加文本单击添加文本</a:t>
              </a:r>
            </a:p>
          </p:txBody>
        </p:sp>
        <p:sp>
          <p:nvSpPr>
            <p:cNvPr id="127" name="TextBox 88"/>
            <p:cNvSpPr txBox="1"/>
            <p:nvPr/>
          </p:nvSpPr>
          <p:spPr>
            <a:xfrm>
              <a:off x="3706149" y="1439160"/>
              <a:ext cx="1502197" cy="392382"/>
            </a:xfrm>
            <a:prstGeom prst="rect">
              <a:avLst/>
            </a:prstGeom>
            <a:noFill/>
          </p:spPr>
          <p:txBody>
            <a:bodyPr wrap="square" lIns="0" tIns="0" rIns="0" bIns="0" rtlCol="0">
              <a:spAutoFit/>
            </a:bodyPr>
            <a:lstStyle/>
            <a:p>
              <a:r>
                <a:rPr lang="zh-CN" altLang="en-US" sz="1600" dirty="0">
                  <a:solidFill>
                    <a:schemeClr val="bg2"/>
                  </a:solidFill>
                  <a:latin typeface="微软雅黑" pitchFamily="34" charset="-122"/>
                  <a:ea typeface="微软雅黑" pitchFamily="34" charset="-122"/>
                </a:rPr>
                <a:t>项目成果展示</a:t>
              </a:r>
            </a:p>
          </p:txBody>
        </p:sp>
      </p:grpSp>
      <p:grpSp>
        <p:nvGrpSpPr>
          <p:cNvPr id="128" name="组合 127"/>
          <p:cNvGrpSpPr/>
          <p:nvPr/>
        </p:nvGrpSpPr>
        <p:grpSpPr>
          <a:xfrm>
            <a:off x="1670356" y="2040097"/>
            <a:ext cx="768251" cy="662285"/>
            <a:chOff x="1729502" y="1220490"/>
            <a:chExt cx="1224296" cy="1055428"/>
          </a:xfrm>
        </p:grpSpPr>
        <p:sp>
          <p:nvSpPr>
            <p:cNvPr id="129" name="六边形 128"/>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30" name="六边形 129"/>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31" name="TextBox 88"/>
            <p:cNvSpPr txBox="1"/>
            <p:nvPr/>
          </p:nvSpPr>
          <p:spPr>
            <a:xfrm>
              <a:off x="2015376" y="1481210"/>
              <a:ext cx="886380" cy="539525"/>
            </a:xfrm>
            <a:prstGeom prst="rect">
              <a:avLst/>
            </a:prstGeom>
            <a:noFill/>
          </p:spPr>
          <p:txBody>
            <a:bodyPr wrap="square" lIns="0" tIns="0" rIns="0" bIns="0" rtlCol="0">
              <a:spAutoFit/>
            </a:bodyPr>
            <a:lstStyle/>
            <a:p>
              <a:r>
                <a:rPr lang="en-US" altLang="zh-CN" sz="2200" b="1" dirty="0">
                  <a:solidFill>
                    <a:schemeClr val="bg2"/>
                  </a:solidFill>
                  <a:latin typeface="微软雅黑" pitchFamily="34" charset="-122"/>
                  <a:ea typeface="微软雅黑" pitchFamily="34" charset="-122"/>
                </a:rPr>
                <a:t>02</a:t>
              </a:r>
            </a:p>
          </p:txBody>
        </p:sp>
      </p:grpSp>
      <p:grpSp>
        <p:nvGrpSpPr>
          <p:cNvPr id="141" name="组合 140"/>
          <p:cNvGrpSpPr/>
          <p:nvPr/>
        </p:nvGrpSpPr>
        <p:grpSpPr>
          <a:xfrm>
            <a:off x="2747818" y="2872852"/>
            <a:ext cx="4869461" cy="662285"/>
            <a:chOff x="3152668" y="1220489"/>
            <a:chExt cx="4325789" cy="1055428"/>
          </a:xfrm>
        </p:grpSpPr>
        <p:sp>
          <p:nvSpPr>
            <p:cNvPr id="142" name="六边形 141"/>
            <p:cNvSpPr/>
            <p:nvPr/>
          </p:nvSpPr>
          <p:spPr>
            <a:xfrm>
              <a:off x="3152668" y="1220489"/>
              <a:ext cx="4325789"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43" name="六边形 142"/>
            <p:cNvSpPr/>
            <p:nvPr/>
          </p:nvSpPr>
          <p:spPr>
            <a:xfrm>
              <a:off x="3152668" y="1220489"/>
              <a:ext cx="4325789"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44" name="TextBox 87"/>
            <p:cNvSpPr txBox="1"/>
            <p:nvPr/>
          </p:nvSpPr>
          <p:spPr>
            <a:xfrm>
              <a:off x="3650852" y="1849441"/>
              <a:ext cx="3092520" cy="245238"/>
            </a:xfrm>
            <a:prstGeom prst="rect">
              <a:avLst/>
            </a:prstGeom>
            <a:noFill/>
          </p:spPr>
          <p:txBody>
            <a:bodyPr wrap="square" lIns="0" tIns="0" rIns="0" bIns="0" rtlCol="0">
              <a:spAutoFit/>
            </a:bodyPr>
            <a:lstStyle/>
            <a:p>
              <a:r>
                <a:rPr lang="zh-CN" altLang="en-US" sz="1000" dirty="0">
                  <a:latin typeface="微软雅黑" pitchFamily="34" charset="-122"/>
                  <a:ea typeface="微软雅黑" pitchFamily="34" charset="-122"/>
                  <a:sym typeface="微软雅黑" pitchFamily="34" charset="-122"/>
                </a:rPr>
                <a:t>单击添加文本单击添加文本单击添加文本单击添加文本</a:t>
              </a:r>
            </a:p>
          </p:txBody>
        </p:sp>
        <p:sp>
          <p:nvSpPr>
            <p:cNvPr id="145" name="TextBox 88"/>
            <p:cNvSpPr txBox="1"/>
            <p:nvPr/>
          </p:nvSpPr>
          <p:spPr>
            <a:xfrm>
              <a:off x="3706149" y="1439160"/>
              <a:ext cx="1502197" cy="392382"/>
            </a:xfrm>
            <a:prstGeom prst="rect">
              <a:avLst/>
            </a:prstGeom>
            <a:noFill/>
          </p:spPr>
          <p:txBody>
            <a:bodyPr wrap="square" lIns="0" tIns="0" rIns="0" bIns="0" rtlCol="0">
              <a:spAutoFit/>
            </a:bodyPr>
            <a:lstStyle/>
            <a:p>
              <a:r>
                <a:rPr lang="zh-CN" altLang="en-US" sz="1600" dirty="0">
                  <a:solidFill>
                    <a:schemeClr val="tx2"/>
                  </a:solidFill>
                  <a:latin typeface="微软雅黑" pitchFamily="34" charset="-122"/>
                  <a:ea typeface="微软雅黑" pitchFamily="34" charset="-122"/>
                </a:rPr>
                <a:t>工作总结汇报</a:t>
              </a:r>
            </a:p>
          </p:txBody>
        </p:sp>
      </p:grpSp>
      <p:grpSp>
        <p:nvGrpSpPr>
          <p:cNvPr id="146" name="组合 145"/>
          <p:cNvGrpSpPr/>
          <p:nvPr/>
        </p:nvGrpSpPr>
        <p:grpSpPr>
          <a:xfrm>
            <a:off x="1670356" y="2872853"/>
            <a:ext cx="768251" cy="662285"/>
            <a:chOff x="1729502" y="1220490"/>
            <a:chExt cx="1224296" cy="1055428"/>
          </a:xfrm>
        </p:grpSpPr>
        <p:sp>
          <p:nvSpPr>
            <p:cNvPr id="147" name="六边形 146"/>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48" name="六边形 147"/>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49" name="TextBox 88"/>
            <p:cNvSpPr txBox="1"/>
            <p:nvPr/>
          </p:nvSpPr>
          <p:spPr>
            <a:xfrm>
              <a:off x="2015376" y="1481210"/>
              <a:ext cx="886380" cy="539525"/>
            </a:xfrm>
            <a:prstGeom prst="rect">
              <a:avLst/>
            </a:prstGeom>
            <a:noFill/>
          </p:spPr>
          <p:txBody>
            <a:bodyPr wrap="square" lIns="0" tIns="0" rIns="0" bIns="0" rtlCol="0">
              <a:spAutoFit/>
            </a:bodyPr>
            <a:lstStyle/>
            <a:p>
              <a:r>
                <a:rPr lang="en-US" altLang="zh-CN" sz="2200" b="1" dirty="0">
                  <a:solidFill>
                    <a:schemeClr val="tx2"/>
                  </a:solidFill>
                  <a:latin typeface="微软雅黑" pitchFamily="34" charset="-122"/>
                  <a:ea typeface="微软雅黑" pitchFamily="34" charset="-122"/>
                </a:rPr>
                <a:t>03</a:t>
              </a:r>
            </a:p>
          </p:txBody>
        </p:sp>
      </p:grpSp>
      <p:grpSp>
        <p:nvGrpSpPr>
          <p:cNvPr id="154" name="组合 153"/>
          <p:cNvGrpSpPr/>
          <p:nvPr/>
        </p:nvGrpSpPr>
        <p:grpSpPr>
          <a:xfrm>
            <a:off x="2747818" y="3705610"/>
            <a:ext cx="4869461" cy="662285"/>
            <a:chOff x="3152668" y="1220489"/>
            <a:chExt cx="4325789" cy="1055428"/>
          </a:xfrm>
        </p:grpSpPr>
        <p:sp>
          <p:nvSpPr>
            <p:cNvPr id="155" name="六边形 154"/>
            <p:cNvSpPr/>
            <p:nvPr/>
          </p:nvSpPr>
          <p:spPr>
            <a:xfrm>
              <a:off x="3152668" y="1220489"/>
              <a:ext cx="4325789"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56" name="六边形 155"/>
            <p:cNvSpPr/>
            <p:nvPr/>
          </p:nvSpPr>
          <p:spPr>
            <a:xfrm>
              <a:off x="3152668" y="1220489"/>
              <a:ext cx="4325789"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57" name="TextBox 87"/>
            <p:cNvSpPr txBox="1"/>
            <p:nvPr/>
          </p:nvSpPr>
          <p:spPr>
            <a:xfrm>
              <a:off x="3650852" y="1849441"/>
              <a:ext cx="3092520" cy="245238"/>
            </a:xfrm>
            <a:prstGeom prst="rect">
              <a:avLst/>
            </a:prstGeom>
            <a:noFill/>
          </p:spPr>
          <p:txBody>
            <a:bodyPr wrap="square" lIns="0" tIns="0" rIns="0" bIns="0" rtlCol="0">
              <a:spAutoFit/>
            </a:bodyPr>
            <a:lstStyle/>
            <a:p>
              <a:r>
                <a:rPr lang="zh-CN" altLang="en-US" sz="1000" dirty="0">
                  <a:latin typeface="微软雅黑" pitchFamily="34" charset="-122"/>
                  <a:ea typeface="微软雅黑" pitchFamily="34" charset="-122"/>
                  <a:sym typeface="微软雅黑" pitchFamily="34" charset="-122"/>
                </a:rPr>
                <a:t>单击添加文本单击添加文本单击添加文本单击添加文本</a:t>
              </a:r>
            </a:p>
          </p:txBody>
        </p:sp>
        <p:sp>
          <p:nvSpPr>
            <p:cNvPr id="158" name="TextBox 88"/>
            <p:cNvSpPr txBox="1"/>
            <p:nvPr/>
          </p:nvSpPr>
          <p:spPr>
            <a:xfrm>
              <a:off x="3706149" y="1439160"/>
              <a:ext cx="1502197" cy="392382"/>
            </a:xfrm>
            <a:prstGeom prst="rect">
              <a:avLst/>
            </a:prstGeom>
            <a:noFill/>
          </p:spPr>
          <p:txBody>
            <a:bodyPr wrap="square" lIns="0" tIns="0" rIns="0" bIns="0" rtlCol="0">
              <a:spAutoFit/>
            </a:bodyPr>
            <a:lstStyle/>
            <a:p>
              <a:r>
                <a:rPr lang="zh-CN" altLang="en-US" sz="1600" dirty="0">
                  <a:solidFill>
                    <a:schemeClr val="bg2"/>
                  </a:solidFill>
                  <a:latin typeface="微软雅黑" pitchFamily="34" charset="-122"/>
                  <a:ea typeface="微软雅黑" pitchFamily="34" charset="-122"/>
                </a:rPr>
                <a:t>明年工作计划</a:t>
              </a:r>
            </a:p>
          </p:txBody>
        </p:sp>
      </p:grpSp>
      <p:grpSp>
        <p:nvGrpSpPr>
          <p:cNvPr id="159" name="组合 158"/>
          <p:cNvGrpSpPr/>
          <p:nvPr/>
        </p:nvGrpSpPr>
        <p:grpSpPr>
          <a:xfrm>
            <a:off x="1670356" y="3705611"/>
            <a:ext cx="768251" cy="662285"/>
            <a:chOff x="1729502" y="1220490"/>
            <a:chExt cx="1224296" cy="1055428"/>
          </a:xfrm>
        </p:grpSpPr>
        <p:sp>
          <p:nvSpPr>
            <p:cNvPr id="160" name="六边形 159"/>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61" name="六边形 160"/>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62" name="TextBox 88"/>
            <p:cNvSpPr txBox="1"/>
            <p:nvPr/>
          </p:nvSpPr>
          <p:spPr>
            <a:xfrm>
              <a:off x="2015376" y="1481210"/>
              <a:ext cx="886380" cy="539525"/>
            </a:xfrm>
            <a:prstGeom prst="rect">
              <a:avLst/>
            </a:prstGeom>
            <a:noFill/>
          </p:spPr>
          <p:txBody>
            <a:bodyPr wrap="square" lIns="0" tIns="0" rIns="0" bIns="0" rtlCol="0">
              <a:spAutoFit/>
            </a:bodyPr>
            <a:lstStyle/>
            <a:p>
              <a:r>
                <a:rPr lang="en-US" altLang="zh-CN" sz="2200" b="1" dirty="0">
                  <a:solidFill>
                    <a:schemeClr val="bg2"/>
                  </a:solidFill>
                  <a:latin typeface="微软雅黑" pitchFamily="34" charset="-122"/>
                  <a:ea typeface="微软雅黑" pitchFamily="34" charset="-122"/>
                </a:rPr>
                <a:t>04</a:t>
              </a:r>
            </a:p>
          </p:txBody>
        </p:sp>
      </p:grpSp>
      <p:sp>
        <p:nvSpPr>
          <p:cNvPr id="172"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目录标题</a:t>
            </a:r>
          </a:p>
        </p:txBody>
      </p:sp>
      <p:cxnSp>
        <p:nvCxnSpPr>
          <p:cNvPr id="173"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56575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8"/>
                                        </p:tgtEl>
                                        <p:attrNameLst>
                                          <p:attrName>style.visibility</p:attrName>
                                        </p:attrNameLst>
                                      </p:cBhvr>
                                      <p:to>
                                        <p:strVal val="visible"/>
                                      </p:to>
                                    </p:set>
                                    <p:anim calcmode="lin" valueType="num">
                                      <p:cBhvr>
                                        <p:cTn id="18" dur="500" fill="hold"/>
                                        <p:tgtEl>
                                          <p:spTgt spid="128"/>
                                        </p:tgtEl>
                                        <p:attrNameLst>
                                          <p:attrName>ppt_w</p:attrName>
                                        </p:attrNameLst>
                                      </p:cBhvr>
                                      <p:tavLst>
                                        <p:tav tm="0">
                                          <p:val>
                                            <p:fltVal val="0"/>
                                          </p:val>
                                        </p:tav>
                                        <p:tav tm="100000">
                                          <p:val>
                                            <p:strVal val="#ppt_w"/>
                                          </p:val>
                                        </p:tav>
                                      </p:tavLst>
                                    </p:anim>
                                    <p:anim calcmode="lin" valueType="num">
                                      <p:cBhvr>
                                        <p:cTn id="19" dur="500" fill="hold"/>
                                        <p:tgtEl>
                                          <p:spTgt spid="128"/>
                                        </p:tgtEl>
                                        <p:attrNameLst>
                                          <p:attrName>ppt_h</p:attrName>
                                        </p:attrNameLst>
                                      </p:cBhvr>
                                      <p:tavLst>
                                        <p:tav tm="0">
                                          <p:val>
                                            <p:fltVal val="0"/>
                                          </p:val>
                                        </p:tav>
                                        <p:tav tm="100000">
                                          <p:val>
                                            <p:strVal val="#ppt_h"/>
                                          </p:val>
                                        </p:tav>
                                      </p:tavLst>
                                    </p:anim>
                                    <p:animEffect transition="in" filter="fade">
                                      <p:cBhvr>
                                        <p:cTn id="20" dur="500"/>
                                        <p:tgtEl>
                                          <p:spTgt spid="128"/>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1+#ppt_w/2"/>
                                          </p:val>
                                        </p:tav>
                                        <p:tav tm="100000">
                                          <p:val>
                                            <p:strVal val="#ppt_x"/>
                                          </p:val>
                                        </p:tav>
                                      </p:tavLst>
                                    </p:anim>
                                    <p:anim calcmode="lin" valueType="num">
                                      <p:cBhvr additive="base">
                                        <p:cTn id="25" dur="500" fill="hold"/>
                                        <p:tgtEl>
                                          <p:spTgt spid="10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6"/>
                                        </p:tgtEl>
                                        <p:attrNameLst>
                                          <p:attrName>style.visibility</p:attrName>
                                        </p:attrNameLst>
                                      </p:cBhvr>
                                      <p:to>
                                        <p:strVal val="visible"/>
                                      </p:to>
                                    </p:set>
                                    <p:anim calcmode="lin" valueType="num">
                                      <p:cBhvr>
                                        <p:cTn id="29" dur="500" fill="hold"/>
                                        <p:tgtEl>
                                          <p:spTgt spid="146"/>
                                        </p:tgtEl>
                                        <p:attrNameLst>
                                          <p:attrName>ppt_w</p:attrName>
                                        </p:attrNameLst>
                                      </p:cBhvr>
                                      <p:tavLst>
                                        <p:tav tm="0">
                                          <p:val>
                                            <p:fltVal val="0"/>
                                          </p:val>
                                        </p:tav>
                                        <p:tav tm="100000">
                                          <p:val>
                                            <p:strVal val="#ppt_w"/>
                                          </p:val>
                                        </p:tav>
                                      </p:tavLst>
                                    </p:anim>
                                    <p:anim calcmode="lin" valueType="num">
                                      <p:cBhvr>
                                        <p:cTn id="30" dur="500" fill="hold"/>
                                        <p:tgtEl>
                                          <p:spTgt spid="146"/>
                                        </p:tgtEl>
                                        <p:attrNameLst>
                                          <p:attrName>ppt_h</p:attrName>
                                        </p:attrNameLst>
                                      </p:cBhvr>
                                      <p:tavLst>
                                        <p:tav tm="0">
                                          <p:val>
                                            <p:fltVal val="0"/>
                                          </p:val>
                                        </p:tav>
                                        <p:tav tm="100000">
                                          <p:val>
                                            <p:strVal val="#ppt_h"/>
                                          </p:val>
                                        </p:tav>
                                      </p:tavLst>
                                    </p:anim>
                                    <p:animEffect transition="in" filter="fade">
                                      <p:cBhvr>
                                        <p:cTn id="31" dur="500"/>
                                        <p:tgtEl>
                                          <p:spTgt spid="146"/>
                                        </p:tgtEl>
                                      </p:cBhvr>
                                    </p:animEffect>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141"/>
                                        </p:tgtEl>
                                        <p:attrNameLst>
                                          <p:attrName>style.visibility</p:attrName>
                                        </p:attrNameLst>
                                      </p:cBhvr>
                                      <p:to>
                                        <p:strVal val="visible"/>
                                      </p:to>
                                    </p:set>
                                    <p:anim calcmode="lin" valueType="num">
                                      <p:cBhvr additive="base">
                                        <p:cTn id="35" dur="500" fill="hold"/>
                                        <p:tgtEl>
                                          <p:spTgt spid="141"/>
                                        </p:tgtEl>
                                        <p:attrNameLst>
                                          <p:attrName>ppt_x</p:attrName>
                                        </p:attrNameLst>
                                      </p:cBhvr>
                                      <p:tavLst>
                                        <p:tav tm="0">
                                          <p:val>
                                            <p:strVal val="1+#ppt_w/2"/>
                                          </p:val>
                                        </p:tav>
                                        <p:tav tm="100000">
                                          <p:val>
                                            <p:strVal val="#ppt_x"/>
                                          </p:val>
                                        </p:tav>
                                      </p:tavLst>
                                    </p:anim>
                                    <p:anim calcmode="lin" valueType="num">
                                      <p:cBhvr additive="base">
                                        <p:cTn id="36" dur="500" fill="hold"/>
                                        <p:tgtEl>
                                          <p:spTgt spid="141"/>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159"/>
                                        </p:tgtEl>
                                        <p:attrNameLst>
                                          <p:attrName>style.visibility</p:attrName>
                                        </p:attrNameLst>
                                      </p:cBhvr>
                                      <p:to>
                                        <p:strVal val="visible"/>
                                      </p:to>
                                    </p:set>
                                    <p:anim calcmode="lin" valueType="num">
                                      <p:cBhvr>
                                        <p:cTn id="40" dur="500" fill="hold"/>
                                        <p:tgtEl>
                                          <p:spTgt spid="159"/>
                                        </p:tgtEl>
                                        <p:attrNameLst>
                                          <p:attrName>ppt_w</p:attrName>
                                        </p:attrNameLst>
                                      </p:cBhvr>
                                      <p:tavLst>
                                        <p:tav tm="0">
                                          <p:val>
                                            <p:fltVal val="0"/>
                                          </p:val>
                                        </p:tav>
                                        <p:tav tm="100000">
                                          <p:val>
                                            <p:strVal val="#ppt_w"/>
                                          </p:val>
                                        </p:tav>
                                      </p:tavLst>
                                    </p:anim>
                                    <p:anim calcmode="lin" valueType="num">
                                      <p:cBhvr>
                                        <p:cTn id="41" dur="500" fill="hold"/>
                                        <p:tgtEl>
                                          <p:spTgt spid="159"/>
                                        </p:tgtEl>
                                        <p:attrNameLst>
                                          <p:attrName>ppt_h</p:attrName>
                                        </p:attrNameLst>
                                      </p:cBhvr>
                                      <p:tavLst>
                                        <p:tav tm="0">
                                          <p:val>
                                            <p:fltVal val="0"/>
                                          </p:val>
                                        </p:tav>
                                        <p:tav tm="100000">
                                          <p:val>
                                            <p:strVal val="#ppt_h"/>
                                          </p:val>
                                        </p:tav>
                                      </p:tavLst>
                                    </p:anim>
                                    <p:animEffect transition="in" filter="fade">
                                      <p:cBhvr>
                                        <p:cTn id="42" dur="500"/>
                                        <p:tgtEl>
                                          <p:spTgt spid="159"/>
                                        </p:tgtEl>
                                      </p:cBhvr>
                                    </p:animEffect>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154"/>
                                        </p:tgtEl>
                                        <p:attrNameLst>
                                          <p:attrName>style.visibility</p:attrName>
                                        </p:attrNameLst>
                                      </p:cBhvr>
                                      <p:to>
                                        <p:strVal val="visible"/>
                                      </p:to>
                                    </p:set>
                                    <p:anim calcmode="lin" valueType="num">
                                      <p:cBhvr additive="base">
                                        <p:cTn id="46" dur="500" fill="hold"/>
                                        <p:tgtEl>
                                          <p:spTgt spid="154"/>
                                        </p:tgtEl>
                                        <p:attrNameLst>
                                          <p:attrName>ppt_x</p:attrName>
                                        </p:attrNameLst>
                                      </p:cBhvr>
                                      <p:tavLst>
                                        <p:tav tm="0">
                                          <p:val>
                                            <p:strVal val="1+#ppt_w/2"/>
                                          </p:val>
                                        </p:tav>
                                        <p:tav tm="100000">
                                          <p:val>
                                            <p:strVal val="#ppt_x"/>
                                          </p:val>
                                        </p:tav>
                                      </p:tavLst>
                                    </p:anim>
                                    <p:anim calcmode="lin" valueType="num">
                                      <p:cBhvr additive="base">
                                        <p:cTn id="47" dur="500" fill="hold"/>
                                        <p:tgtEl>
                                          <p:spTgt spid="1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425677" y="1003233"/>
            <a:ext cx="2160904" cy="1776484"/>
            <a:chOff x="1729502" y="1220490"/>
            <a:chExt cx="1283815" cy="1055428"/>
          </a:xfrm>
        </p:grpSpPr>
        <p:sp>
          <p:nvSpPr>
            <p:cNvPr id="52" name="六边形 51"/>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3" name="六边形 52"/>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4" name="TextBox 88"/>
            <p:cNvSpPr txBox="1"/>
            <p:nvPr/>
          </p:nvSpPr>
          <p:spPr>
            <a:xfrm>
              <a:off x="2126937" y="1519637"/>
              <a:ext cx="886380" cy="457133"/>
            </a:xfrm>
            <a:prstGeom prst="rect">
              <a:avLst/>
            </a:prstGeom>
            <a:noFill/>
          </p:spPr>
          <p:txBody>
            <a:bodyPr wrap="square" lIns="0" tIns="0" rIns="0" bIns="0" rtlCol="0">
              <a:spAutoFit/>
            </a:bodyPr>
            <a:lstStyle/>
            <a:p>
              <a:r>
                <a:rPr lang="en-US" altLang="zh-CN" sz="5000" b="1" dirty="0">
                  <a:solidFill>
                    <a:schemeClr val="tx2"/>
                  </a:solidFill>
                  <a:latin typeface="微软雅黑" pitchFamily="34" charset="-122"/>
                  <a:ea typeface="微软雅黑" pitchFamily="34" charset="-122"/>
                </a:rPr>
                <a:t>01</a:t>
              </a:r>
            </a:p>
          </p:txBody>
        </p:sp>
      </p:grpSp>
      <p:sp>
        <p:nvSpPr>
          <p:cNvPr id="58" name="TextBox 1"/>
          <p:cNvSpPr txBox="1"/>
          <p:nvPr/>
        </p:nvSpPr>
        <p:spPr>
          <a:xfrm>
            <a:off x="3171344" y="2953395"/>
            <a:ext cx="2723823" cy="553998"/>
          </a:xfrm>
          <a:prstGeom prst="rect">
            <a:avLst/>
          </a:prstGeom>
          <a:noFill/>
        </p:spPr>
        <p:txBody>
          <a:bodyPr wrap="none" rtlCol="0">
            <a:spAutoFit/>
          </a:bodyPr>
          <a:lstStyle/>
          <a:p>
            <a:pPr marL="0" lvl="1"/>
            <a:r>
              <a:rPr lang="zh-CN" altLang="en-US" sz="3000" b="1" spc="300" dirty="0">
                <a:solidFill>
                  <a:schemeClr val="tx2"/>
                </a:solidFill>
                <a:latin typeface="微软雅黑" pitchFamily="34" charset="-122"/>
                <a:ea typeface="微软雅黑" pitchFamily="34" charset="-122"/>
              </a:rPr>
              <a:t>年度工作概述</a:t>
            </a:r>
          </a:p>
        </p:txBody>
      </p:sp>
      <p:sp>
        <p:nvSpPr>
          <p:cNvPr id="59" name="文本框 9"/>
          <p:cNvSpPr txBox="1"/>
          <p:nvPr/>
        </p:nvSpPr>
        <p:spPr>
          <a:xfrm>
            <a:off x="3015353" y="3581857"/>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0" name="文本框 9"/>
          <p:cNvSpPr txBox="1"/>
          <p:nvPr/>
        </p:nvSpPr>
        <p:spPr>
          <a:xfrm>
            <a:off x="3015352" y="3858313"/>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2" name="文本框 9"/>
          <p:cNvSpPr txBox="1"/>
          <p:nvPr/>
        </p:nvSpPr>
        <p:spPr>
          <a:xfrm>
            <a:off x="421238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3" name="文本框 9"/>
          <p:cNvSpPr txBox="1"/>
          <p:nvPr/>
        </p:nvSpPr>
        <p:spPr>
          <a:xfrm>
            <a:off x="421238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5" name="文本框 9"/>
          <p:cNvSpPr txBox="1"/>
          <p:nvPr/>
        </p:nvSpPr>
        <p:spPr>
          <a:xfrm>
            <a:off x="540941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6" name="文本框 9"/>
          <p:cNvSpPr txBox="1"/>
          <p:nvPr/>
        </p:nvSpPr>
        <p:spPr>
          <a:xfrm>
            <a:off x="540941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Tree>
    <p:extLst>
      <p:ext uri="{BB962C8B-B14F-4D97-AF65-F5344CB8AC3E}">
        <p14:creationId xmlns:p14="http://schemas.microsoft.com/office/powerpoint/2010/main" val="274991869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p:tgtEl>
                                          <p:spTgt spid="58"/>
                                        </p:tgtEl>
                                        <p:attrNameLst>
                                          <p:attrName>ppt_x</p:attrName>
                                        </p:attrNameLst>
                                      </p:cBhvr>
                                      <p:tavLst>
                                        <p:tav tm="0">
                                          <p:val>
                                            <p:strVal val="#ppt_x-#ppt_w*1.125000"/>
                                          </p:val>
                                        </p:tav>
                                        <p:tav tm="100000">
                                          <p:val>
                                            <p:strVal val="#ppt_x"/>
                                          </p:val>
                                        </p:tav>
                                      </p:tavLst>
                                    </p:anim>
                                    <p:animEffect transition="in" filter="wipe(right)">
                                      <p:cBhvr>
                                        <p:cTn id="14" dur="500"/>
                                        <p:tgtEl>
                                          <p:spTgt spid="58"/>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fill="hold"/>
                                        <p:tgtEl>
                                          <p:spTgt spid="59"/>
                                        </p:tgtEl>
                                        <p:attrNameLst>
                                          <p:attrName>ppt_x</p:attrName>
                                        </p:attrNameLst>
                                      </p:cBhvr>
                                      <p:tavLst>
                                        <p:tav tm="0">
                                          <p:val>
                                            <p:strVal val="#ppt_x"/>
                                          </p:val>
                                        </p:tav>
                                        <p:tav tm="100000">
                                          <p:val>
                                            <p:strVal val="#ppt_x"/>
                                          </p:val>
                                        </p:tav>
                                      </p:tavLst>
                                    </p:anim>
                                    <p:anim calcmode="lin" valueType="num">
                                      <p:cBhvr additive="base">
                                        <p:cTn id="19" dur="500" fill="hold"/>
                                        <p:tgtEl>
                                          <p:spTgt spid="59"/>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fill="hold"/>
                                        <p:tgtEl>
                                          <p:spTgt spid="60"/>
                                        </p:tgtEl>
                                        <p:attrNameLst>
                                          <p:attrName>ppt_x</p:attrName>
                                        </p:attrNameLst>
                                      </p:cBhvr>
                                      <p:tavLst>
                                        <p:tav tm="0">
                                          <p:val>
                                            <p:strVal val="#ppt_x"/>
                                          </p:val>
                                        </p:tav>
                                        <p:tav tm="100000">
                                          <p:val>
                                            <p:strVal val="#ppt_x"/>
                                          </p:val>
                                        </p:tav>
                                      </p:tavLst>
                                    </p:anim>
                                    <p:anim calcmode="lin" valueType="num">
                                      <p:cBhvr additive="base">
                                        <p:cTn id="24" dur="500" fill="hold"/>
                                        <p:tgtEl>
                                          <p:spTgt spid="6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fill="hold"/>
                                        <p:tgtEl>
                                          <p:spTgt spid="62"/>
                                        </p:tgtEl>
                                        <p:attrNameLst>
                                          <p:attrName>ppt_x</p:attrName>
                                        </p:attrNameLst>
                                      </p:cBhvr>
                                      <p:tavLst>
                                        <p:tav tm="0">
                                          <p:val>
                                            <p:strVal val="#ppt_x"/>
                                          </p:val>
                                        </p:tav>
                                        <p:tav tm="100000">
                                          <p:val>
                                            <p:strVal val="#ppt_x"/>
                                          </p:val>
                                        </p:tav>
                                      </p:tavLst>
                                    </p:anim>
                                    <p:anim calcmode="lin" valueType="num">
                                      <p:cBhvr additive="base">
                                        <p:cTn id="29" dur="500" fill="hold"/>
                                        <p:tgtEl>
                                          <p:spTgt spid="62"/>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500" fill="hold"/>
                                        <p:tgtEl>
                                          <p:spTgt spid="63"/>
                                        </p:tgtEl>
                                        <p:attrNameLst>
                                          <p:attrName>ppt_x</p:attrName>
                                        </p:attrNameLst>
                                      </p:cBhvr>
                                      <p:tavLst>
                                        <p:tav tm="0">
                                          <p:val>
                                            <p:strVal val="#ppt_x"/>
                                          </p:val>
                                        </p:tav>
                                        <p:tav tm="100000">
                                          <p:val>
                                            <p:strVal val="#ppt_x"/>
                                          </p:val>
                                        </p:tav>
                                      </p:tavLst>
                                    </p:anim>
                                    <p:anim calcmode="lin" valueType="num">
                                      <p:cBhvr additive="base">
                                        <p:cTn id="34" dur="500" fill="hold"/>
                                        <p:tgtEl>
                                          <p:spTgt spid="63"/>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ppt_x"/>
                                          </p:val>
                                        </p:tav>
                                        <p:tav tm="100000">
                                          <p:val>
                                            <p:strVal val="#ppt_x"/>
                                          </p:val>
                                        </p:tav>
                                      </p:tavLst>
                                    </p:anim>
                                    <p:anim calcmode="lin" valueType="num">
                                      <p:cBhvr additive="base">
                                        <p:cTn id="39" dur="500" fill="hold"/>
                                        <p:tgtEl>
                                          <p:spTgt spid="6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500" fill="hold"/>
                                        <p:tgtEl>
                                          <p:spTgt spid="66"/>
                                        </p:tgtEl>
                                        <p:attrNameLst>
                                          <p:attrName>ppt_x</p:attrName>
                                        </p:attrNameLst>
                                      </p:cBhvr>
                                      <p:tavLst>
                                        <p:tav tm="0">
                                          <p:val>
                                            <p:strVal val="#ppt_x"/>
                                          </p:val>
                                        </p:tav>
                                        <p:tav tm="100000">
                                          <p:val>
                                            <p:strVal val="#ppt_x"/>
                                          </p:val>
                                        </p:tav>
                                      </p:tavLst>
                                    </p:anim>
                                    <p:anim calcmode="lin" valueType="num">
                                      <p:cBhvr additive="base">
                                        <p:cTn id="4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2" grpId="0"/>
      <p:bldP spid="63" grpId="0"/>
      <p:bldP spid="65" grpId="0"/>
      <p:bldP spid="6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31" name="图片 30"/>
          <p:cNvPicPr>
            <a:picLocks noChangeAspect="1"/>
          </p:cNvPicPr>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2" name="TextBox 106"/>
          <p:cNvSpPr txBox="1"/>
          <p:nvPr/>
        </p:nvSpPr>
        <p:spPr>
          <a:xfrm>
            <a:off x="1035208" y="3457028"/>
            <a:ext cx="1336995"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sp>
        <p:nvSpPr>
          <p:cNvPr id="33" name="TextBox 107"/>
          <p:cNvSpPr txBox="1"/>
          <p:nvPr/>
        </p:nvSpPr>
        <p:spPr>
          <a:xfrm>
            <a:off x="2372203" y="2807744"/>
            <a:ext cx="1335701"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sp>
        <p:nvSpPr>
          <p:cNvPr id="34" name="TextBox 108"/>
          <p:cNvSpPr txBox="1"/>
          <p:nvPr/>
        </p:nvSpPr>
        <p:spPr>
          <a:xfrm>
            <a:off x="3940481" y="2643758"/>
            <a:ext cx="1248616"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sp>
        <p:nvSpPr>
          <p:cNvPr id="35" name="TextBox 109"/>
          <p:cNvSpPr txBox="1"/>
          <p:nvPr/>
        </p:nvSpPr>
        <p:spPr>
          <a:xfrm>
            <a:off x="5436096" y="2764531"/>
            <a:ext cx="1368152"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sp>
        <p:nvSpPr>
          <p:cNvPr id="36" name="TextBox 110"/>
          <p:cNvSpPr txBox="1"/>
          <p:nvPr/>
        </p:nvSpPr>
        <p:spPr>
          <a:xfrm>
            <a:off x="6876256" y="3385904"/>
            <a:ext cx="1368152"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grpSp>
        <p:nvGrpSpPr>
          <p:cNvPr id="37" name="组合 36"/>
          <p:cNvGrpSpPr/>
          <p:nvPr/>
        </p:nvGrpSpPr>
        <p:grpSpPr>
          <a:xfrm>
            <a:off x="1009576" y="1973556"/>
            <a:ext cx="1314008" cy="1314008"/>
            <a:chOff x="792868" y="618113"/>
            <a:chExt cx="1314008" cy="1314008"/>
          </a:xfrm>
        </p:grpSpPr>
        <p:grpSp>
          <p:nvGrpSpPr>
            <p:cNvPr id="38" name="组合 3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9" name="椭圆 38"/>
            <p:cNvSpPr/>
            <p:nvPr/>
          </p:nvSpPr>
          <p:spPr>
            <a:xfrm>
              <a:off x="859391" y="680166"/>
              <a:ext cx="1188000" cy="11880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2" name="组合 41"/>
          <p:cNvGrpSpPr/>
          <p:nvPr/>
        </p:nvGrpSpPr>
        <p:grpSpPr>
          <a:xfrm>
            <a:off x="2393896" y="1257742"/>
            <a:ext cx="1314008" cy="1314008"/>
            <a:chOff x="792868" y="618113"/>
            <a:chExt cx="1314008" cy="1314008"/>
          </a:xfrm>
        </p:grpSpPr>
        <p:grpSp>
          <p:nvGrpSpPr>
            <p:cNvPr id="43" name="组合 4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4" name="椭圆 43"/>
            <p:cNvSpPr/>
            <p:nvPr/>
          </p:nvSpPr>
          <p:spPr>
            <a:xfrm>
              <a:off x="859391" y="680166"/>
              <a:ext cx="1188000" cy="1188000"/>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7" name="组合 46"/>
          <p:cNvGrpSpPr/>
          <p:nvPr/>
        </p:nvGrpSpPr>
        <p:grpSpPr>
          <a:xfrm>
            <a:off x="3978072" y="1059582"/>
            <a:ext cx="1314008" cy="1314008"/>
            <a:chOff x="792868" y="618113"/>
            <a:chExt cx="1314008" cy="1314008"/>
          </a:xfrm>
        </p:grpSpPr>
        <p:grpSp>
          <p:nvGrpSpPr>
            <p:cNvPr id="48" name="组合 4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 name="椭圆 48"/>
            <p:cNvSpPr/>
            <p:nvPr/>
          </p:nvSpPr>
          <p:spPr>
            <a:xfrm>
              <a:off x="859391" y="680166"/>
              <a:ext cx="1188000" cy="1188000"/>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组合 51"/>
          <p:cNvGrpSpPr/>
          <p:nvPr/>
        </p:nvGrpSpPr>
        <p:grpSpPr>
          <a:xfrm>
            <a:off x="5516268" y="1257742"/>
            <a:ext cx="1314008" cy="1314008"/>
            <a:chOff x="792868" y="618113"/>
            <a:chExt cx="1314008" cy="1314008"/>
          </a:xfrm>
        </p:grpSpPr>
        <p:grpSp>
          <p:nvGrpSpPr>
            <p:cNvPr id="53" name="组合 5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6" name="椭圆 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4" name="椭圆 53"/>
            <p:cNvSpPr/>
            <p:nvPr/>
          </p:nvSpPr>
          <p:spPr>
            <a:xfrm>
              <a:off x="859391" y="680166"/>
              <a:ext cx="1188000" cy="1188000"/>
            </a:xfrm>
            <a:prstGeom prst="ellipse">
              <a:avLst/>
            </a:prstGeom>
            <a:blipFill dpi="0" rotWithShape="1">
              <a:blip r:embed="rId10"/>
              <a:srcRect/>
              <a:stretch>
                <a:fillRect l="-8000" t="-5000" r="-5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7" name="组合 56"/>
          <p:cNvGrpSpPr/>
          <p:nvPr/>
        </p:nvGrpSpPr>
        <p:grpSpPr>
          <a:xfrm>
            <a:off x="6912466" y="1977822"/>
            <a:ext cx="1314008" cy="1314008"/>
            <a:chOff x="792868" y="618113"/>
            <a:chExt cx="1314008" cy="1314008"/>
          </a:xfrm>
        </p:grpSpPr>
        <p:grpSp>
          <p:nvGrpSpPr>
            <p:cNvPr id="58" name="组合 5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9" name="椭圆 58"/>
            <p:cNvSpPr/>
            <p:nvPr/>
          </p:nvSpPr>
          <p:spPr>
            <a:xfrm>
              <a:off x="859391" y="680166"/>
              <a:ext cx="1188000" cy="1188000"/>
            </a:xfrm>
            <a:prstGeom prst="ellipse">
              <a:avLst/>
            </a:prstGeom>
            <a:blipFill dpi="0" rotWithShape="1">
              <a:blip r:embed="rId11"/>
              <a:srcRect/>
              <a:stretch>
                <a:fillRect l="-5000" t="-5000" r="-5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2" name="组合 61"/>
          <p:cNvGrpSpPr/>
          <p:nvPr/>
        </p:nvGrpSpPr>
        <p:grpSpPr>
          <a:xfrm>
            <a:off x="3181050" y="3356986"/>
            <a:ext cx="2946742" cy="1191234"/>
            <a:chOff x="3181050" y="3356986"/>
            <a:chExt cx="2946742" cy="1191234"/>
          </a:xfrm>
        </p:grpSpPr>
        <p:sp>
          <p:nvSpPr>
            <p:cNvPr id="63"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latin typeface="微软雅黑" pitchFamily="34" charset="-122"/>
                  <a:sym typeface="微软雅黑" pitchFamily="34" charset="-122"/>
                </a:rPr>
                <a:t>单击添加文本单击添加文本单击添加文本单击添加文本单击添加文本单击添加文本单击添加文本单击添加文本单击添加文本单击添加文本单击加</a:t>
              </a:r>
            </a:p>
          </p:txBody>
        </p:sp>
        <p:sp>
          <p:nvSpPr>
            <p:cNvPr id="64"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tx2"/>
                  </a:solidFill>
                  <a:latin typeface="微软雅黑" pitchFamily="34" charset="-122"/>
                  <a:sym typeface="微软雅黑" pitchFamily="34" charset="-122"/>
                </a:rPr>
                <a:t>公司简介</a:t>
              </a:r>
            </a:p>
          </p:txBody>
        </p:sp>
      </p:grpSp>
    </p:spTree>
    <p:extLst>
      <p:ext uri="{BB962C8B-B14F-4D97-AF65-F5344CB8AC3E}">
        <p14:creationId xmlns:p14="http://schemas.microsoft.com/office/powerpoint/2010/main" val="303651365"/>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63" presetClass="path" presetSubtype="0" accel="50000" decel="50000" fill="hold" nodeType="afterEffect">
                                      <p:stCondLst>
                                        <p:cond delay="0"/>
                                      </p:stCondLst>
                                      <p:childTnLst>
                                        <p:animMotion origin="layout" path="M 0 0 L 0.25 0 E" pathEditMode="relative" ptsTypes="">
                                          <p:cBhvr>
                                            <p:cTn id="10" dur="2000" spd="-100000" fill="hold"/>
                                            <p:tgtEl>
                                              <p:spTgt spid="30"/>
                                            </p:tgtEl>
                                            <p:attrNameLst>
                                              <p:attrName>ppt_x</p:attrName>
                                              <p:attrName>ppt_y</p:attrName>
                                            </p:attrNameLst>
                                          </p:cBhvr>
                                        </p:animMotion>
                                      </p:childTnLst>
                                    </p:cTn>
                                  </p:par>
                                </p:childTnLst>
                              </p:cTn>
                            </p:par>
                            <p:par>
                              <p:cTn id="11" fill="hold">
                                <p:stCondLst>
                                  <p:cond delay="2500"/>
                                </p:stCondLst>
                                <p:childTnLst>
                                  <p:par>
                                    <p:cTn id="12" presetID="10"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3000"/>
                                </p:stCondLst>
                                <p:childTnLst>
                                  <p:par>
                                    <p:cTn id="16" presetID="63" presetClass="path" presetSubtype="0" accel="50000" decel="50000" fill="hold" nodeType="afterEffect">
                                      <p:stCondLst>
                                        <p:cond delay="0"/>
                                      </p:stCondLst>
                                      <p:childTnLst>
                                        <p:animMotion origin="layout" path="M 4.41264E-6 3.7037E-6 L -0.2862 -0.00324 " pathEditMode="relative" rAng="0" ptsTypes="AA">
                                          <p:cBhvr>
                                            <p:cTn id="17" dur="2000" spd="-100000" fill="hold"/>
                                            <p:tgtEl>
                                              <p:spTgt spid="31"/>
                                            </p:tgtEl>
                                            <p:attrNameLst>
                                              <p:attrName>ppt_x</p:attrName>
                                              <p:attrName>ppt_y</p:attrName>
                                            </p:attrNameLst>
                                          </p:cBhvr>
                                          <p:rCtr x="-14310" y="-162"/>
                                        </p:animMotion>
                                      </p:childTnLst>
                                    </p:cTn>
                                  </p:par>
                                </p:childTnLst>
                              </p:cTn>
                            </p:par>
                            <p:par>
                              <p:cTn id="18" fill="hold">
                                <p:stCondLst>
                                  <p:cond delay="5000"/>
                                </p:stCondLst>
                                <p:childTnLst>
                                  <p:par>
                                    <p:cTn id="19" presetID="1" presetClass="entr" presetSubtype="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par>
                              <p:cTn id="21" fill="hold">
                                <p:stCondLst>
                                  <p:cond delay="5000"/>
                                </p:stCondLst>
                                <p:childTnLst>
                                  <p:par>
                                    <p:cTn id="22" presetID="49" presetClass="path" presetSubtype="0" accel="50000" fill="hold" nodeType="afterEffect">
                                      <p:stCondLst>
                                        <p:cond delay="0"/>
                                      </p:stCondLst>
                                      <p:childTnLst>
                                        <p:animMotion origin="layout" path="M -1.66667E-6 -1.95619E-6 L 0.31771 0.73033 " pathEditMode="relative" rAng="0" ptsTypes="AA">
                                          <p:cBhvr>
                                            <p:cTn id="23" dur="600" spd="-100000" fill="hold"/>
                                            <p:tgtEl>
                                              <p:spTgt spid="37"/>
                                            </p:tgtEl>
                                            <p:attrNameLst>
                                              <p:attrName>ppt_x</p:attrName>
                                              <p:attrName>ppt_y</p:attrName>
                                            </p:attrNameLst>
                                          </p:cBhvr>
                                          <p:rCtr x="15885" y="36501"/>
                                        </p:animMotion>
                                      </p:childTnLst>
                                    </p:cTn>
                                  </p:par>
                                </p:childTnLst>
                              </p:cTn>
                            </p:par>
                            <p:par>
                              <p:cTn id="24" fill="hold">
                                <p:stCondLst>
                                  <p:cond delay="5600"/>
                                </p:stCondLst>
                                <p:childTnLst>
                                  <p:par>
                                    <p:cTn id="25" presetID="1"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par>
                              <p:cTn id="27" fill="hold">
                                <p:stCondLst>
                                  <p:cond delay="5600"/>
                                </p:stCondLst>
                                <p:childTnLst>
                                  <p:par>
                                    <p:cTn id="28" presetID="49" presetClass="path" presetSubtype="0" accel="50000" fill="hold" nodeType="afterEffect">
                                      <p:stCondLst>
                                        <p:cond delay="0"/>
                                      </p:stCondLst>
                                      <p:childTnLst>
                                        <p:animMotion origin="layout" path="M 1.38889E-6 3.45679E-6 L 0.17066 0.86913 " pathEditMode="relative" rAng="0" ptsTypes="AA">
                                          <p:cBhvr>
                                            <p:cTn id="29" dur="600" spd="-100000" fill="hold"/>
                                            <p:tgtEl>
                                              <p:spTgt spid="42"/>
                                            </p:tgtEl>
                                            <p:attrNameLst>
                                              <p:attrName>ppt_x</p:attrName>
                                              <p:attrName>ppt_y</p:attrName>
                                            </p:attrNameLst>
                                          </p:cBhvr>
                                          <p:rCtr x="8524" y="43457"/>
                                        </p:animMotion>
                                      </p:childTnLst>
                                    </p:cTn>
                                  </p:par>
                                </p:childTnLst>
                              </p:cTn>
                            </p:par>
                            <p:par>
                              <p:cTn id="30" fill="hold">
                                <p:stCondLst>
                                  <p:cond delay="6200"/>
                                </p:stCondLst>
                                <p:childTnLst>
                                  <p:par>
                                    <p:cTn id="31" presetID="1" presetClass="entr" presetSubtype="0"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childTnLst>
                              </p:cTn>
                            </p:par>
                            <p:par>
                              <p:cTn id="33" fill="hold">
                                <p:stCondLst>
                                  <p:cond delay="6200"/>
                                </p:stCondLst>
                                <p:childTnLst>
                                  <p:par>
                                    <p:cTn id="34" presetID="49" presetClass="path" presetSubtype="0" accel="50000" fill="hold" nodeType="afterEffect">
                                      <p:stCondLst>
                                        <p:cond delay="0"/>
                                      </p:stCondLst>
                                      <p:childTnLst>
                                        <p:animMotion origin="layout" path="M 0 2.00555E-6 L 0 0.88121 " pathEditMode="relative" rAng="0" ptsTypes="AA">
                                          <p:cBhvr>
                                            <p:cTn id="35" dur="600" spd="-100000" fill="hold"/>
                                            <p:tgtEl>
                                              <p:spTgt spid="47"/>
                                            </p:tgtEl>
                                            <p:attrNameLst>
                                              <p:attrName>ppt_x</p:attrName>
                                              <p:attrName>ppt_y</p:attrName>
                                            </p:attrNameLst>
                                          </p:cBhvr>
                                          <p:rCtr x="0" y="44060"/>
                                        </p:animMotion>
                                      </p:childTnLst>
                                    </p:cTn>
                                  </p:par>
                                </p:childTnLst>
                              </p:cTn>
                            </p:par>
                            <p:par>
                              <p:cTn id="36" fill="hold">
                                <p:stCondLst>
                                  <p:cond delay="6800"/>
                                </p:stCondLst>
                                <p:childTnLst>
                                  <p:par>
                                    <p:cTn id="37" presetID="1"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par>
                              <p:cTn id="39" fill="hold">
                                <p:stCondLst>
                                  <p:cond delay="6800"/>
                                </p:stCondLst>
                                <p:childTnLst>
                                  <p:par>
                                    <p:cTn id="40" presetID="49" presetClass="path" presetSubtype="0" accel="50000" fill="hold" nodeType="afterEffect">
                                      <p:stCondLst>
                                        <p:cond delay="0"/>
                                      </p:stCondLst>
                                      <p:childTnLst>
                                        <p:animMotion origin="layout" path="M 3.88889E-6 -4.29497E-6 L -0.17049 0.86671 " pathEditMode="relative" rAng="0" ptsTypes="AA">
                                          <p:cBhvr>
                                            <p:cTn id="41" dur="600" spd="-100000" fill="hold"/>
                                            <p:tgtEl>
                                              <p:spTgt spid="52"/>
                                            </p:tgtEl>
                                            <p:attrNameLst>
                                              <p:attrName>ppt_x</p:attrName>
                                              <p:attrName>ppt_y</p:attrName>
                                            </p:attrNameLst>
                                          </p:cBhvr>
                                          <p:rCtr x="-8524" y="43320"/>
                                        </p:animMotion>
                                      </p:childTnLst>
                                    </p:cTn>
                                  </p:par>
                                </p:childTnLst>
                              </p:cTn>
                            </p:par>
                            <p:par>
                              <p:cTn id="42" fill="hold">
                                <p:stCondLst>
                                  <p:cond delay="7400"/>
                                </p:stCondLst>
                                <p:childTnLst>
                                  <p:par>
                                    <p:cTn id="43" presetID="1"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par>
                              <p:cTn id="45" fill="hold">
                                <p:stCondLst>
                                  <p:cond delay="7400"/>
                                </p:stCondLst>
                                <p:childTnLst>
                                  <p:par>
                                    <p:cTn id="46" presetID="49" presetClass="path" presetSubtype="0" accel="50000" fill="hold" nodeType="afterEffect">
                                      <p:stCondLst>
                                        <p:cond delay="0"/>
                                      </p:stCondLst>
                                      <p:childTnLst>
                                        <p:animMotion origin="layout" path="M 2.22222E-6 2.89108E-6 L -0.32778 0.75902 " pathEditMode="relative" rAng="0" ptsTypes="AA">
                                          <p:cBhvr>
                                            <p:cTn id="47" dur="600" spd="-100000" fill="hold"/>
                                            <p:tgtEl>
                                              <p:spTgt spid="57"/>
                                            </p:tgtEl>
                                            <p:attrNameLst>
                                              <p:attrName>ppt_x</p:attrName>
                                              <p:attrName>ppt_y</p:attrName>
                                            </p:attrNameLst>
                                          </p:cBhvr>
                                          <p:rCtr x="-16389" y="37951"/>
                                        </p:animMotion>
                                      </p:childTnLst>
                                    </p:cTn>
                                  </p:par>
                                </p:childTnLst>
                              </p:cTn>
                            </p:par>
                            <p:par>
                              <p:cTn id="48" fill="hold">
                                <p:stCondLst>
                                  <p:cond delay="8000"/>
                                </p:stCondLst>
                                <p:childTnLst>
                                  <p:par>
                                    <p:cTn id="49" presetID="2" presetClass="entr" presetSubtype="4" fill="hold" grpId="0" nodeType="afterEffect" p14:presetBounceEnd="2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2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20000">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par>
                              <p:cTn id="53" fill="hold">
                                <p:stCondLst>
                                  <p:cond delay="8500"/>
                                </p:stCondLst>
                                <p:childTnLst>
                                  <p:par>
                                    <p:cTn id="54" presetID="2" presetClass="entr" presetSubtype="4" fill="hold" grpId="0" nodeType="afterEffect" p14:presetBounceEnd="20000">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14:bounceEnd="20000">
                                          <p:cBhvr additive="base">
                                            <p:cTn id="56" dur="500" fill="hold"/>
                                            <p:tgtEl>
                                              <p:spTgt spid="33"/>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par>
                              <p:cTn id="58" fill="hold">
                                <p:stCondLst>
                                  <p:cond delay="9000"/>
                                </p:stCondLst>
                                <p:childTnLst>
                                  <p:par>
                                    <p:cTn id="59" presetID="2" presetClass="entr" presetSubtype="4" fill="hold" grpId="0" nodeType="afterEffect" p14:presetBounceEnd="20000">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14:bounceEnd="20000">
                                          <p:cBhvr additive="base">
                                            <p:cTn id="61" dur="500" fill="hold"/>
                                            <p:tgtEl>
                                              <p:spTgt spid="34"/>
                                            </p:tgtEl>
                                            <p:attrNameLst>
                                              <p:attrName>ppt_x</p:attrName>
                                            </p:attrNameLst>
                                          </p:cBhvr>
                                          <p:tavLst>
                                            <p:tav tm="0">
                                              <p:val>
                                                <p:strVal val="#ppt_x"/>
                                              </p:val>
                                            </p:tav>
                                            <p:tav tm="100000">
                                              <p:val>
                                                <p:strVal val="#ppt_x"/>
                                              </p:val>
                                            </p:tav>
                                          </p:tavLst>
                                        </p:anim>
                                        <p:anim calcmode="lin" valueType="num" p14:bounceEnd="20000">
                                          <p:cBhvr additive="base">
                                            <p:cTn id="62" dur="500" fill="hold"/>
                                            <p:tgtEl>
                                              <p:spTgt spid="34"/>
                                            </p:tgtEl>
                                            <p:attrNameLst>
                                              <p:attrName>ppt_y</p:attrName>
                                            </p:attrNameLst>
                                          </p:cBhvr>
                                          <p:tavLst>
                                            <p:tav tm="0">
                                              <p:val>
                                                <p:strVal val="1+#ppt_h/2"/>
                                              </p:val>
                                            </p:tav>
                                            <p:tav tm="100000">
                                              <p:val>
                                                <p:strVal val="#ppt_y"/>
                                              </p:val>
                                            </p:tav>
                                          </p:tavLst>
                                        </p:anim>
                                      </p:childTnLst>
                                    </p:cTn>
                                  </p:par>
                                </p:childTnLst>
                              </p:cTn>
                            </p:par>
                            <p:par>
                              <p:cTn id="63" fill="hold">
                                <p:stCondLst>
                                  <p:cond delay="9500"/>
                                </p:stCondLst>
                                <p:childTnLst>
                                  <p:par>
                                    <p:cTn id="64" presetID="2" presetClass="entr" presetSubtype="4" fill="hold" grpId="0" nodeType="afterEffect" p14:presetBounceEnd="20000">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14:bounceEnd="20000">
                                          <p:cBhvr additive="base">
                                            <p:cTn id="66" dur="500" fill="hold"/>
                                            <p:tgtEl>
                                              <p:spTgt spid="35"/>
                                            </p:tgtEl>
                                            <p:attrNameLst>
                                              <p:attrName>ppt_x</p:attrName>
                                            </p:attrNameLst>
                                          </p:cBhvr>
                                          <p:tavLst>
                                            <p:tav tm="0">
                                              <p:val>
                                                <p:strVal val="#ppt_x"/>
                                              </p:val>
                                            </p:tav>
                                            <p:tav tm="100000">
                                              <p:val>
                                                <p:strVal val="#ppt_x"/>
                                              </p:val>
                                            </p:tav>
                                          </p:tavLst>
                                        </p:anim>
                                        <p:anim calcmode="lin" valueType="num" p14:bounceEnd="20000">
                                          <p:cBhvr additive="base">
                                            <p:cTn id="67" dur="500" fill="hold"/>
                                            <p:tgtEl>
                                              <p:spTgt spid="35"/>
                                            </p:tgtEl>
                                            <p:attrNameLst>
                                              <p:attrName>ppt_y</p:attrName>
                                            </p:attrNameLst>
                                          </p:cBhvr>
                                          <p:tavLst>
                                            <p:tav tm="0">
                                              <p:val>
                                                <p:strVal val="1+#ppt_h/2"/>
                                              </p:val>
                                            </p:tav>
                                            <p:tav tm="100000">
                                              <p:val>
                                                <p:strVal val="#ppt_y"/>
                                              </p:val>
                                            </p:tav>
                                          </p:tavLst>
                                        </p:anim>
                                      </p:childTnLst>
                                    </p:cTn>
                                  </p:par>
                                </p:childTnLst>
                              </p:cTn>
                            </p:par>
                            <p:par>
                              <p:cTn id="68" fill="hold">
                                <p:stCondLst>
                                  <p:cond delay="10000"/>
                                </p:stCondLst>
                                <p:childTnLst>
                                  <p:par>
                                    <p:cTn id="69" presetID="2" presetClass="entr" presetSubtype="4" fill="hold" grpId="0" nodeType="afterEffect" p14:presetBounceEnd="20000">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14:bounceEnd="20000">
                                          <p:cBhvr additive="base">
                                            <p:cTn id="71"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72" dur="500" fill="hold"/>
                                            <p:tgtEl>
                                              <p:spTgt spid="36"/>
                                            </p:tgtEl>
                                            <p:attrNameLst>
                                              <p:attrName>ppt_y</p:attrName>
                                            </p:attrNameLst>
                                          </p:cBhvr>
                                          <p:tavLst>
                                            <p:tav tm="0">
                                              <p:val>
                                                <p:strVal val="1+#ppt_h/2"/>
                                              </p:val>
                                            </p:tav>
                                            <p:tav tm="100000">
                                              <p:val>
                                                <p:strVal val="#ppt_y"/>
                                              </p:val>
                                            </p:tav>
                                          </p:tavLst>
                                        </p:anim>
                                      </p:childTnLst>
                                    </p:cTn>
                                  </p:par>
                                </p:childTnLst>
                              </p:cTn>
                            </p:par>
                            <p:par>
                              <p:cTn id="73" fill="hold">
                                <p:stCondLst>
                                  <p:cond delay="10500"/>
                                </p:stCondLst>
                                <p:childTnLst>
                                  <p:par>
                                    <p:cTn id="74" presetID="2" presetClass="entr" presetSubtype="4" fill="hold" nodeType="after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ppt_x"/>
                                              </p:val>
                                            </p:tav>
                                            <p:tav tm="100000">
                                              <p:val>
                                                <p:strVal val="#ppt_x"/>
                                              </p:val>
                                            </p:tav>
                                          </p:tavLst>
                                        </p:anim>
                                        <p:anim calcmode="lin" valueType="num">
                                          <p:cBhvr additive="base">
                                            <p:cTn id="77"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63" presetClass="path" presetSubtype="0" accel="50000" decel="50000" fill="hold" nodeType="afterEffect">
                                      <p:stCondLst>
                                        <p:cond delay="0"/>
                                      </p:stCondLst>
                                      <p:childTnLst>
                                        <p:animMotion origin="layout" path="M 0 0 L 0.25 0 E" pathEditMode="relative" ptsTypes="">
                                          <p:cBhvr>
                                            <p:cTn id="10" dur="2000" spd="-100000" fill="hold"/>
                                            <p:tgtEl>
                                              <p:spTgt spid="30"/>
                                            </p:tgtEl>
                                            <p:attrNameLst>
                                              <p:attrName>ppt_x</p:attrName>
                                              <p:attrName>ppt_y</p:attrName>
                                            </p:attrNameLst>
                                          </p:cBhvr>
                                        </p:animMotion>
                                      </p:childTnLst>
                                    </p:cTn>
                                  </p:par>
                                </p:childTnLst>
                              </p:cTn>
                            </p:par>
                            <p:par>
                              <p:cTn id="11" fill="hold">
                                <p:stCondLst>
                                  <p:cond delay="2500"/>
                                </p:stCondLst>
                                <p:childTnLst>
                                  <p:par>
                                    <p:cTn id="12" presetID="10"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3000"/>
                                </p:stCondLst>
                                <p:childTnLst>
                                  <p:par>
                                    <p:cTn id="16" presetID="63" presetClass="path" presetSubtype="0" accel="50000" decel="50000" fill="hold" nodeType="afterEffect">
                                      <p:stCondLst>
                                        <p:cond delay="0"/>
                                      </p:stCondLst>
                                      <p:childTnLst>
                                        <p:animMotion origin="layout" path="M 4.41264E-6 3.7037E-6 L -0.2862 -0.00324 " pathEditMode="relative" rAng="0" ptsTypes="AA">
                                          <p:cBhvr>
                                            <p:cTn id="17" dur="2000" spd="-100000" fill="hold"/>
                                            <p:tgtEl>
                                              <p:spTgt spid="31"/>
                                            </p:tgtEl>
                                            <p:attrNameLst>
                                              <p:attrName>ppt_x</p:attrName>
                                              <p:attrName>ppt_y</p:attrName>
                                            </p:attrNameLst>
                                          </p:cBhvr>
                                          <p:rCtr x="-14310" y="-162"/>
                                        </p:animMotion>
                                      </p:childTnLst>
                                    </p:cTn>
                                  </p:par>
                                </p:childTnLst>
                              </p:cTn>
                            </p:par>
                            <p:par>
                              <p:cTn id="18" fill="hold">
                                <p:stCondLst>
                                  <p:cond delay="5000"/>
                                </p:stCondLst>
                                <p:childTnLst>
                                  <p:par>
                                    <p:cTn id="19" presetID="1" presetClass="entr" presetSubtype="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par>
                              <p:cTn id="21" fill="hold">
                                <p:stCondLst>
                                  <p:cond delay="5000"/>
                                </p:stCondLst>
                                <p:childTnLst>
                                  <p:par>
                                    <p:cTn id="22" presetID="49" presetClass="path" presetSubtype="0" accel="50000" fill="hold" nodeType="afterEffect">
                                      <p:stCondLst>
                                        <p:cond delay="0"/>
                                      </p:stCondLst>
                                      <p:childTnLst>
                                        <p:animMotion origin="layout" path="M -1.66667E-6 -1.95619E-6 L 0.31771 0.73033 " pathEditMode="relative" rAng="0" ptsTypes="AA">
                                          <p:cBhvr>
                                            <p:cTn id="23" dur="600" spd="-100000" fill="hold"/>
                                            <p:tgtEl>
                                              <p:spTgt spid="37"/>
                                            </p:tgtEl>
                                            <p:attrNameLst>
                                              <p:attrName>ppt_x</p:attrName>
                                              <p:attrName>ppt_y</p:attrName>
                                            </p:attrNameLst>
                                          </p:cBhvr>
                                          <p:rCtr x="15885" y="36501"/>
                                        </p:animMotion>
                                      </p:childTnLst>
                                    </p:cTn>
                                  </p:par>
                                </p:childTnLst>
                              </p:cTn>
                            </p:par>
                            <p:par>
                              <p:cTn id="24" fill="hold">
                                <p:stCondLst>
                                  <p:cond delay="5600"/>
                                </p:stCondLst>
                                <p:childTnLst>
                                  <p:par>
                                    <p:cTn id="25" presetID="1"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par>
                              <p:cTn id="27" fill="hold">
                                <p:stCondLst>
                                  <p:cond delay="5600"/>
                                </p:stCondLst>
                                <p:childTnLst>
                                  <p:par>
                                    <p:cTn id="28" presetID="49" presetClass="path" presetSubtype="0" accel="50000" fill="hold" nodeType="afterEffect">
                                      <p:stCondLst>
                                        <p:cond delay="0"/>
                                      </p:stCondLst>
                                      <p:childTnLst>
                                        <p:animMotion origin="layout" path="M 1.38889E-6 3.45679E-6 L 0.17066 0.86913 " pathEditMode="relative" rAng="0" ptsTypes="AA">
                                          <p:cBhvr>
                                            <p:cTn id="29" dur="600" spd="-100000" fill="hold"/>
                                            <p:tgtEl>
                                              <p:spTgt spid="42"/>
                                            </p:tgtEl>
                                            <p:attrNameLst>
                                              <p:attrName>ppt_x</p:attrName>
                                              <p:attrName>ppt_y</p:attrName>
                                            </p:attrNameLst>
                                          </p:cBhvr>
                                          <p:rCtr x="8524" y="43457"/>
                                        </p:animMotion>
                                      </p:childTnLst>
                                    </p:cTn>
                                  </p:par>
                                </p:childTnLst>
                              </p:cTn>
                            </p:par>
                            <p:par>
                              <p:cTn id="30" fill="hold">
                                <p:stCondLst>
                                  <p:cond delay="6200"/>
                                </p:stCondLst>
                                <p:childTnLst>
                                  <p:par>
                                    <p:cTn id="31" presetID="1" presetClass="entr" presetSubtype="0"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childTnLst>
                              </p:cTn>
                            </p:par>
                            <p:par>
                              <p:cTn id="33" fill="hold">
                                <p:stCondLst>
                                  <p:cond delay="6200"/>
                                </p:stCondLst>
                                <p:childTnLst>
                                  <p:par>
                                    <p:cTn id="34" presetID="49" presetClass="path" presetSubtype="0" accel="50000" fill="hold" nodeType="afterEffect">
                                      <p:stCondLst>
                                        <p:cond delay="0"/>
                                      </p:stCondLst>
                                      <p:childTnLst>
                                        <p:animMotion origin="layout" path="M 0 2.00555E-6 L 0 0.88121 " pathEditMode="relative" rAng="0" ptsTypes="AA">
                                          <p:cBhvr>
                                            <p:cTn id="35" dur="600" spd="-100000" fill="hold"/>
                                            <p:tgtEl>
                                              <p:spTgt spid="47"/>
                                            </p:tgtEl>
                                            <p:attrNameLst>
                                              <p:attrName>ppt_x</p:attrName>
                                              <p:attrName>ppt_y</p:attrName>
                                            </p:attrNameLst>
                                          </p:cBhvr>
                                          <p:rCtr x="0" y="44060"/>
                                        </p:animMotion>
                                      </p:childTnLst>
                                    </p:cTn>
                                  </p:par>
                                </p:childTnLst>
                              </p:cTn>
                            </p:par>
                            <p:par>
                              <p:cTn id="36" fill="hold">
                                <p:stCondLst>
                                  <p:cond delay="6800"/>
                                </p:stCondLst>
                                <p:childTnLst>
                                  <p:par>
                                    <p:cTn id="37" presetID="1"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par>
                              <p:cTn id="39" fill="hold">
                                <p:stCondLst>
                                  <p:cond delay="6800"/>
                                </p:stCondLst>
                                <p:childTnLst>
                                  <p:par>
                                    <p:cTn id="40" presetID="49" presetClass="path" presetSubtype="0" accel="50000" fill="hold" nodeType="afterEffect">
                                      <p:stCondLst>
                                        <p:cond delay="0"/>
                                      </p:stCondLst>
                                      <p:childTnLst>
                                        <p:animMotion origin="layout" path="M 3.88889E-6 -4.29497E-6 L -0.17049 0.86671 " pathEditMode="relative" rAng="0" ptsTypes="AA">
                                          <p:cBhvr>
                                            <p:cTn id="41" dur="600" spd="-100000" fill="hold"/>
                                            <p:tgtEl>
                                              <p:spTgt spid="52"/>
                                            </p:tgtEl>
                                            <p:attrNameLst>
                                              <p:attrName>ppt_x</p:attrName>
                                              <p:attrName>ppt_y</p:attrName>
                                            </p:attrNameLst>
                                          </p:cBhvr>
                                          <p:rCtr x="-8524" y="43320"/>
                                        </p:animMotion>
                                      </p:childTnLst>
                                    </p:cTn>
                                  </p:par>
                                </p:childTnLst>
                              </p:cTn>
                            </p:par>
                            <p:par>
                              <p:cTn id="42" fill="hold">
                                <p:stCondLst>
                                  <p:cond delay="7400"/>
                                </p:stCondLst>
                                <p:childTnLst>
                                  <p:par>
                                    <p:cTn id="43" presetID="1"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par>
                              <p:cTn id="45" fill="hold">
                                <p:stCondLst>
                                  <p:cond delay="7400"/>
                                </p:stCondLst>
                                <p:childTnLst>
                                  <p:par>
                                    <p:cTn id="46" presetID="49" presetClass="path" presetSubtype="0" accel="50000" fill="hold" nodeType="afterEffect">
                                      <p:stCondLst>
                                        <p:cond delay="0"/>
                                      </p:stCondLst>
                                      <p:childTnLst>
                                        <p:animMotion origin="layout" path="M 2.22222E-6 2.89108E-6 L -0.32778 0.75902 " pathEditMode="relative" rAng="0" ptsTypes="AA">
                                          <p:cBhvr>
                                            <p:cTn id="47" dur="600" spd="-100000" fill="hold"/>
                                            <p:tgtEl>
                                              <p:spTgt spid="57"/>
                                            </p:tgtEl>
                                            <p:attrNameLst>
                                              <p:attrName>ppt_x</p:attrName>
                                              <p:attrName>ppt_y</p:attrName>
                                            </p:attrNameLst>
                                          </p:cBhvr>
                                          <p:rCtr x="-16389" y="37951"/>
                                        </p:animMotion>
                                      </p:childTnLst>
                                    </p:cTn>
                                  </p:par>
                                </p:childTnLst>
                              </p:cTn>
                            </p:par>
                            <p:par>
                              <p:cTn id="48" fill="hold">
                                <p:stCondLst>
                                  <p:cond delay="8000"/>
                                </p:stCondLst>
                                <p:childTnLst>
                                  <p:par>
                                    <p:cTn id="49" presetID="2" presetClass="entr" presetSubtype="4"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par>
                              <p:cTn id="53" fill="hold">
                                <p:stCondLst>
                                  <p:cond delay="8500"/>
                                </p:stCondLst>
                                <p:childTnLst>
                                  <p:par>
                                    <p:cTn id="54" presetID="2" presetClass="entr" presetSubtype="4"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ppt_x"/>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par>
                              <p:cTn id="58" fill="hold">
                                <p:stCondLst>
                                  <p:cond delay="9000"/>
                                </p:stCondLst>
                                <p:childTnLst>
                                  <p:par>
                                    <p:cTn id="59" presetID="2" presetClass="entr" presetSubtype="4"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ppt_x"/>
                                              </p:val>
                                            </p:tav>
                                            <p:tav tm="100000">
                                              <p:val>
                                                <p:strVal val="#ppt_x"/>
                                              </p:val>
                                            </p:tav>
                                          </p:tavLst>
                                        </p:anim>
                                        <p:anim calcmode="lin" valueType="num">
                                          <p:cBhvr additive="base">
                                            <p:cTn id="62" dur="500" fill="hold"/>
                                            <p:tgtEl>
                                              <p:spTgt spid="34"/>
                                            </p:tgtEl>
                                            <p:attrNameLst>
                                              <p:attrName>ppt_y</p:attrName>
                                            </p:attrNameLst>
                                          </p:cBhvr>
                                          <p:tavLst>
                                            <p:tav tm="0">
                                              <p:val>
                                                <p:strVal val="1+#ppt_h/2"/>
                                              </p:val>
                                            </p:tav>
                                            <p:tav tm="100000">
                                              <p:val>
                                                <p:strVal val="#ppt_y"/>
                                              </p:val>
                                            </p:tav>
                                          </p:tavLst>
                                        </p:anim>
                                      </p:childTnLst>
                                    </p:cTn>
                                  </p:par>
                                </p:childTnLst>
                              </p:cTn>
                            </p:par>
                            <p:par>
                              <p:cTn id="63" fill="hold">
                                <p:stCondLst>
                                  <p:cond delay="9500"/>
                                </p:stCondLst>
                                <p:childTnLst>
                                  <p:par>
                                    <p:cTn id="64" presetID="2" presetClass="entr" presetSubtype="4"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ppt_x"/>
                                              </p:val>
                                            </p:tav>
                                            <p:tav tm="100000">
                                              <p:val>
                                                <p:strVal val="#ppt_x"/>
                                              </p:val>
                                            </p:tav>
                                          </p:tavLst>
                                        </p:anim>
                                        <p:anim calcmode="lin" valueType="num">
                                          <p:cBhvr additive="base">
                                            <p:cTn id="67" dur="500" fill="hold"/>
                                            <p:tgtEl>
                                              <p:spTgt spid="35"/>
                                            </p:tgtEl>
                                            <p:attrNameLst>
                                              <p:attrName>ppt_y</p:attrName>
                                            </p:attrNameLst>
                                          </p:cBhvr>
                                          <p:tavLst>
                                            <p:tav tm="0">
                                              <p:val>
                                                <p:strVal val="1+#ppt_h/2"/>
                                              </p:val>
                                            </p:tav>
                                            <p:tav tm="100000">
                                              <p:val>
                                                <p:strVal val="#ppt_y"/>
                                              </p:val>
                                            </p:tav>
                                          </p:tavLst>
                                        </p:anim>
                                      </p:childTnLst>
                                    </p:cTn>
                                  </p:par>
                                </p:childTnLst>
                              </p:cTn>
                            </p:par>
                            <p:par>
                              <p:cTn id="68" fill="hold">
                                <p:stCondLst>
                                  <p:cond delay="10000"/>
                                </p:stCondLst>
                                <p:childTnLst>
                                  <p:par>
                                    <p:cTn id="69" presetID="2" presetClass="entr" presetSubtype="4"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500" fill="hold"/>
                                            <p:tgtEl>
                                              <p:spTgt spid="36"/>
                                            </p:tgtEl>
                                            <p:attrNameLst>
                                              <p:attrName>ppt_x</p:attrName>
                                            </p:attrNameLst>
                                          </p:cBhvr>
                                          <p:tavLst>
                                            <p:tav tm="0">
                                              <p:val>
                                                <p:strVal val="#ppt_x"/>
                                              </p:val>
                                            </p:tav>
                                            <p:tav tm="100000">
                                              <p:val>
                                                <p:strVal val="#ppt_x"/>
                                              </p:val>
                                            </p:tav>
                                          </p:tavLst>
                                        </p:anim>
                                        <p:anim calcmode="lin" valueType="num">
                                          <p:cBhvr additive="base">
                                            <p:cTn id="72" dur="500" fill="hold"/>
                                            <p:tgtEl>
                                              <p:spTgt spid="36"/>
                                            </p:tgtEl>
                                            <p:attrNameLst>
                                              <p:attrName>ppt_y</p:attrName>
                                            </p:attrNameLst>
                                          </p:cBhvr>
                                          <p:tavLst>
                                            <p:tav tm="0">
                                              <p:val>
                                                <p:strVal val="1+#ppt_h/2"/>
                                              </p:val>
                                            </p:tav>
                                            <p:tav tm="100000">
                                              <p:val>
                                                <p:strVal val="#ppt_y"/>
                                              </p:val>
                                            </p:tav>
                                          </p:tavLst>
                                        </p:anim>
                                      </p:childTnLst>
                                    </p:cTn>
                                  </p:par>
                                </p:childTnLst>
                              </p:cTn>
                            </p:par>
                            <p:par>
                              <p:cTn id="73" fill="hold">
                                <p:stCondLst>
                                  <p:cond delay="10500"/>
                                </p:stCondLst>
                                <p:childTnLst>
                                  <p:par>
                                    <p:cTn id="74" presetID="2" presetClass="entr" presetSubtype="4" fill="hold" nodeType="after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ppt_x"/>
                                              </p:val>
                                            </p:tav>
                                            <p:tav tm="100000">
                                              <p:val>
                                                <p:strVal val="#ppt_x"/>
                                              </p:val>
                                            </p:tav>
                                          </p:tavLst>
                                        </p:anim>
                                        <p:anim calcmode="lin" valueType="num">
                                          <p:cBhvr additive="base">
                                            <p:cTn id="77"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632857" y="1363189"/>
            <a:ext cx="1684422" cy="1900524"/>
            <a:chOff x="1632857" y="1363189"/>
            <a:chExt cx="1684422" cy="1900524"/>
          </a:xfrm>
        </p:grpSpPr>
        <p:sp>
          <p:nvSpPr>
            <p:cNvPr id="93" name="Freeform 5"/>
            <p:cNvSpPr>
              <a:spLocks/>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94"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15875">
              <a:noFill/>
            </a:ln>
            <a:effectLst>
              <a:innerShdw blurRad="635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p>
          </p:txBody>
        </p:sp>
        <p:sp>
          <p:nvSpPr>
            <p:cNvPr id="95" name="文本框 94"/>
            <p:cNvSpPr txBox="1"/>
            <p:nvPr/>
          </p:nvSpPr>
          <p:spPr>
            <a:xfrm>
              <a:off x="1705546" y="2084234"/>
              <a:ext cx="1539044" cy="480950"/>
            </a:xfrm>
            <a:prstGeom prst="rect">
              <a:avLst/>
            </a:prstGeom>
            <a:noFill/>
          </p:spPr>
          <p:txBody>
            <a:bodyPr wrap="square" lIns="68580" tIns="34290" rIns="68580" bIns="34290" rtlCol="0">
              <a:spAutoFit/>
            </a:bodyPr>
            <a:lstStyle/>
            <a:p>
              <a:pPr algn="ctr"/>
              <a:r>
                <a:rPr lang="en-US" altLang="zh-CN" sz="3300" dirty="0">
                  <a:solidFill>
                    <a:schemeClr val="bg1"/>
                  </a:solidFill>
                  <a:latin typeface="Impact" panose="020B0806030902050204" pitchFamily="34" charset="0"/>
                </a:rPr>
                <a:t>50</a:t>
              </a:r>
              <a:r>
                <a:rPr lang="en-US" altLang="zh-CN" sz="2400" dirty="0">
                  <a:solidFill>
                    <a:schemeClr val="bg1"/>
                  </a:solidFill>
                  <a:latin typeface="Impact" panose="020B0806030902050204" pitchFamily="34" charset="0"/>
                </a:rPr>
                <a:t>%</a:t>
              </a:r>
              <a:endParaRPr lang="zh-CN" altLang="en-US" sz="2400" dirty="0">
                <a:solidFill>
                  <a:schemeClr val="bg1"/>
                </a:solidFill>
                <a:latin typeface="Impact" panose="020B0806030902050204" pitchFamily="34" charset="0"/>
              </a:endParaRPr>
            </a:p>
          </p:txBody>
        </p:sp>
      </p:grpSp>
      <p:grpSp>
        <p:nvGrpSpPr>
          <p:cNvPr id="4" name="组合 3"/>
          <p:cNvGrpSpPr/>
          <p:nvPr/>
        </p:nvGrpSpPr>
        <p:grpSpPr>
          <a:xfrm>
            <a:off x="3859600" y="1561523"/>
            <a:ext cx="1539044" cy="1672672"/>
            <a:chOff x="3859600" y="1561523"/>
            <a:chExt cx="1539044" cy="1672672"/>
          </a:xfrm>
        </p:grpSpPr>
        <p:grpSp>
          <p:nvGrpSpPr>
            <p:cNvPr id="96" name="组合 95"/>
            <p:cNvGrpSpPr/>
            <p:nvPr/>
          </p:nvGrpSpPr>
          <p:grpSpPr>
            <a:xfrm>
              <a:off x="3880733" y="1561523"/>
              <a:ext cx="1482478" cy="1672672"/>
              <a:chOff x="5331123" y="2557541"/>
              <a:chExt cx="1611146" cy="1817848"/>
            </a:xfrm>
          </p:grpSpPr>
          <p:sp>
            <p:nvSpPr>
              <p:cNvPr id="97" name="Freeform 5"/>
              <p:cNvSpPr>
                <a:spLocks/>
              </p:cNvSpPr>
              <p:nvPr/>
            </p:nvSpPr>
            <p:spPr bwMode="auto">
              <a:xfrm rot="5400000">
                <a:off x="5227772" y="2660892"/>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5"/>
              <p:cNvSpPr>
                <a:spLocks/>
              </p:cNvSpPr>
              <p:nvPr/>
            </p:nvSpPr>
            <p:spPr bwMode="auto">
              <a:xfrm rot="5400000">
                <a:off x="5474324" y="2879409"/>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15875">
                <a:noFill/>
              </a:ln>
              <a:effectLst>
                <a:innerShdw blurRad="63500" dist="25400" dir="81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99" name="文本框 98"/>
            <p:cNvSpPr txBox="1"/>
            <p:nvPr/>
          </p:nvSpPr>
          <p:spPr>
            <a:xfrm>
              <a:off x="3859600" y="2165887"/>
              <a:ext cx="1539044" cy="480950"/>
            </a:xfrm>
            <a:prstGeom prst="rect">
              <a:avLst/>
            </a:prstGeom>
            <a:noFill/>
          </p:spPr>
          <p:txBody>
            <a:bodyPr wrap="square" lIns="68580" tIns="34290" rIns="68580" bIns="34290" rtlCol="0">
              <a:spAutoFit/>
            </a:bodyPr>
            <a:lstStyle/>
            <a:p>
              <a:pPr algn="ctr"/>
              <a:r>
                <a:rPr lang="en-US" altLang="zh-CN" sz="3300" dirty="0">
                  <a:solidFill>
                    <a:schemeClr val="bg1"/>
                  </a:solidFill>
                  <a:latin typeface="Impact" panose="020B0806030902050204" pitchFamily="34" charset="0"/>
                </a:rPr>
                <a:t>25</a:t>
              </a:r>
              <a:r>
                <a:rPr lang="en-US" altLang="zh-CN" sz="2400" dirty="0">
                  <a:solidFill>
                    <a:schemeClr val="bg1"/>
                  </a:solidFill>
                  <a:latin typeface="Impact" panose="020B0806030902050204" pitchFamily="34" charset="0"/>
                </a:rPr>
                <a:t>%</a:t>
              </a:r>
              <a:endParaRPr lang="zh-CN" altLang="en-US" sz="2400" dirty="0">
                <a:solidFill>
                  <a:schemeClr val="bg1"/>
                </a:solidFill>
                <a:latin typeface="Impact" panose="020B0806030902050204" pitchFamily="34" charset="0"/>
              </a:endParaRPr>
            </a:p>
          </p:txBody>
        </p:sp>
      </p:grpSp>
      <p:grpSp>
        <p:nvGrpSpPr>
          <p:cNvPr id="100" name="组合 99"/>
          <p:cNvGrpSpPr/>
          <p:nvPr/>
        </p:nvGrpSpPr>
        <p:grpSpPr>
          <a:xfrm>
            <a:off x="5735335" y="1887620"/>
            <a:ext cx="1539044" cy="1358483"/>
            <a:chOff x="7992049" y="2392298"/>
            <a:chExt cx="2462220" cy="2173353"/>
          </a:xfrm>
        </p:grpSpPr>
        <p:grpSp>
          <p:nvGrpSpPr>
            <p:cNvPr id="101" name="组合 100"/>
            <p:cNvGrpSpPr/>
            <p:nvPr/>
          </p:nvGrpSpPr>
          <p:grpSpPr>
            <a:xfrm>
              <a:off x="8260045" y="2392298"/>
              <a:ext cx="1926228" cy="2173353"/>
              <a:chOff x="5331123" y="2557541"/>
              <a:chExt cx="1611146" cy="1817848"/>
            </a:xfrm>
          </p:grpSpPr>
          <p:sp>
            <p:nvSpPr>
              <p:cNvPr id="103" name="Freeform 5"/>
              <p:cNvSpPr>
                <a:spLocks/>
              </p:cNvSpPr>
              <p:nvPr/>
            </p:nvSpPr>
            <p:spPr bwMode="auto">
              <a:xfrm rot="5400000">
                <a:off x="5227772" y="2660892"/>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5"/>
              <p:cNvSpPr>
                <a:spLocks/>
              </p:cNvSpPr>
              <p:nvPr/>
            </p:nvSpPr>
            <p:spPr bwMode="auto">
              <a:xfrm rot="5400000">
                <a:off x="5474324" y="2879409"/>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15875">
                <a:noFill/>
              </a:ln>
              <a:effectLst>
                <a:innerShdw blurRad="63500" dist="25400" dir="81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102" name="文本框 101"/>
            <p:cNvSpPr txBox="1"/>
            <p:nvPr/>
          </p:nvSpPr>
          <p:spPr>
            <a:xfrm>
              <a:off x="7992049" y="3082409"/>
              <a:ext cx="2462220" cy="800219"/>
            </a:xfrm>
            <a:prstGeom prst="rect">
              <a:avLst/>
            </a:prstGeom>
            <a:noFill/>
          </p:spPr>
          <p:txBody>
            <a:bodyPr wrap="square" rtlCol="0">
              <a:spAutoFit/>
            </a:bodyPr>
            <a:lstStyle/>
            <a:p>
              <a:pPr algn="ctr"/>
              <a:r>
                <a:rPr lang="en-US" altLang="zh-CN" sz="3300" dirty="0">
                  <a:solidFill>
                    <a:schemeClr val="bg1"/>
                  </a:solidFill>
                  <a:latin typeface="Impact" panose="020B0806030902050204" pitchFamily="34" charset="0"/>
                </a:rPr>
                <a:t>10</a:t>
              </a:r>
              <a:r>
                <a:rPr lang="en-US" altLang="zh-CN" sz="2400" dirty="0">
                  <a:solidFill>
                    <a:schemeClr val="bg1"/>
                  </a:solidFill>
                  <a:latin typeface="Impact" panose="020B0806030902050204" pitchFamily="34" charset="0"/>
                </a:rPr>
                <a:t>%</a:t>
              </a:r>
              <a:endParaRPr lang="zh-CN" altLang="en-US" sz="2400" dirty="0">
                <a:solidFill>
                  <a:schemeClr val="bg1"/>
                </a:solidFill>
                <a:latin typeface="Impact" panose="020B0806030902050204" pitchFamily="34" charset="0"/>
              </a:endParaRPr>
            </a:p>
          </p:txBody>
        </p:sp>
      </p:grpSp>
      <p:sp>
        <p:nvSpPr>
          <p:cNvPr id="111" name="任意多边形 110"/>
          <p:cNvSpPr/>
          <p:nvPr/>
        </p:nvSpPr>
        <p:spPr>
          <a:xfrm rot="18900000" flipH="1">
            <a:off x="3509580" y="2400076"/>
            <a:ext cx="155038" cy="155038"/>
          </a:xfrm>
          <a:custGeom>
            <a:avLst/>
            <a:gdLst>
              <a:gd name="connsiteX0" fmla="*/ 0 w 1192530"/>
              <a:gd name="connsiteY0" fmla="*/ 1192530 h 1192530"/>
              <a:gd name="connsiteX1" fmla="*/ 0 w 1192530"/>
              <a:gd name="connsiteY1" fmla="*/ 0 h 1192530"/>
              <a:gd name="connsiteX2" fmla="*/ 369742 w 1192530"/>
              <a:gd name="connsiteY2" fmla="*/ 0 h 1192530"/>
              <a:gd name="connsiteX3" fmla="*/ 369742 w 1192530"/>
              <a:gd name="connsiteY3" fmla="*/ 826009 h 1192530"/>
              <a:gd name="connsiteX4" fmla="*/ 1192530 w 1192530"/>
              <a:gd name="connsiteY4" fmla="*/ 826009 h 1192530"/>
              <a:gd name="connsiteX5" fmla="*/ 1192530 w 1192530"/>
              <a:gd name="connsiteY5" fmla="*/ 1192530 h 119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2530" h="1192530">
                <a:moveTo>
                  <a:pt x="0" y="1192530"/>
                </a:moveTo>
                <a:lnTo>
                  <a:pt x="0" y="0"/>
                </a:lnTo>
                <a:lnTo>
                  <a:pt x="369742" y="0"/>
                </a:lnTo>
                <a:lnTo>
                  <a:pt x="369742" y="826009"/>
                </a:lnTo>
                <a:lnTo>
                  <a:pt x="1192530" y="826009"/>
                </a:lnTo>
                <a:lnTo>
                  <a:pt x="1192530" y="119253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2" name="任意多边形 111"/>
          <p:cNvSpPr/>
          <p:nvPr/>
        </p:nvSpPr>
        <p:spPr>
          <a:xfrm rot="18900000" flipH="1">
            <a:off x="5530947" y="2400076"/>
            <a:ext cx="155038" cy="155038"/>
          </a:xfrm>
          <a:custGeom>
            <a:avLst/>
            <a:gdLst>
              <a:gd name="connsiteX0" fmla="*/ 0 w 1192530"/>
              <a:gd name="connsiteY0" fmla="*/ 1192530 h 1192530"/>
              <a:gd name="connsiteX1" fmla="*/ 0 w 1192530"/>
              <a:gd name="connsiteY1" fmla="*/ 0 h 1192530"/>
              <a:gd name="connsiteX2" fmla="*/ 369742 w 1192530"/>
              <a:gd name="connsiteY2" fmla="*/ 0 h 1192530"/>
              <a:gd name="connsiteX3" fmla="*/ 369742 w 1192530"/>
              <a:gd name="connsiteY3" fmla="*/ 826009 h 1192530"/>
              <a:gd name="connsiteX4" fmla="*/ 1192530 w 1192530"/>
              <a:gd name="connsiteY4" fmla="*/ 826009 h 1192530"/>
              <a:gd name="connsiteX5" fmla="*/ 1192530 w 1192530"/>
              <a:gd name="connsiteY5" fmla="*/ 1192530 h 119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2530" h="1192530">
                <a:moveTo>
                  <a:pt x="0" y="1192530"/>
                </a:moveTo>
                <a:lnTo>
                  <a:pt x="0" y="0"/>
                </a:lnTo>
                <a:lnTo>
                  <a:pt x="369742" y="0"/>
                </a:lnTo>
                <a:lnTo>
                  <a:pt x="369742" y="826009"/>
                </a:lnTo>
                <a:lnTo>
                  <a:pt x="1192530" y="826009"/>
                </a:lnTo>
                <a:lnTo>
                  <a:pt x="1192530" y="119253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33" name="组合 132"/>
          <p:cNvGrpSpPr/>
          <p:nvPr/>
        </p:nvGrpSpPr>
        <p:grpSpPr>
          <a:xfrm>
            <a:off x="1737232" y="3490575"/>
            <a:ext cx="1768225" cy="781585"/>
            <a:chOff x="1256119" y="1638320"/>
            <a:chExt cx="1923767" cy="781585"/>
          </a:xfrm>
        </p:grpSpPr>
        <p:sp>
          <p:nvSpPr>
            <p:cNvPr id="134" name="TextBox 204"/>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5" name="TextBox 205"/>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36" name="组合 135"/>
          <p:cNvGrpSpPr/>
          <p:nvPr/>
        </p:nvGrpSpPr>
        <p:grpSpPr>
          <a:xfrm>
            <a:off x="4003479" y="3490575"/>
            <a:ext cx="1768225" cy="781585"/>
            <a:chOff x="1256119" y="1638320"/>
            <a:chExt cx="1923767" cy="781585"/>
          </a:xfrm>
        </p:grpSpPr>
        <p:sp>
          <p:nvSpPr>
            <p:cNvPr id="137"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8"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39" name="组合 138"/>
          <p:cNvGrpSpPr/>
          <p:nvPr/>
        </p:nvGrpSpPr>
        <p:grpSpPr>
          <a:xfrm>
            <a:off x="5856086" y="3490575"/>
            <a:ext cx="1768225" cy="781585"/>
            <a:chOff x="1256119" y="1638320"/>
            <a:chExt cx="1923767" cy="781585"/>
          </a:xfrm>
        </p:grpSpPr>
        <p:sp>
          <p:nvSpPr>
            <p:cNvPr id="140"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41"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Tree>
    <p:extLst>
      <p:ext uri="{BB962C8B-B14F-4D97-AF65-F5344CB8AC3E}">
        <p14:creationId xmlns:p14="http://schemas.microsoft.com/office/powerpoint/2010/main" val="5846652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wipe(left)">
                                      <p:cBhvr>
                                        <p:cTn id="13" dur="500"/>
                                        <p:tgtEl>
                                          <p:spTgt spid="11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12"/>
                                        </p:tgtEl>
                                        <p:attrNameLst>
                                          <p:attrName>style.visibility</p:attrName>
                                        </p:attrNameLst>
                                      </p:cBhvr>
                                      <p:to>
                                        <p:strVal val="visible"/>
                                      </p:to>
                                    </p:set>
                                    <p:animEffect transition="in" filter="wipe(left)">
                                      <p:cBhvr>
                                        <p:cTn id="23" dur="500"/>
                                        <p:tgtEl>
                                          <p:spTgt spid="11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00"/>
                                        </p:tgtEl>
                                        <p:attrNameLst>
                                          <p:attrName>style.visibility</p:attrName>
                                        </p:attrNameLst>
                                      </p:cBhvr>
                                      <p:to>
                                        <p:strVal val="visible"/>
                                      </p:to>
                                    </p:set>
                                    <p:anim calcmode="lin" valueType="num">
                                      <p:cBhvr>
                                        <p:cTn id="27" dur="500" fill="hold"/>
                                        <p:tgtEl>
                                          <p:spTgt spid="100"/>
                                        </p:tgtEl>
                                        <p:attrNameLst>
                                          <p:attrName>ppt_w</p:attrName>
                                        </p:attrNameLst>
                                      </p:cBhvr>
                                      <p:tavLst>
                                        <p:tav tm="0">
                                          <p:val>
                                            <p:fltVal val="0"/>
                                          </p:val>
                                        </p:tav>
                                        <p:tav tm="100000">
                                          <p:val>
                                            <p:strVal val="#ppt_w"/>
                                          </p:val>
                                        </p:tav>
                                      </p:tavLst>
                                    </p:anim>
                                    <p:anim calcmode="lin" valueType="num">
                                      <p:cBhvr>
                                        <p:cTn id="28" dur="500" fill="hold"/>
                                        <p:tgtEl>
                                          <p:spTgt spid="100"/>
                                        </p:tgtEl>
                                        <p:attrNameLst>
                                          <p:attrName>ppt_h</p:attrName>
                                        </p:attrNameLst>
                                      </p:cBhvr>
                                      <p:tavLst>
                                        <p:tav tm="0">
                                          <p:val>
                                            <p:fltVal val="0"/>
                                          </p:val>
                                        </p:tav>
                                        <p:tav tm="100000">
                                          <p:val>
                                            <p:strVal val="#ppt_h"/>
                                          </p:val>
                                        </p:tav>
                                      </p:tavLst>
                                    </p:anim>
                                    <p:animEffect transition="in" filter="fade">
                                      <p:cBhvr>
                                        <p:cTn id="29" dur="500"/>
                                        <p:tgtEl>
                                          <p:spTgt spid="100"/>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additive="base">
                                        <p:cTn id="33" dur="500" fill="hold"/>
                                        <p:tgtEl>
                                          <p:spTgt spid="133"/>
                                        </p:tgtEl>
                                        <p:attrNameLst>
                                          <p:attrName>ppt_x</p:attrName>
                                        </p:attrNameLst>
                                      </p:cBhvr>
                                      <p:tavLst>
                                        <p:tav tm="0">
                                          <p:val>
                                            <p:strVal val="1+#ppt_w/2"/>
                                          </p:val>
                                        </p:tav>
                                        <p:tav tm="100000">
                                          <p:val>
                                            <p:strVal val="#ppt_x"/>
                                          </p:val>
                                        </p:tav>
                                      </p:tavLst>
                                    </p:anim>
                                    <p:anim calcmode="lin" valueType="num">
                                      <p:cBhvr additive="base">
                                        <p:cTn id="34" dur="500" fill="hold"/>
                                        <p:tgtEl>
                                          <p:spTgt spid="13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136"/>
                                        </p:tgtEl>
                                        <p:attrNameLst>
                                          <p:attrName>style.visibility</p:attrName>
                                        </p:attrNameLst>
                                      </p:cBhvr>
                                      <p:to>
                                        <p:strVal val="visible"/>
                                      </p:to>
                                    </p:set>
                                    <p:anim calcmode="lin" valueType="num">
                                      <p:cBhvr additive="base">
                                        <p:cTn id="38" dur="500" fill="hold"/>
                                        <p:tgtEl>
                                          <p:spTgt spid="136"/>
                                        </p:tgtEl>
                                        <p:attrNameLst>
                                          <p:attrName>ppt_x</p:attrName>
                                        </p:attrNameLst>
                                      </p:cBhvr>
                                      <p:tavLst>
                                        <p:tav tm="0">
                                          <p:val>
                                            <p:strVal val="1+#ppt_w/2"/>
                                          </p:val>
                                        </p:tav>
                                        <p:tav tm="100000">
                                          <p:val>
                                            <p:strVal val="#ppt_x"/>
                                          </p:val>
                                        </p:tav>
                                      </p:tavLst>
                                    </p:anim>
                                    <p:anim calcmode="lin" valueType="num">
                                      <p:cBhvr additive="base">
                                        <p:cTn id="39" dur="500" fill="hold"/>
                                        <p:tgtEl>
                                          <p:spTgt spid="136"/>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additive="base">
                                        <p:cTn id="43" dur="500" fill="hold"/>
                                        <p:tgtEl>
                                          <p:spTgt spid="139"/>
                                        </p:tgtEl>
                                        <p:attrNameLst>
                                          <p:attrName>ppt_x</p:attrName>
                                        </p:attrNameLst>
                                      </p:cBhvr>
                                      <p:tavLst>
                                        <p:tav tm="0">
                                          <p:val>
                                            <p:strVal val="1+#ppt_w/2"/>
                                          </p:val>
                                        </p:tav>
                                        <p:tav tm="100000">
                                          <p:val>
                                            <p:strVal val="#ppt_x"/>
                                          </p:val>
                                        </p:tav>
                                      </p:tavLst>
                                    </p:anim>
                                    <p:anim calcmode="lin" valueType="num">
                                      <p:cBhvr additive="base">
                                        <p:cTn id="44" dur="5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5"/>
          <p:cNvSpPr>
            <a:spLocks/>
          </p:cNvSpPr>
          <p:nvPr/>
        </p:nvSpPr>
        <p:spPr bwMode="invGray">
          <a:xfrm>
            <a:off x="3719557" y="4826849"/>
            <a:ext cx="262800" cy="24335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1" name="Freeform 7"/>
          <p:cNvSpPr>
            <a:spLocks/>
          </p:cNvSpPr>
          <p:nvPr/>
        </p:nvSpPr>
        <p:spPr bwMode="invGray">
          <a:xfrm>
            <a:off x="4664835" y="859370"/>
            <a:ext cx="1049859" cy="1054553"/>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2" name="Freeform 8"/>
          <p:cNvSpPr>
            <a:spLocks/>
          </p:cNvSpPr>
          <p:nvPr/>
        </p:nvSpPr>
        <p:spPr bwMode="invGray">
          <a:xfrm>
            <a:off x="4770758" y="1670564"/>
            <a:ext cx="787060" cy="607659"/>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Freeform 9"/>
          <p:cNvSpPr>
            <a:spLocks/>
          </p:cNvSpPr>
          <p:nvPr/>
        </p:nvSpPr>
        <p:spPr bwMode="gray">
          <a:xfrm>
            <a:off x="4604496" y="2008317"/>
            <a:ext cx="561803" cy="59585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4" name="Freeform 10"/>
          <p:cNvSpPr>
            <a:spLocks/>
          </p:cNvSpPr>
          <p:nvPr/>
        </p:nvSpPr>
        <p:spPr bwMode="gray">
          <a:xfrm>
            <a:off x="4175435" y="2142532"/>
            <a:ext cx="525600" cy="81267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5" name="Freeform 11"/>
          <p:cNvSpPr>
            <a:spLocks/>
          </p:cNvSpPr>
          <p:nvPr/>
        </p:nvSpPr>
        <p:spPr bwMode="gray">
          <a:xfrm>
            <a:off x="4328288" y="2349018"/>
            <a:ext cx="168942" cy="193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6" name="Freeform 12"/>
          <p:cNvSpPr>
            <a:spLocks/>
          </p:cNvSpPr>
          <p:nvPr/>
        </p:nvSpPr>
        <p:spPr bwMode="gray">
          <a:xfrm>
            <a:off x="4436895" y="2444887"/>
            <a:ext cx="132741" cy="182887"/>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7" name="Freeform 13"/>
          <p:cNvSpPr>
            <a:spLocks/>
          </p:cNvSpPr>
          <p:nvPr/>
        </p:nvSpPr>
        <p:spPr bwMode="gray">
          <a:xfrm>
            <a:off x="4436895" y="2456686"/>
            <a:ext cx="50951" cy="61945"/>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8" name="Freeform 14"/>
          <p:cNvSpPr>
            <a:spLocks/>
          </p:cNvSpPr>
          <p:nvPr/>
        </p:nvSpPr>
        <p:spPr bwMode="gray">
          <a:xfrm>
            <a:off x="4317562" y="2674971"/>
            <a:ext cx="646274" cy="438045"/>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39" name="Freeform 15"/>
          <p:cNvSpPr>
            <a:spLocks/>
          </p:cNvSpPr>
          <p:nvPr/>
        </p:nvSpPr>
        <p:spPr bwMode="gray">
          <a:xfrm>
            <a:off x="4450303" y="3025998"/>
            <a:ext cx="536327" cy="485242"/>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0" name="Freeform 16"/>
          <p:cNvSpPr>
            <a:spLocks/>
          </p:cNvSpPr>
          <p:nvPr/>
        </p:nvSpPr>
        <p:spPr bwMode="invGray">
          <a:xfrm>
            <a:off x="4890092" y="3413896"/>
            <a:ext cx="96539" cy="84070"/>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1" name="Freeform 17"/>
          <p:cNvSpPr>
            <a:spLocks/>
          </p:cNvSpPr>
          <p:nvPr/>
        </p:nvSpPr>
        <p:spPr bwMode="gray">
          <a:xfrm>
            <a:off x="4652766" y="3472892"/>
            <a:ext cx="356658" cy="448369"/>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2" name="Freeform 18"/>
          <p:cNvSpPr>
            <a:spLocks/>
          </p:cNvSpPr>
          <p:nvPr/>
        </p:nvSpPr>
        <p:spPr bwMode="gray">
          <a:xfrm>
            <a:off x="4473096" y="3825394"/>
            <a:ext cx="406268" cy="557512"/>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3" name="Freeform 19"/>
          <p:cNvSpPr>
            <a:spLocks/>
          </p:cNvSpPr>
          <p:nvPr/>
        </p:nvSpPr>
        <p:spPr bwMode="gray">
          <a:xfrm>
            <a:off x="3852299" y="4176419"/>
            <a:ext cx="753540" cy="581110"/>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4" name="Freeform 20"/>
          <p:cNvSpPr>
            <a:spLocks/>
          </p:cNvSpPr>
          <p:nvPr/>
        </p:nvSpPr>
        <p:spPr bwMode="gray">
          <a:xfrm>
            <a:off x="3350833" y="4067276"/>
            <a:ext cx="741472" cy="581110"/>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5" name="Freeform 21"/>
          <p:cNvSpPr>
            <a:spLocks/>
          </p:cNvSpPr>
          <p:nvPr/>
        </p:nvSpPr>
        <p:spPr bwMode="invGray">
          <a:xfrm>
            <a:off x="3279769" y="3739849"/>
            <a:ext cx="551076" cy="535388"/>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6" name="Freeform 22"/>
          <p:cNvSpPr>
            <a:spLocks/>
          </p:cNvSpPr>
          <p:nvPr/>
        </p:nvSpPr>
        <p:spPr bwMode="invGray">
          <a:xfrm>
            <a:off x="2657629" y="3702976"/>
            <a:ext cx="848738" cy="933612"/>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7" name="Freeform 23"/>
          <p:cNvSpPr>
            <a:spLocks/>
          </p:cNvSpPr>
          <p:nvPr/>
        </p:nvSpPr>
        <p:spPr bwMode="invGray">
          <a:xfrm>
            <a:off x="1072783" y="2624825"/>
            <a:ext cx="1804741" cy="1187293"/>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8" name="Freeform 24"/>
          <p:cNvSpPr>
            <a:spLocks/>
          </p:cNvSpPr>
          <p:nvPr/>
        </p:nvSpPr>
        <p:spPr bwMode="gray">
          <a:xfrm>
            <a:off x="2768917" y="3111542"/>
            <a:ext cx="1132990" cy="95720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9" name="Freeform 25"/>
          <p:cNvSpPr>
            <a:spLocks/>
          </p:cNvSpPr>
          <p:nvPr/>
        </p:nvSpPr>
        <p:spPr bwMode="invGray">
          <a:xfrm>
            <a:off x="2111916" y="2444887"/>
            <a:ext cx="1170534" cy="933611"/>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0" name="Freeform 26"/>
          <p:cNvSpPr>
            <a:spLocks/>
          </p:cNvSpPr>
          <p:nvPr/>
        </p:nvSpPr>
        <p:spPr bwMode="gray">
          <a:xfrm>
            <a:off x="4234431" y="3629231"/>
            <a:ext cx="454537" cy="646006"/>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1" name="Freeform 27"/>
          <p:cNvSpPr>
            <a:spLocks/>
          </p:cNvSpPr>
          <p:nvPr/>
        </p:nvSpPr>
        <p:spPr bwMode="gray">
          <a:xfrm>
            <a:off x="3779895" y="3629231"/>
            <a:ext cx="525600" cy="634206"/>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2" name="Freeform 28"/>
          <p:cNvSpPr>
            <a:spLocks/>
          </p:cNvSpPr>
          <p:nvPr/>
        </p:nvSpPr>
        <p:spPr bwMode="gray">
          <a:xfrm>
            <a:off x="3734307" y="3269355"/>
            <a:ext cx="728064" cy="483767"/>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3" name="Freeform 29"/>
          <p:cNvSpPr>
            <a:spLocks/>
          </p:cNvSpPr>
          <p:nvPr/>
        </p:nvSpPr>
        <p:spPr bwMode="gray">
          <a:xfrm>
            <a:off x="4317562" y="3098267"/>
            <a:ext cx="454537" cy="584060"/>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4" name="Freeform 30"/>
          <p:cNvSpPr>
            <a:spLocks/>
          </p:cNvSpPr>
          <p:nvPr/>
        </p:nvSpPr>
        <p:spPr bwMode="gray">
          <a:xfrm>
            <a:off x="3912634" y="2916854"/>
            <a:ext cx="561803" cy="544237"/>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5" name="Freeform 31"/>
          <p:cNvSpPr>
            <a:spLocks/>
          </p:cNvSpPr>
          <p:nvPr/>
        </p:nvSpPr>
        <p:spPr bwMode="invGray">
          <a:xfrm>
            <a:off x="3901909" y="2421289"/>
            <a:ext cx="371407" cy="691727"/>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6" name="Freeform 32"/>
          <p:cNvSpPr>
            <a:spLocks/>
          </p:cNvSpPr>
          <p:nvPr/>
        </p:nvSpPr>
        <p:spPr bwMode="gray">
          <a:xfrm>
            <a:off x="3506368" y="2542230"/>
            <a:ext cx="480013" cy="91886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7" name="Freeform 33"/>
          <p:cNvSpPr>
            <a:spLocks/>
          </p:cNvSpPr>
          <p:nvPr/>
        </p:nvSpPr>
        <p:spPr bwMode="invGray">
          <a:xfrm>
            <a:off x="3417873" y="2554029"/>
            <a:ext cx="261459" cy="473443"/>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8" name="Freeform 34"/>
          <p:cNvSpPr>
            <a:spLocks/>
          </p:cNvSpPr>
          <p:nvPr/>
        </p:nvSpPr>
        <p:spPr bwMode="invGray">
          <a:xfrm>
            <a:off x="2480641" y="2082062"/>
            <a:ext cx="1277800" cy="1271363"/>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9" name="Freeform 35"/>
          <p:cNvSpPr>
            <a:spLocks/>
          </p:cNvSpPr>
          <p:nvPr/>
        </p:nvSpPr>
        <p:spPr bwMode="invGray">
          <a:xfrm>
            <a:off x="2886910" y="908042"/>
            <a:ext cx="2122514" cy="1877546"/>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0" name="Freeform 36"/>
          <p:cNvSpPr>
            <a:spLocks/>
          </p:cNvSpPr>
          <p:nvPr/>
        </p:nvSpPr>
        <p:spPr bwMode="invGray">
          <a:xfrm>
            <a:off x="930656" y="1223670"/>
            <a:ext cx="1897258" cy="1561918"/>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1" name="Freeform 37"/>
          <p:cNvSpPr>
            <a:spLocks/>
          </p:cNvSpPr>
          <p:nvPr/>
        </p:nvSpPr>
        <p:spPr bwMode="invGray">
          <a:xfrm>
            <a:off x="4879365" y="4090875"/>
            <a:ext cx="190396" cy="390848"/>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6" name="TextBox 77"/>
          <p:cNvSpPr txBox="1"/>
          <p:nvPr/>
        </p:nvSpPr>
        <p:spPr>
          <a:xfrm>
            <a:off x="6048855" y="2473728"/>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2"/>
                </a:solidFill>
                <a:latin typeface="微软雅黑"/>
              </a:rPr>
              <a:t>标题文字</a:t>
            </a:r>
            <a:endParaRPr lang="en-US" altLang="zh-CN" sz="1200" dirty="0">
              <a:solidFill>
                <a:schemeClr val="bg2"/>
              </a:solidFill>
              <a:latin typeface="微软雅黑"/>
            </a:endParaRPr>
          </a:p>
          <a:p>
            <a:r>
              <a:rPr lang="zh-CN" altLang="en-US" sz="800" dirty="0">
                <a:solidFill>
                  <a:srgbClr val="080808"/>
                </a:solidFill>
                <a:latin typeface="微软雅黑"/>
              </a:rPr>
              <a:t>单击此处添加文本单击此处添加文本</a:t>
            </a:r>
            <a:endParaRPr lang="en-US" altLang="zh-CN" sz="800" dirty="0">
              <a:solidFill>
                <a:srgbClr val="080808"/>
              </a:solidFill>
              <a:latin typeface="微软雅黑"/>
            </a:endParaRPr>
          </a:p>
          <a:p>
            <a:r>
              <a:rPr lang="zh-CN" altLang="en-US" sz="800" dirty="0">
                <a:solidFill>
                  <a:srgbClr val="080808"/>
                </a:solidFill>
                <a:latin typeface="微软雅黑"/>
              </a:rPr>
              <a:t>单击此处添加文本单击此处添加文本</a:t>
            </a:r>
            <a:endParaRPr lang="en-US" altLang="zh-CN" sz="800" dirty="0">
              <a:solidFill>
                <a:srgbClr val="080808"/>
              </a:solidFill>
              <a:latin typeface="微软雅黑"/>
            </a:endParaRPr>
          </a:p>
        </p:txBody>
      </p:sp>
      <p:sp>
        <p:nvSpPr>
          <p:cNvPr id="67" name="TextBox 77"/>
          <p:cNvSpPr txBox="1"/>
          <p:nvPr/>
        </p:nvSpPr>
        <p:spPr>
          <a:xfrm>
            <a:off x="6048855" y="3311622"/>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a:rPr>
              <a:t>标题文字</a:t>
            </a:r>
            <a:endParaRPr lang="en-US" altLang="zh-CN" sz="1200" dirty="0">
              <a:solidFill>
                <a:schemeClr val="tx2"/>
              </a:solidFill>
              <a:latin typeface="微软雅黑"/>
            </a:endParaRPr>
          </a:p>
          <a:p>
            <a:r>
              <a:rPr lang="zh-CN" altLang="en-US" sz="800" dirty="0">
                <a:solidFill>
                  <a:srgbClr val="080808"/>
                </a:solidFill>
                <a:latin typeface="微软雅黑"/>
              </a:rPr>
              <a:t>单击此处添加文本单击此处添加文本</a:t>
            </a:r>
            <a:endParaRPr lang="en-US" altLang="zh-CN" sz="800" dirty="0">
              <a:solidFill>
                <a:srgbClr val="080808"/>
              </a:solidFill>
              <a:latin typeface="微软雅黑"/>
            </a:endParaRPr>
          </a:p>
          <a:p>
            <a:r>
              <a:rPr lang="zh-CN" altLang="en-US" sz="800" dirty="0">
                <a:solidFill>
                  <a:srgbClr val="080808"/>
                </a:solidFill>
                <a:latin typeface="微软雅黑"/>
              </a:rPr>
              <a:t>单击此处添加文本单击此处添加文本</a:t>
            </a:r>
            <a:endParaRPr lang="en-US" altLang="zh-CN" sz="800" dirty="0">
              <a:solidFill>
                <a:srgbClr val="080808"/>
              </a:solidFill>
              <a:latin typeface="微软雅黑"/>
            </a:endParaRPr>
          </a:p>
        </p:txBody>
      </p:sp>
      <p:sp>
        <p:nvSpPr>
          <p:cNvPr id="62"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63"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6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30436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1+#ppt_w/2"/>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6"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1+#ppt_w/2"/>
                                          </p:val>
                                        </p:tav>
                                        <p:tav tm="100000">
                                          <p:val>
                                            <p:strVal val="#ppt_x"/>
                                          </p:val>
                                        </p:tav>
                                      </p:tavLst>
                                    </p:anim>
                                    <p:anim calcmode="lin" valueType="num">
                                      <p:cBhvr additive="base">
                                        <p:cTn id="33" dur="500" fill="hold"/>
                                        <p:tgtEl>
                                          <p:spTgt spid="3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6"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6"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1+#ppt_w/2"/>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6"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1+#ppt_w/2"/>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6"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1+#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6"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fill="hold"/>
                                        <p:tgtEl>
                                          <p:spTgt spid="40"/>
                                        </p:tgtEl>
                                        <p:attrNameLst>
                                          <p:attrName>ppt_x</p:attrName>
                                        </p:attrNameLst>
                                      </p:cBhvr>
                                      <p:tavLst>
                                        <p:tav tm="0">
                                          <p:val>
                                            <p:strVal val="1+#ppt_w/2"/>
                                          </p:val>
                                        </p:tav>
                                        <p:tav tm="100000">
                                          <p:val>
                                            <p:strVal val="#ppt_x"/>
                                          </p:val>
                                        </p:tav>
                                      </p:tavLst>
                                    </p:anim>
                                    <p:anim calcmode="lin" valueType="num">
                                      <p:cBhvr additive="base">
                                        <p:cTn id="58" dur="500" fill="hold"/>
                                        <p:tgtEl>
                                          <p:spTgt spid="4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6"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fill="hold"/>
                                        <p:tgtEl>
                                          <p:spTgt spid="41"/>
                                        </p:tgtEl>
                                        <p:attrNameLst>
                                          <p:attrName>ppt_x</p:attrName>
                                        </p:attrNameLst>
                                      </p:cBhvr>
                                      <p:tavLst>
                                        <p:tav tm="0">
                                          <p:val>
                                            <p:strVal val="1+#ppt_w/2"/>
                                          </p:val>
                                        </p:tav>
                                        <p:tav tm="100000">
                                          <p:val>
                                            <p:strVal val="#ppt_x"/>
                                          </p:val>
                                        </p:tav>
                                      </p:tavLst>
                                    </p:anim>
                                    <p:anim calcmode="lin" valueType="num">
                                      <p:cBhvr additive="base">
                                        <p:cTn id="63" dur="500" fill="hold"/>
                                        <p:tgtEl>
                                          <p:spTgt spid="4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6"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1+#ppt_w/2"/>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6" fill="hold" grpId="0" nodeType="after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additive="base">
                                        <p:cTn id="72" dur="500" fill="hold"/>
                                        <p:tgtEl>
                                          <p:spTgt spid="43"/>
                                        </p:tgtEl>
                                        <p:attrNameLst>
                                          <p:attrName>ppt_x</p:attrName>
                                        </p:attrNameLst>
                                      </p:cBhvr>
                                      <p:tavLst>
                                        <p:tav tm="0">
                                          <p:val>
                                            <p:strVal val="1+#ppt_w/2"/>
                                          </p:val>
                                        </p:tav>
                                        <p:tav tm="100000">
                                          <p:val>
                                            <p:strVal val="#ppt_x"/>
                                          </p:val>
                                        </p:tav>
                                      </p:tavLst>
                                    </p:anim>
                                    <p:anim calcmode="lin" valueType="num">
                                      <p:cBhvr additive="base">
                                        <p:cTn id="73" dur="500" fill="hold"/>
                                        <p:tgtEl>
                                          <p:spTgt spid="4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6" fill="hold" grpId="0" nodeType="after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500" fill="hold"/>
                                        <p:tgtEl>
                                          <p:spTgt spid="44"/>
                                        </p:tgtEl>
                                        <p:attrNameLst>
                                          <p:attrName>ppt_x</p:attrName>
                                        </p:attrNameLst>
                                      </p:cBhvr>
                                      <p:tavLst>
                                        <p:tav tm="0">
                                          <p:val>
                                            <p:strVal val="1+#ppt_w/2"/>
                                          </p:val>
                                        </p:tav>
                                        <p:tav tm="100000">
                                          <p:val>
                                            <p:strVal val="#ppt_x"/>
                                          </p:val>
                                        </p:tav>
                                      </p:tavLst>
                                    </p:anim>
                                    <p:anim calcmode="lin" valueType="num">
                                      <p:cBhvr additive="base">
                                        <p:cTn id="78" dur="500" fill="hold"/>
                                        <p:tgtEl>
                                          <p:spTgt spid="4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6"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additive="base">
                                        <p:cTn id="82" dur="500" fill="hold"/>
                                        <p:tgtEl>
                                          <p:spTgt spid="45"/>
                                        </p:tgtEl>
                                        <p:attrNameLst>
                                          <p:attrName>ppt_x</p:attrName>
                                        </p:attrNameLst>
                                      </p:cBhvr>
                                      <p:tavLst>
                                        <p:tav tm="0">
                                          <p:val>
                                            <p:strVal val="1+#ppt_w/2"/>
                                          </p:val>
                                        </p:tav>
                                        <p:tav tm="100000">
                                          <p:val>
                                            <p:strVal val="#ppt_x"/>
                                          </p:val>
                                        </p:tav>
                                      </p:tavLst>
                                    </p:anim>
                                    <p:anim calcmode="lin" valueType="num">
                                      <p:cBhvr additive="base">
                                        <p:cTn id="83" dur="500" fill="hold"/>
                                        <p:tgtEl>
                                          <p:spTgt spid="4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6"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1+#ppt_w/2"/>
                                          </p:val>
                                        </p:tav>
                                        <p:tav tm="100000">
                                          <p:val>
                                            <p:strVal val="#ppt_x"/>
                                          </p:val>
                                        </p:tav>
                                      </p:tavLst>
                                    </p:anim>
                                    <p:anim calcmode="lin" valueType="num">
                                      <p:cBhvr additive="base">
                                        <p:cTn id="88" dur="500" fill="hold"/>
                                        <p:tgtEl>
                                          <p:spTgt spid="4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6" fill="hold" grpId="0" nodeType="after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1+#ppt_w/2"/>
                                          </p:val>
                                        </p:tav>
                                        <p:tav tm="100000">
                                          <p:val>
                                            <p:strVal val="#ppt_x"/>
                                          </p:val>
                                        </p:tav>
                                      </p:tavLst>
                                    </p:anim>
                                    <p:anim calcmode="lin" valueType="num">
                                      <p:cBhvr additive="base">
                                        <p:cTn id="93" dur="500" fill="hold"/>
                                        <p:tgtEl>
                                          <p:spTgt spid="4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6"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additive="base">
                                        <p:cTn id="97" dur="500" fill="hold"/>
                                        <p:tgtEl>
                                          <p:spTgt spid="48"/>
                                        </p:tgtEl>
                                        <p:attrNameLst>
                                          <p:attrName>ppt_x</p:attrName>
                                        </p:attrNameLst>
                                      </p:cBhvr>
                                      <p:tavLst>
                                        <p:tav tm="0">
                                          <p:val>
                                            <p:strVal val="1+#ppt_w/2"/>
                                          </p:val>
                                        </p:tav>
                                        <p:tav tm="100000">
                                          <p:val>
                                            <p:strVal val="#ppt_x"/>
                                          </p:val>
                                        </p:tav>
                                      </p:tavLst>
                                    </p:anim>
                                    <p:anim calcmode="lin" valueType="num">
                                      <p:cBhvr additive="base">
                                        <p:cTn id="98" dur="500" fill="hold"/>
                                        <p:tgtEl>
                                          <p:spTgt spid="4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6" fill="hold" grpId="0" nodeType="afterEffect">
                                  <p:stCondLst>
                                    <p:cond delay="0"/>
                                  </p:stCondLst>
                                  <p:childTnLst>
                                    <p:set>
                                      <p:cBhvr>
                                        <p:cTn id="101" dur="1" fill="hold">
                                          <p:stCondLst>
                                            <p:cond delay="0"/>
                                          </p:stCondLst>
                                        </p:cTn>
                                        <p:tgtEl>
                                          <p:spTgt spid="49"/>
                                        </p:tgtEl>
                                        <p:attrNameLst>
                                          <p:attrName>style.visibility</p:attrName>
                                        </p:attrNameLst>
                                      </p:cBhvr>
                                      <p:to>
                                        <p:strVal val="visible"/>
                                      </p:to>
                                    </p:set>
                                    <p:anim calcmode="lin" valueType="num">
                                      <p:cBhvr additive="base">
                                        <p:cTn id="102" dur="500" fill="hold"/>
                                        <p:tgtEl>
                                          <p:spTgt spid="49"/>
                                        </p:tgtEl>
                                        <p:attrNameLst>
                                          <p:attrName>ppt_x</p:attrName>
                                        </p:attrNameLst>
                                      </p:cBhvr>
                                      <p:tavLst>
                                        <p:tav tm="0">
                                          <p:val>
                                            <p:strVal val="1+#ppt_w/2"/>
                                          </p:val>
                                        </p:tav>
                                        <p:tav tm="100000">
                                          <p:val>
                                            <p:strVal val="#ppt_x"/>
                                          </p:val>
                                        </p:tav>
                                      </p:tavLst>
                                    </p:anim>
                                    <p:anim calcmode="lin" valueType="num">
                                      <p:cBhvr additive="base">
                                        <p:cTn id="103" dur="500" fill="hold"/>
                                        <p:tgtEl>
                                          <p:spTgt spid="4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6"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 calcmode="lin" valueType="num">
                                      <p:cBhvr additive="base">
                                        <p:cTn id="107" dur="500" fill="hold"/>
                                        <p:tgtEl>
                                          <p:spTgt spid="50"/>
                                        </p:tgtEl>
                                        <p:attrNameLst>
                                          <p:attrName>ppt_x</p:attrName>
                                        </p:attrNameLst>
                                      </p:cBhvr>
                                      <p:tavLst>
                                        <p:tav tm="0">
                                          <p:val>
                                            <p:strVal val="1+#ppt_w/2"/>
                                          </p:val>
                                        </p:tav>
                                        <p:tav tm="100000">
                                          <p:val>
                                            <p:strVal val="#ppt_x"/>
                                          </p:val>
                                        </p:tav>
                                      </p:tavLst>
                                    </p:anim>
                                    <p:anim calcmode="lin" valueType="num">
                                      <p:cBhvr additive="base">
                                        <p:cTn id="108" dur="500" fill="hold"/>
                                        <p:tgtEl>
                                          <p:spTgt spid="5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6" fill="hold" grpId="0" nodeType="afterEffect">
                                  <p:stCondLst>
                                    <p:cond delay="0"/>
                                  </p:stCondLst>
                                  <p:childTnLst>
                                    <p:set>
                                      <p:cBhvr>
                                        <p:cTn id="111" dur="1" fill="hold">
                                          <p:stCondLst>
                                            <p:cond delay="0"/>
                                          </p:stCondLst>
                                        </p:cTn>
                                        <p:tgtEl>
                                          <p:spTgt spid="51"/>
                                        </p:tgtEl>
                                        <p:attrNameLst>
                                          <p:attrName>style.visibility</p:attrName>
                                        </p:attrNameLst>
                                      </p:cBhvr>
                                      <p:to>
                                        <p:strVal val="visible"/>
                                      </p:to>
                                    </p:set>
                                    <p:anim calcmode="lin" valueType="num">
                                      <p:cBhvr additive="base">
                                        <p:cTn id="112" dur="500" fill="hold"/>
                                        <p:tgtEl>
                                          <p:spTgt spid="51"/>
                                        </p:tgtEl>
                                        <p:attrNameLst>
                                          <p:attrName>ppt_x</p:attrName>
                                        </p:attrNameLst>
                                      </p:cBhvr>
                                      <p:tavLst>
                                        <p:tav tm="0">
                                          <p:val>
                                            <p:strVal val="1+#ppt_w/2"/>
                                          </p:val>
                                        </p:tav>
                                        <p:tav tm="100000">
                                          <p:val>
                                            <p:strVal val="#ppt_x"/>
                                          </p:val>
                                        </p:tav>
                                      </p:tavLst>
                                    </p:anim>
                                    <p:anim calcmode="lin" valueType="num">
                                      <p:cBhvr additive="base">
                                        <p:cTn id="113" dur="500" fill="hold"/>
                                        <p:tgtEl>
                                          <p:spTgt spid="5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6"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additive="base">
                                        <p:cTn id="117" dur="500" fill="hold"/>
                                        <p:tgtEl>
                                          <p:spTgt spid="52"/>
                                        </p:tgtEl>
                                        <p:attrNameLst>
                                          <p:attrName>ppt_x</p:attrName>
                                        </p:attrNameLst>
                                      </p:cBhvr>
                                      <p:tavLst>
                                        <p:tav tm="0">
                                          <p:val>
                                            <p:strVal val="1+#ppt_w/2"/>
                                          </p:val>
                                        </p:tav>
                                        <p:tav tm="100000">
                                          <p:val>
                                            <p:strVal val="#ppt_x"/>
                                          </p:val>
                                        </p:tav>
                                      </p:tavLst>
                                    </p:anim>
                                    <p:anim calcmode="lin" valueType="num">
                                      <p:cBhvr additive="base">
                                        <p:cTn id="118" dur="500" fill="hold"/>
                                        <p:tgtEl>
                                          <p:spTgt spid="5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6" fill="hold" grpId="0" nodeType="afterEffect">
                                  <p:stCondLst>
                                    <p:cond delay="0"/>
                                  </p:stCondLst>
                                  <p:childTnLst>
                                    <p:set>
                                      <p:cBhvr>
                                        <p:cTn id="121" dur="1" fill="hold">
                                          <p:stCondLst>
                                            <p:cond delay="0"/>
                                          </p:stCondLst>
                                        </p:cTn>
                                        <p:tgtEl>
                                          <p:spTgt spid="53"/>
                                        </p:tgtEl>
                                        <p:attrNameLst>
                                          <p:attrName>style.visibility</p:attrName>
                                        </p:attrNameLst>
                                      </p:cBhvr>
                                      <p:to>
                                        <p:strVal val="visible"/>
                                      </p:to>
                                    </p:set>
                                    <p:anim calcmode="lin" valueType="num">
                                      <p:cBhvr additive="base">
                                        <p:cTn id="122" dur="500" fill="hold"/>
                                        <p:tgtEl>
                                          <p:spTgt spid="53"/>
                                        </p:tgtEl>
                                        <p:attrNameLst>
                                          <p:attrName>ppt_x</p:attrName>
                                        </p:attrNameLst>
                                      </p:cBhvr>
                                      <p:tavLst>
                                        <p:tav tm="0">
                                          <p:val>
                                            <p:strVal val="1+#ppt_w/2"/>
                                          </p:val>
                                        </p:tav>
                                        <p:tav tm="100000">
                                          <p:val>
                                            <p:strVal val="#ppt_x"/>
                                          </p:val>
                                        </p:tav>
                                      </p:tavLst>
                                    </p:anim>
                                    <p:anim calcmode="lin" valueType="num">
                                      <p:cBhvr additive="base">
                                        <p:cTn id="123" dur="500" fill="hold"/>
                                        <p:tgtEl>
                                          <p:spTgt spid="5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6" fill="hold" grpId="0" nodeType="after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additive="base">
                                        <p:cTn id="127" dur="500" fill="hold"/>
                                        <p:tgtEl>
                                          <p:spTgt spid="54"/>
                                        </p:tgtEl>
                                        <p:attrNameLst>
                                          <p:attrName>ppt_x</p:attrName>
                                        </p:attrNameLst>
                                      </p:cBhvr>
                                      <p:tavLst>
                                        <p:tav tm="0">
                                          <p:val>
                                            <p:strVal val="1+#ppt_w/2"/>
                                          </p:val>
                                        </p:tav>
                                        <p:tav tm="100000">
                                          <p:val>
                                            <p:strVal val="#ppt_x"/>
                                          </p:val>
                                        </p:tav>
                                      </p:tavLst>
                                    </p:anim>
                                    <p:anim calcmode="lin" valueType="num">
                                      <p:cBhvr additive="base">
                                        <p:cTn id="128" dur="500" fill="hold"/>
                                        <p:tgtEl>
                                          <p:spTgt spid="5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6" fill="hold" grpId="0" nodeType="afterEffect">
                                  <p:stCondLst>
                                    <p:cond delay="0"/>
                                  </p:stCondLst>
                                  <p:childTnLst>
                                    <p:set>
                                      <p:cBhvr>
                                        <p:cTn id="131" dur="1" fill="hold">
                                          <p:stCondLst>
                                            <p:cond delay="0"/>
                                          </p:stCondLst>
                                        </p:cTn>
                                        <p:tgtEl>
                                          <p:spTgt spid="55"/>
                                        </p:tgtEl>
                                        <p:attrNameLst>
                                          <p:attrName>style.visibility</p:attrName>
                                        </p:attrNameLst>
                                      </p:cBhvr>
                                      <p:to>
                                        <p:strVal val="visible"/>
                                      </p:to>
                                    </p:set>
                                    <p:anim calcmode="lin" valueType="num">
                                      <p:cBhvr additive="base">
                                        <p:cTn id="132" dur="500" fill="hold"/>
                                        <p:tgtEl>
                                          <p:spTgt spid="55"/>
                                        </p:tgtEl>
                                        <p:attrNameLst>
                                          <p:attrName>ppt_x</p:attrName>
                                        </p:attrNameLst>
                                      </p:cBhvr>
                                      <p:tavLst>
                                        <p:tav tm="0">
                                          <p:val>
                                            <p:strVal val="1+#ppt_w/2"/>
                                          </p:val>
                                        </p:tav>
                                        <p:tav tm="100000">
                                          <p:val>
                                            <p:strVal val="#ppt_x"/>
                                          </p:val>
                                        </p:tav>
                                      </p:tavLst>
                                    </p:anim>
                                    <p:anim calcmode="lin" valueType="num">
                                      <p:cBhvr additive="base">
                                        <p:cTn id="133" dur="500" fill="hold"/>
                                        <p:tgtEl>
                                          <p:spTgt spid="5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6" fill="hold" grpId="0" nodeType="afterEffect">
                                  <p:stCondLst>
                                    <p:cond delay="0"/>
                                  </p:stCondLst>
                                  <p:childTnLst>
                                    <p:set>
                                      <p:cBhvr>
                                        <p:cTn id="136" dur="1" fill="hold">
                                          <p:stCondLst>
                                            <p:cond delay="0"/>
                                          </p:stCondLst>
                                        </p:cTn>
                                        <p:tgtEl>
                                          <p:spTgt spid="56"/>
                                        </p:tgtEl>
                                        <p:attrNameLst>
                                          <p:attrName>style.visibility</p:attrName>
                                        </p:attrNameLst>
                                      </p:cBhvr>
                                      <p:to>
                                        <p:strVal val="visible"/>
                                      </p:to>
                                    </p:set>
                                    <p:anim calcmode="lin" valueType="num">
                                      <p:cBhvr additive="base">
                                        <p:cTn id="137" dur="500" fill="hold"/>
                                        <p:tgtEl>
                                          <p:spTgt spid="56"/>
                                        </p:tgtEl>
                                        <p:attrNameLst>
                                          <p:attrName>ppt_x</p:attrName>
                                        </p:attrNameLst>
                                      </p:cBhvr>
                                      <p:tavLst>
                                        <p:tav tm="0">
                                          <p:val>
                                            <p:strVal val="1+#ppt_w/2"/>
                                          </p:val>
                                        </p:tav>
                                        <p:tav tm="100000">
                                          <p:val>
                                            <p:strVal val="#ppt_x"/>
                                          </p:val>
                                        </p:tav>
                                      </p:tavLst>
                                    </p:anim>
                                    <p:anim calcmode="lin" valueType="num">
                                      <p:cBhvr additive="base">
                                        <p:cTn id="138" dur="500" fill="hold"/>
                                        <p:tgtEl>
                                          <p:spTgt spid="5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6" fill="hold" grpId="0" nodeType="afterEffect">
                                  <p:stCondLst>
                                    <p:cond delay="0"/>
                                  </p:stCondLst>
                                  <p:childTnLst>
                                    <p:set>
                                      <p:cBhvr>
                                        <p:cTn id="141" dur="1" fill="hold">
                                          <p:stCondLst>
                                            <p:cond delay="0"/>
                                          </p:stCondLst>
                                        </p:cTn>
                                        <p:tgtEl>
                                          <p:spTgt spid="57"/>
                                        </p:tgtEl>
                                        <p:attrNameLst>
                                          <p:attrName>style.visibility</p:attrName>
                                        </p:attrNameLst>
                                      </p:cBhvr>
                                      <p:to>
                                        <p:strVal val="visible"/>
                                      </p:to>
                                    </p:set>
                                    <p:anim calcmode="lin" valueType="num">
                                      <p:cBhvr additive="base">
                                        <p:cTn id="142" dur="500" fill="hold"/>
                                        <p:tgtEl>
                                          <p:spTgt spid="57"/>
                                        </p:tgtEl>
                                        <p:attrNameLst>
                                          <p:attrName>ppt_x</p:attrName>
                                        </p:attrNameLst>
                                      </p:cBhvr>
                                      <p:tavLst>
                                        <p:tav tm="0">
                                          <p:val>
                                            <p:strVal val="1+#ppt_w/2"/>
                                          </p:val>
                                        </p:tav>
                                        <p:tav tm="100000">
                                          <p:val>
                                            <p:strVal val="#ppt_x"/>
                                          </p:val>
                                        </p:tav>
                                      </p:tavLst>
                                    </p:anim>
                                    <p:anim calcmode="lin" valueType="num">
                                      <p:cBhvr additive="base">
                                        <p:cTn id="143" dur="500" fill="hold"/>
                                        <p:tgtEl>
                                          <p:spTgt spid="5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6" fill="hold" grpId="0" nodeType="afterEffect">
                                  <p:stCondLst>
                                    <p:cond delay="0"/>
                                  </p:stCondLst>
                                  <p:childTnLst>
                                    <p:set>
                                      <p:cBhvr>
                                        <p:cTn id="146" dur="1" fill="hold">
                                          <p:stCondLst>
                                            <p:cond delay="0"/>
                                          </p:stCondLst>
                                        </p:cTn>
                                        <p:tgtEl>
                                          <p:spTgt spid="58"/>
                                        </p:tgtEl>
                                        <p:attrNameLst>
                                          <p:attrName>style.visibility</p:attrName>
                                        </p:attrNameLst>
                                      </p:cBhvr>
                                      <p:to>
                                        <p:strVal val="visible"/>
                                      </p:to>
                                    </p:set>
                                    <p:anim calcmode="lin" valueType="num">
                                      <p:cBhvr additive="base">
                                        <p:cTn id="147" dur="500" fill="hold"/>
                                        <p:tgtEl>
                                          <p:spTgt spid="58"/>
                                        </p:tgtEl>
                                        <p:attrNameLst>
                                          <p:attrName>ppt_x</p:attrName>
                                        </p:attrNameLst>
                                      </p:cBhvr>
                                      <p:tavLst>
                                        <p:tav tm="0">
                                          <p:val>
                                            <p:strVal val="1+#ppt_w/2"/>
                                          </p:val>
                                        </p:tav>
                                        <p:tav tm="100000">
                                          <p:val>
                                            <p:strVal val="#ppt_x"/>
                                          </p:val>
                                        </p:tav>
                                      </p:tavLst>
                                    </p:anim>
                                    <p:anim calcmode="lin" valueType="num">
                                      <p:cBhvr additive="base">
                                        <p:cTn id="148" dur="500" fill="hold"/>
                                        <p:tgtEl>
                                          <p:spTgt spid="5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6" fill="hold" grpId="0" nodeType="afterEffect">
                                  <p:stCondLst>
                                    <p:cond delay="0"/>
                                  </p:stCondLst>
                                  <p:childTnLst>
                                    <p:set>
                                      <p:cBhvr>
                                        <p:cTn id="151" dur="1" fill="hold">
                                          <p:stCondLst>
                                            <p:cond delay="0"/>
                                          </p:stCondLst>
                                        </p:cTn>
                                        <p:tgtEl>
                                          <p:spTgt spid="59"/>
                                        </p:tgtEl>
                                        <p:attrNameLst>
                                          <p:attrName>style.visibility</p:attrName>
                                        </p:attrNameLst>
                                      </p:cBhvr>
                                      <p:to>
                                        <p:strVal val="visible"/>
                                      </p:to>
                                    </p:set>
                                    <p:anim calcmode="lin" valueType="num">
                                      <p:cBhvr additive="base">
                                        <p:cTn id="152" dur="500" fill="hold"/>
                                        <p:tgtEl>
                                          <p:spTgt spid="59"/>
                                        </p:tgtEl>
                                        <p:attrNameLst>
                                          <p:attrName>ppt_x</p:attrName>
                                        </p:attrNameLst>
                                      </p:cBhvr>
                                      <p:tavLst>
                                        <p:tav tm="0">
                                          <p:val>
                                            <p:strVal val="1+#ppt_w/2"/>
                                          </p:val>
                                        </p:tav>
                                        <p:tav tm="100000">
                                          <p:val>
                                            <p:strVal val="#ppt_x"/>
                                          </p:val>
                                        </p:tav>
                                      </p:tavLst>
                                    </p:anim>
                                    <p:anim calcmode="lin" valueType="num">
                                      <p:cBhvr additive="base">
                                        <p:cTn id="153" dur="500" fill="hold"/>
                                        <p:tgtEl>
                                          <p:spTgt spid="5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6" fill="hold" grpId="0" nodeType="afterEffect">
                                  <p:stCondLst>
                                    <p:cond delay="0"/>
                                  </p:stCondLst>
                                  <p:childTnLst>
                                    <p:set>
                                      <p:cBhvr>
                                        <p:cTn id="156" dur="1" fill="hold">
                                          <p:stCondLst>
                                            <p:cond delay="0"/>
                                          </p:stCondLst>
                                        </p:cTn>
                                        <p:tgtEl>
                                          <p:spTgt spid="60"/>
                                        </p:tgtEl>
                                        <p:attrNameLst>
                                          <p:attrName>style.visibility</p:attrName>
                                        </p:attrNameLst>
                                      </p:cBhvr>
                                      <p:to>
                                        <p:strVal val="visible"/>
                                      </p:to>
                                    </p:set>
                                    <p:anim calcmode="lin" valueType="num">
                                      <p:cBhvr additive="base">
                                        <p:cTn id="157" dur="500" fill="hold"/>
                                        <p:tgtEl>
                                          <p:spTgt spid="60"/>
                                        </p:tgtEl>
                                        <p:attrNameLst>
                                          <p:attrName>ppt_x</p:attrName>
                                        </p:attrNameLst>
                                      </p:cBhvr>
                                      <p:tavLst>
                                        <p:tav tm="0">
                                          <p:val>
                                            <p:strVal val="1+#ppt_w/2"/>
                                          </p:val>
                                        </p:tav>
                                        <p:tav tm="100000">
                                          <p:val>
                                            <p:strVal val="#ppt_x"/>
                                          </p:val>
                                        </p:tav>
                                      </p:tavLst>
                                    </p:anim>
                                    <p:anim calcmode="lin" valueType="num">
                                      <p:cBhvr additive="base">
                                        <p:cTn id="158" dur="500" fill="hold"/>
                                        <p:tgtEl>
                                          <p:spTgt spid="6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6" fill="hold" grpId="0" nodeType="afterEffect">
                                  <p:stCondLst>
                                    <p:cond delay="0"/>
                                  </p:stCondLst>
                                  <p:childTnLst>
                                    <p:set>
                                      <p:cBhvr>
                                        <p:cTn id="161" dur="1" fill="hold">
                                          <p:stCondLst>
                                            <p:cond delay="0"/>
                                          </p:stCondLst>
                                        </p:cTn>
                                        <p:tgtEl>
                                          <p:spTgt spid="61"/>
                                        </p:tgtEl>
                                        <p:attrNameLst>
                                          <p:attrName>style.visibility</p:attrName>
                                        </p:attrNameLst>
                                      </p:cBhvr>
                                      <p:to>
                                        <p:strVal val="visible"/>
                                      </p:to>
                                    </p:set>
                                    <p:anim calcmode="lin" valueType="num">
                                      <p:cBhvr additive="base">
                                        <p:cTn id="162" dur="500" fill="hold"/>
                                        <p:tgtEl>
                                          <p:spTgt spid="61"/>
                                        </p:tgtEl>
                                        <p:attrNameLst>
                                          <p:attrName>ppt_x</p:attrName>
                                        </p:attrNameLst>
                                      </p:cBhvr>
                                      <p:tavLst>
                                        <p:tav tm="0">
                                          <p:val>
                                            <p:strVal val="1+#ppt_w/2"/>
                                          </p:val>
                                        </p:tav>
                                        <p:tav tm="100000">
                                          <p:val>
                                            <p:strVal val="#ppt_x"/>
                                          </p:val>
                                        </p:tav>
                                      </p:tavLst>
                                    </p:anim>
                                    <p:anim calcmode="lin" valueType="num">
                                      <p:cBhvr additive="base">
                                        <p:cTn id="163" dur="500" fill="hold"/>
                                        <p:tgtEl>
                                          <p:spTgt spid="6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2" fill="hold" grpId="0" nodeType="afterEffect">
                                  <p:stCondLst>
                                    <p:cond delay="0"/>
                                  </p:stCondLst>
                                  <p:childTnLst>
                                    <p:set>
                                      <p:cBhvr>
                                        <p:cTn id="166" dur="1" fill="hold">
                                          <p:stCondLst>
                                            <p:cond delay="0"/>
                                          </p:stCondLst>
                                        </p:cTn>
                                        <p:tgtEl>
                                          <p:spTgt spid="66"/>
                                        </p:tgtEl>
                                        <p:attrNameLst>
                                          <p:attrName>style.visibility</p:attrName>
                                        </p:attrNameLst>
                                      </p:cBhvr>
                                      <p:to>
                                        <p:strVal val="visible"/>
                                      </p:to>
                                    </p:set>
                                    <p:anim calcmode="lin" valueType="num">
                                      <p:cBhvr additive="base">
                                        <p:cTn id="167" dur="500" fill="hold"/>
                                        <p:tgtEl>
                                          <p:spTgt spid="66"/>
                                        </p:tgtEl>
                                        <p:attrNameLst>
                                          <p:attrName>ppt_x</p:attrName>
                                        </p:attrNameLst>
                                      </p:cBhvr>
                                      <p:tavLst>
                                        <p:tav tm="0">
                                          <p:val>
                                            <p:strVal val="1+#ppt_w/2"/>
                                          </p:val>
                                        </p:tav>
                                        <p:tav tm="100000">
                                          <p:val>
                                            <p:strVal val="#ppt_x"/>
                                          </p:val>
                                        </p:tav>
                                      </p:tavLst>
                                    </p:anim>
                                    <p:anim calcmode="lin" valueType="num">
                                      <p:cBhvr additive="base">
                                        <p:cTn id="168" dur="500" fill="hold"/>
                                        <p:tgtEl>
                                          <p:spTgt spid="66"/>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2" fill="hold" grpId="0" nodeType="afterEffect">
                                  <p:stCondLst>
                                    <p:cond delay="0"/>
                                  </p:stCondLst>
                                  <p:childTnLst>
                                    <p:set>
                                      <p:cBhvr>
                                        <p:cTn id="171" dur="1" fill="hold">
                                          <p:stCondLst>
                                            <p:cond delay="0"/>
                                          </p:stCondLst>
                                        </p:cTn>
                                        <p:tgtEl>
                                          <p:spTgt spid="67"/>
                                        </p:tgtEl>
                                        <p:attrNameLst>
                                          <p:attrName>style.visibility</p:attrName>
                                        </p:attrNameLst>
                                      </p:cBhvr>
                                      <p:to>
                                        <p:strVal val="visible"/>
                                      </p:to>
                                    </p:set>
                                    <p:anim calcmode="lin" valueType="num">
                                      <p:cBhvr additive="base">
                                        <p:cTn id="172" dur="500" fill="hold"/>
                                        <p:tgtEl>
                                          <p:spTgt spid="67"/>
                                        </p:tgtEl>
                                        <p:attrNameLst>
                                          <p:attrName>ppt_x</p:attrName>
                                        </p:attrNameLst>
                                      </p:cBhvr>
                                      <p:tavLst>
                                        <p:tav tm="0">
                                          <p:val>
                                            <p:strVal val="1+#ppt_w/2"/>
                                          </p:val>
                                        </p:tav>
                                        <p:tav tm="100000">
                                          <p:val>
                                            <p:strVal val="#ppt_x"/>
                                          </p:val>
                                        </p:tav>
                                      </p:tavLst>
                                    </p:anim>
                                    <p:anim calcmode="lin" valueType="num">
                                      <p:cBhvr additive="base">
                                        <p:cTn id="17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63"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6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2641852" y="2810409"/>
            <a:ext cx="1307391" cy="1321216"/>
            <a:chOff x="2641852" y="2810409"/>
            <a:chExt cx="1307391" cy="1321216"/>
          </a:xfrm>
        </p:grpSpPr>
        <p:grpSp>
          <p:nvGrpSpPr>
            <p:cNvPr id="68" name="组合 102"/>
            <p:cNvGrpSpPr>
              <a:grpSpLocks/>
            </p:cNvGrpSpPr>
            <p:nvPr/>
          </p:nvGrpSpPr>
          <p:grpSpPr bwMode="auto">
            <a:xfrm>
              <a:off x="2641852" y="2810409"/>
              <a:ext cx="1307391" cy="1321216"/>
              <a:chOff x="1148973" y="1803300"/>
              <a:chExt cx="2641800" cy="2641800"/>
            </a:xfrm>
            <a:solidFill>
              <a:schemeClr val="accent5"/>
            </a:solidFill>
          </p:grpSpPr>
          <p:grpSp>
            <p:nvGrpSpPr>
              <p:cNvPr id="79" name="组合 103"/>
              <p:cNvGrpSpPr>
                <a:grpSpLocks/>
              </p:cNvGrpSpPr>
              <p:nvPr/>
            </p:nvGrpSpPr>
            <p:grpSpPr bwMode="auto">
              <a:xfrm>
                <a:off x="1148973" y="1803300"/>
                <a:ext cx="2641800" cy="2641800"/>
                <a:chOff x="1148973" y="1803300"/>
                <a:chExt cx="2641800" cy="2641800"/>
              </a:xfrm>
              <a:grpFill/>
            </p:grpSpPr>
            <p:sp>
              <p:nvSpPr>
                <p:cNvPr id="81"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2"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4"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7"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8"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1"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2"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80"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69" name="Group 178"/>
            <p:cNvGrpSpPr/>
            <p:nvPr/>
          </p:nvGrpSpPr>
          <p:grpSpPr>
            <a:xfrm>
              <a:off x="3133136" y="3308569"/>
              <a:ext cx="332891" cy="333460"/>
              <a:chOff x="9145588" y="4435475"/>
              <a:chExt cx="464344" cy="465138"/>
            </a:xfrm>
            <a:solidFill>
              <a:schemeClr val="bg2"/>
            </a:solidFill>
          </p:grpSpPr>
          <p:sp>
            <p:nvSpPr>
              <p:cNvPr id="70"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1"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2"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3"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4"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5"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6"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7"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8"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93" name="组合 92"/>
          <p:cNvGrpSpPr/>
          <p:nvPr/>
        </p:nvGrpSpPr>
        <p:grpSpPr>
          <a:xfrm>
            <a:off x="3102891" y="1262744"/>
            <a:ext cx="1581943" cy="1598672"/>
            <a:chOff x="3102891" y="1262744"/>
            <a:chExt cx="1581943" cy="1598672"/>
          </a:xfrm>
        </p:grpSpPr>
        <p:grpSp>
          <p:nvGrpSpPr>
            <p:cNvPr id="94" name="组合 102"/>
            <p:cNvGrpSpPr>
              <a:grpSpLocks/>
            </p:cNvGrpSpPr>
            <p:nvPr/>
          </p:nvGrpSpPr>
          <p:grpSpPr bwMode="auto">
            <a:xfrm>
              <a:off x="3102891" y="1262744"/>
              <a:ext cx="1581943" cy="1598672"/>
              <a:chOff x="1148973" y="1803300"/>
              <a:chExt cx="2641800" cy="2641800"/>
            </a:xfrm>
            <a:solidFill>
              <a:schemeClr val="accent1"/>
            </a:solidFill>
          </p:grpSpPr>
          <p:grpSp>
            <p:nvGrpSpPr>
              <p:cNvPr id="98" name="组合 103"/>
              <p:cNvGrpSpPr>
                <a:grpSpLocks/>
              </p:cNvGrpSpPr>
              <p:nvPr/>
            </p:nvGrpSpPr>
            <p:grpSpPr bwMode="auto">
              <a:xfrm>
                <a:off x="1148973" y="1803300"/>
                <a:ext cx="2641800" cy="2641800"/>
                <a:chOff x="1148973" y="1803300"/>
                <a:chExt cx="2641800" cy="2641800"/>
              </a:xfrm>
              <a:grpFill/>
            </p:grpSpPr>
            <p:sp>
              <p:nvSpPr>
                <p:cNvPr id="100"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1"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2"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3"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4"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5"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6"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7"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8"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9"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0"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1"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99"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95" name="Group 188"/>
            <p:cNvGrpSpPr/>
            <p:nvPr/>
          </p:nvGrpSpPr>
          <p:grpSpPr>
            <a:xfrm>
              <a:off x="3736644" y="1900472"/>
              <a:ext cx="332891" cy="323217"/>
              <a:chOff x="8216107" y="4449763"/>
              <a:chExt cx="464344" cy="450850"/>
            </a:xfrm>
            <a:solidFill>
              <a:schemeClr val="tx2"/>
            </a:solidFill>
          </p:grpSpPr>
          <p:sp>
            <p:nvSpPr>
              <p:cNvPr id="96"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7"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2" name="组合 111"/>
          <p:cNvGrpSpPr/>
          <p:nvPr/>
        </p:nvGrpSpPr>
        <p:grpSpPr>
          <a:xfrm>
            <a:off x="4000774" y="2517757"/>
            <a:ext cx="2105566" cy="2127832"/>
            <a:chOff x="4000774" y="2517757"/>
            <a:chExt cx="2105566" cy="2127832"/>
          </a:xfrm>
        </p:grpSpPr>
        <p:grpSp>
          <p:nvGrpSpPr>
            <p:cNvPr id="113" name="组合 102"/>
            <p:cNvGrpSpPr>
              <a:grpSpLocks/>
            </p:cNvGrpSpPr>
            <p:nvPr/>
          </p:nvGrpSpPr>
          <p:grpSpPr bwMode="auto">
            <a:xfrm>
              <a:off x="4000774" y="2517757"/>
              <a:ext cx="2105566" cy="2127832"/>
              <a:chOff x="1148973" y="1803300"/>
              <a:chExt cx="2641800" cy="2641800"/>
            </a:xfrm>
            <a:solidFill>
              <a:schemeClr val="accent4"/>
            </a:solidFill>
          </p:grpSpPr>
          <p:grpSp>
            <p:nvGrpSpPr>
              <p:cNvPr id="118" name="组合 103"/>
              <p:cNvGrpSpPr>
                <a:grpSpLocks/>
              </p:cNvGrpSpPr>
              <p:nvPr/>
            </p:nvGrpSpPr>
            <p:grpSpPr bwMode="auto">
              <a:xfrm>
                <a:off x="1148973" y="1803300"/>
                <a:ext cx="2641800" cy="2641800"/>
                <a:chOff x="1148973" y="1803300"/>
                <a:chExt cx="2641800" cy="2641800"/>
              </a:xfrm>
              <a:grpFill/>
            </p:grpSpPr>
            <p:sp>
              <p:nvSpPr>
                <p:cNvPr id="120"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1"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2"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3"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4"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5"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6"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7"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8"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9"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0"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1"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9"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114" name="Group 191"/>
            <p:cNvGrpSpPr/>
            <p:nvPr/>
          </p:nvGrpSpPr>
          <p:grpSpPr>
            <a:xfrm>
              <a:off x="4869442" y="3379417"/>
              <a:ext cx="402798" cy="402798"/>
              <a:chOff x="4439444" y="1652588"/>
              <a:chExt cx="464344" cy="464344"/>
            </a:xfrm>
            <a:solidFill>
              <a:schemeClr val="tx2"/>
            </a:solidFill>
          </p:grpSpPr>
          <p:sp>
            <p:nvSpPr>
              <p:cNvPr id="115"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16"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17"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132" name="组合 131"/>
          <p:cNvGrpSpPr/>
          <p:nvPr/>
        </p:nvGrpSpPr>
        <p:grpSpPr>
          <a:xfrm>
            <a:off x="4756435" y="1407939"/>
            <a:ext cx="1080488" cy="1091915"/>
            <a:chOff x="4756435" y="1407939"/>
            <a:chExt cx="1080488" cy="1091915"/>
          </a:xfrm>
        </p:grpSpPr>
        <p:grpSp>
          <p:nvGrpSpPr>
            <p:cNvPr id="133" name="组合 102"/>
            <p:cNvGrpSpPr>
              <a:grpSpLocks/>
            </p:cNvGrpSpPr>
            <p:nvPr/>
          </p:nvGrpSpPr>
          <p:grpSpPr bwMode="auto">
            <a:xfrm>
              <a:off x="4756435" y="1407939"/>
              <a:ext cx="1080488" cy="1091915"/>
              <a:chOff x="1148973" y="1803300"/>
              <a:chExt cx="2641800" cy="2641800"/>
            </a:xfrm>
            <a:solidFill>
              <a:schemeClr val="accent2"/>
            </a:solidFill>
          </p:grpSpPr>
          <p:grpSp>
            <p:nvGrpSpPr>
              <p:cNvPr id="142" name="组合 103"/>
              <p:cNvGrpSpPr>
                <a:grpSpLocks/>
              </p:cNvGrpSpPr>
              <p:nvPr/>
            </p:nvGrpSpPr>
            <p:grpSpPr bwMode="auto">
              <a:xfrm>
                <a:off x="1148973" y="1803300"/>
                <a:ext cx="2641800" cy="2641800"/>
                <a:chOff x="1148973" y="1803300"/>
                <a:chExt cx="2641800" cy="2641800"/>
              </a:xfrm>
              <a:grpFill/>
            </p:grpSpPr>
            <p:sp>
              <p:nvSpPr>
                <p:cNvPr id="144"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5"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6"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7"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8"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9"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0"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1"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2"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3"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4"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5"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43"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134" name="Group 195"/>
            <p:cNvGrpSpPr/>
            <p:nvPr/>
          </p:nvGrpSpPr>
          <p:grpSpPr>
            <a:xfrm>
              <a:off x="5132906" y="1822348"/>
              <a:ext cx="332891" cy="260053"/>
              <a:chOff x="2581275" y="1710532"/>
              <a:chExt cx="464344" cy="362744"/>
            </a:xfrm>
            <a:solidFill>
              <a:schemeClr val="bg2"/>
            </a:solidFill>
          </p:grpSpPr>
          <p:sp>
            <p:nvSpPr>
              <p:cNvPr id="135"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6"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7"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8"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9"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0"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1"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6" name="组合 155"/>
          <p:cNvGrpSpPr/>
          <p:nvPr/>
        </p:nvGrpSpPr>
        <p:grpSpPr>
          <a:xfrm>
            <a:off x="1078513" y="1638320"/>
            <a:ext cx="1923767" cy="781585"/>
            <a:chOff x="1078513" y="1638320"/>
            <a:chExt cx="1923767" cy="781585"/>
          </a:xfrm>
        </p:grpSpPr>
        <p:sp>
          <p:nvSpPr>
            <p:cNvPr id="157" name="TextBox 259"/>
            <p:cNvSpPr txBox="1"/>
            <p:nvPr/>
          </p:nvSpPr>
          <p:spPr>
            <a:xfrm>
              <a:off x="1078513" y="1958240"/>
              <a:ext cx="1923767" cy="461665"/>
            </a:xfrm>
            <a:prstGeom prst="rect">
              <a:avLst/>
            </a:prstGeom>
            <a:noFill/>
          </p:spPr>
          <p:txBody>
            <a:bodyPr wrap="square" lIns="0" tIns="0" rtlCol="0" anchor="t">
              <a:spAutoFit/>
            </a:bodyPr>
            <a:lstStyle/>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p:txBody>
        </p:sp>
        <p:sp>
          <p:nvSpPr>
            <p:cNvPr id="158" name="TextBox 260"/>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mj-ea"/>
                  <a:ea typeface="+mj-ea"/>
                </a:rPr>
                <a:t>标题文字</a:t>
              </a:r>
              <a:endParaRPr lang="en-US" sz="1600" dirty="0">
                <a:solidFill>
                  <a:schemeClr val="tx2"/>
                </a:solidFill>
                <a:latin typeface="+mj-ea"/>
                <a:ea typeface="+mj-ea"/>
              </a:endParaRPr>
            </a:p>
          </p:txBody>
        </p:sp>
      </p:grpSp>
      <p:grpSp>
        <p:nvGrpSpPr>
          <p:cNvPr id="159" name="组合 158"/>
          <p:cNvGrpSpPr/>
          <p:nvPr/>
        </p:nvGrpSpPr>
        <p:grpSpPr>
          <a:xfrm>
            <a:off x="6059713" y="1638320"/>
            <a:ext cx="1923767" cy="781585"/>
            <a:chOff x="1078513" y="1638320"/>
            <a:chExt cx="1923767" cy="781585"/>
          </a:xfrm>
        </p:grpSpPr>
        <p:sp>
          <p:nvSpPr>
            <p:cNvPr id="160" name="TextBox 262"/>
            <p:cNvSpPr txBox="1"/>
            <p:nvPr/>
          </p:nvSpPr>
          <p:spPr>
            <a:xfrm>
              <a:off x="1078513" y="1958240"/>
              <a:ext cx="1923767" cy="461665"/>
            </a:xfrm>
            <a:prstGeom prst="rect">
              <a:avLst/>
            </a:prstGeom>
            <a:noFill/>
          </p:spPr>
          <p:txBody>
            <a:bodyPr wrap="square" lIns="0" tIns="0" rtlCol="0" anchor="t">
              <a:spAutoFit/>
            </a:bodyPr>
            <a:lstStyle/>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p:txBody>
        </p:sp>
        <p:sp>
          <p:nvSpPr>
            <p:cNvPr id="161" name="TextBox 263"/>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mj-ea"/>
                  <a:ea typeface="+mj-ea"/>
                </a:rPr>
                <a:t>标题文字</a:t>
              </a:r>
              <a:endParaRPr lang="en-US" sz="1600" dirty="0">
                <a:solidFill>
                  <a:schemeClr val="bg2"/>
                </a:solidFill>
                <a:latin typeface="+mj-ea"/>
                <a:ea typeface="+mj-ea"/>
              </a:endParaRPr>
            </a:p>
          </p:txBody>
        </p:sp>
      </p:grpSp>
      <p:grpSp>
        <p:nvGrpSpPr>
          <p:cNvPr id="162" name="组合 161"/>
          <p:cNvGrpSpPr/>
          <p:nvPr/>
        </p:nvGrpSpPr>
        <p:grpSpPr>
          <a:xfrm>
            <a:off x="640363" y="3200269"/>
            <a:ext cx="1923767" cy="781585"/>
            <a:chOff x="1078513" y="1638320"/>
            <a:chExt cx="1923767" cy="781585"/>
          </a:xfrm>
        </p:grpSpPr>
        <p:sp>
          <p:nvSpPr>
            <p:cNvPr id="163" name="TextBox 265"/>
            <p:cNvSpPr txBox="1"/>
            <p:nvPr/>
          </p:nvSpPr>
          <p:spPr>
            <a:xfrm>
              <a:off x="1078513" y="1958240"/>
              <a:ext cx="1923767" cy="461665"/>
            </a:xfrm>
            <a:prstGeom prst="rect">
              <a:avLst/>
            </a:prstGeom>
            <a:noFill/>
          </p:spPr>
          <p:txBody>
            <a:bodyPr wrap="square" lIns="0" tIns="0" rtlCol="0" anchor="t">
              <a:spAutoFit/>
            </a:bodyPr>
            <a:lstStyle/>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p:txBody>
        </p:sp>
        <p:sp>
          <p:nvSpPr>
            <p:cNvPr id="164" name="TextBox 266"/>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mj-ea"/>
                  <a:ea typeface="+mj-ea"/>
                </a:rPr>
                <a:t>标题文字</a:t>
              </a:r>
              <a:endParaRPr lang="en-US" sz="1600" dirty="0">
                <a:solidFill>
                  <a:schemeClr val="bg2"/>
                </a:solidFill>
                <a:latin typeface="+mj-ea"/>
                <a:ea typeface="+mj-ea"/>
              </a:endParaRPr>
            </a:p>
          </p:txBody>
        </p:sp>
      </p:grpSp>
      <p:grpSp>
        <p:nvGrpSpPr>
          <p:cNvPr id="165" name="组合 164"/>
          <p:cNvGrpSpPr/>
          <p:nvPr/>
        </p:nvGrpSpPr>
        <p:grpSpPr>
          <a:xfrm>
            <a:off x="6469288" y="3200269"/>
            <a:ext cx="1923767" cy="781585"/>
            <a:chOff x="1078513" y="1638320"/>
            <a:chExt cx="1923767" cy="781585"/>
          </a:xfrm>
        </p:grpSpPr>
        <p:sp>
          <p:nvSpPr>
            <p:cNvPr id="166" name="TextBox 268"/>
            <p:cNvSpPr txBox="1"/>
            <p:nvPr/>
          </p:nvSpPr>
          <p:spPr>
            <a:xfrm>
              <a:off x="1078513" y="1958240"/>
              <a:ext cx="1923767" cy="461665"/>
            </a:xfrm>
            <a:prstGeom prst="rect">
              <a:avLst/>
            </a:prstGeom>
            <a:noFill/>
          </p:spPr>
          <p:txBody>
            <a:bodyPr wrap="square" lIns="0" tIns="0" rtlCol="0" anchor="t">
              <a:spAutoFit/>
            </a:bodyPr>
            <a:lstStyle/>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p:txBody>
        </p:sp>
        <p:sp>
          <p:nvSpPr>
            <p:cNvPr id="167" name="TextBox 269"/>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mj-ea"/>
                  <a:ea typeface="+mj-ea"/>
                </a:rPr>
                <a:t>标题文字</a:t>
              </a:r>
              <a:endParaRPr lang="en-US" sz="1600" dirty="0">
                <a:solidFill>
                  <a:schemeClr val="tx2"/>
                </a:solidFill>
                <a:latin typeface="+mj-ea"/>
                <a:ea typeface="+mj-ea"/>
              </a:endParaRPr>
            </a:p>
          </p:txBody>
        </p:sp>
      </p:grpSp>
    </p:spTree>
    <p:extLst>
      <p:ext uri="{BB962C8B-B14F-4D97-AF65-F5344CB8AC3E}">
        <p14:creationId xmlns:p14="http://schemas.microsoft.com/office/powerpoint/2010/main" val="413383341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p:cTn id="13" dur="500" fill="hold"/>
                                        <p:tgtEl>
                                          <p:spTgt spid="93"/>
                                        </p:tgtEl>
                                        <p:attrNameLst>
                                          <p:attrName>ppt_w</p:attrName>
                                        </p:attrNameLst>
                                      </p:cBhvr>
                                      <p:tavLst>
                                        <p:tav tm="0">
                                          <p:val>
                                            <p:fltVal val="0"/>
                                          </p:val>
                                        </p:tav>
                                        <p:tav tm="100000">
                                          <p:val>
                                            <p:strVal val="#ppt_w"/>
                                          </p:val>
                                        </p:tav>
                                      </p:tavLst>
                                    </p:anim>
                                    <p:anim calcmode="lin" valueType="num">
                                      <p:cBhvr>
                                        <p:cTn id="14" dur="500" fill="hold"/>
                                        <p:tgtEl>
                                          <p:spTgt spid="93"/>
                                        </p:tgtEl>
                                        <p:attrNameLst>
                                          <p:attrName>ppt_h</p:attrName>
                                        </p:attrNameLst>
                                      </p:cBhvr>
                                      <p:tavLst>
                                        <p:tav tm="0">
                                          <p:val>
                                            <p:fltVal val="0"/>
                                          </p:val>
                                        </p:tav>
                                        <p:tav tm="100000">
                                          <p:val>
                                            <p:strVal val="#ppt_h"/>
                                          </p:val>
                                        </p:tav>
                                      </p:tavLst>
                                    </p:anim>
                                    <p:animEffect transition="in" filter="fade">
                                      <p:cBhvr>
                                        <p:cTn id="15" dur="500"/>
                                        <p:tgtEl>
                                          <p:spTgt spid="9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p:cTn id="19" dur="500" fill="hold"/>
                                        <p:tgtEl>
                                          <p:spTgt spid="112"/>
                                        </p:tgtEl>
                                        <p:attrNameLst>
                                          <p:attrName>ppt_w</p:attrName>
                                        </p:attrNameLst>
                                      </p:cBhvr>
                                      <p:tavLst>
                                        <p:tav tm="0">
                                          <p:val>
                                            <p:fltVal val="0"/>
                                          </p:val>
                                        </p:tav>
                                        <p:tav tm="100000">
                                          <p:val>
                                            <p:strVal val="#ppt_w"/>
                                          </p:val>
                                        </p:tav>
                                      </p:tavLst>
                                    </p:anim>
                                    <p:anim calcmode="lin" valueType="num">
                                      <p:cBhvr>
                                        <p:cTn id="20" dur="500" fill="hold"/>
                                        <p:tgtEl>
                                          <p:spTgt spid="112"/>
                                        </p:tgtEl>
                                        <p:attrNameLst>
                                          <p:attrName>ppt_h</p:attrName>
                                        </p:attrNameLst>
                                      </p:cBhvr>
                                      <p:tavLst>
                                        <p:tav tm="0">
                                          <p:val>
                                            <p:fltVal val="0"/>
                                          </p:val>
                                        </p:tav>
                                        <p:tav tm="100000">
                                          <p:val>
                                            <p:strVal val="#ppt_h"/>
                                          </p:val>
                                        </p:tav>
                                      </p:tavLst>
                                    </p:anim>
                                    <p:animEffect transition="in" filter="fade">
                                      <p:cBhvr>
                                        <p:cTn id="21" dur="500"/>
                                        <p:tgtEl>
                                          <p:spTgt spid="1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p:cTn id="25" dur="500" fill="hold"/>
                                        <p:tgtEl>
                                          <p:spTgt spid="132"/>
                                        </p:tgtEl>
                                        <p:attrNameLst>
                                          <p:attrName>ppt_w</p:attrName>
                                        </p:attrNameLst>
                                      </p:cBhvr>
                                      <p:tavLst>
                                        <p:tav tm="0">
                                          <p:val>
                                            <p:fltVal val="0"/>
                                          </p:val>
                                        </p:tav>
                                        <p:tav tm="100000">
                                          <p:val>
                                            <p:strVal val="#ppt_w"/>
                                          </p:val>
                                        </p:tav>
                                      </p:tavLst>
                                    </p:anim>
                                    <p:anim calcmode="lin" valueType="num">
                                      <p:cBhvr>
                                        <p:cTn id="26" dur="500" fill="hold"/>
                                        <p:tgtEl>
                                          <p:spTgt spid="132"/>
                                        </p:tgtEl>
                                        <p:attrNameLst>
                                          <p:attrName>ppt_h</p:attrName>
                                        </p:attrNameLst>
                                      </p:cBhvr>
                                      <p:tavLst>
                                        <p:tav tm="0">
                                          <p:val>
                                            <p:fltVal val="0"/>
                                          </p:val>
                                        </p:tav>
                                        <p:tav tm="100000">
                                          <p:val>
                                            <p:strVal val="#ppt_h"/>
                                          </p:val>
                                        </p:tav>
                                      </p:tavLst>
                                    </p:anim>
                                    <p:animEffect transition="in" filter="fade">
                                      <p:cBhvr>
                                        <p:cTn id="27" dur="500"/>
                                        <p:tgtEl>
                                          <p:spTgt spid="132"/>
                                        </p:tgtEl>
                                      </p:cBhvr>
                                    </p:animEffect>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156"/>
                                        </p:tgtEl>
                                        <p:attrNameLst>
                                          <p:attrName>style.visibility</p:attrName>
                                        </p:attrNameLst>
                                      </p:cBhvr>
                                      <p:to>
                                        <p:strVal val="visible"/>
                                      </p:to>
                                    </p:set>
                                    <p:anim calcmode="lin" valueType="num">
                                      <p:cBhvr additive="base">
                                        <p:cTn id="31" dur="500" fill="hold"/>
                                        <p:tgtEl>
                                          <p:spTgt spid="156"/>
                                        </p:tgtEl>
                                        <p:attrNameLst>
                                          <p:attrName>ppt_x</p:attrName>
                                        </p:attrNameLst>
                                      </p:cBhvr>
                                      <p:tavLst>
                                        <p:tav tm="0">
                                          <p:val>
                                            <p:strVal val="0-#ppt_w/2"/>
                                          </p:val>
                                        </p:tav>
                                        <p:tav tm="100000">
                                          <p:val>
                                            <p:strVal val="#ppt_x"/>
                                          </p:val>
                                        </p:tav>
                                      </p:tavLst>
                                    </p:anim>
                                    <p:anim calcmode="lin" valueType="num">
                                      <p:cBhvr additive="base">
                                        <p:cTn id="32" dur="500" fill="hold"/>
                                        <p:tgtEl>
                                          <p:spTgt spid="156"/>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nodeType="afterEffect">
                                  <p:stCondLst>
                                    <p:cond delay="0"/>
                                  </p:stCondLst>
                                  <p:childTnLst>
                                    <p:set>
                                      <p:cBhvr>
                                        <p:cTn id="35" dur="1" fill="hold">
                                          <p:stCondLst>
                                            <p:cond delay="0"/>
                                          </p:stCondLst>
                                        </p:cTn>
                                        <p:tgtEl>
                                          <p:spTgt spid="162"/>
                                        </p:tgtEl>
                                        <p:attrNameLst>
                                          <p:attrName>style.visibility</p:attrName>
                                        </p:attrNameLst>
                                      </p:cBhvr>
                                      <p:to>
                                        <p:strVal val="visible"/>
                                      </p:to>
                                    </p:set>
                                    <p:anim calcmode="lin" valueType="num">
                                      <p:cBhvr additive="base">
                                        <p:cTn id="36" dur="500" fill="hold"/>
                                        <p:tgtEl>
                                          <p:spTgt spid="162"/>
                                        </p:tgtEl>
                                        <p:attrNameLst>
                                          <p:attrName>ppt_x</p:attrName>
                                        </p:attrNameLst>
                                      </p:cBhvr>
                                      <p:tavLst>
                                        <p:tav tm="0">
                                          <p:val>
                                            <p:strVal val="0-#ppt_w/2"/>
                                          </p:val>
                                        </p:tav>
                                        <p:tav tm="100000">
                                          <p:val>
                                            <p:strVal val="#ppt_x"/>
                                          </p:val>
                                        </p:tav>
                                      </p:tavLst>
                                    </p:anim>
                                    <p:anim calcmode="lin" valueType="num">
                                      <p:cBhvr additive="base">
                                        <p:cTn id="37" dur="500" fill="hold"/>
                                        <p:tgtEl>
                                          <p:spTgt spid="162"/>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159"/>
                                        </p:tgtEl>
                                        <p:attrNameLst>
                                          <p:attrName>style.visibility</p:attrName>
                                        </p:attrNameLst>
                                      </p:cBhvr>
                                      <p:to>
                                        <p:strVal val="visible"/>
                                      </p:to>
                                    </p:set>
                                    <p:anim calcmode="lin" valueType="num">
                                      <p:cBhvr additive="base">
                                        <p:cTn id="41" dur="500" fill="hold"/>
                                        <p:tgtEl>
                                          <p:spTgt spid="159"/>
                                        </p:tgtEl>
                                        <p:attrNameLst>
                                          <p:attrName>ppt_x</p:attrName>
                                        </p:attrNameLst>
                                      </p:cBhvr>
                                      <p:tavLst>
                                        <p:tav tm="0">
                                          <p:val>
                                            <p:strVal val="1+#ppt_w/2"/>
                                          </p:val>
                                        </p:tav>
                                        <p:tav tm="100000">
                                          <p:val>
                                            <p:strVal val="#ppt_x"/>
                                          </p:val>
                                        </p:tav>
                                      </p:tavLst>
                                    </p:anim>
                                    <p:anim calcmode="lin" valueType="num">
                                      <p:cBhvr additive="base">
                                        <p:cTn id="42" dur="500" fill="hold"/>
                                        <p:tgtEl>
                                          <p:spTgt spid="159"/>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165"/>
                                        </p:tgtEl>
                                        <p:attrNameLst>
                                          <p:attrName>style.visibility</p:attrName>
                                        </p:attrNameLst>
                                      </p:cBhvr>
                                      <p:to>
                                        <p:strVal val="visible"/>
                                      </p:to>
                                    </p:set>
                                    <p:anim calcmode="lin" valueType="num">
                                      <p:cBhvr additive="base">
                                        <p:cTn id="46" dur="500" fill="hold"/>
                                        <p:tgtEl>
                                          <p:spTgt spid="165"/>
                                        </p:tgtEl>
                                        <p:attrNameLst>
                                          <p:attrName>ppt_x</p:attrName>
                                        </p:attrNameLst>
                                      </p:cBhvr>
                                      <p:tavLst>
                                        <p:tav tm="0">
                                          <p:val>
                                            <p:strVal val="1+#ppt_w/2"/>
                                          </p:val>
                                        </p:tav>
                                        <p:tav tm="100000">
                                          <p:val>
                                            <p:strVal val="#ppt_x"/>
                                          </p:val>
                                        </p:tav>
                                      </p:tavLst>
                                    </p:anim>
                                    <p:anim calcmode="lin" valueType="num">
                                      <p:cBhvr additive="base">
                                        <p:cTn id="47" dur="500" fill="hold"/>
                                        <p:tgtEl>
                                          <p:spTgt spid="1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49314" y="2545158"/>
            <a:ext cx="1441680" cy="124275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9" name="组合 8"/>
          <p:cNvGrpSpPr/>
          <p:nvPr/>
        </p:nvGrpSpPr>
        <p:grpSpPr>
          <a:xfrm>
            <a:off x="6740086" y="1941664"/>
            <a:ext cx="1441680" cy="1242751"/>
            <a:chOff x="6740086" y="1941664"/>
            <a:chExt cx="1441680" cy="1242751"/>
          </a:xfrm>
        </p:grpSpPr>
        <p:sp>
          <p:nvSpPr>
            <p:cNvPr id="42" name="六边形 41"/>
            <p:cNvSpPr/>
            <p:nvPr/>
          </p:nvSpPr>
          <p:spPr>
            <a:xfrm>
              <a:off x="6740086" y="1941664"/>
              <a:ext cx="1441680" cy="1242751"/>
            </a:xfrm>
            <a:prstGeom prst="hexagon">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5" name="组合 4"/>
          <p:cNvGrpSpPr/>
          <p:nvPr/>
        </p:nvGrpSpPr>
        <p:grpSpPr>
          <a:xfrm>
            <a:off x="2027245" y="1923783"/>
            <a:ext cx="1441680" cy="124275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 name="矩形 2"/>
            <p:cNvSpPr/>
            <p:nvPr/>
          </p:nvSpPr>
          <p:spPr>
            <a:xfrm>
              <a:off x="2406094" y="2239194"/>
              <a:ext cx="646331" cy="646331"/>
            </a:xfrm>
            <a:prstGeom prst="rect">
              <a:avLst/>
            </a:prstGeom>
          </p:spPr>
          <p:txBody>
            <a:bodyPr wrap="none">
              <a:spAutoFit/>
            </a:bodyPr>
            <a:lstStyle/>
            <a:p>
              <a:r>
                <a:rPr lang="zh-CN" altLang="en-US" sz="1800" dirty="0">
                  <a:solidFill>
                    <a:schemeClr val="tx2"/>
                  </a:solidFill>
                  <a:latin typeface="微软雅黑" pitchFamily="34" charset="-122"/>
                </a:rPr>
                <a:t>标题</a:t>
              </a:r>
              <a:endParaRPr lang="en-US" altLang="zh-CN" sz="1800" dirty="0">
                <a:solidFill>
                  <a:schemeClr val="tx2"/>
                </a:solidFill>
                <a:latin typeface="微软雅黑" pitchFamily="34" charset="-122"/>
              </a:endParaRPr>
            </a:p>
            <a:p>
              <a:r>
                <a:rPr lang="zh-CN" altLang="en-US" sz="1800" dirty="0">
                  <a:solidFill>
                    <a:schemeClr val="tx2"/>
                  </a:solidFill>
                  <a:latin typeface="微软雅黑" pitchFamily="34" charset="-122"/>
                </a:rPr>
                <a:t>文字</a:t>
              </a:r>
            </a:p>
          </p:txBody>
        </p:sp>
      </p:grpSp>
      <p:grpSp>
        <p:nvGrpSpPr>
          <p:cNvPr id="7" name="组合 6"/>
          <p:cNvGrpSpPr/>
          <p:nvPr/>
        </p:nvGrpSpPr>
        <p:grpSpPr>
          <a:xfrm>
            <a:off x="4383107" y="1923783"/>
            <a:ext cx="1441680" cy="124275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8" name="矩形 57"/>
            <p:cNvSpPr/>
            <p:nvPr/>
          </p:nvSpPr>
          <p:spPr>
            <a:xfrm>
              <a:off x="4780781" y="2239194"/>
              <a:ext cx="646331" cy="646331"/>
            </a:xfrm>
            <a:prstGeom prst="rect">
              <a:avLst/>
            </a:prstGeom>
          </p:spPr>
          <p:txBody>
            <a:bodyPr wrap="none">
              <a:spAutoFit/>
            </a:bodyPr>
            <a:lstStyle/>
            <a:p>
              <a:r>
                <a:rPr lang="zh-CN" altLang="en-US" sz="1800" dirty="0">
                  <a:solidFill>
                    <a:schemeClr val="tx2"/>
                  </a:solidFill>
                  <a:latin typeface="微软雅黑" pitchFamily="34" charset="-122"/>
                </a:rPr>
                <a:t>标题</a:t>
              </a:r>
              <a:endParaRPr lang="en-US" altLang="zh-CN" sz="1800" dirty="0">
                <a:solidFill>
                  <a:schemeClr val="tx2"/>
                </a:solidFill>
                <a:latin typeface="微软雅黑" pitchFamily="34" charset="-122"/>
              </a:endParaRPr>
            </a:p>
            <a:p>
              <a:r>
                <a:rPr lang="zh-CN" altLang="en-US" sz="1800" dirty="0">
                  <a:solidFill>
                    <a:schemeClr val="tx2"/>
                  </a:solidFill>
                  <a:latin typeface="微软雅黑" pitchFamily="34" charset="-122"/>
                </a:rPr>
                <a:t>文字</a:t>
              </a:r>
            </a:p>
          </p:txBody>
        </p:sp>
      </p:grpSp>
      <p:grpSp>
        <p:nvGrpSpPr>
          <p:cNvPr id="6" name="组合 5"/>
          <p:cNvGrpSpPr/>
          <p:nvPr/>
        </p:nvGrpSpPr>
        <p:grpSpPr>
          <a:xfrm>
            <a:off x="3205176" y="2545158"/>
            <a:ext cx="1441680" cy="124275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9" name="矩形 58"/>
            <p:cNvSpPr/>
            <p:nvPr/>
          </p:nvSpPr>
          <p:spPr>
            <a:xfrm>
              <a:off x="3602850" y="2843367"/>
              <a:ext cx="646331" cy="646331"/>
            </a:xfrm>
            <a:prstGeom prst="rect">
              <a:avLst/>
            </a:prstGeom>
          </p:spPr>
          <p:txBody>
            <a:bodyPr wrap="none">
              <a:spAutoFit/>
            </a:bodyPr>
            <a:lstStyle/>
            <a:p>
              <a:r>
                <a:rPr lang="zh-CN" altLang="en-US" sz="1800" dirty="0">
                  <a:solidFill>
                    <a:schemeClr val="bg2"/>
                  </a:solidFill>
                  <a:latin typeface="微软雅黑" pitchFamily="34" charset="-122"/>
                </a:rPr>
                <a:t>标题</a:t>
              </a:r>
              <a:endParaRPr lang="en-US" altLang="zh-CN" sz="1800" dirty="0">
                <a:solidFill>
                  <a:schemeClr val="bg2"/>
                </a:solidFill>
                <a:latin typeface="微软雅黑" pitchFamily="34" charset="-122"/>
              </a:endParaRPr>
            </a:p>
            <a:p>
              <a:r>
                <a:rPr lang="zh-CN" altLang="en-US" sz="1800" dirty="0">
                  <a:solidFill>
                    <a:schemeClr val="bg2"/>
                  </a:solidFill>
                  <a:latin typeface="微软雅黑" pitchFamily="34" charset="-122"/>
                </a:rPr>
                <a:t>文字</a:t>
              </a:r>
            </a:p>
          </p:txBody>
        </p:sp>
      </p:grpSp>
      <p:grpSp>
        <p:nvGrpSpPr>
          <p:cNvPr id="8" name="组合 7"/>
          <p:cNvGrpSpPr/>
          <p:nvPr/>
        </p:nvGrpSpPr>
        <p:grpSpPr>
          <a:xfrm>
            <a:off x="5561038" y="2545158"/>
            <a:ext cx="1441680" cy="124275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0" name="矩形 59"/>
            <p:cNvSpPr/>
            <p:nvPr/>
          </p:nvSpPr>
          <p:spPr>
            <a:xfrm>
              <a:off x="5977537" y="2843367"/>
              <a:ext cx="646331" cy="646331"/>
            </a:xfrm>
            <a:prstGeom prst="rect">
              <a:avLst/>
            </a:prstGeom>
          </p:spPr>
          <p:txBody>
            <a:bodyPr wrap="none">
              <a:spAutoFit/>
            </a:bodyPr>
            <a:lstStyle/>
            <a:p>
              <a:r>
                <a:rPr lang="zh-CN" altLang="en-US" sz="1800" dirty="0">
                  <a:solidFill>
                    <a:schemeClr val="bg2"/>
                  </a:solidFill>
                  <a:latin typeface="微软雅黑" pitchFamily="34" charset="-122"/>
                </a:rPr>
                <a:t>标题</a:t>
              </a:r>
              <a:endParaRPr lang="en-US" altLang="zh-CN" sz="1800" dirty="0">
                <a:solidFill>
                  <a:schemeClr val="bg2"/>
                </a:solidFill>
                <a:latin typeface="微软雅黑" pitchFamily="34" charset="-122"/>
              </a:endParaRPr>
            </a:p>
            <a:p>
              <a:r>
                <a:rPr lang="zh-CN" altLang="en-US" sz="1800" dirty="0">
                  <a:solidFill>
                    <a:schemeClr val="bg2"/>
                  </a:solidFill>
                  <a:latin typeface="微软雅黑" pitchFamily="34" charset="-122"/>
                </a:rPr>
                <a:t>文字</a:t>
              </a:r>
            </a:p>
          </p:txBody>
        </p:sp>
      </p:grpSp>
      <p:grpSp>
        <p:nvGrpSpPr>
          <p:cNvPr id="61" name="组合 60"/>
          <p:cNvGrpSpPr/>
          <p:nvPr/>
        </p:nvGrpSpPr>
        <p:grpSpPr>
          <a:xfrm>
            <a:off x="876504" y="3980336"/>
            <a:ext cx="1768225" cy="781585"/>
            <a:chOff x="1256119" y="1638320"/>
            <a:chExt cx="1923767" cy="781585"/>
          </a:xfrm>
        </p:grpSpPr>
        <p:sp>
          <p:nvSpPr>
            <p:cNvPr id="62" name="TextBox 61"/>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63" name="TextBox 62"/>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73" name="组合 72"/>
          <p:cNvGrpSpPr/>
          <p:nvPr/>
        </p:nvGrpSpPr>
        <p:grpSpPr>
          <a:xfrm>
            <a:off x="3205176" y="3980336"/>
            <a:ext cx="1768225" cy="781585"/>
            <a:chOff x="1256119" y="1638320"/>
            <a:chExt cx="1923767" cy="781585"/>
          </a:xfrm>
        </p:grpSpPr>
        <p:sp>
          <p:nvSpPr>
            <p:cNvPr id="74" name="TextBox 7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75" name="TextBox 7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76" name="组合 75"/>
          <p:cNvGrpSpPr/>
          <p:nvPr/>
        </p:nvGrpSpPr>
        <p:grpSpPr>
          <a:xfrm>
            <a:off x="5561038" y="3980336"/>
            <a:ext cx="1768225" cy="781585"/>
            <a:chOff x="1256119" y="1638320"/>
            <a:chExt cx="1923767" cy="781585"/>
          </a:xfrm>
        </p:grpSpPr>
        <p:sp>
          <p:nvSpPr>
            <p:cNvPr id="77" name="TextBox 7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78" name="TextBox 7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79" name="组合 78"/>
          <p:cNvGrpSpPr/>
          <p:nvPr/>
        </p:nvGrpSpPr>
        <p:grpSpPr>
          <a:xfrm>
            <a:off x="912185" y="999323"/>
            <a:ext cx="3961630" cy="781585"/>
            <a:chOff x="-1130229" y="1638320"/>
            <a:chExt cx="4310115" cy="781585"/>
          </a:xfrm>
        </p:grpSpPr>
        <p:sp>
          <p:nvSpPr>
            <p:cNvPr id="80" name="TextBox 79"/>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81" name="TextBox 80"/>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sp>
          <p:nvSpPr>
            <p:cNvPr id="85" name="TextBox 84"/>
            <p:cNvSpPr txBox="1"/>
            <p:nvPr/>
          </p:nvSpPr>
          <p:spPr>
            <a:xfrm>
              <a:off x="-113022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86" name="TextBox 85"/>
            <p:cNvSpPr txBox="1"/>
            <p:nvPr/>
          </p:nvSpPr>
          <p:spPr>
            <a:xfrm>
              <a:off x="-813800"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82" name="组合 81"/>
          <p:cNvGrpSpPr/>
          <p:nvPr/>
        </p:nvGrpSpPr>
        <p:grpSpPr>
          <a:xfrm>
            <a:off x="5434262" y="999323"/>
            <a:ext cx="1768225" cy="781585"/>
            <a:chOff x="1256119" y="1638320"/>
            <a:chExt cx="1923767" cy="781585"/>
          </a:xfrm>
        </p:grpSpPr>
        <p:sp>
          <p:nvSpPr>
            <p:cNvPr id="83" name="TextBox 82"/>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84" name="TextBox 83"/>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sp>
        <p:nvSpPr>
          <p:cNvPr id="41"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4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4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33975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3000"/>
                            </p:stCondLst>
                            <p:childTnLst>
                              <p:par>
                                <p:cTn id="41" presetID="2" presetClass="entr" presetSubtype="4"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2" presetClass="entr" presetSubtype="4" fill="hold" nodeType="afterEffect">
                                  <p:stCondLst>
                                    <p:cond delay="0"/>
                                  </p:stCondLst>
                                  <p:childTnLst>
                                    <p:set>
                                      <p:cBhvr>
                                        <p:cTn id="47" dur="1" fill="hold">
                                          <p:stCondLst>
                                            <p:cond delay="0"/>
                                          </p:stCondLst>
                                        </p:cTn>
                                        <p:tgtEl>
                                          <p:spTgt spid="73"/>
                                        </p:tgtEl>
                                        <p:attrNameLst>
                                          <p:attrName>style.visibility</p:attrName>
                                        </p:attrNameLst>
                                      </p:cBhvr>
                                      <p:to>
                                        <p:strVal val="visible"/>
                                      </p:to>
                                    </p:set>
                                    <p:anim calcmode="lin" valueType="num">
                                      <p:cBhvr additive="base">
                                        <p:cTn id="48" dur="500" fill="hold"/>
                                        <p:tgtEl>
                                          <p:spTgt spid="73"/>
                                        </p:tgtEl>
                                        <p:attrNameLst>
                                          <p:attrName>ppt_x</p:attrName>
                                        </p:attrNameLst>
                                      </p:cBhvr>
                                      <p:tavLst>
                                        <p:tav tm="0">
                                          <p:val>
                                            <p:strVal val="#ppt_x"/>
                                          </p:val>
                                        </p:tav>
                                        <p:tav tm="100000">
                                          <p:val>
                                            <p:strVal val="#ppt_x"/>
                                          </p:val>
                                        </p:tav>
                                      </p:tavLst>
                                    </p:anim>
                                    <p:anim calcmode="lin" valueType="num">
                                      <p:cBhvr additive="base">
                                        <p:cTn id="49" dur="500" fill="hold"/>
                                        <p:tgtEl>
                                          <p:spTgt spid="73"/>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 presetClass="entr" presetSubtype="4"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2" presetClass="entr" presetSubtype="4"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additive="base">
                                        <p:cTn id="58" dur="500" fill="hold"/>
                                        <p:tgtEl>
                                          <p:spTgt spid="79"/>
                                        </p:tgtEl>
                                        <p:attrNameLst>
                                          <p:attrName>ppt_x</p:attrName>
                                        </p:attrNameLst>
                                      </p:cBhvr>
                                      <p:tavLst>
                                        <p:tav tm="0">
                                          <p:val>
                                            <p:strVal val="#ppt_x"/>
                                          </p:val>
                                        </p:tav>
                                        <p:tav tm="100000">
                                          <p:val>
                                            <p:strVal val="#ppt_x"/>
                                          </p:val>
                                        </p:tav>
                                      </p:tavLst>
                                    </p:anim>
                                    <p:anim calcmode="lin" valueType="num">
                                      <p:cBhvr additive="base">
                                        <p:cTn id="59" dur="500" fill="hold"/>
                                        <p:tgtEl>
                                          <p:spTgt spid="79"/>
                                        </p:tgtEl>
                                        <p:attrNameLst>
                                          <p:attrName>ppt_y</p:attrName>
                                        </p:attrNameLst>
                                      </p:cBhvr>
                                      <p:tavLst>
                                        <p:tav tm="0">
                                          <p:val>
                                            <p:strVal val="1+#ppt_h/2"/>
                                          </p:val>
                                        </p:tav>
                                        <p:tav tm="100000">
                                          <p:val>
                                            <p:strVal val="#ppt_y"/>
                                          </p:val>
                                        </p:tav>
                                      </p:tavLst>
                                    </p:anim>
                                  </p:childTnLst>
                                </p:cTn>
                              </p:par>
                            </p:childTnLst>
                          </p:cTn>
                        </p:par>
                        <p:par>
                          <p:cTn id="60" fill="hold">
                            <p:stCondLst>
                              <p:cond delay="5000"/>
                            </p:stCondLst>
                            <p:childTnLst>
                              <p:par>
                                <p:cTn id="61" presetID="2" presetClass="entr" presetSubtype="4" fill="hold" nodeType="afterEffect">
                                  <p:stCondLst>
                                    <p:cond delay="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500" fill="hold"/>
                                        <p:tgtEl>
                                          <p:spTgt spid="82"/>
                                        </p:tgtEl>
                                        <p:attrNameLst>
                                          <p:attrName>ppt_x</p:attrName>
                                        </p:attrNameLst>
                                      </p:cBhvr>
                                      <p:tavLst>
                                        <p:tav tm="0">
                                          <p:val>
                                            <p:strVal val="#ppt_x"/>
                                          </p:val>
                                        </p:tav>
                                        <p:tav tm="100000">
                                          <p:val>
                                            <p:strVal val="#ppt_x"/>
                                          </p:val>
                                        </p:tav>
                                      </p:tavLst>
                                    </p:anim>
                                    <p:anim calcmode="lin" valueType="num">
                                      <p:cBhvr additive="base">
                                        <p:cTn id="64"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28774" y="1909793"/>
            <a:ext cx="4941634" cy="2014094"/>
            <a:chOff x="2028774" y="1909793"/>
            <a:chExt cx="4941634" cy="2014094"/>
          </a:xfrm>
        </p:grpSpPr>
        <p:sp>
          <p:nvSpPr>
            <p:cNvPr id="33" name="六边形 32"/>
            <p:cNvSpPr/>
            <p:nvPr/>
          </p:nvSpPr>
          <p:spPr>
            <a:xfrm rot="19941839" flipH="1">
              <a:off x="2028774" y="2703555"/>
              <a:ext cx="4941634" cy="724551"/>
            </a:xfrm>
            <a:prstGeom prst="hexagon">
              <a:avLst/>
            </a:prstGeom>
            <a:gradFill>
              <a:gsLst>
                <a:gs pos="0">
                  <a:srgbClr val="DBDBDB"/>
                </a:gs>
                <a:gs pos="100000">
                  <a:srgbClr val="F7F7F7"/>
                </a:gs>
              </a:gsLst>
              <a:lin ang="5400000" scaled="0"/>
            </a:gradFill>
            <a:ln w="25400">
              <a:gradFill>
                <a:gsLst>
                  <a:gs pos="0">
                    <a:schemeClr val="bg1"/>
                  </a:gs>
                  <a:gs pos="100000">
                    <a:srgbClr val="CBCBCB"/>
                  </a:gs>
                </a:gsLst>
                <a:lin ang="5400000" scaled="1"/>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文本框 41"/>
            <p:cNvSpPr txBox="1"/>
            <p:nvPr/>
          </p:nvSpPr>
          <p:spPr>
            <a:xfrm rot="-1680000">
              <a:off x="5750680" y="1909793"/>
              <a:ext cx="822722" cy="577081"/>
            </a:xfrm>
            <a:prstGeom prst="rect">
              <a:avLst/>
            </a:prstGeom>
            <a:noFill/>
          </p:spPr>
          <p:txBody>
            <a:bodyPr wrap="square" lIns="68580" tIns="34290" rIns="68580" bIns="34290" rtlCol="0">
              <a:spAutoFit/>
            </a:bodyPr>
            <a:lstStyle/>
            <a:p>
              <a:pPr algn="ctr"/>
              <a:r>
                <a:rPr lang="en-US" altLang="zh-CN" sz="3300" dirty="0">
                  <a:solidFill>
                    <a:schemeClr val="bg2"/>
                  </a:solidFill>
                  <a:latin typeface="Impact" panose="020B0806030902050204" pitchFamily="34" charset="0"/>
                </a:rPr>
                <a:t>02</a:t>
              </a:r>
              <a:endParaRPr lang="zh-CN" altLang="en-US" sz="3300" dirty="0">
                <a:solidFill>
                  <a:schemeClr val="bg2"/>
                </a:solidFill>
                <a:latin typeface="Impact" panose="020B0806030902050204" pitchFamily="34" charset="0"/>
              </a:endParaRPr>
            </a:p>
          </p:txBody>
        </p:sp>
        <p:sp>
          <p:nvSpPr>
            <p:cNvPr id="44" name="文本框 43"/>
            <p:cNvSpPr txBox="1"/>
            <p:nvPr/>
          </p:nvSpPr>
          <p:spPr>
            <a:xfrm rot="-1680000">
              <a:off x="2505070" y="3608416"/>
              <a:ext cx="1384394" cy="315471"/>
            </a:xfrm>
            <a:prstGeom prst="rect">
              <a:avLst/>
            </a:prstGeom>
            <a:noFill/>
          </p:spPr>
          <p:txBody>
            <a:bodyPr wrap="square" lIns="68580" tIns="34290" rIns="68580" bIns="34290"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grpSp>
        <p:nvGrpSpPr>
          <p:cNvPr id="5" name="组合 4"/>
          <p:cNvGrpSpPr/>
          <p:nvPr/>
        </p:nvGrpSpPr>
        <p:grpSpPr>
          <a:xfrm>
            <a:off x="2261715" y="1225750"/>
            <a:ext cx="4941634" cy="1998789"/>
            <a:chOff x="2261715" y="1225750"/>
            <a:chExt cx="4941634" cy="1998789"/>
          </a:xfrm>
        </p:grpSpPr>
        <p:sp>
          <p:nvSpPr>
            <p:cNvPr id="32" name="六边形 31"/>
            <p:cNvSpPr/>
            <p:nvPr/>
          </p:nvSpPr>
          <p:spPr>
            <a:xfrm rot="19941839" flipH="1">
              <a:off x="2261715" y="1696085"/>
              <a:ext cx="4941634" cy="724551"/>
            </a:xfrm>
            <a:prstGeom prst="hexagon">
              <a:avLst/>
            </a:prstGeom>
            <a:gradFill>
              <a:gsLst>
                <a:gs pos="0">
                  <a:srgbClr val="DBDBDB"/>
                </a:gs>
                <a:gs pos="100000">
                  <a:srgbClr val="F7F7F7"/>
                </a:gs>
              </a:gsLst>
              <a:lin ang="5400000" scaled="0"/>
            </a:gradFill>
            <a:ln w="2540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t>`</a:t>
              </a:r>
              <a:endParaRPr lang="zh-CN" altLang="en-US" dirty="0"/>
            </a:p>
          </p:txBody>
        </p:sp>
        <p:sp>
          <p:nvSpPr>
            <p:cNvPr id="41" name="文本框 40"/>
            <p:cNvSpPr txBox="1"/>
            <p:nvPr/>
          </p:nvSpPr>
          <p:spPr>
            <a:xfrm rot="-1680000">
              <a:off x="2669901" y="2647458"/>
              <a:ext cx="822722" cy="577081"/>
            </a:xfrm>
            <a:prstGeom prst="rect">
              <a:avLst/>
            </a:prstGeom>
            <a:noFill/>
          </p:spPr>
          <p:txBody>
            <a:bodyPr wrap="square" lIns="68580" tIns="34290" rIns="68580" bIns="34290" rtlCol="0">
              <a:spAutoFit/>
            </a:bodyPr>
            <a:lstStyle/>
            <a:p>
              <a:pPr algn="ctr"/>
              <a:r>
                <a:rPr lang="en-US" altLang="zh-CN" sz="3300" dirty="0">
                  <a:solidFill>
                    <a:schemeClr val="tx2"/>
                  </a:solidFill>
                  <a:latin typeface="Impact" panose="020B0806030902050204" pitchFamily="34" charset="0"/>
                </a:rPr>
                <a:t>01</a:t>
              </a:r>
              <a:endParaRPr lang="zh-CN" altLang="en-US" sz="3300" dirty="0">
                <a:solidFill>
                  <a:schemeClr val="tx2"/>
                </a:solidFill>
                <a:latin typeface="Impact" panose="020B0806030902050204" pitchFamily="34" charset="0"/>
              </a:endParaRPr>
            </a:p>
          </p:txBody>
        </p:sp>
        <p:sp>
          <p:nvSpPr>
            <p:cNvPr id="43" name="文本框 42"/>
            <p:cNvSpPr txBox="1"/>
            <p:nvPr/>
          </p:nvSpPr>
          <p:spPr>
            <a:xfrm rot="-1680000">
              <a:off x="5396600" y="1225750"/>
              <a:ext cx="1384394" cy="315471"/>
            </a:xfrm>
            <a:prstGeom prst="rect">
              <a:avLst/>
            </a:prstGeom>
            <a:noFill/>
          </p:spPr>
          <p:txBody>
            <a:bodyPr wrap="square" lIns="68580" tIns="34290" rIns="68580" bIns="34290"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0" name="六边形 29"/>
          <p:cNvSpPr/>
          <p:nvPr/>
        </p:nvSpPr>
        <p:spPr>
          <a:xfrm rot="19941839" flipH="1">
            <a:off x="3700835" y="3154739"/>
            <a:ext cx="2673958" cy="616194"/>
          </a:xfrm>
          <a:prstGeom prst="hexagon">
            <a:avLst/>
          </a:prstGeom>
          <a:gradFill>
            <a:gsLst>
              <a:gs pos="0">
                <a:srgbClr val="DBDBDB"/>
              </a:gs>
              <a:gs pos="100000">
                <a:srgbClr val="F7F7F7"/>
              </a:gs>
            </a:gsLst>
            <a:lin ang="5400000" scaled="0"/>
          </a:gra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 name="六边形 30"/>
          <p:cNvSpPr/>
          <p:nvPr/>
        </p:nvSpPr>
        <p:spPr>
          <a:xfrm rot="19941839" flipH="1">
            <a:off x="3204101" y="1442348"/>
            <a:ext cx="1701749" cy="616194"/>
          </a:xfrm>
          <a:prstGeom prst="hexagon">
            <a:avLst/>
          </a:prstGeom>
          <a:gradFill>
            <a:gsLst>
              <a:gs pos="0">
                <a:srgbClr val="DBDBDB"/>
              </a:gs>
              <a:gs pos="100000">
                <a:srgbClr val="F7F7F7"/>
              </a:gs>
            </a:gsLst>
            <a:lin ang="5400000" scaled="0"/>
          </a:gra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 name="组合 1"/>
          <p:cNvGrpSpPr/>
          <p:nvPr/>
        </p:nvGrpSpPr>
        <p:grpSpPr>
          <a:xfrm>
            <a:off x="3521151" y="1468843"/>
            <a:ext cx="2253179" cy="2253180"/>
            <a:chOff x="3521151" y="1468843"/>
            <a:chExt cx="2253179" cy="2253180"/>
          </a:xfrm>
        </p:grpSpPr>
        <p:sp>
          <p:nvSpPr>
            <p:cNvPr id="34" name="椭圆 33"/>
            <p:cNvSpPr/>
            <p:nvPr/>
          </p:nvSpPr>
          <p:spPr>
            <a:xfrm>
              <a:off x="3521151" y="1468843"/>
              <a:ext cx="2253179" cy="225318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Freeform 32"/>
            <p:cNvSpPr>
              <a:spLocks noEditPoints="1"/>
            </p:cNvSpPr>
            <p:nvPr/>
          </p:nvSpPr>
          <p:spPr bwMode="auto">
            <a:xfrm>
              <a:off x="5050475" y="2126916"/>
              <a:ext cx="554777" cy="3970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6" name="文本框 35"/>
            <p:cNvSpPr txBox="1"/>
            <p:nvPr/>
          </p:nvSpPr>
          <p:spPr>
            <a:xfrm>
              <a:off x="4134184" y="1692506"/>
              <a:ext cx="1012217" cy="830997"/>
            </a:xfrm>
            <a:prstGeom prst="rect">
              <a:avLst/>
            </a:prstGeom>
            <a:noFill/>
          </p:spPr>
          <p:txBody>
            <a:bodyPr wrap="square" lIns="68580" tIns="34290" rIns="68580" bIns="34290" rtlCol="0">
              <a:spAutoFit/>
            </a:bodyPr>
            <a:lstStyle/>
            <a:p>
              <a:pPr algn="ctr"/>
              <a:r>
                <a:rPr lang="en-US" altLang="zh-CN" sz="5000" dirty="0">
                  <a:solidFill>
                    <a:schemeClr val="tx2"/>
                  </a:solidFill>
                  <a:latin typeface="Impact" panose="020B0806030902050204" pitchFamily="34" charset="0"/>
                  <a:cs typeface="Iskoola Pota" panose="020B0502040204020203" pitchFamily="34" charset="0"/>
                </a:rPr>
                <a:t>A</a:t>
              </a:r>
              <a:endParaRPr lang="zh-CN" altLang="en-US" sz="5000" dirty="0">
                <a:solidFill>
                  <a:schemeClr val="tx2"/>
                </a:solidFill>
                <a:latin typeface="Impact" panose="020B0806030902050204" pitchFamily="34" charset="0"/>
                <a:cs typeface="Iskoola Pota" panose="020B0502040204020203" pitchFamily="34" charset="0"/>
              </a:endParaRPr>
            </a:p>
          </p:txBody>
        </p:sp>
        <p:grpSp>
          <p:nvGrpSpPr>
            <p:cNvPr id="37" name="组合 36"/>
            <p:cNvGrpSpPr/>
            <p:nvPr/>
          </p:nvGrpSpPr>
          <p:grpSpPr>
            <a:xfrm>
              <a:off x="4056735" y="2457433"/>
              <a:ext cx="1300673" cy="562688"/>
              <a:chOff x="3762897" y="3849925"/>
              <a:chExt cx="1734231" cy="750251"/>
            </a:xfrm>
          </p:grpSpPr>
          <p:sp>
            <p:nvSpPr>
              <p:cNvPr id="38" name="文本框 37"/>
              <p:cNvSpPr txBox="1"/>
              <p:nvPr/>
            </p:nvSpPr>
            <p:spPr>
              <a:xfrm>
                <a:off x="3769521" y="3849925"/>
                <a:ext cx="1493850" cy="369332"/>
              </a:xfrm>
              <a:prstGeom prst="rect">
                <a:avLst/>
              </a:prstGeom>
              <a:noFill/>
            </p:spPr>
            <p:txBody>
              <a:bodyPr wrap="square" rtlCol="0">
                <a:spAutoFit/>
              </a:bodyPr>
              <a:lstStyle/>
              <a:p>
                <a:r>
                  <a:rPr lang="zh-CN" altLang="en-US" sz="1200" dirty="0">
                    <a:solidFill>
                      <a:schemeClr val="tx1">
                        <a:lumMod val="65000"/>
                        <a:lumOff val="35000"/>
                      </a:schemeClr>
                    </a:solidFill>
                    <a:latin typeface="时尚中黑简体" panose="01010104010101010101" pitchFamily="2" charset="-122"/>
                    <a:ea typeface="时尚中黑简体" panose="01010104010101010101" pitchFamily="2" charset="-122"/>
                  </a:rPr>
                  <a:t>在此添加标题</a:t>
                </a:r>
              </a:p>
            </p:txBody>
          </p:sp>
          <p:sp>
            <p:nvSpPr>
              <p:cNvPr id="39" name="文本框 38"/>
              <p:cNvSpPr txBox="1"/>
              <p:nvPr/>
            </p:nvSpPr>
            <p:spPr>
              <a:xfrm>
                <a:off x="3762897" y="4107733"/>
                <a:ext cx="1734231" cy="492443"/>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a:t>
                </a:r>
                <a:endParaRPr lang="en-US" altLang="zh-CN" sz="900" dirty="0">
                  <a:solidFill>
                    <a:srgbClr val="7F7F7F"/>
                  </a:solidFill>
                  <a:latin typeface="微软雅黑"/>
                </a:endParaRPr>
              </a:p>
            </p:txBody>
          </p:sp>
        </p:grpSp>
        <p:cxnSp>
          <p:nvCxnSpPr>
            <p:cNvPr id="40" name="直接连接符 39"/>
            <p:cNvCxnSpPr/>
            <p:nvPr/>
          </p:nvCxnSpPr>
          <p:spPr>
            <a:xfrm>
              <a:off x="4127741" y="3124514"/>
              <a:ext cx="117791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5" name="文本框 44"/>
          <p:cNvSpPr txBox="1"/>
          <p:nvPr/>
        </p:nvSpPr>
        <p:spPr>
          <a:xfrm>
            <a:off x="1559242" y="1479268"/>
            <a:ext cx="1220492" cy="438581"/>
          </a:xfrm>
          <a:prstGeom prst="rect">
            <a:avLst/>
          </a:prstGeom>
          <a:noFill/>
        </p:spPr>
        <p:txBody>
          <a:bodyPr wrap="square" lIns="68580" tIns="34290" rIns="68580" bIns="34290" rtlCol="0">
            <a:spAutoFit/>
          </a:bodyPr>
          <a:lstStyle/>
          <a:p>
            <a:r>
              <a:rPr lang="en-US" altLang="zh-CN" sz="2400" dirty="0">
                <a:solidFill>
                  <a:schemeClr val="bg2"/>
                </a:solidFill>
                <a:latin typeface="Impact" panose="020B0806030902050204" pitchFamily="34" charset="0"/>
              </a:rPr>
              <a:t>30</a:t>
            </a:r>
            <a:r>
              <a:rPr lang="en-US" altLang="zh-CN" sz="1500" dirty="0">
                <a:solidFill>
                  <a:schemeClr val="bg2"/>
                </a:solidFill>
                <a:latin typeface="Impact" panose="020B0806030902050204" pitchFamily="34" charset="0"/>
              </a:rPr>
              <a:t>%</a:t>
            </a:r>
            <a:endParaRPr lang="zh-CN" altLang="en-US" sz="1500" dirty="0">
              <a:solidFill>
                <a:schemeClr val="bg2"/>
              </a:solidFill>
              <a:latin typeface="Impact" panose="020B0806030902050204" pitchFamily="34" charset="0"/>
            </a:endParaRPr>
          </a:p>
        </p:txBody>
      </p:sp>
      <p:sp>
        <p:nvSpPr>
          <p:cNvPr id="46" name="文本框 45"/>
          <p:cNvSpPr txBox="1"/>
          <p:nvPr/>
        </p:nvSpPr>
        <p:spPr>
          <a:xfrm>
            <a:off x="6512490" y="2563509"/>
            <a:ext cx="1220492" cy="438581"/>
          </a:xfrm>
          <a:prstGeom prst="rect">
            <a:avLst/>
          </a:prstGeom>
          <a:noFill/>
        </p:spPr>
        <p:txBody>
          <a:bodyPr wrap="square" lIns="68580" tIns="34290" rIns="68580" bIns="34290" rtlCol="0">
            <a:spAutoFit/>
          </a:bodyPr>
          <a:lstStyle/>
          <a:p>
            <a:r>
              <a:rPr lang="en-US" altLang="zh-CN" sz="2400" dirty="0">
                <a:solidFill>
                  <a:schemeClr val="bg2"/>
                </a:solidFill>
                <a:latin typeface="Impact" panose="020B0806030902050204" pitchFamily="34" charset="0"/>
              </a:rPr>
              <a:t>70</a:t>
            </a:r>
            <a:r>
              <a:rPr lang="en-US" altLang="zh-CN" sz="1500" dirty="0">
                <a:solidFill>
                  <a:schemeClr val="bg2"/>
                </a:solidFill>
                <a:latin typeface="Impact" panose="020B0806030902050204" pitchFamily="34" charset="0"/>
              </a:rPr>
              <a:t>%</a:t>
            </a:r>
            <a:endParaRPr lang="zh-CN" altLang="en-US" sz="1500" dirty="0">
              <a:solidFill>
                <a:schemeClr val="bg2"/>
              </a:solidFill>
              <a:latin typeface="Impact" panose="020B0806030902050204" pitchFamily="34" charset="0"/>
            </a:endParaRPr>
          </a:p>
        </p:txBody>
      </p:sp>
      <p:sp>
        <p:nvSpPr>
          <p:cNvPr id="47" name="文本框 46"/>
          <p:cNvSpPr txBox="1"/>
          <p:nvPr/>
        </p:nvSpPr>
        <p:spPr>
          <a:xfrm>
            <a:off x="1557898" y="1864074"/>
            <a:ext cx="1618595" cy="407804"/>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a:t>
            </a:r>
            <a:endParaRPr lang="en-US" altLang="zh-CN" sz="1100" dirty="0">
              <a:solidFill>
                <a:srgbClr val="7F7F7F"/>
              </a:solidFill>
              <a:latin typeface="微软雅黑"/>
            </a:endParaRPr>
          </a:p>
        </p:txBody>
      </p:sp>
      <p:sp>
        <p:nvSpPr>
          <p:cNvPr id="48" name="文本框 47"/>
          <p:cNvSpPr txBox="1"/>
          <p:nvPr/>
        </p:nvSpPr>
        <p:spPr>
          <a:xfrm>
            <a:off x="6500904" y="2935998"/>
            <a:ext cx="1618595" cy="407804"/>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a:t>
            </a:r>
            <a:endParaRPr lang="en-US" altLang="zh-CN" sz="1100" dirty="0">
              <a:solidFill>
                <a:srgbClr val="7F7F7F"/>
              </a:solidFill>
              <a:latin typeface="微软雅黑"/>
            </a:endParaRPr>
          </a:p>
        </p:txBody>
      </p:sp>
    </p:spTree>
    <p:extLst>
      <p:ext uri="{BB962C8B-B14F-4D97-AF65-F5344CB8AC3E}">
        <p14:creationId xmlns:p14="http://schemas.microsoft.com/office/powerpoint/2010/main" val="428098248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1+#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1+#ppt_w/2"/>
                                          </p:val>
                                        </p:tav>
                                        <p:tav tm="100000">
                                          <p:val>
                                            <p:strVal val="#ppt_x"/>
                                          </p:val>
                                        </p:tav>
                                      </p:tavLst>
                                    </p:anim>
                                    <p:anim calcmode="lin" valueType="num">
                                      <p:cBhvr additive="base">
                                        <p:cTn id="33" dur="5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1+#ppt_w/2"/>
                                          </p:val>
                                        </p:tav>
                                        <p:tav tm="100000">
                                          <p:val>
                                            <p:strVal val="#ppt_x"/>
                                          </p:val>
                                        </p:tav>
                                      </p:tavLst>
                                    </p:anim>
                                    <p:anim calcmode="lin" valueType="num">
                                      <p:cBhvr additive="base">
                                        <p:cTn id="38" dur="500" fill="hold"/>
                                        <p:tgtEl>
                                          <p:spTgt spid="46"/>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1+#ppt_w/2"/>
                                          </p:val>
                                        </p:tav>
                                        <p:tav tm="100000">
                                          <p:val>
                                            <p:strVal val="#ppt_x"/>
                                          </p:val>
                                        </p:tav>
                                      </p:tavLst>
                                    </p:anim>
                                    <p:anim calcmode="lin" valueType="num">
                                      <p:cBhvr additive="base">
                                        <p:cTn id="43" dur="500" fill="hold"/>
                                        <p:tgtEl>
                                          <p:spTgt spid="47"/>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1+#ppt_w/2"/>
                                          </p:val>
                                        </p:tav>
                                        <p:tav tm="100000">
                                          <p:val>
                                            <p:strVal val="#ppt_x"/>
                                          </p:val>
                                        </p:tav>
                                      </p:tavLst>
                                    </p:anim>
                                    <p:anim calcmode="lin" valueType="num">
                                      <p:cBhvr additive="base">
                                        <p:cTn id="48"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5" grpId="0"/>
      <p:bldP spid="46" grpId="0"/>
      <p:bldP spid="47"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006747" y="1190848"/>
            <a:ext cx="6696075" cy="654050"/>
            <a:chOff x="1006747" y="1190848"/>
            <a:chExt cx="6696075" cy="654050"/>
          </a:xfrm>
        </p:grpSpPr>
        <p:sp>
          <p:nvSpPr>
            <p:cNvPr id="28"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9"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headEnd/>
              <a:tailEnd/>
            </a:ln>
          </p:spPr>
          <p:txBody>
            <a:bodyPr anchor="ctr"/>
            <a:lstStyle/>
            <a:p>
              <a:endParaRPr lang="zh-CN" altLang="en-US"/>
            </a:p>
          </p:txBody>
        </p:sp>
      </p:grpSp>
      <p:grpSp>
        <p:nvGrpSpPr>
          <p:cNvPr id="49" name="组合 48"/>
          <p:cNvGrpSpPr/>
          <p:nvPr/>
        </p:nvGrpSpPr>
        <p:grpSpPr>
          <a:xfrm>
            <a:off x="1006747" y="2060798"/>
            <a:ext cx="6630988" cy="773113"/>
            <a:chOff x="1006747" y="2060798"/>
            <a:chExt cx="6630988" cy="773113"/>
          </a:xfrm>
        </p:grpSpPr>
        <p:sp>
          <p:nvSpPr>
            <p:cNvPr id="50" name="矩形 1"/>
            <p:cNvSpPr>
              <a:spLocks noChangeArrowheads="1"/>
            </p:cNvSpPr>
            <p:nvPr/>
          </p:nvSpPr>
          <p:spPr bwMode="auto">
            <a:xfrm>
              <a:off x="1006747" y="2060798"/>
              <a:ext cx="3876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1"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headEnd/>
              <a:tailEnd/>
            </a:ln>
          </p:spPr>
          <p:txBody>
            <a:bodyPr anchor="ctr"/>
            <a:lstStyle/>
            <a:p>
              <a:endParaRPr lang="zh-CN" altLang="en-US"/>
            </a:p>
          </p:txBody>
        </p:sp>
      </p:grpSp>
      <p:grpSp>
        <p:nvGrpSpPr>
          <p:cNvPr id="52" name="组合 51"/>
          <p:cNvGrpSpPr/>
          <p:nvPr/>
        </p:nvGrpSpPr>
        <p:grpSpPr>
          <a:xfrm>
            <a:off x="1006747" y="3122836"/>
            <a:ext cx="6319838" cy="693737"/>
            <a:chOff x="1006747" y="3122836"/>
            <a:chExt cx="6319838" cy="693737"/>
          </a:xfrm>
        </p:grpSpPr>
        <p:sp>
          <p:nvSpPr>
            <p:cNvPr id="53" name="矩形 1"/>
            <p:cNvSpPr>
              <a:spLocks noChangeArrowheads="1"/>
            </p:cNvSpPr>
            <p:nvPr/>
          </p:nvSpPr>
          <p:spPr bwMode="auto">
            <a:xfrm>
              <a:off x="1006747" y="3122836"/>
              <a:ext cx="4075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4"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tx2"/>
            </a:solidFill>
            <a:ln w="12700" cap="flat" cmpd="sng">
              <a:solidFill>
                <a:schemeClr val="tx2"/>
              </a:solidFill>
              <a:prstDash val="solid"/>
              <a:bevel/>
              <a:headEnd/>
              <a:tailEnd/>
            </a:ln>
          </p:spPr>
          <p:txBody>
            <a:bodyPr anchor="ctr"/>
            <a:lstStyle/>
            <a:p>
              <a:endParaRPr lang="zh-CN" altLang="en-US"/>
            </a:p>
          </p:txBody>
        </p:sp>
      </p:grpSp>
      <p:grpSp>
        <p:nvGrpSpPr>
          <p:cNvPr id="55" name="组合 54"/>
          <p:cNvGrpSpPr/>
          <p:nvPr/>
        </p:nvGrpSpPr>
        <p:grpSpPr>
          <a:xfrm>
            <a:off x="1006747" y="3961036"/>
            <a:ext cx="6724650" cy="842962"/>
            <a:chOff x="1006747" y="3961036"/>
            <a:chExt cx="6724650" cy="842962"/>
          </a:xfrm>
        </p:grpSpPr>
        <p:sp>
          <p:nvSpPr>
            <p:cNvPr id="56" name="矩形 1"/>
            <p:cNvSpPr>
              <a:spLocks noChangeArrowheads="1"/>
            </p:cNvSpPr>
            <p:nvPr/>
          </p:nvSpPr>
          <p:spPr bwMode="auto">
            <a:xfrm>
              <a:off x="1006747" y="3961036"/>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7"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headEnd/>
              <a:tailEnd/>
            </a:ln>
          </p:spPr>
          <p:txBody>
            <a:bodyPr anchor="ctr"/>
            <a:lstStyle/>
            <a:p>
              <a:endParaRPr lang="zh-CN" altLang="en-US"/>
            </a:p>
          </p:txBody>
        </p:sp>
      </p:grpSp>
      <p:sp>
        <p:nvSpPr>
          <p:cNvPr id="58" name="Freeform 5"/>
          <p:cNvSpPr>
            <a:spLocks noChangeArrowheads="1"/>
          </p:cNvSpPr>
          <p:nvPr/>
        </p:nvSpPr>
        <p:spPr bwMode="auto">
          <a:xfrm>
            <a:off x="4969594" y="612998"/>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9"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0" name="Freeform 7"/>
          <p:cNvSpPr>
            <a:spLocks noChangeArrowheads="1"/>
          </p:cNvSpPr>
          <p:nvPr/>
        </p:nvSpPr>
        <p:spPr bwMode="auto">
          <a:xfrm>
            <a:off x="4864372" y="2789461"/>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1" name="Freeform 8"/>
          <p:cNvSpPr>
            <a:spLocks noChangeArrowheads="1"/>
          </p:cNvSpPr>
          <p:nvPr/>
        </p:nvSpPr>
        <p:spPr bwMode="auto">
          <a:xfrm>
            <a:off x="5259660" y="3773711"/>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2" name="TextBox 614"/>
          <p:cNvSpPr>
            <a:spLocks noChangeArrowheads="1"/>
          </p:cNvSpPr>
          <p:nvPr/>
        </p:nvSpPr>
        <p:spPr bwMode="auto">
          <a:xfrm>
            <a:off x="5447520"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3" name="TextBox 626"/>
          <p:cNvSpPr>
            <a:spLocks noChangeArrowheads="1"/>
          </p:cNvSpPr>
          <p:nvPr/>
        </p:nvSpPr>
        <p:spPr bwMode="auto">
          <a:xfrm>
            <a:off x="6293658"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4" name="TextBox 627"/>
          <p:cNvSpPr>
            <a:spLocks noChangeArrowheads="1"/>
          </p:cNvSpPr>
          <p:nvPr/>
        </p:nvSpPr>
        <p:spPr bwMode="auto">
          <a:xfrm>
            <a:off x="5581664"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5" name="TextBox 628"/>
          <p:cNvSpPr>
            <a:spLocks noChangeArrowheads="1"/>
          </p:cNvSpPr>
          <p:nvPr/>
        </p:nvSpPr>
        <p:spPr bwMode="auto">
          <a:xfrm>
            <a:off x="6510352"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Tree>
    <p:extLst>
      <p:ext uri="{BB962C8B-B14F-4D97-AF65-F5344CB8AC3E}">
        <p14:creationId xmlns:p14="http://schemas.microsoft.com/office/powerpoint/2010/main" val="106982688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1+#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1+#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1+#ppt_w/2"/>
                                          </p:val>
                                        </p:tav>
                                        <p:tav tm="100000">
                                          <p:val>
                                            <p:strVal val="#ppt_x"/>
                                          </p:val>
                                        </p:tav>
                                      </p:tavLst>
                                    </p:anim>
                                    <p:anim calcmode="lin" valueType="num">
                                      <p:cBhvr additive="base">
                                        <p:cTn id="18" dur="500" fill="hold"/>
                                        <p:tgtEl>
                                          <p:spTgt spid="6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1+#ppt_w/2"/>
                                          </p:val>
                                        </p:tav>
                                        <p:tav tm="100000">
                                          <p:val>
                                            <p:strVal val="#ppt_x"/>
                                          </p:val>
                                        </p:tav>
                                      </p:tavLst>
                                    </p:anim>
                                    <p:anim calcmode="lin" valueType="num">
                                      <p:cBhvr additive="base">
                                        <p:cTn id="23" dur="500" fill="hold"/>
                                        <p:tgtEl>
                                          <p:spTgt spid="6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1+#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1+#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1+#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500" fill="hold"/>
                                        <p:tgtEl>
                                          <p:spTgt spid="65"/>
                                        </p:tgtEl>
                                        <p:attrNameLst>
                                          <p:attrName>ppt_x</p:attrName>
                                        </p:attrNameLst>
                                      </p:cBhvr>
                                      <p:tavLst>
                                        <p:tav tm="0">
                                          <p:val>
                                            <p:strVal val="1+#ppt_w/2"/>
                                          </p:val>
                                        </p:tav>
                                        <p:tav tm="100000">
                                          <p:val>
                                            <p:strVal val="#ppt_x"/>
                                          </p:val>
                                        </p:tav>
                                      </p:tavLst>
                                    </p:anim>
                                    <p:anim calcmode="lin" valueType="num">
                                      <p:cBhvr additive="base">
                                        <p:cTn id="43" dur="500" fill="hold"/>
                                        <p:tgtEl>
                                          <p:spTgt spid="65"/>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1+#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1+#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1+#ppt_w/2"/>
                                          </p:val>
                                        </p:tav>
                                        <p:tav tm="100000">
                                          <p:val>
                                            <p:strVal val="#ppt_x"/>
                                          </p:val>
                                        </p:tav>
                                      </p:tavLst>
                                    </p:anim>
                                    <p:anim calcmode="lin" valueType="num">
                                      <p:cBhvr additive="base">
                                        <p:cTn id="58" dur="500" fill="hold"/>
                                        <p:tgtEl>
                                          <p:spTgt spid="5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1+#ppt_w/2"/>
                                          </p:val>
                                        </p:tav>
                                        <p:tav tm="100000">
                                          <p:val>
                                            <p:strVal val="#ppt_x"/>
                                          </p:val>
                                        </p:tav>
                                      </p:tavLst>
                                    </p:anim>
                                    <p:anim calcmode="lin" valueType="num">
                                      <p:cBhvr additive="base">
                                        <p:cTn id="63"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p:bldP spid="63" grpId="0"/>
      <p:bldP spid="64" grpId="0"/>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1328738" y="1402421"/>
            <a:ext cx="1614764" cy="1487874"/>
            <a:chOff x="2067317" y="1810431"/>
            <a:chExt cx="2488837" cy="2293259"/>
          </a:xfrm>
          <a:effectLst>
            <a:outerShdw blurRad="139700" dist="63500" dir="2700000" algn="tl" rotWithShape="0">
              <a:prstClr val="black">
                <a:alpha val="40000"/>
              </a:prstClr>
            </a:outerShdw>
          </a:effectLst>
        </p:grpSpPr>
        <p:sp>
          <p:nvSpPr>
            <p:cNvPr id="78" name="圆角矩形 77"/>
            <p:cNvSpPr/>
            <p:nvPr/>
          </p:nvSpPr>
          <p:spPr>
            <a:xfrm rot="2700000">
              <a:off x="2262896" y="1810432"/>
              <a:ext cx="2293258" cy="2293258"/>
            </a:xfrm>
            <a:prstGeom prst="roundRect">
              <a:avLst>
                <a:gd name="adj" fmla="val 12083"/>
              </a:avLst>
            </a:prstGeom>
            <a:solidFill>
              <a:schemeClr val="tx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rot="2700000">
              <a:off x="2067317" y="1810431"/>
              <a:ext cx="2293258" cy="2293258"/>
            </a:xfrm>
            <a:prstGeom prst="roundRect">
              <a:avLst>
                <a:gd name="adj" fmla="val 12083"/>
              </a:avLst>
            </a:prstGeom>
            <a:gradFill>
              <a:gsLst>
                <a:gs pos="100000">
                  <a:srgbClr val="F5F5F5"/>
                </a:gs>
                <a:gs pos="0">
                  <a:schemeClr val="bg1">
                    <a:lumMod val="85000"/>
                  </a:schemeClr>
                </a:gs>
              </a:gsLst>
              <a:lin ang="0" scaled="0"/>
            </a:gradFill>
            <a:ln w="22225">
              <a:gradFill>
                <a:gsLst>
                  <a:gs pos="0">
                    <a:schemeClr val="bg1"/>
                  </a:gs>
                  <a:gs pos="100000">
                    <a:schemeClr val="bg1">
                      <a:lumMod val="75000"/>
                    </a:schemeClr>
                  </a:gs>
                </a:gsLst>
                <a:lin ang="0" scaled="0"/>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a:off x="3764619" y="1402421"/>
            <a:ext cx="1614764" cy="1487874"/>
            <a:chOff x="2067317" y="1810431"/>
            <a:chExt cx="2488837" cy="2293259"/>
          </a:xfrm>
          <a:effectLst>
            <a:outerShdw blurRad="139700" dist="63500" dir="2700000" algn="tl" rotWithShape="0">
              <a:prstClr val="black">
                <a:alpha val="40000"/>
              </a:prstClr>
            </a:outerShdw>
          </a:effectLst>
        </p:grpSpPr>
        <p:sp>
          <p:nvSpPr>
            <p:cNvPr id="81" name="圆角矩形 80"/>
            <p:cNvSpPr/>
            <p:nvPr/>
          </p:nvSpPr>
          <p:spPr>
            <a:xfrm rot="2700000">
              <a:off x="2262896" y="1810432"/>
              <a:ext cx="2293258" cy="2293258"/>
            </a:xfrm>
            <a:prstGeom prst="roundRect">
              <a:avLst>
                <a:gd name="adj" fmla="val 12083"/>
              </a:avLst>
            </a:prstGeom>
            <a:solidFill>
              <a:schemeClr val="bg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rot="2700000">
              <a:off x="2067317" y="1810431"/>
              <a:ext cx="2293258" cy="2293258"/>
            </a:xfrm>
            <a:prstGeom prst="roundRect">
              <a:avLst>
                <a:gd name="adj" fmla="val 12083"/>
              </a:avLst>
            </a:prstGeom>
            <a:gradFill>
              <a:gsLst>
                <a:gs pos="100000">
                  <a:srgbClr val="F5F5F5"/>
                </a:gs>
                <a:gs pos="0">
                  <a:schemeClr val="bg1">
                    <a:lumMod val="85000"/>
                  </a:schemeClr>
                </a:gs>
              </a:gsLst>
              <a:lin ang="0" scaled="0"/>
            </a:gradFill>
            <a:ln w="22225">
              <a:gradFill>
                <a:gsLst>
                  <a:gs pos="0">
                    <a:schemeClr val="bg1"/>
                  </a:gs>
                  <a:gs pos="100000">
                    <a:schemeClr val="bg1">
                      <a:lumMod val="75000"/>
                    </a:schemeClr>
                  </a:gs>
                </a:gsLst>
                <a:lin ang="0" scaled="0"/>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3" name="组合 82"/>
          <p:cNvGrpSpPr/>
          <p:nvPr/>
        </p:nvGrpSpPr>
        <p:grpSpPr>
          <a:xfrm>
            <a:off x="6200499" y="1402421"/>
            <a:ext cx="1614764" cy="1487874"/>
            <a:chOff x="2067317" y="1810431"/>
            <a:chExt cx="2488837" cy="2293259"/>
          </a:xfrm>
          <a:effectLst>
            <a:outerShdw blurRad="139700" dist="63500" dir="2700000" algn="tl" rotWithShape="0">
              <a:prstClr val="black">
                <a:alpha val="40000"/>
              </a:prstClr>
            </a:outerShdw>
          </a:effectLst>
        </p:grpSpPr>
        <p:sp>
          <p:nvSpPr>
            <p:cNvPr id="84" name="圆角矩形 83"/>
            <p:cNvSpPr/>
            <p:nvPr/>
          </p:nvSpPr>
          <p:spPr>
            <a:xfrm rot="2700000">
              <a:off x="2262896" y="1810432"/>
              <a:ext cx="2293258" cy="2293258"/>
            </a:xfrm>
            <a:prstGeom prst="roundRect">
              <a:avLst>
                <a:gd name="adj" fmla="val 12083"/>
              </a:avLst>
            </a:prstGeom>
            <a:solidFill>
              <a:schemeClr val="tx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圆角矩形 84"/>
            <p:cNvSpPr/>
            <p:nvPr/>
          </p:nvSpPr>
          <p:spPr>
            <a:xfrm rot="2700000">
              <a:off x="2067317" y="1810431"/>
              <a:ext cx="2293258" cy="2293258"/>
            </a:xfrm>
            <a:prstGeom prst="roundRect">
              <a:avLst>
                <a:gd name="adj" fmla="val 12083"/>
              </a:avLst>
            </a:prstGeom>
            <a:gradFill>
              <a:gsLst>
                <a:gs pos="100000">
                  <a:srgbClr val="F5F5F5"/>
                </a:gs>
                <a:gs pos="0">
                  <a:schemeClr val="bg1">
                    <a:lumMod val="85000"/>
                  </a:schemeClr>
                </a:gs>
              </a:gsLst>
              <a:lin ang="0" scaled="0"/>
            </a:gradFill>
            <a:ln w="22225">
              <a:gradFill>
                <a:gsLst>
                  <a:gs pos="0">
                    <a:schemeClr val="bg1"/>
                  </a:gs>
                  <a:gs pos="100000">
                    <a:schemeClr val="bg1">
                      <a:lumMod val="75000"/>
                    </a:schemeClr>
                  </a:gs>
                </a:gsLst>
                <a:lin ang="0" scaled="0"/>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文本框 85"/>
          <p:cNvSpPr txBox="1"/>
          <p:nvPr/>
        </p:nvSpPr>
        <p:spPr>
          <a:xfrm>
            <a:off x="1589064" y="1495425"/>
            <a:ext cx="1081518" cy="577081"/>
          </a:xfrm>
          <a:prstGeom prst="rect">
            <a:avLst/>
          </a:prstGeom>
          <a:noFill/>
        </p:spPr>
        <p:txBody>
          <a:bodyPr wrap="square" lIns="68580" tIns="34290" rIns="68580" bIns="34290" rtlCol="0">
            <a:spAutoFit/>
          </a:bodyPr>
          <a:lstStyle/>
          <a:p>
            <a:pPr algn="ctr"/>
            <a:r>
              <a:rPr lang="en-US" altLang="zh-CN" sz="3300" dirty="0">
                <a:solidFill>
                  <a:schemeClr val="tx2"/>
                </a:solidFill>
                <a:latin typeface="Impact" panose="020B0806030902050204" pitchFamily="34" charset="0"/>
              </a:rPr>
              <a:t>01</a:t>
            </a:r>
            <a:endParaRPr lang="zh-CN" altLang="en-US" sz="3300" dirty="0">
              <a:solidFill>
                <a:schemeClr val="tx2"/>
              </a:solidFill>
              <a:latin typeface="Impact" panose="020B0806030902050204" pitchFamily="34" charset="0"/>
            </a:endParaRPr>
          </a:p>
        </p:txBody>
      </p:sp>
      <p:sp>
        <p:nvSpPr>
          <p:cNvPr id="87" name="文本框 86"/>
          <p:cNvSpPr txBox="1"/>
          <p:nvPr/>
        </p:nvSpPr>
        <p:spPr>
          <a:xfrm>
            <a:off x="3955808" y="1495425"/>
            <a:ext cx="1081518" cy="577081"/>
          </a:xfrm>
          <a:prstGeom prst="rect">
            <a:avLst/>
          </a:prstGeom>
          <a:noFill/>
        </p:spPr>
        <p:txBody>
          <a:bodyPr wrap="square" lIns="68580" tIns="34290" rIns="68580" bIns="34290" rtlCol="0">
            <a:spAutoFit/>
          </a:bodyPr>
          <a:lstStyle/>
          <a:p>
            <a:pPr algn="ctr"/>
            <a:r>
              <a:rPr lang="en-US" altLang="zh-CN" sz="3300" dirty="0">
                <a:solidFill>
                  <a:schemeClr val="bg2"/>
                </a:solidFill>
                <a:latin typeface="Impact" panose="020B0806030902050204" pitchFamily="34" charset="0"/>
              </a:rPr>
              <a:t>02</a:t>
            </a:r>
            <a:endParaRPr lang="zh-CN" altLang="en-US" sz="3000" dirty="0">
              <a:solidFill>
                <a:schemeClr val="bg2"/>
              </a:solidFill>
              <a:latin typeface="Impact" panose="020B0806030902050204" pitchFamily="34" charset="0"/>
            </a:endParaRPr>
          </a:p>
        </p:txBody>
      </p:sp>
      <p:sp>
        <p:nvSpPr>
          <p:cNvPr id="88" name="文本框 87"/>
          <p:cNvSpPr txBox="1"/>
          <p:nvPr/>
        </p:nvSpPr>
        <p:spPr>
          <a:xfrm>
            <a:off x="6460825" y="1495425"/>
            <a:ext cx="1081518" cy="577081"/>
          </a:xfrm>
          <a:prstGeom prst="rect">
            <a:avLst/>
          </a:prstGeom>
          <a:noFill/>
        </p:spPr>
        <p:txBody>
          <a:bodyPr wrap="square" lIns="68580" tIns="34290" rIns="68580" bIns="34290" rtlCol="0">
            <a:spAutoFit/>
          </a:bodyPr>
          <a:lstStyle/>
          <a:p>
            <a:pPr algn="ctr"/>
            <a:r>
              <a:rPr lang="en-US" altLang="zh-CN" sz="3300" dirty="0">
                <a:solidFill>
                  <a:schemeClr val="tx2"/>
                </a:solidFill>
                <a:latin typeface="Impact" panose="020B0806030902050204" pitchFamily="34" charset="0"/>
              </a:rPr>
              <a:t>03</a:t>
            </a:r>
            <a:endParaRPr lang="zh-CN" altLang="en-US" sz="3000" dirty="0">
              <a:solidFill>
                <a:schemeClr val="tx2"/>
              </a:solidFill>
              <a:latin typeface="Impact" panose="020B0806030902050204" pitchFamily="34" charset="0"/>
            </a:endParaRPr>
          </a:p>
        </p:txBody>
      </p:sp>
      <p:sp>
        <p:nvSpPr>
          <p:cNvPr id="89" name="文本框 88"/>
          <p:cNvSpPr txBox="1"/>
          <p:nvPr/>
        </p:nvSpPr>
        <p:spPr>
          <a:xfrm>
            <a:off x="1529684" y="2072506"/>
            <a:ext cx="1196999" cy="484748"/>
          </a:xfrm>
          <a:prstGeom prst="rect">
            <a:avLst/>
          </a:prstGeom>
          <a:noFill/>
        </p:spPr>
        <p:txBody>
          <a:bodyPr wrap="square" lIns="68580" tIns="34290" rIns="68580" bIns="34290"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sp>
        <p:nvSpPr>
          <p:cNvPr id="90" name="文本框 89"/>
          <p:cNvSpPr txBox="1"/>
          <p:nvPr/>
        </p:nvSpPr>
        <p:spPr>
          <a:xfrm>
            <a:off x="3896428" y="2072506"/>
            <a:ext cx="1196999" cy="484748"/>
          </a:xfrm>
          <a:prstGeom prst="rect">
            <a:avLst/>
          </a:prstGeom>
          <a:noFill/>
        </p:spPr>
        <p:txBody>
          <a:bodyPr wrap="square" lIns="68580" tIns="34290" rIns="68580" bIns="34290"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sp>
        <p:nvSpPr>
          <p:cNvPr id="91" name="文本框 90"/>
          <p:cNvSpPr txBox="1"/>
          <p:nvPr/>
        </p:nvSpPr>
        <p:spPr>
          <a:xfrm>
            <a:off x="6403084" y="2072506"/>
            <a:ext cx="1196999" cy="484748"/>
          </a:xfrm>
          <a:prstGeom prst="rect">
            <a:avLst/>
          </a:prstGeom>
          <a:noFill/>
        </p:spPr>
        <p:txBody>
          <a:bodyPr wrap="square" lIns="68580" tIns="34290" rIns="68580" bIns="34290"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nvGrpSpPr>
          <p:cNvPr id="101" name="组合 100"/>
          <p:cNvGrpSpPr/>
          <p:nvPr/>
        </p:nvGrpSpPr>
        <p:grpSpPr>
          <a:xfrm>
            <a:off x="1272152" y="3433262"/>
            <a:ext cx="1768225" cy="781585"/>
            <a:chOff x="1256119" y="1638320"/>
            <a:chExt cx="1923767" cy="781585"/>
          </a:xfrm>
        </p:grpSpPr>
        <p:sp>
          <p:nvSpPr>
            <p:cNvPr id="102"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03"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04" name="组合 103"/>
          <p:cNvGrpSpPr/>
          <p:nvPr/>
        </p:nvGrpSpPr>
        <p:grpSpPr>
          <a:xfrm>
            <a:off x="3786065" y="3433262"/>
            <a:ext cx="1768225" cy="781585"/>
            <a:chOff x="1256119" y="1638320"/>
            <a:chExt cx="1923767" cy="781585"/>
          </a:xfrm>
        </p:grpSpPr>
        <p:sp>
          <p:nvSpPr>
            <p:cNvPr id="105"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06"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07" name="组合 106"/>
          <p:cNvGrpSpPr/>
          <p:nvPr/>
        </p:nvGrpSpPr>
        <p:grpSpPr>
          <a:xfrm>
            <a:off x="6317250" y="3433262"/>
            <a:ext cx="1768225" cy="781585"/>
            <a:chOff x="1256119" y="1638320"/>
            <a:chExt cx="1923767" cy="781585"/>
          </a:xfrm>
        </p:grpSpPr>
        <p:sp>
          <p:nvSpPr>
            <p:cNvPr id="108" name="TextBox 21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09" name="TextBox 21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spTree>
    <p:extLst>
      <p:ext uri="{BB962C8B-B14F-4D97-AF65-F5344CB8AC3E}">
        <p14:creationId xmlns:p14="http://schemas.microsoft.com/office/powerpoint/2010/main" val="110820643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ppt_x"/>
                                          </p:val>
                                        </p:tav>
                                        <p:tav tm="100000">
                                          <p:val>
                                            <p:strVal val="#ppt_x"/>
                                          </p:val>
                                        </p:tav>
                                      </p:tavLst>
                                    </p:anim>
                                    <p:anim calcmode="lin" valueType="num">
                                      <p:cBhvr additive="base">
                                        <p:cTn id="8" dur="500" fill="hold"/>
                                        <p:tgtEl>
                                          <p:spTgt spid="7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 calcmode="lin" valueType="num">
                                      <p:cBhvr additive="base">
                                        <p:cTn id="12" dur="500" fill="hold"/>
                                        <p:tgtEl>
                                          <p:spTgt spid="86"/>
                                        </p:tgtEl>
                                        <p:attrNameLst>
                                          <p:attrName>ppt_x</p:attrName>
                                        </p:attrNameLst>
                                      </p:cBhvr>
                                      <p:tavLst>
                                        <p:tav tm="0">
                                          <p:val>
                                            <p:strVal val="#ppt_x"/>
                                          </p:val>
                                        </p:tav>
                                        <p:tav tm="100000">
                                          <p:val>
                                            <p:strVal val="#ppt_x"/>
                                          </p:val>
                                        </p:tav>
                                      </p:tavLst>
                                    </p:anim>
                                    <p:anim calcmode="lin" valueType="num">
                                      <p:cBhvr additive="base">
                                        <p:cTn id="13" dur="500" fill="hold"/>
                                        <p:tgtEl>
                                          <p:spTgt spid="8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additive="base">
                                        <p:cTn id="17" dur="500" fill="hold"/>
                                        <p:tgtEl>
                                          <p:spTgt spid="89"/>
                                        </p:tgtEl>
                                        <p:attrNameLst>
                                          <p:attrName>ppt_x</p:attrName>
                                        </p:attrNameLst>
                                      </p:cBhvr>
                                      <p:tavLst>
                                        <p:tav tm="0">
                                          <p:val>
                                            <p:strVal val="#ppt_x"/>
                                          </p:val>
                                        </p:tav>
                                        <p:tav tm="100000">
                                          <p:val>
                                            <p:strVal val="#ppt_x"/>
                                          </p:val>
                                        </p:tav>
                                      </p:tavLst>
                                    </p:anim>
                                    <p:anim calcmode="lin" valueType="num">
                                      <p:cBhvr additive="base">
                                        <p:cTn id="18" dur="500" fill="hold"/>
                                        <p:tgtEl>
                                          <p:spTgt spid="8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1"/>
                                        </p:tgtEl>
                                        <p:attrNameLst>
                                          <p:attrName>style.visibility</p:attrName>
                                        </p:attrNameLst>
                                      </p:cBhvr>
                                      <p:to>
                                        <p:strVal val="visible"/>
                                      </p:to>
                                    </p:set>
                                    <p:anim calcmode="lin" valueType="num">
                                      <p:cBhvr additive="base">
                                        <p:cTn id="22" dur="500" fill="hold"/>
                                        <p:tgtEl>
                                          <p:spTgt spid="101"/>
                                        </p:tgtEl>
                                        <p:attrNameLst>
                                          <p:attrName>ppt_x</p:attrName>
                                        </p:attrNameLst>
                                      </p:cBhvr>
                                      <p:tavLst>
                                        <p:tav tm="0">
                                          <p:val>
                                            <p:strVal val="#ppt_x"/>
                                          </p:val>
                                        </p:tav>
                                        <p:tav tm="100000">
                                          <p:val>
                                            <p:strVal val="#ppt_x"/>
                                          </p:val>
                                        </p:tav>
                                      </p:tavLst>
                                    </p:anim>
                                    <p:anim calcmode="lin" valueType="num">
                                      <p:cBhvr additive="base">
                                        <p:cTn id="23" dur="500" fill="hold"/>
                                        <p:tgtEl>
                                          <p:spTgt spid="10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fill="hold"/>
                                        <p:tgtEl>
                                          <p:spTgt spid="80"/>
                                        </p:tgtEl>
                                        <p:attrNameLst>
                                          <p:attrName>ppt_x</p:attrName>
                                        </p:attrNameLst>
                                      </p:cBhvr>
                                      <p:tavLst>
                                        <p:tav tm="0">
                                          <p:val>
                                            <p:strVal val="#ppt_x"/>
                                          </p:val>
                                        </p:tav>
                                        <p:tav tm="100000">
                                          <p:val>
                                            <p:strVal val="#ppt_x"/>
                                          </p:val>
                                        </p:tav>
                                      </p:tavLst>
                                    </p:anim>
                                    <p:anim calcmode="lin" valueType="num">
                                      <p:cBhvr additive="base">
                                        <p:cTn id="28" dur="500" fill="hold"/>
                                        <p:tgtEl>
                                          <p:spTgt spid="8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87"/>
                                        </p:tgtEl>
                                        <p:attrNameLst>
                                          <p:attrName>style.visibility</p:attrName>
                                        </p:attrNameLst>
                                      </p:cBhvr>
                                      <p:to>
                                        <p:strVal val="visible"/>
                                      </p:to>
                                    </p:set>
                                    <p:anim calcmode="lin" valueType="num">
                                      <p:cBhvr additive="base">
                                        <p:cTn id="32" dur="500" fill="hold"/>
                                        <p:tgtEl>
                                          <p:spTgt spid="87"/>
                                        </p:tgtEl>
                                        <p:attrNameLst>
                                          <p:attrName>ppt_x</p:attrName>
                                        </p:attrNameLst>
                                      </p:cBhvr>
                                      <p:tavLst>
                                        <p:tav tm="0">
                                          <p:val>
                                            <p:strVal val="#ppt_x"/>
                                          </p:val>
                                        </p:tav>
                                        <p:tav tm="100000">
                                          <p:val>
                                            <p:strVal val="#ppt_x"/>
                                          </p:val>
                                        </p:tav>
                                      </p:tavLst>
                                    </p:anim>
                                    <p:anim calcmode="lin" valueType="num">
                                      <p:cBhvr additive="base">
                                        <p:cTn id="33" dur="500" fill="hold"/>
                                        <p:tgtEl>
                                          <p:spTgt spid="8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 calcmode="lin" valueType="num">
                                      <p:cBhvr additive="base">
                                        <p:cTn id="37" dur="500" fill="hold"/>
                                        <p:tgtEl>
                                          <p:spTgt spid="90"/>
                                        </p:tgtEl>
                                        <p:attrNameLst>
                                          <p:attrName>ppt_x</p:attrName>
                                        </p:attrNameLst>
                                      </p:cBhvr>
                                      <p:tavLst>
                                        <p:tav tm="0">
                                          <p:val>
                                            <p:strVal val="#ppt_x"/>
                                          </p:val>
                                        </p:tav>
                                        <p:tav tm="100000">
                                          <p:val>
                                            <p:strVal val="#ppt_x"/>
                                          </p:val>
                                        </p:tav>
                                      </p:tavLst>
                                    </p:anim>
                                    <p:anim calcmode="lin" valueType="num">
                                      <p:cBhvr additive="base">
                                        <p:cTn id="38" dur="500" fill="hold"/>
                                        <p:tgtEl>
                                          <p:spTgt spid="9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04"/>
                                        </p:tgtEl>
                                        <p:attrNameLst>
                                          <p:attrName>style.visibility</p:attrName>
                                        </p:attrNameLst>
                                      </p:cBhvr>
                                      <p:to>
                                        <p:strVal val="visible"/>
                                      </p:to>
                                    </p:set>
                                    <p:anim calcmode="lin" valueType="num">
                                      <p:cBhvr additive="base">
                                        <p:cTn id="42" dur="500" fill="hold"/>
                                        <p:tgtEl>
                                          <p:spTgt spid="104"/>
                                        </p:tgtEl>
                                        <p:attrNameLst>
                                          <p:attrName>ppt_x</p:attrName>
                                        </p:attrNameLst>
                                      </p:cBhvr>
                                      <p:tavLst>
                                        <p:tav tm="0">
                                          <p:val>
                                            <p:strVal val="#ppt_x"/>
                                          </p:val>
                                        </p:tav>
                                        <p:tav tm="100000">
                                          <p:val>
                                            <p:strVal val="#ppt_x"/>
                                          </p:val>
                                        </p:tav>
                                      </p:tavLst>
                                    </p:anim>
                                    <p:anim calcmode="lin" valueType="num">
                                      <p:cBhvr additive="base">
                                        <p:cTn id="43" dur="500" fill="hold"/>
                                        <p:tgtEl>
                                          <p:spTgt spid="10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 calcmode="lin" valueType="num">
                                      <p:cBhvr additive="base">
                                        <p:cTn id="52" dur="500" fill="hold"/>
                                        <p:tgtEl>
                                          <p:spTgt spid="88"/>
                                        </p:tgtEl>
                                        <p:attrNameLst>
                                          <p:attrName>ppt_x</p:attrName>
                                        </p:attrNameLst>
                                      </p:cBhvr>
                                      <p:tavLst>
                                        <p:tav tm="0">
                                          <p:val>
                                            <p:strVal val="#ppt_x"/>
                                          </p:val>
                                        </p:tav>
                                        <p:tav tm="100000">
                                          <p:val>
                                            <p:strVal val="#ppt_x"/>
                                          </p:val>
                                        </p:tav>
                                      </p:tavLst>
                                    </p:anim>
                                    <p:anim calcmode="lin" valueType="num">
                                      <p:cBhvr additive="base">
                                        <p:cTn id="53" dur="500" fill="hold"/>
                                        <p:tgtEl>
                                          <p:spTgt spid="8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91"/>
                                        </p:tgtEl>
                                        <p:attrNameLst>
                                          <p:attrName>style.visibility</p:attrName>
                                        </p:attrNameLst>
                                      </p:cBhvr>
                                      <p:to>
                                        <p:strVal val="visible"/>
                                      </p:to>
                                    </p:set>
                                    <p:anim calcmode="lin" valueType="num">
                                      <p:cBhvr additive="base">
                                        <p:cTn id="57" dur="500" fill="hold"/>
                                        <p:tgtEl>
                                          <p:spTgt spid="91"/>
                                        </p:tgtEl>
                                        <p:attrNameLst>
                                          <p:attrName>ppt_x</p:attrName>
                                        </p:attrNameLst>
                                      </p:cBhvr>
                                      <p:tavLst>
                                        <p:tav tm="0">
                                          <p:val>
                                            <p:strVal val="#ppt_x"/>
                                          </p:val>
                                        </p:tav>
                                        <p:tav tm="100000">
                                          <p:val>
                                            <p:strVal val="#ppt_x"/>
                                          </p:val>
                                        </p:tav>
                                      </p:tavLst>
                                    </p:anim>
                                    <p:anim calcmode="lin" valueType="num">
                                      <p:cBhvr additive="base">
                                        <p:cTn id="58" dur="500" fill="hold"/>
                                        <p:tgtEl>
                                          <p:spTgt spid="91"/>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07"/>
                                        </p:tgtEl>
                                        <p:attrNameLst>
                                          <p:attrName>style.visibility</p:attrName>
                                        </p:attrNameLst>
                                      </p:cBhvr>
                                      <p:to>
                                        <p:strVal val="visible"/>
                                      </p:to>
                                    </p:set>
                                    <p:anim calcmode="lin" valueType="num">
                                      <p:cBhvr additive="base">
                                        <p:cTn id="62" dur="500" fill="hold"/>
                                        <p:tgtEl>
                                          <p:spTgt spid="107"/>
                                        </p:tgtEl>
                                        <p:attrNameLst>
                                          <p:attrName>ppt_x</p:attrName>
                                        </p:attrNameLst>
                                      </p:cBhvr>
                                      <p:tavLst>
                                        <p:tav tm="0">
                                          <p:val>
                                            <p:strVal val="#ppt_x"/>
                                          </p:val>
                                        </p:tav>
                                        <p:tav tm="100000">
                                          <p:val>
                                            <p:strVal val="#ppt_x"/>
                                          </p:val>
                                        </p:tav>
                                      </p:tavLst>
                                    </p:anim>
                                    <p:anim calcmode="lin" valueType="num">
                                      <p:cBhvr additive="base">
                                        <p:cTn id="63"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041322" y="1091078"/>
            <a:ext cx="3895935" cy="3547868"/>
            <a:chOff x="2638696" y="526547"/>
            <a:chExt cx="6346736" cy="5779709"/>
          </a:xfrm>
        </p:grpSpPr>
        <p:grpSp>
          <p:nvGrpSpPr>
            <p:cNvPr id="30" name="组合 29"/>
            <p:cNvGrpSpPr/>
            <p:nvPr/>
          </p:nvGrpSpPr>
          <p:grpSpPr>
            <a:xfrm>
              <a:off x="2638696" y="526547"/>
              <a:ext cx="3383280" cy="3383640"/>
              <a:chOff x="2987040" y="1497648"/>
              <a:chExt cx="3383280" cy="3383640"/>
            </a:xfrm>
          </p:grpSpPr>
          <p:sp>
            <p:nvSpPr>
              <p:cNvPr id="44" name="任意多边形 43"/>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197860" y="1708648"/>
                <a:ext cx="2961640" cy="2961640"/>
              </a:xfrm>
              <a:prstGeom prst="ellipse">
                <a:avLst/>
              </a:prstGeom>
              <a:solidFill>
                <a:schemeClr val="tx2"/>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flipH="1">
              <a:off x="6145712" y="1070165"/>
              <a:ext cx="2839720" cy="2840022"/>
              <a:chOff x="6748780" y="1497648"/>
              <a:chExt cx="3383280" cy="3383640"/>
            </a:xfrm>
          </p:grpSpPr>
          <p:sp>
            <p:nvSpPr>
              <p:cNvPr id="42" name="任意多边形 41"/>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959600" y="1708648"/>
                <a:ext cx="2961640" cy="2961640"/>
              </a:xfrm>
              <a:prstGeom prst="ellipse">
                <a:avLst/>
              </a:prstGeom>
              <a:solidFill>
                <a:schemeClr val="bg2"/>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flipV="1">
              <a:off x="6145712" y="4029232"/>
              <a:ext cx="2276782" cy="2277024"/>
              <a:chOff x="6748780" y="1497648"/>
              <a:chExt cx="3383280" cy="3383640"/>
            </a:xfrm>
          </p:grpSpPr>
          <p:sp>
            <p:nvSpPr>
              <p:cNvPr id="40" name="任意多边形 39"/>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959600" y="1708648"/>
                <a:ext cx="2961640" cy="2961640"/>
              </a:xfrm>
              <a:prstGeom prst="ellipse">
                <a:avLst/>
              </a:prstGeom>
              <a:solidFill>
                <a:schemeClr val="tx2"/>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flipV="1">
              <a:off x="4310634" y="4018644"/>
              <a:ext cx="1708764" cy="1708946"/>
              <a:chOff x="6748780" y="1497648"/>
              <a:chExt cx="3383280" cy="3383640"/>
            </a:xfrm>
          </p:grpSpPr>
          <p:sp>
            <p:nvSpPr>
              <p:cNvPr id="38" name="任意多边形 37"/>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959600" y="1708648"/>
                <a:ext cx="2961640" cy="2961640"/>
              </a:xfrm>
              <a:prstGeom prst="ellipse">
                <a:avLst/>
              </a:prstGeom>
              <a:solidFill>
                <a:schemeClr val="bg2"/>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3520712" y="1665288"/>
              <a:ext cx="1619249" cy="1278539"/>
            </a:xfrm>
            <a:prstGeom prst="rect">
              <a:avLst/>
            </a:prstGeom>
            <a:noFill/>
          </p:spPr>
          <p:txBody>
            <a:bodyPr wrap="square" rtlCol="0">
              <a:spAutoFit/>
            </a:bodyPr>
            <a:lstStyle/>
            <a:p>
              <a:pPr algn="ctr"/>
              <a:r>
                <a:rPr lang="en-US" altLang="zh-CN" sz="4500" dirty="0">
                  <a:solidFill>
                    <a:schemeClr val="bg1"/>
                  </a:solidFill>
                  <a:latin typeface="Impact" panose="020B0806030902050204" pitchFamily="34" charset="0"/>
                </a:rPr>
                <a:t>01</a:t>
              </a:r>
              <a:endParaRPr lang="zh-CN" altLang="en-US" sz="2700" dirty="0">
                <a:solidFill>
                  <a:schemeClr val="bg1"/>
                </a:solidFill>
                <a:latin typeface="Impact" panose="020B0806030902050204" pitchFamily="34" charset="0"/>
              </a:endParaRPr>
            </a:p>
          </p:txBody>
        </p:sp>
        <p:sp>
          <p:nvSpPr>
            <p:cNvPr id="35" name="文本框 34"/>
            <p:cNvSpPr txBox="1"/>
            <p:nvPr/>
          </p:nvSpPr>
          <p:spPr>
            <a:xfrm>
              <a:off x="6755947" y="1982343"/>
              <a:ext cx="1619249" cy="1178262"/>
            </a:xfrm>
            <a:prstGeom prst="rect">
              <a:avLst/>
            </a:prstGeom>
            <a:noFill/>
          </p:spPr>
          <p:txBody>
            <a:bodyPr wrap="square" rtlCol="0">
              <a:spAutoFit/>
            </a:bodyPr>
            <a:lstStyle/>
            <a:p>
              <a:pPr algn="ctr"/>
              <a:r>
                <a:rPr lang="en-US" altLang="zh-CN" sz="4100" dirty="0">
                  <a:solidFill>
                    <a:schemeClr val="bg1"/>
                  </a:solidFill>
                  <a:latin typeface="Impact" panose="020B0806030902050204" pitchFamily="34" charset="0"/>
                </a:rPr>
                <a:t>02</a:t>
              </a:r>
              <a:endParaRPr lang="zh-CN" altLang="en-US" sz="2400" dirty="0">
                <a:solidFill>
                  <a:schemeClr val="bg1"/>
                </a:solidFill>
                <a:latin typeface="Impact" panose="020B0806030902050204" pitchFamily="34" charset="0"/>
              </a:endParaRPr>
            </a:p>
          </p:txBody>
        </p:sp>
        <p:sp>
          <p:nvSpPr>
            <p:cNvPr id="36" name="文本框 35"/>
            <p:cNvSpPr txBox="1"/>
            <p:nvPr/>
          </p:nvSpPr>
          <p:spPr>
            <a:xfrm>
              <a:off x="6474477" y="4706080"/>
              <a:ext cx="1619249" cy="1052915"/>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sp>
          <p:nvSpPr>
            <p:cNvPr id="37" name="文本框 36"/>
            <p:cNvSpPr txBox="1"/>
            <p:nvPr/>
          </p:nvSpPr>
          <p:spPr>
            <a:xfrm>
              <a:off x="4381056" y="4491775"/>
              <a:ext cx="1619249" cy="977706"/>
            </a:xfrm>
            <a:prstGeom prst="rect">
              <a:avLst/>
            </a:prstGeom>
            <a:noFill/>
          </p:spPr>
          <p:txBody>
            <a:bodyPr wrap="square" rtlCol="0">
              <a:spAutoFit/>
            </a:bodyPr>
            <a:lstStyle/>
            <a:p>
              <a:pPr algn="ctr"/>
              <a:r>
                <a:rPr lang="en-US" altLang="zh-CN" sz="3300" dirty="0">
                  <a:solidFill>
                    <a:schemeClr val="bg1"/>
                  </a:solidFill>
                  <a:latin typeface="Impact" panose="020B0806030902050204" pitchFamily="34" charset="0"/>
                </a:rPr>
                <a:t>04</a:t>
              </a:r>
              <a:endParaRPr lang="zh-CN" altLang="en-US" sz="1800" dirty="0">
                <a:solidFill>
                  <a:schemeClr val="bg1"/>
                </a:solidFill>
                <a:latin typeface="Impact" panose="020B0806030902050204" pitchFamily="34" charset="0"/>
              </a:endParaRPr>
            </a:p>
          </p:txBody>
        </p:sp>
      </p:grpSp>
      <p:grpSp>
        <p:nvGrpSpPr>
          <p:cNvPr id="58" name="组合 57"/>
          <p:cNvGrpSpPr/>
          <p:nvPr/>
        </p:nvGrpSpPr>
        <p:grpSpPr>
          <a:xfrm>
            <a:off x="733822" y="2101737"/>
            <a:ext cx="1134214" cy="385763"/>
            <a:chOff x="4452173" y="720606"/>
            <a:chExt cx="1134214" cy="385763"/>
          </a:xfrm>
        </p:grpSpPr>
        <p:grpSp>
          <p:nvGrpSpPr>
            <p:cNvPr id="59" name="组合 58"/>
            <p:cNvGrpSpPr/>
            <p:nvPr/>
          </p:nvGrpSpPr>
          <p:grpSpPr>
            <a:xfrm>
              <a:off x="4452173" y="720606"/>
              <a:ext cx="1134214" cy="385763"/>
              <a:chOff x="2099498" y="1186788"/>
              <a:chExt cx="1134214" cy="385763"/>
            </a:xfrm>
          </p:grpSpPr>
          <p:sp>
            <p:nvSpPr>
              <p:cNvPr id="61" name="圆角矩形 6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2" name="圆角矩形 61"/>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60" name="矩形 59"/>
            <p:cNvSpPr/>
            <p:nvPr/>
          </p:nvSpPr>
          <p:spPr>
            <a:xfrm>
              <a:off x="4516579" y="759599"/>
              <a:ext cx="1005403" cy="338554"/>
            </a:xfrm>
            <a:prstGeom prst="rect">
              <a:avLst/>
            </a:prstGeom>
          </p:spPr>
          <p:txBody>
            <a:bodyPr wrap="none">
              <a:spAutoFit/>
            </a:bodyPr>
            <a:lstStyle/>
            <a:p>
              <a:pPr algn="ctr"/>
              <a:r>
                <a:rPr lang="zh-CN" altLang="en-US" sz="1600" dirty="0">
                  <a:solidFill>
                    <a:prstClr val="white"/>
                  </a:solidFill>
                  <a:latin typeface="微软雅黑" panose="020B0503020204020204" pitchFamily="34" charset="-122"/>
                </a:rPr>
                <a:t>添加标题</a:t>
              </a:r>
            </a:p>
          </p:txBody>
        </p:sp>
      </p:grpSp>
      <p:sp>
        <p:nvSpPr>
          <p:cNvPr id="63" name="矩形 62"/>
          <p:cNvSpPr/>
          <p:nvPr/>
        </p:nvSpPr>
        <p:spPr>
          <a:xfrm>
            <a:off x="718582" y="2661923"/>
            <a:ext cx="3598192" cy="503728"/>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p:txBody>
      </p:sp>
      <p:sp>
        <p:nvSpPr>
          <p:cNvPr id="64" name="矩形 63"/>
          <p:cNvSpPr/>
          <p:nvPr/>
        </p:nvSpPr>
        <p:spPr>
          <a:xfrm>
            <a:off x="718582" y="3286811"/>
            <a:ext cx="3598192" cy="503728"/>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p:txBody>
      </p:sp>
    </p:spTree>
    <p:extLst>
      <p:ext uri="{BB962C8B-B14F-4D97-AF65-F5344CB8AC3E}">
        <p14:creationId xmlns:p14="http://schemas.microsoft.com/office/powerpoint/2010/main" val="328289138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0-#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425677" y="1003233"/>
            <a:ext cx="2160904" cy="1776484"/>
            <a:chOff x="1729502" y="1220490"/>
            <a:chExt cx="1283815" cy="1055428"/>
          </a:xfrm>
        </p:grpSpPr>
        <p:sp>
          <p:nvSpPr>
            <p:cNvPr id="52" name="六边形 51"/>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3" name="六边形 52"/>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4" name="TextBox 88"/>
            <p:cNvSpPr txBox="1"/>
            <p:nvPr/>
          </p:nvSpPr>
          <p:spPr>
            <a:xfrm>
              <a:off x="2126937" y="1519637"/>
              <a:ext cx="886380" cy="457133"/>
            </a:xfrm>
            <a:prstGeom prst="rect">
              <a:avLst/>
            </a:prstGeom>
            <a:noFill/>
          </p:spPr>
          <p:txBody>
            <a:bodyPr wrap="square" lIns="0" tIns="0" rIns="0" bIns="0" rtlCol="0">
              <a:spAutoFit/>
            </a:bodyPr>
            <a:lstStyle/>
            <a:p>
              <a:r>
                <a:rPr lang="en-US" altLang="zh-CN" sz="5000" b="1" dirty="0">
                  <a:solidFill>
                    <a:schemeClr val="bg2"/>
                  </a:solidFill>
                  <a:latin typeface="微软雅黑" pitchFamily="34" charset="-122"/>
                  <a:ea typeface="微软雅黑" pitchFamily="34" charset="-122"/>
                </a:rPr>
                <a:t>02</a:t>
              </a:r>
            </a:p>
          </p:txBody>
        </p:sp>
      </p:grpSp>
      <p:sp>
        <p:nvSpPr>
          <p:cNvPr id="58" name="TextBox 1"/>
          <p:cNvSpPr txBox="1"/>
          <p:nvPr/>
        </p:nvSpPr>
        <p:spPr>
          <a:xfrm>
            <a:off x="3171344" y="2953395"/>
            <a:ext cx="2723823" cy="553998"/>
          </a:xfrm>
          <a:prstGeom prst="rect">
            <a:avLst/>
          </a:prstGeom>
          <a:noFill/>
        </p:spPr>
        <p:txBody>
          <a:bodyPr wrap="none" rtlCol="0">
            <a:spAutoFit/>
          </a:bodyPr>
          <a:lstStyle/>
          <a:p>
            <a:pPr marL="0" lvl="1"/>
            <a:r>
              <a:rPr lang="zh-CN" altLang="en-US" sz="3000" b="1" spc="300" dirty="0">
                <a:solidFill>
                  <a:schemeClr val="bg2"/>
                </a:solidFill>
                <a:latin typeface="微软雅黑" pitchFamily="34" charset="-122"/>
                <a:ea typeface="微软雅黑" pitchFamily="34" charset="-122"/>
              </a:rPr>
              <a:t>成功项目展示</a:t>
            </a:r>
          </a:p>
        </p:txBody>
      </p:sp>
      <p:sp>
        <p:nvSpPr>
          <p:cNvPr id="59" name="文本框 9"/>
          <p:cNvSpPr txBox="1"/>
          <p:nvPr/>
        </p:nvSpPr>
        <p:spPr>
          <a:xfrm>
            <a:off x="3015353" y="3581857"/>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0" name="文本框 9"/>
          <p:cNvSpPr txBox="1"/>
          <p:nvPr/>
        </p:nvSpPr>
        <p:spPr>
          <a:xfrm>
            <a:off x="3015352" y="3858313"/>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2" name="文本框 9"/>
          <p:cNvSpPr txBox="1"/>
          <p:nvPr/>
        </p:nvSpPr>
        <p:spPr>
          <a:xfrm>
            <a:off x="421238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3" name="文本框 9"/>
          <p:cNvSpPr txBox="1"/>
          <p:nvPr/>
        </p:nvSpPr>
        <p:spPr>
          <a:xfrm>
            <a:off x="421238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5" name="文本框 9"/>
          <p:cNvSpPr txBox="1"/>
          <p:nvPr/>
        </p:nvSpPr>
        <p:spPr>
          <a:xfrm>
            <a:off x="540941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6" name="文本框 9"/>
          <p:cNvSpPr txBox="1"/>
          <p:nvPr/>
        </p:nvSpPr>
        <p:spPr>
          <a:xfrm>
            <a:off x="540941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Tree>
    <p:extLst>
      <p:ext uri="{BB962C8B-B14F-4D97-AF65-F5344CB8AC3E}">
        <p14:creationId xmlns:p14="http://schemas.microsoft.com/office/powerpoint/2010/main" val="216116422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p:tgtEl>
                                          <p:spTgt spid="58"/>
                                        </p:tgtEl>
                                        <p:attrNameLst>
                                          <p:attrName>ppt_x</p:attrName>
                                        </p:attrNameLst>
                                      </p:cBhvr>
                                      <p:tavLst>
                                        <p:tav tm="0">
                                          <p:val>
                                            <p:strVal val="#ppt_x-#ppt_w*1.125000"/>
                                          </p:val>
                                        </p:tav>
                                        <p:tav tm="100000">
                                          <p:val>
                                            <p:strVal val="#ppt_x"/>
                                          </p:val>
                                        </p:tav>
                                      </p:tavLst>
                                    </p:anim>
                                    <p:animEffect transition="in" filter="wipe(right)">
                                      <p:cBhvr>
                                        <p:cTn id="14" dur="500"/>
                                        <p:tgtEl>
                                          <p:spTgt spid="58"/>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fill="hold"/>
                                        <p:tgtEl>
                                          <p:spTgt spid="59"/>
                                        </p:tgtEl>
                                        <p:attrNameLst>
                                          <p:attrName>ppt_x</p:attrName>
                                        </p:attrNameLst>
                                      </p:cBhvr>
                                      <p:tavLst>
                                        <p:tav tm="0">
                                          <p:val>
                                            <p:strVal val="#ppt_x"/>
                                          </p:val>
                                        </p:tav>
                                        <p:tav tm="100000">
                                          <p:val>
                                            <p:strVal val="#ppt_x"/>
                                          </p:val>
                                        </p:tav>
                                      </p:tavLst>
                                    </p:anim>
                                    <p:anim calcmode="lin" valueType="num">
                                      <p:cBhvr additive="base">
                                        <p:cTn id="19" dur="500" fill="hold"/>
                                        <p:tgtEl>
                                          <p:spTgt spid="59"/>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fill="hold"/>
                                        <p:tgtEl>
                                          <p:spTgt spid="60"/>
                                        </p:tgtEl>
                                        <p:attrNameLst>
                                          <p:attrName>ppt_x</p:attrName>
                                        </p:attrNameLst>
                                      </p:cBhvr>
                                      <p:tavLst>
                                        <p:tav tm="0">
                                          <p:val>
                                            <p:strVal val="#ppt_x"/>
                                          </p:val>
                                        </p:tav>
                                        <p:tav tm="100000">
                                          <p:val>
                                            <p:strVal val="#ppt_x"/>
                                          </p:val>
                                        </p:tav>
                                      </p:tavLst>
                                    </p:anim>
                                    <p:anim calcmode="lin" valueType="num">
                                      <p:cBhvr additive="base">
                                        <p:cTn id="24" dur="500" fill="hold"/>
                                        <p:tgtEl>
                                          <p:spTgt spid="6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fill="hold"/>
                                        <p:tgtEl>
                                          <p:spTgt spid="62"/>
                                        </p:tgtEl>
                                        <p:attrNameLst>
                                          <p:attrName>ppt_x</p:attrName>
                                        </p:attrNameLst>
                                      </p:cBhvr>
                                      <p:tavLst>
                                        <p:tav tm="0">
                                          <p:val>
                                            <p:strVal val="#ppt_x"/>
                                          </p:val>
                                        </p:tav>
                                        <p:tav tm="100000">
                                          <p:val>
                                            <p:strVal val="#ppt_x"/>
                                          </p:val>
                                        </p:tav>
                                      </p:tavLst>
                                    </p:anim>
                                    <p:anim calcmode="lin" valueType="num">
                                      <p:cBhvr additive="base">
                                        <p:cTn id="29" dur="500" fill="hold"/>
                                        <p:tgtEl>
                                          <p:spTgt spid="62"/>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500" fill="hold"/>
                                        <p:tgtEl>
                                          <p:spTgt spid="63"/>
                                        </p:tgtEl>
                                        <p:attrNameLst>
                                          <p:attrName>ppt_x</p:attrName>
                                        </p:attrNameLst>
                                      </p:cBhvr>
                                      <p:tavLst>
                                        <p:tav tm="0">
                                          <p:val>
                                            <p:strVal val="#ppt_x"/>
                                          </p:val>
                                        </p:tav>
                                        <p:tav tm="100000">
                                          <p:val>
                                            <p:strVal val="#ppt_x"/>
                                          </p:val>
                                        </p:tav>
                                      </p:tavLst>
                                    </p:anim>
                                    <p:anim calcmode="lin" valueType="num">
                                      <p:cBhvr additive="base">
                                        <p:cTn id="34" dur="500" fill="hold"/>
                                        <p:tgtEl>
                                          <p:spTgt spid="63"/>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ppt_x"/>
                                          </p:val>
                                        </p:tav>
                                        <p:tav tm="100000">
                                          <p:val>
                                            <p:strVal val="#ppt_x"/>
                                          </p:val>
                                        </p:tav>
                                      </p:tavLst>
                                    </p:anim>
                                    <p:anim calcmode="lin" valueType="num">
                                      <p:cBhvr additive="base">
                                        <p:cTn id="39" dur="500" fill="hold"/>
                                        <p:tgtEl>
                                          <p:spTgt spid="6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500" fill="hold"/>
                                        <p:tgtEl>
                                          <p:spTgt spid="66"/>
                                        </p:tgtEl>
                                        <p:attrNameLst>
                                          <p:attrName>ppt_x</p:attrName>
                                        </p:attrNameLst>
                                      </p:cBhvr>
                                      <p:tavLst>
                                        <p:tav tm="0">
                                          <p:val>
                                            <p:strVal val="#ppt_x"/>
                                          </p:val>
                                        </p:tav>
                                        <p:tav tm="100000">
                                          <p:val>
                                            <p:strVal val="#ppt_x"/>
                                          </p:val>
                                        </p:tav>
                                      </p:tavLst>
                                    </p:anim>
                                    <p:anim calcmode="lin" valueType="num">
                                      <p:cBhvr additive="base">
                                        <p:cTn id="4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2" grpId="0"/>
      <p:bldP spid="63" grpId="0"/>
      <p:bldP spid="65" grpId="0"/>
      <p:bldP spid="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7410" y="1915090"/>
            <a:ext cx="1773218" cy="2112579"/>
            <a:chOff x="640110" y="1915090"/>
            <a:chExt cx="1773218" cy="2112579"/>
          </a:xfrm>
        </p:grpSpPr>
        <p:sp>
          <p:nvSpPr>
            <p:cNvPr id="46" name="矩形 45"/>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47" name="矩形 46"/>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8" name="文本框 29"/>
            <p:cNvSpPr txBox="1"/>
            <p:nvPr/>
          </p:nvSpPr>
          <p:spPr>
            <a:xfrm>
              <a:off x="930644" y="1922171"/>
              <a:ext cx="1342656" cy="3385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rPr>
                <a:t>标题文字</a:t>
              </a:r>
            </a:p>
          </p:txBody>
        </p:sp>
        <p:sp>
          <p:nvSpPr>
            <p:cNvPr id="52" name="文本框 33"/>
            <p:cNvSpPr txBox="1"/>
            <p:nvPr/>
          </p:nvSpPr>
          <p:spPr>
            <a:xfrm>
              <a:off x="905244" y="2557147"/>
              <a:ext cx="1342656" cy="1200329"/>
            </a:xfrm>
            <a:prstGeom prst="rect">
              <a:avLst/>
            </a:prstGeom>
            <a:noFill/>
          </p:spPr>
          <p:txBody>
            <a:bodyPr wrap="square" rtlCol="0">
              <a:spAutoFit/>
            </a:bodyPr>
            <a:lstStyle/>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p:txBody>
        </p:sp>
      </p:grpSp>
      <p:grpSp>
        <p:nvGrpSpPr>
          <p:cNvPr id="58" name="组合 57"/>
          <p:cNvGrpSpPr/>
          <p:nvPr/>
        </p:nvGrpSpPr>
        <p:grpSpPr>
          <a:xfrm>
            <a:off x="2652639" y="1915090"/>
            <a:ext cx="1773218" cy="2112579"/>
            <a:chOff x="640110" y="1915090"/>
            <a:chExt cx="1773218" cy="2112579"/>
          </a:xfrm>
        </p:grpSpPr>
        <p:sp>
          <p:nvSpPr>
            <p:cNvPr id="59" name="矩形 5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60" name="矩形 5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1" name="文本框 29"/>
            <p:cNvSpPr txBox="1"/>
            <p:nvPr/>
          </p:nvSpPr>
          <p:spPr>
            <a:xfrm>
              <a:off x="930644" y="1922171"/>
              <a:ext cx="1342656" cy="3385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rPr>
                <a:t>标题文字</a:t>
              </a:r>
            </a:p>
          </p:txBody>
        </p:sp>
        <p:sp>
          <p:nvSpPr>
            <p:cNvPr id="62" name="文本框 33"/>
            <p:cNvSpPr txBox="1"/>
            <p:nvPr/>
          </p:nvSpPr>
          <p:spPr>
            <a:xfrm>
              <a:off x="905244" y="2557147"/>
              <a:ext cx="1342656" cy="1200329"/>
            </a:xfrm>
            <a:prstGeom prst="rect">
              <a:avLst/>
            </a:prstGeom>
            <a:noFill/>
          </p:spPr>
          <p:txBody>
            <a:bodyPr wrap="square" rtlCol="0">
              <a:spAutoFit/>
            </a:bodyPr>
            <a:lstStyle/>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p:txBody>
        </p:sp>
      </p:grpSp>
      <p:grpSp>
        <p:nvGrpSpPr>
          <p:cNvPr id="63" name="组合 62"/>
          <p:cNvGrpSpPr/>
          <p:nvPr/>
        </p:nvGrpSpPr>
        <p:grpSpPr>
          <a:xfrm>
            <a:off x="4677868" y="1915090"/>
            <a:ext cx="1773218" cy="2112579"/>
            <a:chOff x="640110" y="1915090"/>
            <a:chExt cx="1773218" cy="2112579"/>
          </a:xfrm>
        </p:grpSpPr>
        <p:sp>
          <p:nvSpPr>
            <p:cNvPr id="64" name="矩形 63"/>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65" name="矩形 64"/>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6" name="文本框 29"/>
            <p:cNvSpPr txBox="1"/>
            <p:nvPr/>
          </p:nvSpPr>
          <p:spPr>
            <a:xfrm>
              <a:off x="930644" y="1922171"/>
              <a:ext cx="1342656" cy="3385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rPr>
                <a:t>标题文字</a:t>
              </a:r>
            </a:p>
          </p:txBody>
        </p:sp>
        <p:sp>
          <p:nvSpPr>
            <p:cNvPr id="67" name="文本框 33"/>
            <p:cNvSpPr txBox="1"/>
            <p:nvPr/>
          </p:nvSpPr>
          <p:spPr>
            <a:xfrm>
              <a:off x="905244" y="2557147"/>
              <a:ext cx="1342656" cy="1200329"/>
            </a:xfrm>
            <a:prstGeom prst="rect">
              <a:avLst/>
            </a:prstGeom>
            <a:noFill/>
          </p:spPr>
          <p:txBody>
            <a:bodyPr wrap="square" rtlCol="0">
              <a:spAutoFit/>
            </a:bodyPr>
            <a:lstStyle/>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p:txBody>
        </p:sp>
      </p:grpSp>
      <p:grpSp>
        <p:nvGrpSpPr>
          <p:cNvPr id="68" name="组合 67"/>
          <p:cNvGrpSpPr/>
          <p:nvPr/>
        </p:nvGrpSpPr>
        <p:grpSpPr>
          <a:xfrm>
            <a:off x="6703096" y="1915090"/>
            <a:ext cx="1773218" cy="2112579"/>
            <a:chOff x="640110" y="1915090"/>
            <a:chExt cx="1773218" cy="2112579"/>
          </a:xfrm>
        </p:grpSpPr>
        <p:sp>
          <p:nvSpPr>
            <p:cNvPr id="69" name="矩形 6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70" name="矩形 6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71" name="文本框 29"/>
            <p:cNvSpPr txBox="1"/>
            <p:nvPr/>
          </p:nvSpPr>
          <p:spPr>
            <a:xfrm>
              <a:off x="930644" y="1922171"/>
              <a:ext cx="1342656" cy="3385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rPr>
                <a:t>标题文字</a:t>
              </a:r>
            </a:p>
          </p:txBody>
        </p:sp>
        <p:sp>
          <p:nvSpPr>
            <p:cNvPr id="72" name="文本框 33"/>
            <p:cNvSpPr txBox="1"/>
            <p:nvPr/>
          </p:nvSpPr>
          <p:spPr>
            <a:xfrm>
              <a:off x="905244" y="2557147"/>
              <a:ext cx="1342656" cy="1200329"/>
            </a:xfrm>
            <a:prstGeom prst="rect">
              <a:avLst/>
            </a:prstGeom>
            <a:noFill/>
          </p:spPr>
          <p:txBody>
            <a:bodyPr wrap="square" rtlCol="0">
              <a:spAutoFit/>
            </a:bodyPr>
            <a:lstStyle/>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p:txBody>
        </p:sp>
      </p:grpSp>
      <p:sp>
        <p:nvSpPr>
          <p:cNvPr id="26"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67365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fill="hold"/>
                                        <p:tgtEl>
                                          <p:spTgt spid="58"/>
                                        </p:tgtEl>
                                        <p:attrNameLst>
                                          <p:attrName>ppt_x</p:attrName>
                                        </p:attrNameLst>
                                      </p:cBhvr>
                                      <p:tavLst>
                                        <p:tav tm="0">
                                          <p:val>
                                            <p:strVal val="#ppt_x"/>
                                          </p:val>
                                        </p:tav>
                                        <p:tav tm="100000">
                                          <p:val>
                                            <p:strVal val="#ppt_x"/>
                                          </p:val>
                                        </p:tav>
                                      </p:tavLst>
                                    </p:anim>
                                    <p:anim calcmode="lin" valueType="num">
                                      <p:cBhvr additive="base">
                                        <p:cTn id="13" dur="500" fill="hold"/>
                                        <p:tgtEl>
                                          <p:spTgt spid="5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fill="hold"/>
                                        <p:tgtEl>
                                          <p:spTgt spid="63"/>
                                        </p:tgtEl>
                                        <p:attrNameLst>
                                          <p:attrName>ppt_x</p:attrName>
                                        </p:attrNameLst>
                                      </p:cBhvr>
                                      <p:tavLst>
                                        <p:tav tm="0">
                                          <p:val>
                                            <p:strVal val="#ppt_x"/>
                                          </p:val>
                                        </p:tav>
                                        <p:tav tm="100000">
                                          <p:val>
                                            <p:strVal val="#ppt_x"/>
                                          </p:val>
                                        </p:tav>
                                      </p:tavLst>
                                    </p:anim>
                                    <p:anim calcmode="lin" valueType="num">
                                      <p:cBhvr additive="base">
                                        <p:cTn id="18" dur="500" fill="hold"/>
                                        <p:tgtEl>
                                          <p:spTgt spid="6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fill="hold"/>
                                        <p:tgtEl>
                                          <p:spTgt spid="68"/>
                                        </p:tgtEl>
                                        <p:attrNameLst>
                                          <p:attrName>ppt_x</p:attrName>
                                        </p:attrNameLst>
                                      </p:cBhvr>
                                      <p:tavLst>
                                        <p:tav tm="0">
                                          <p:val>
                                            <p:strVal val="#ppt_x"/>
                                          </p:val>
                                        </p:tav>
                                        <p:tav tm="100000">
                                          <p:val>
                                            <p:strVal val="#ppt_x"/>
                                          </p:val>
                                        </p:tav>
                                      </p:tavLst>
                                    </p:anim>
                                    <p:anim calcmode="lin" valueType="num">
                                      <p:cBhvr additive="base">
                                        <p:cTn id="23"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761775" y="2196656"/>
            <a:ext cx="7452586" cy="1025288"/>
            <a:chOff x="1015699" y="2928875"/>
            <a:chExt cx="9936781" cy="1367050"/>
          </a:xfrm>
        </p:grpSpPr>
        <p:cxnSp>
          <p:nvCxnSpPr>
            <p:cNvPr id="29" name="Straight Connector 31"/>
            <p:cNvCxnSpPr/>
            <p:nvPr/>
          </p:nvCxnSpPr>
          <p:spPr>
            <a:xfrm flipV="1">
              <a:off x="1015699" y="3621611"/>
              <a:ext cx="9936781" cy="1"/>
            </a:xfrm>
            <a:prstGeom prst="line">
              <a:avLst/>
            </a:prstGeom>
            <a:ln w="13970">
              <a:solidFill>
                <a:schemeClr val="tx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30" name="Straight Connector 31"/>
            <p:cNvCxnSpPr>
              <a:endCxn id="49" idx="4"/>
            </p:cNvCxnSpPr>
            <p:nvPr/>
          </p:nvCxnSpPr>
          <p:spPr>
            <a:xfrm flipV="1">
              <a:off x="2311076"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Oval 5"/>
            <p:cNvSpPr/>
            <p:nvPr/>
          </p:nvSpPr>
          <p:spPr>
            <a:xfrm>
              <a:off x="2247244"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32" name="Straight Connector 31"/>
            <p:cNvCxnSpPr/>
            <p:nvPr/>
          </p:nvCxnSpPr>
          <p:spPr>
            <a:xfrm flipV="1">
              <a:off x="7265810"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34" name="Straight Connector 31"/>
            <p:cNvCxnSpPr/>
            <p:nvPr/>
          </p:nvCxnSpPr>
          <p:spPr>
            <a:xfrm flipV="1">
              <a:off x="4777173"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Oval 5"/>
            <p:cNvSpPr/>
            <p:nvPr/>
          </p:nvSpPr>
          <p:spPr>
            <a:xfrm>
              <a:off x="4713341"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36" name="Straight Connector 31"/>
            <p:cNvCxnSpPr/>
            <p:nvPr/>
          </p:nvCxnSpPr>
          <p:spPr>
            <a:xfrm flipV="1">
              <a:off x="9743294"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grpSp>
      <p:sp>
        <p:nvSpPr>
          <p:cNvPr id="38" name="矩形 37"/>
          <p:cNvSpPr/>
          <p:nvPr/>
        </p:nvSpPr>
        <p:spPr>
          <a:xfrm>
            <a:off x="2293841" y="1523838"/>
            <a:ext cx="2504854" cy="864339"/>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
        <p:nvSpPr>
          <p:cNvPr id="39" name="矩形 38"/>
          <p:cNvSpPr/>
          <p:nvPr/>
        </p:nvSpPr>
        <p:spPr>
          <a:xfrm>
            <a:off x="6019095" y="1523838"/>
            <a:ext cx="2504854" cy="837152"/>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
        <p:nvSpPr>
          <p:cNvPr id="40" name="矩形 39"/>
          <p:cNvSpPr/>
          <p:nvPr/>
        </p:nvSpPr>
        <p:spPr>
          <a:xfrm>
            <a:off x="729928" y="3221944"/>
            <a:ext cx="2504854" cy="837152"/>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
        <p:nvSpPr>
          <p:cNvPr id="41" name="矩形 40"/>
          <p:cNvSpPr/>
          <p:nvPr/>
        </p:nvSpPr>
        <p:spPr>
          <a:xfrm>
            <a:off x="4312308" y="3221944"/>
            <a:ext cx="2504854" cy="837152"/>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grpSp>
        <p:nvGrpSpPr>
          <p:cNvPr id="42" name="组合 41"/>
          <p:cNvGrpSpPr/>
          <p:nvPr/>
        </p:nvGrpSpPr>
        <p:grpSpPr>
          <a:xfrm>
            <a:off x="1262027" y="1384450"/>
            <a:ext cx="938264" cy="940162"/>
            <a:chOff x="1771602" y="1706233"/>
            <a:chExt cx="1251019" cy="1253549"/>
          </a:xfrm>
        </p:grpSpPr>
        <p:grpSp>
          <p:nvGrpSpPr>
            <p:cNvPr id="43" name="Group 38"/>
            <p:cNvGrpSpPr/>
            <p:nvPr/>
          </p:nvGrpSpPr>
          <p:grpSpPr>
            <a:xfrm>
              <a:off x="1771602" y="1706233"/>
              <a:ext cx="1251019" cy="1253549"/>
              <a:chOff x="3692576" y="1742634"/>
              <a:chExt cx="2790379" cy="2796023"/>
            </a:xfrm>
          </p:grpSpPr>
          <p:grpSp>
            <p:nvGrpSpPr>
              <p:cNvPr id="45" name="组合 79"/>
              <p:cNvGrpSpPr>
                <a:grpSpLocks/>
              </p:cNvGrpSpPr>
              <p:nvPr/>
            </p:nvGrpSpPr>
            <p:grpSpPr bwMode="auto">
              <a:xfrm>
                <a:off x="3692576" y="1742634"/>
                <a:ext cx="2790379" cy="2796023"/>
                <a:chOff x="6379729" y="2488774"/>
                <a:chExt cx="2513016" cy="2513016"/>
              </a:xfrm>
            </p:grpSpPr>
            <p:sp>
              <p:nvSpPr>
                <p:cNvPr id="5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5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49"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44"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6482" y="2107859"/>
              <a:ext cx="487177" cy="487177"/>
            </a:xfrm>
            <a:prstGeom prst="rect">
              <a:avLst/>
            </a:prstGeom>
          </p:spPr>
        </p:pic>
      </p:grpSp>
      <p:grpSp>
        <p:nvGrpSpPr>
          <p:cNvPr id="53" name="组合 52"/>
          <p:cNvGrpSpPr/>
          <p:nvPr/>
        </p:nvGrpSpPr>
        <p:grpSpPr>
          <a:xfrm>
            <a:off x="4963387" y="1383126"/>
            <a:ext cx="938264" cy="940162"/>
            <a:chOff x="6706749" y="1704468"/>
            <a:chExt cx="1251019" cy="1253549"/>
          </a:xfrm>
        </p:grpSpPr>
        <p:grpSp>
          <p:nvGrpSpPr>
            <p:cNvPr id="54" name="Group 43"/>
            <p:cNvGrpSpPr/>
            <p:nvPr/>
          </p:nvGrpSpPr>
          <p:grpSpPr>
            <a:xfrm>
              <a:off x="6706749" y="1704468"/>
              <a:ext cx="1251019" cy="1253549"/>
              <a:chOff x="3692576" y="1742634"/>
              <a:chExt cx="2790379" cy="2796023"/>
            </a:xfrm>
          </p:grpSpPr>
          <p:grpSp>
            <p:nvGrpSpPr>
              <p:cNvPr id="84" name="组合 79"/>
              <p:cNvGrpSpPr>
                <a:grpSpLocks/>
              </p:cNvGrpSpPr>
              <p:nvPr/>
            </p:nvGrpSpPr>
            <p:grpSpPr bwMode="auto">
              <a:xfrm>
                <a:off x="3692576" y="1742634"/>
                <a:ext cx="2790379" cy="2796023"/>
                <a:chOff x="6379729" y="2488774"/>
                <a:chExt cx="2513016" cy="2513016"/>
              </a:xfrm>
            </p:grpSpPr>
            <p:sp>
              <p:nvSpPr>
                <p:cNvPr id="8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8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5"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55" name="Group 24"/>
            <p:cNvGrpSpPr>
              <a:grpSpLocks noChangeAspect="1"/>
            </p:cNvGrpSpPr>
            <p:nvPr/>
          </p:nvGrpSpPr>
          <p:grpSpPr>
            <a:xfrm>
              <a:off x="7152542" y="2112972"/>
              <a:ext cx="404336" cy="404336"/>
              <a:chOff x="6111586" y="318800"/>
              <a:chExt cx="490538" cy="490538"/>
            </a:xfrm>
            <a:solidFill>
              <a:srgbClr val="FFFFFF"/>
            </a:solidFill>
          </p:grpSpPr>
          <p:sp>
            <p:nvSpPr>
              <p:cNvPr id="56"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57" name="Freeform 6"/>
              <p:cNvSpPr>
                <a:spLocks/>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3" name="Freeform 7"/>
              <p:cNvSpPr>
                <a:spLocks/>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4" name="Freeform 8"/>
              <p:cNvSpPr>
                <a:spLocks/>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5" name="Freeform 9"/>
              <p:cNvSpPr>
                <a:spLocks/>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6" name="Freeform 10"/>
              <p:cNvSpPr>
                <a:spLocks/>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7" name="Freeform 11"/>
              <p:cNvSpPr>
                <a:spLocks/>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8" name="Freeform 12"/>
              <p:cNvSpPr>
                <a:spLocks/>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9" name="Freeform 13"/>
              <p:cNvSpPr>
                <a:spLocks/>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0" name="Freeform 14"/>
              <p:cNvSpPr>
                <a:spLocks/>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1" name="Freeform 15"/>
              <p:cNvSpPr>
                <a:spLocks/>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2" name="Freeform 16"/>
              <p:cNvSpPr>
                <a:spLocks/>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3"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grpSp>
      </p:grpSp>
      <p:grpSp>
        <p:nvGrpSpPr>
          <p:cNvPr id="88" name="组合 87"/>
          <p:cNvGrpSpPr/>
          <p:nvPr/>
        </p:nvGrpSpPr>
        <p:grpSpPr>
          <a:xfrm>
            <a:off x="6843799" y="3116996"/>
            <a:ext cx="938264" cy="940162"/>
            <a:chOff x="9213965" y="4016294"/>
            <a:chExt cx="1251019" cy="1253549"/>
          </a:xfrm>
        </p:grpSpPr>
        <p:grpSp>
          <p:nvGrpSpPr>
            <p:cNvPr id="89" name="Group 48"/>
            <p:cNvGrpSpPr/>
            <p:nvPr/>
          </p:nvGrpSpPr>
          <p:grpSpPr>
            <a:xfrm>
              <a:off x="9213965" y="4016294"/>
              <a:ext cx="1251019" cy="1253549"/>
              <a:chOff x="3692576" y="1742634"/>
              <a:chExt cx="2790379" cy="2796023"/>
            </a:xfrm>
          </p:grpSpPr>
          <p:grpSp>
            <p:nvGrpSpPr>
              <p:cNvPr id="95" name="组合 79"/>
              <p:cNvGrpSpPr>
                <a:grpSpLocks/>
              </p:cNvGrpSpPr>
              <p:nvPr/>
            </p:nvGrpSpPr>
            <p:grpSpPr bwMode="auto">
              <a:xfrm>
                <a:off x="3692576" y="1742634"/>
                <a:ext cx="2790379" cy="2796023"/>
                <a:chOff x="6379729" y="2488774"/>
                <a:chExt cx="2513016" cy="2513016"/>
              </a:xfrm>
            </p:grpSpPr>
            <p:sp>
              <p:nvSpPr>
                <p:cNvPr id="9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9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96"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90" name="Group 132"/>
            <p:cNvGrpSpPr>
              <a:grpSpLocks noChangeAspect="1"/>
            </p:cNvGrpSpPr>
            <p:nvPr/>
          </p:nvGrpSpPr>
          <p:grpSpPr>
            <a:xfrm>
              <a:off x="9613622" y="4409789"/>
              <a:ext cx="471510" cy="461033"/>
              <a:chOff x="-6349" y="-1587"/>
              <a:chExt cx="500062" cy="488950"/>
            </a:xfrm>
            <a:solidFill>
              <a:srgbClr val="FFFFFF"/>
            </a:solidFill>
          </p:grpSpPr>
          <p:sp>
            <p:nvSpPr>
              <p:cNvPr id="91"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92"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93" name="Freeform 19"/>
              <p:cNvSpPr>
                <a:spLocks/>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94" name="Freeform 20"/>
              <p:cNvSpPr>
                <a:spLocks/>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grpSp>
      </p:grpSp>
      <p:grpSp>
        <p:nvGrpSpPr>
          <p:cNvPr id="99" name="组合 98"/>
          <p:cNvGrpSpPr/>
          <p:nvPr/>
        </p:nvGrpSpPr>
        <p:grpSpPr>
          <a:xfrm>
            <a:off x="3129049" y="3116996"/>
            <a:ext cx="938264" cy="940162"/>
            <a:chOff x="4260965" y="4016294"/>
            <a:chExt cx="1251019" cy="1253549"/>
          </a:xfrm>
        </p:grpSpPr>
        <p:grpSp>
          <p:nvGrpSpPr>
            <p:cNvPr id="100" name="Group 48"/>
            <p:cNvGrpSpPr/>
            <p:nvPr/>
          </p:nvGrpSpPr>
          <p:grpSpPr>
            <a:xfrm>
              <a:off x="4260965" y="4016294"/>
              <a:ext cx="1251019" cy="1253549"/>
              <a:chOff x="3692576" y="1742634"/>
              <a:chExt cx="2790379" cy="2796023"/>
            </a:xfrm>
          </p:grpSpPr>
          <p:grpSp>
            <p:nvGrpSpPr>
              <p:cNvPr id="113" name="组合 79"/>
              <p:cNvGrpSpPr>
                <a:grpSpLocks/>
              </p:cNvGrpSpPr>
              <p:nvPr/>
            </p:nvGrpSpPr>
            <p:grpSpPr bwMode="auto">
              <a:xfrm>
                <a:off x="3692576" y="1742634"/>
                <a:ext cx="2790379" cy="2796023"/>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11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14"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01" name="组合 100"/>
            <p:cNvGrpSpPr/>
            <p:nvPr/>
          </p:nvGrpSpPr>
          <p:grpSpPr>
            <a:xfrm>
              <a:off x="4665262" y="4441971"/>
              <a:ext cx="476042" cy="437541"/>
              <a:chOff x="4470401" y="1481138"/>
              <a:chExt cx="215900" cy="198438"/>
            </a:xfrm>
            <a:solidFill>
              <a:schemeClr val="bg1"/>
            </a:solidFill>
          </p:grpSpPr>
          <p:sp>
            <p:nvSpPr>
              <p:cNvPr id="102" name="Freeform 355"/>
              <p:cNvSpPr>
                <a:spLocks/>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3"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4"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5" name="Freeform 358"/>
              <p:cNvSpPr>
                <a:spLocks/>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6" name="Freeform 359"/>
              <p:cNvSpPr>
                <a:spLocks/>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7"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8" name="Freeform 361"/>
              <p:cNvSpPr>
                <a:spLocks/>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9" name="Freeform 362"/>
              <p:cNvSpPr>
                <a:spLocks/>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10"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11" name="Freeform 364"/>
              <p:cNvSpPr>
                <a:spLocks/>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12" name="Freeform 365"/>
              <p:cNvSpPr>
                <a:spLocks/>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grpSp>
      </p:grpSp>
    </p:spTree>
    <p:extLst>
      <p:ext uri="{BB962C8B-B14F-4D97-AF65-F5344CB8AC3E}">
        <p14:creationId xmlns:p14="http://schemas.microsoft.com/office/powerpoint/2010/main" val="416976162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anim calcmode="lin" valueType="num">
                                      <p:cBhvr>
                                        <p:cTn id="13" dur="500" fill="hold"/>
                                        <p:tgtEl>
                                          <p:spTgt spid="53"/>
                                        </p:tgtEl>
                                        <p:attrNameLst>
                                          <p:attrName>ppt_x</p:attrName>
                                        </p:attrNameLst>
                                      </p:cBhvr>
                                      <p:tavLst>
                                        <p:tav tm="0">
                                          <p:val>
                                            <p:strVal val="#ppt_x"/>
                                          </p:val>
                                        </p:tav>
                                        <p:tav tm="100000">
                                          <p:val>
                                            <p:strVal val="#ppt_x"/>
                                          </p:val>
                                        </p:tav>
                                      </p:tavLst>
                                    </p:anim>
                                    <p:anim calcmode="lin" valueType="num">
                                      <p:cBhvr>
                                        <p:cTn id="14" dur="500" fill="hold"/>
                                        <p:tgtEl>
                                          <p:spTgt spid="5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anim calcmode="lin" valueType="num">
                                      <p:cBhvr>
                                        <p:cTn id="19" dur="500" fill="hold"/>
                                        <p:tgtEl>
                                          <p:spTgt spid="42"/>
                                        </p:tgtEl>
                                        <p:attrNameLst>
                                          <p:attrName>ppt_x</p:attrName>
                                        </p:attrNameLst>
                                      </p:cBhvr>
                                      <p:tavLst>
                                        <p:tav tm="0">
                                          <p:val>
                                            <p:strVal val="#ppt_x"/>
                                          </p:val>
                                        </p:tav>
                                        <p:tav tm="100000">
                                          <p:val>
                                            <p:strVal val="#ppt_x"/>
                                          </p:val>
                                        </p:tav>
                                      </p:tavLst>
                                    </p:anim>
                                    <p:anim calcmode="lin" valueType="num">
                                      <p:cBhvr>
                                        <p:cTn id="20" dur="500" fill="hold"/>
                                        <p:tgtEl>
                                          <p:spTgt spid="4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99"/>
                                        </p:tgtEl>
                                        <p:attrNameLst>
                                          <p:attrName>style.visibility</p:attrName>
                                        </p:attrNameLst>
                                      </p:cBhvr>
                                      <p:to>
                                        <p:strVal val="visible"/>
                                      </p:to>
                                    </p:set>
                                    <p:animEffect transition="in" filter="fade">
                                      <p:cBhvr>
                                        <p:cTn id="24" dur="1000"/>
                                        <p:tgtEl>
                                          <p:spTgt spid="99"/>
                                        </p:tgtEl>
                                      </p:cBhvr>
                                    </p:animEffect>
                                    <p:anim calcmode="lin" valueType="num">
                                      <p:cBhvr>
                                        <p:cTn id="25" dur="1000" fill="hold"/>
                                        <p:tgtEl>
                                          <p:spTgt spid="99"/>
                                        </p:tgtEl>
                                        <p:attrNameLst>
                                          <p:attrName>ppt_x</p:attrName>
                                        </p:attrNameLst>
                                      </p:cBhvr>
                                      <p:tavLst>
                                        <p:tav tm="0">
                                          <p:val>
                                            <p:strVal val="#ppt_x"/>
                                          </p:val>
                                        </p:tav>
                                        <p:tav tm="100000">
                                          <p:val>
                                            <p:strVal val="#ppt_x"/>
                                          </p:val>
                                        </p:tav>
                                      </p:tavLst>
                                    </p:anim>
                                    <p:anim calcmode="lin" valueType="num">
                                      <p:cBhvr>
                                        <p:cTn id="26" dur="1000" fill="hold"/>
                                        <p:tgtEl>
                                          <p:spTgt spid="99"/>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1000"/>
                                        <p:tgtEl>
                                          <p:spTgt spid="88"/>
                                        </p:tgtEl>
                                      </p:cBhvr>
                                    </p:animEffect>
                                    <p:anim calcmode="lin" valueType="num">
                                      <p:cBhvr>
                                        <p:cTn id="31" dur="1000" fill="hold"/>
                                        <p:tgtEl>
                                          <p:spTgt spid="88"/>
                                        </p:tgtEl>
                                        <p:attrNameLst>
                                          <p:attrName>ppt_x</p:attrName>
                                        </p:attrNameLst>
                                      </p:cBhvr>
                                      <p:tavLst>
                                        <p:tav tm="0">
                                          <p:val>
                                            <p:strVal val="#ppt_x"/>
                                          </p:val>
                                        </p:tav>
                                        <p:tav tm="100000">
                                          <p:val>
                                            <p:strVal val="#ppt_x"/>
                                          </p:val>
                                        </p:tav>
                                      </p:tavLst>
                                    </p:anim>
                                    <p:anim calcmode="lin" valueType="num">
                                      <p:cBhvr>
                                        <p:cTn id="32" dur="1000" fill="hold"/>
                                        <p:tgtEl>
                                          <p:spTgt spid="88"/>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1+#ppt_w/2"/>
                                          </p:val>
                                        </p:tav>
                                        <p:tav tm="100000">
                                          <p:val>
                                            <p:strVal val="#ppt_x"/>
                                          </p:val>
                                        </p:tav>
                                      </p:tavLst>
                                    </p:anim>
                                    <p:anim calcmode="lin" valueType="num">
                                      <p:cBhvr additive="base">
                                        <p:cTn id="37" dur="500" fill="hold"/>
                                        <p:tgtEl>
                                          <p:spTgt spid="39"/>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1+#ppt_w/2"/>
                                          </p:val>
                                        </p:tav>
                                        <p:tav tm="100000">
                                          <p:val>
                                            <p:strVal val="#ppt_x"/>
                                          </p:val>
                                        </p:tav>
                                      </p:tavLst>
                                    </p:anim>
                                    <p:anim calcmode="lin" valueType="num">
                                      <p:cBhvr additive="base">
                                        <p:cTn id="42" dur="500" fill="hold"/>
                                        <p:tgtEl>
                                          <p:spTgt spid="38"/>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0-#ppt_w/2"/>
                                          </p:val>
                                        </p:tav>
                                        <p:tav tm="100000">
                                          <p:val>
                                            <p:strVal val="#ppt_x"/>
                                          </p:val>
                                        </p:tav>
                                      </p:tavLst>
                                    </p:anim>
                                    <p:anim calcmode="lin" valueType="num">
                                      <p:cBhvr additive="base">
                                        <p:cTn id="47" dur="500" fill="hold"/>
                                        <p:tgtEl>
                                          <p:spTgt spid="40"/>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8"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fill="hold"/>
                                        <p:tgtEl>
                                          <p:spTgt spid="41"/>
                                        </p:tgtEl>
                                        <p:attrNameLst>
                                          <p:attrName>ppt_x</p:attrName>
                                        </p:attrNameLst>
                                      </p:cBhvr>
                                      <p:tavLst>
                                        <p:tav tm="0">
                                          <p:val>
                                            <p:strVal val="0-#ppt_w/2"/>
                                          </p:val>
                                        </p:tav>
                                        <p:tav tm="100000">
                                          <p:val>
                                            <p:strVal val="#ppt_x"/>
                                          </p:val>
                                        </p:tav>
                                      </p:tavLst>
                                    </p:anim>
                                    <p:anim calcmode="lin" valueType="num">
                                      <p:cBhvr additive="base">
                                        <p:cTn id="52"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reeform 913"/>
          <p:cNvSpPr>
            <a:spLocks noEditPoints="1"/>
          </p:cNvSpPr>
          <p:nvPr/>
        </p:nvSpPr>
        <p:spPr bwMode="auto">
          <a:xfrm>
            <a:off x="4152789" y="3007097"/>
            <a:ext cx="650666" cy="558502"/>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2"/>
          </a:solidFill>
          <a:ln w="9525">
            <a:noFill/>
            <a:round/>
            <a:headEnd/>
            <a:tailEnd/>
          </a:ln>
          <a:effectLst>
            <a:outerShdw blurRad="50800" dist="38100" dir="2700000" algn="tl" rotWithShape="0">
              <a:prstClr val="black">
                <a:alpha val="40000"/>
              </a:prstClr>
            </a:outerShdw>
          </a:effectLst>
        </p:spPr>
        <p:txBody>
          <a:bodyPr/>
          <a:lstStyle/>
          <a:p>
            <a:endParaRPr lang="zh-CN" altLang="en-US" sz="5000">
              <a:solidFill>
                <a:srgbClr val="080808"/>
              </a:solidFill>
            </a:endParaRPr>
          </a:p>
        </p:txBody>
      </p:sp>
      <p:grpSp>
        <p:nvGrpSpPr>
          <p:cNvPr id="16" name="组合 15"/>
          <p:cNvGrpSpPr/>
          <p:nvPr/>
        </p:nvGrpSpPr>
        <p:grpSpPr>
          <a:xfrm>
            <a:off x="2780717" y="2803531"/>
            <a:ext cx="1679171" cy="1332374"/>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61" name="文本框 6"/>
            <p:cNvSpPr txBox="1">
              <a:spLocks noChangeArrowheads="1"/>
            </p:cNvSpPr>
            <p:nvPr/>
          </p:nvSpPr>
          <p:spPr bwMode="auto">
            <a:xfrm>
              <a:off x="3284876" y="3310341"/>
              <a:ext cx="500458" cy="707886"/>
            </a:xfrm>
            <a:prstGeom prst="rect">
              <a:avLst/>
            </a:prstGeom>
            <a:noFill/>
            <a:ln w="9525">
              <a:noFill/>
              <a:miter lim="800000"/>
              <a:headEnd/>
              <a:tailEnd/>
            </a:ln>
          </p:spPr>
          <p:txBody>
            <a:bodyPr wrap="none">
              <a:spAutoFit/>
            </a:bodyPr>
            <a:lstStyle/>
            <a:p>
              <a:r>
                <a:rPr lang="en-US" altLang="zh-CN" sz="4000" b="1" dirty="0">
                  <a:solidFill>
                    <a:schemeClr val="bg2"/>
                  </a:solidFill>
                  <a:latin typeface="微软雅黑" pitchFamily="34" charset="-122"/>
                </a:rPr>
                <a:t>2</a:t>
              </a:r>
              <a:endParaRPr lang="zh-CN" altLang="en-US" sz="4000" b="1" dirty="0">
                <a:solidFill>
                  <a:schemeClr val="bg2"/>
                </a:solidFill>
                <a:latin typeface="微软雅黑" pitchFamily="34" charset="-122"/>
              </a:endParaRPr>
            </a:p>
          </p:txBody>
        </p:sp>
      </p:grpSp>
      <p:grpSp>
        <p:nvGrpSpPr>
          <p:cNvPr id="15" name="组合 14"/>
          <p:cNvGrpSpPr/>
          <p:nvPr/>
        </p:nvGrpSpPr>
        <p:grpSpPr>
          <a:xfrm>
            <a:off x="3620303" y="1471157"/>
            <a:ext cx="1677880" cy="1332374"/>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67" name="文本框 60"/>
            <p:cNvSpPr txBox="1">
              <a:spLocks noChangeArrowheads="1"/>
            </p:cNvSpPr>
            <p:nvPr/>
          </p:nvSpPr>
          <p:spPr bwMode="auto">
            <a:xfrm>
              <a:off x="4200851" y="1980774"/>
              <a:ext cx="500458" cy="707886"/>
            </a:xfrm>
            <a:prstGeom prst="rect">
              <a:avLst/>
            </a:prstGeom>
            <a:noFill/>
            <a:ln w="9525">
              <a:noFill/>
              <a:miter lim="800000"/>
              <a:headEnd/>
              <a:tailEnd/>
            </a:ln>
          </p:spPr>
          <p:txBody>
            <a:bodyPr wrap="none">
              <a:spAutoFit/>
            </a:bodyPr>
            <a:lstStyle/>
            <a:p>
              <a:r>
                <a:rPr lang="en-US" altLang="zh-CN" sz="4000" b="1" dirty="0">
                  <a:solidFill>
                    <a:schemeClr val="bg2"/>
                  </a:solidFill>
                  <a:latin typeface="微软雅黑" pitchFamily="34" charset="-122"/>
                </a:rPr>
                <a:t>1</a:t>
              </a:r>
              <a:endParaRPr lang="zh-CN" altLang="en-US" sz="4000" b="1" dirty="0">
                <a:solidFill>
                  <a:schemeClr val="bg2"/>
                </a:solidFill>
                <a:latin typeface="微软雅黑" pitchFamily="34" charset="-122"/>
              </a:endParaRPr>
            </a:p>
          </p:txBody>
        </p:sp>
      </p:grpSp>
      <p:grpSp>
        <p:nvGrpSpPr>
          <p:cNvPr id="17" name="组合 16"/>
          <p:cNvGrpSpPr/>
          <p:nvPr/>
        </p:nvGrpSpPr>
        <p:grpSpPr>
          <a:xfrm>
            <a:off x="4459888" y="2803531"/>
            <a:ext cx="1677881" cy="1332374"/>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95" name="文本框 6"/>
            <p:cNvSpPr txBox="1">
              <a:spLocks noChangeArrowheads="1"/>
            </p:cNvSpPr>
            <p:nvPr/>
          </p:nvSpPr>
          <p:spPr bwMode="auto">
            <a:xfrm>
              <a:off x="5007879" y="3323041"/>
              <a:ext cx="500458" cy="707886"/>
            </a:xfrm>
            <a:prstGeom prst="rect">
              <a:avLst/>
            </a:prstGeom>
            <a:noFill/>
            <a:ln w="9525">
              <a:noFill/>
              <a:miter lim="800000"/>
              <a:headEnd/>
              <a:tailEnd/>
            </a:ln>
          </p:spPr>
          <p:txBody>
            <a:bodyPr wrap="none">
              <a:spAutoFit/>
            </a:bodyPr>
            <a:lstStyle/>
            <a:p>
              <a:r>
                <a:rPr lang="en-US" altLang="zh-CN" sz="4000" b="1" dirty="0">
                  <a:solidFill>
                    <a:schemeClr val="tx2"/>
                  </a:solidFill>
                  <a:latin typeface="微软雅黑" pitchFamily="34" charset="-122"/>
                </a:rPr>
                <a:t>3</a:t>
              </a:r>
              <a:endParaRPr lang="zh-CN" altLang="en-US" sz="4000" b="1" dirty="0">
                <a:solidFill>
                  <a:schemeClr val="tx2"/>
                </a:solidFill>
                <a:latin typeface="微软雅黑" pitchFamily="34" charset="-122"/>
              </a:endParaRPr>
            </a:p>
          </p:txBody>
        </p:sp>
      </p:grpSp>
      <p:grpSp>
        <p:nvGrpSpPr>
          <p:cNvPr id="205" name="组合 204"/>
          <p:cNvGrpSpPr/>
          <p:nvPr/>
        </p:nvGrpSpPr>
        <p:grpSpPr>
          <a:xfrm>
            <a:off x="5340985" y="1787896"/>
            <a:ext cx="1923767" cy="781585"/>
            <a:chOff x="1078513" y="1638320"/>
            <a:chExt cx="1923767" cy="781585"/>
          </a:xfrm>
        </p:grpSpPr>
        <p:sp>
          <p:nvSpPr>
            <p:cNvPr id="206" name="TextBox 205"/>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207" name="TextBox 206"/>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208" name="组合 207"/>
          <p:cNvGrpSpPr/>
          <p:nvPr/>
        </p:nvGrpSpPr>
        <p:grpSpPr>
          <a:xfrm>
            <a:off x="6154187" y="3022704"/>
            <a:ext cx="1923767" cy="781585"/>
            <a:chOff x="1078513" y="1638320"/>
            <a:chExt cx="1923767" cy="781585"/>
          </a:xfrm>
        </p:grpSpPr>
        <p:sp>
          <p:nvSpPr>
            <p:cNvPr id="209" name="TextBox 208"/>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212" name="TextBox 211"/>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213" name="组合 212"/>
          <p:cNvGrpSpPr/>
          <p:nvPr/>
        </p:nvGrpSpPr>
        <p:grpSpPr>
          <a:xfrm>
            <a:off x="1196130" y="2512098"/>
            <a:ext cx="1923767" cy="781585"/>
            <a:chOff x="1078513" y="1638320"/>
            <a:chExt cx="1923767" cy="781585"/>
          </a:xfrm>
        </p:grpSpPr>
        <p:sp>
          <p:nvSpPr>
            <p:cNvPr id="214" name="TextBox 21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215" name="TextBox 214"/>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
        <p:nvSpPr>
          <p:cNvPr id="25"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26"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53853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58"/>
                                        </p:tgtEl>
                                        <p:attrNameLst>
                                          <p:attrName>style.visibility</p:attrName>
                                        </p:attrNameLst>
                                      </p:cBhvr>
                                      <p:to>
                                        <p:strVal val="visible"/>
                                      </p:to>
                                    </p:set>
                                    <p:anim calcmode="lin" valueType="num">
                                      <p:cBhvr>
                                        <p:cTn id="22" dur="500" fill="hold"/>
                                        <p:tgtEl>
                                          <p:spTgt spid="158"/>
                                        </p:tgtEl>
                                        <p:attrNameLst>
                                          <p:attrName>ppt_w</p:attrName>
                                        </p:attrNameLst>
                                      </p:cBhvr>
                                      <p:tavLst>
                                        <p:tav tm="0">
                                          <p:val>
                                            <p:fltVal val="0"/>
                                          </p:val>
                                        </p:tav>
                                        <p:tav tm="100000">
                                          <p:val>
                                            <p:strVal val="#ppt_w"/>
                                          </p:val>
                                        </p:tav>
                                      </p:tavLst>
                                    </p:anim>
                                    <p:anim calcmode="lin" valueType="num">
                                      <p:cBhvr>
                                        <p:cTn id="23" dur="500" fill="hold"/>
                                        <p:tgtEl>
                                          <p:spTgt spid="158"/>
                                        </p:tgtEl>
                                        <p:attrNameLst>
                                          <p:attrName>ppt_h</p:attrName>
                                        </p:attrNameLst>
                                      </p:cBhvr>
                                      <p:tavLst>
                                        <p:tav tm="0">
                                          <p:val>
                                            <p:fltVal val="0"/>
                                          </p:val>
                                        </p:tav>
                                        <p:tav tm="100000">
                                          <p:val>
                                            <p:strVal val="#ppt_h"/>
                                          </p:val>
                                        </p:tav>
                                      </p:tavLst>
                                    </p:anim>
                                    <p:animEffect transition="in" filter="fade">
                                      <p:cBhvr>
                                        <p:cTn id="24" dur="500"/>
                                        <p:tgtEl>
                                          <p:spTgt spid="158"/>
                                        </p:tgtEl>
                                      </p:cBhvr>
                                    </p:animEffect>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205"/>
                                        </p:tgtEl>
                                        <p:attrNameLst>
                                          <p:attrName>style.visibility</p:attrName>
                                        </p:attrNameLst>
                                      </p:cBhvr>
                                      <p:to>
                                        <p:strVal val="visible"/>
                                      </p:to>
                                    </p:set>
                                    <p:anim calcmode="lin" valueType="num">
                                      <p:cBhvr additive="base">
                                        <p:cTn id="28" dur="500" fill="hold"/>
                                        <p:tgtEl>
                                          <p:spTgt spid="205"/>
                                        </p:tgtEl>
                                        <p:attrNameLst>
                                          <p:attrName>ppt_x</p:attrName>
                                        </p:attrNameLst>
                                      </p:cBhvr>
                                      <p:tavLst>
                                        <p:tav tm="0">
                                          <p:val>
                                            <p:strVal val="1+#ppt_w/2"/>
                                          </p:val>
                                        </p:tav>
                                        <p:tav tm="100000">
                                          <p:val>
                                            <p:strVal val="#ppt_x"/>
                                          </p:val>
                                        </p:tav>
                                      </p:tavLst>
                                    </p:anim>
                                    <p:anim calcmode="lin" valueType="num">
                                      <p:cBhvr additive="base">
                                        <p:cTn id="29" dur="500" fill="hold"/>
                                        <p:tgtEl>
                                          <p:spTgt spid="20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208"/>
                                        </p:tgtEl>
                                        <p:attrNameLst>
                                          <p:attrName>style.visibility</p:attrName>
                                        </p:attrNameLst>
                                      </p:cBhvr>
                                      <p:to>
                                        <p:strVal val="visible"/>
                                      </p:to>
                                    </p:set>
                                    <p:anim calcmode="lin" valueType="num">
                                      <p:cBhvr additive="base">
                                        <p:cTn id="33" dur="500" fill="hold"/>
                                        <p:tgtEl>
                                          <p:spTgt spid="208"/>
                                        </p:tgtEl>
                                        <p:attrNameLst>
                                          <p:attrName>ppt_x</p:attrName>
                                        </p:attrNameLst>
                                      </p:cBhvr>
                                      <p:tavLst>
                                        <p:tav tm="0">
                                          <p:val>
                                            <p:strVal val="1+#ppt_w/2"/>
                                          </p:val>
                                        </p:tav>
                                        <p:tav tm="100000">
                                          <p:val>
                                            <p:strVal val="#ppt_x"/>
                                          </p:val>
                                        </p:tav>
                                      </p:tavLst>
                                    </p:anim>
                                    <p:anim calcmode="lin" valueType="num">
                                      <p:cBhvr additive="base">
                                        <p:cTn id="34" dur="500" fill="hold"/>
                                        <p:tgtEl>
                                          <p:spTgt spid="20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nodeType="afterEffect">
                                  <p:stCondLst>
                                    <p:cond delay="0"/>
                                  </p:stCondLst>
                                  <p:childTnLst>
                                    <p:set>
                                      <p:cBhvr>
                                        <p:cTn id="37" dur="1" fill="hold">
                                          <p:stCondLst>
                                            <p:cond delay="0"/>
                                          </p:stCondLst>
                                        </p:cTn>
                                        <p:tgtEl>
                                          <p:spTgt spid="213"/>
                                        </p:tgtEl>
                                        <p:attrNameLst>
                                          <p:attrName>style.visibility</p:attrName>
                                        </p:attrNameLst>
                                      </p:cBhvr>
                                      <p:to>
                                        <p:strVal val="visible"/>
                                      </p:to>
                                    </p:set>
                                    <p:anim calcmode="lin" valueType="num">
                                      <p:cBhvr additive="base">
                                        <p:cTn id="38" dur="500" fill="hold"/>
                                        <p:tgtEl>
                                          <p:spTgt spid="213"/>
                                        </p:tgtEl>
                                        <p:attrNameLst>
                                          <p:attrName>ppt_x</p:attrName>
                                        </p:attrNameLst>
                                      </p:cBhvr>
                                      <p:tavLst>
                                        <p:tav tm="0">
                                          <p:val>
                                            <p:strVal val="0-#ppt_w/2"/>
                                          </p:val>
                                        </p:tav>
                                        <p:tav tm="100000">
                                          <p:val>
                                            <p:strVal val="#ppt_x"/>
                                          </p:val>
                                        </p:tav>
                                      </p:tavLst>
                                    </p:anim>
                                    <p:anim calcmode="lin" valueType="num">
                                      <p:cBhvr additive="base">
                                        <p:cTn id="39"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070546" y="1547523"/>
            <a:ext cx="2576872" cy="2563556"/>
            <a:chOff x="3444849" y="1387449"/>
            <a:chExt cx="4563888" cy="4540304"/>
          </a:xfrm>
        </p:grpSpPr>
        <p:sp>
          <p:nvSpPr>
            <p:cNvPr id="47" name="单圆角矩形 46"/>
            <p:cNvSpPr/>
            <p:nvPr/>
          </p:nvSpPr>
          <p:spPr>
            <a:xfrm flipH="1">
              <a:off x="3444849" y="1387449"/>
              <a:ext cx="2152702" cy="2152702"/>
            </a:xfrm>
            <a:prstGeom prst="round1Rect">
              <a:avLst>
                <a:gd name="adj" fmla="val 21387"/>
              </a:avLst>
            </a:prstGeom>
            <a:gradFill>
              <a:gsLst>
                <a:gs pos="100000">
                  <a:srgbClr val="F5F5F5"/>
                </a:gs>
                <a:gs pos="0">
                  <a:schemeClr val="bg1">
                    <a:lumMod val="85000"/>
                  </a:schemeClr>
                </a:gs>
              </a:gsLst>
              <a:lin ang="8100000" scaled="0"/>
            </a:gradFill>
            <a:ln w="31750">
              <a:gradFill>
                <a:gsLst>
                  <a:gs pos="0">
                    <a:schemeClr val="bg1"/>
                  </a:gs>
                  <a:gs pos="100000">
                    <a:schemeClr val="bg1">
                      <a:lumMod val="75000"/>
                    </a:schemeClr>
                  </a:gs>
                </a:gsLst>
                <a:lin ang="81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单圆角矩形 47"/>
            <p:cNvSpPr/>
            <p:nvPr/>
          </p:nvSpPr>
          <p:spPr>
            <a:xfrm flipV="1">
              <a:off x="5856035" y="3775051"/>
              <a:ext cx="2152702" cy="2152702"/>
            </a:xfrm>
            <a:prstGeom prst="round1Rect">
              <a:avLst>
                <a:gd name="adj" fmla="val 21387"/>
              </a:avLst>
            </a:prstGeom>
            <a:gradFill>
              <a:gsLst>
                <a:gs pos="100000">
                  <a:srgbClr val="F5F5F5"/>
                </a:gs>
                <a:gs pos="0">
                  <a:schemeClr val="bg1">
                    <a:lumMod val="85000"/>
                  </a:schemeClr>
                </a:gs>
              </a:gsLst>
              <a:lin ang="18900000" scaled="0"/>
            </a:gradFill>
            <a:ln w="31750">
              <a:gradFill>
                <a:gsLst>
                  <a:gs pos="0">
                    <a:schemeClr val="bg1"/>
                  </a:gs>
                  <a:gs pos="100000">
                    <a:schemeClr val="bg1">
                      <a:lumMod val="75000"/>
                    </a:schemeClr>
                  </a:gs>
                </a:gsLst>
                <a:lin ang="189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矩形 48"/>
            <p:cNvSpPr/>
            <p:nvPr/>
          </p:nvSpPr>
          <p:spPr>
            <a:xfrm>
              <a:off x="3444849" y="3775051"/>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5856035" y="1387449"/>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50"/>
          <p:cNvSpPr/>
          <p:nvPr/>
        </p:nvSpPr>
        <p:spPr>
          <a:xfrm>
            <a:off x="4552591" y="1668159"/>
            <a:ext cx="974191" cy="974191"/>
          </a:xfrm>
          <a:prstGeom prst="rect">
            <a:avLst/>
          </a:prstGeom>
          <a:solidFill>
            <a:schemeClr val="bg2"/>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单圆角矩形 51"/>
          <p:cNvSpPr/>
          <p:nvPr/>
        </p:nvSpPr>
        <p:spPr>
          <a:xfrm flipH="1">
            <a:off x="3191182" y="1668159"/>
            <a:ext cx="974191" cy="974191"/>
          </a:xfrm>
          <a:prstGeom prst="round1Rect">
            <a:avLst/>
          </a:prstGeom>
          <a:solidFill>
            <a:schemeClr val="tx2"/>
          </a:solidFill>
          <a:ln w="25400">
            <a:gradFill>
              <a:gsLst>
                <a:gs pos="0">
                  <a:schemeClr val="bg1">
                    <a:lumMod val="65000"/>
                  </a:schemeClr>
                </a:gs>
                <a:gs pos="100000">
                  <a:schemeClr val="bg1"/>
                </a:gs>
              </a:gsLst>
              <a:lin ang="8100000" scaled="0"/>
            </a:gradFill>
          </a:ln>
          <a:effectLst>
            <a:innerShdw blurRad="1016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53" name="单圆角矩形 52"/>
          <p:cNvSpPr/>
          <p:nvPr/>
        </p:nvSpPr>
        <p:spPr>
          <a:xfrm flipV="1">
            <a:off x="4552591" y="3016252"/>
            <a:ext cx="974191" cy="974191"/>
          </a:xfrm>
          <a:prstGeom prst="round1Rect">
            <a:avLst/>
          </a:prstGeom>
          <a:solidFill>
            <a:schemeClr val="tx2"/>
          </a:solidFill>
          <a:ln w="25400">
            <a:gradFill>
              <a:gsLst>
                <a:gs pos="0">
                  <a:schemeClr val="bg1">
                    <a:lumMod val="65000"/>
                  </a:schemeClr>
                </a:gs>
                <a:gs pos="100000">
                  <a:schemeClr val="bg1"/>
                </a:gs>
              </a:gsLst>
              <a:lin ang="18900000" scaled="0"/>
            </a:gradFill>
          </a:ln>
          <a:effectLst>
            <a:innerShdw blurRad="101600" dist="254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矩形 54"/>
          <p:cNvSpPr/>
          <p:nvPr/>
        </p:nvSpPr>
        <p:spPr>
          <a:xfrm>
            <a:off x="3188650" y="3016252"/>
            <a:ext cx="974191" cy="974191"/>
          </a:xfrm>
          <a:prstGeom prst="rect">
            <a:avLst/>
          </a:prstGeom>
          <a:solidFill>
            <a:schemeClr val="bg2"/>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6" name="文本框 65"/>
          <p:cNvSpPr txBox="1"/>
          <p:nvPr/>
        </p:nvSpPr>
        <p:spPr>
          <a:xfrm>
            <a:off x="3355520" y="1809799"/>
            <a:ext cx="718459" cy="684803"/>
          </a:xfrm>
          <a:prstGeom prst="rect">
            <a:avLst/>
          </a:prstGeom>
          <a:noFill/>
        </p:spPr>
        <p:txBody>
          <a:bodyPr wrap="square" lIns="68580" tIns="34290" rIns="68580" bIns="34290" rtlCol="0">
            <a:spAutoFit/>
          </a:bodyPr>
          <a:lstStyle/>
          <a:p>
            <a:r>
              <a:rPr lang="en-US" altLang="zh-CN" sz="4000" dirty="0">
                <a:solidFill>
                  <a:schemeClr val="bg1"/>
                </a:solidFill>
                <a:latin typeface="Impact" panose="020B0806030902050204" pitchFamily="34" charset="0"/>
              </a:rPr>
              <a:t>01</a:t>
            </a:r>
            <a:endParaRPr lang="zh-CN" altLang="en-US" sz="4000" dirty="0">
              <a:solidFill>
                <a:schemeClr val="bg1"/>
              </a:solidFill>
              <a:latin typeface="Impact" panose="020B0806030902050204" pitchFamily="34" charset="0"/>
            </a:endParaRPr>
          </a:p>
        </p:txBody>
      </p:sp>
      <p:sp>
        <p:nvSpPr>
          <p:cNvPr id="103" name="文本框 102"/>
          <p:cNvSpPr txBox="1"/>
          <p:nvPr/>
        </p:nvSpPr>
        <p:spPr>
          <a:xfrm>
            <a:off x="4743449" y="1809799"/>
            <a:ext cx="718459" cy="684803"/>
          </a:xfrm>
          <a:prstGeom prst="rect">
            <a:avLst/>
          </a:prstGeom>
          <a:noFill/>
        </p:spPr>
        <p:txBody>
          <a:bodyPr wrap="square" lIns="68580" tIns="34290" rIns="68580" bIns="34290" rtlCol="0">
            <a:spAutoFit/>
          </a:bodyPr>
          <a:lstStyle/>
          <a:p>
            <a:r>
              <a:rPr lang="en-US" altLang="zh-CN" sz="4000" dirty="0">
                <a:solidFill>
                  <a:schemeClr val="bg1"/>
                </a:solidFill>
                <a:latin typeface="Impact" panose="020B0806030902050204" pitchFamily="34" charset="0"/>
              </a:rPr>
              <a:t>02</a:t>
            </a:r>
            <a:endParaRPr lang="zh-CN" altLang="en-US" sz="4000" dirty="0">
              <a:solidFill>
                <a:schemeClr val="bg1"/>
              </a:solidFill>
              <a:latin typeface="Impact" panose="020B0806030902050204" pitchFamily="34" charset="0"/>
            </a:endParaRPr>
          </a:p>
        </p:txBody>
      </p:sp>
      <p:sp>
        <p:nvSpPr>
          <p:cNvPr id="104" name="文本框 103"/>
          <p:cNvSpPr txBox="1"/>
          <p:nvPr/>
        </p:nvSpPr>
        <p:spPr>
          <a:xfrm>
            <a:off x="3355520" y="3157045"/>
            <a:ext cx="718459" cy="684803"/>
          </a:xfrm>
          <a:prstGeom prst="rect">
            <a:avLst/>
          </a:prstGeom>
          <a:noFill/>
        </p:spPr>
        <p:txBody>
          <a:bodyPr wrap="square" lIns="68580" tIns="34290" rIns="68580" bIns="34290" rtlCol="0">
            <a:spAutoFit/>
          </a:bodyPr>
          <a:lstStyle/>
          <a:p>
            <a:r>
              <a:rPr lang="en-US" altLang="zh-CN" sz="4000" dirty="0">
                <a:solidFill>
                  <a:schemeClr val="bg1"/>
                </a:solidFill>
                <a:latin typeface="Impact" panose="020B0806030902050204" pitchFamily="34" charset="0"/>
              </a:rPr>
              <a:t>03</a:t>
            </a:r>
            <a:endParaRPr lang="zh-CN" altLang="en-US" sz="4000" dirty="0">
              <a:solidFill>
                <a:schemeClr val="bg1"/>
              </a:solidFill>
              <a:latin typeface="Impact" panose="020B0806030902050204" pitchFamily="34" charset="0"/>
            </a:endParaRPr>
          </a:p>
        </p:txBody>
      </p:sp>
      <p:sp>
        <p:nvSpPr>
          <p:cNvPr id="105" name="文本框 104"/>
          <p:cNvSpPr txBox="1"/>
          <p:nvPr/>
        </p:nvSpPr>
        <p:spPr>
          <a:xfrm>
            <a:off x="4743449" y="3157045"/>
            <a:ext cx="718459" cy="684803"/>
          </a:xfrm>
          <a:prstGeom prst="rect">
            <a:avLst/>
          </a:prstGeom>
          <a:noFill/>
        </p:spPr>
        <p:txBody>
          <a:bodyPr wrap="square" lIns="68580" tIns="34290" rIns="68580" bIns="34290" rtlCol="0">
            <a:spAutoFit/>
          </a:bodyPr>
          <a:lstStyle/>
          <a:p>
            <a:r>
              <a:rPr lang="en-US" altLang="zh-CN" sz="4000" dirty="0">
                <a:solidFill>
                  <a:schemeClr val="bg1"/>
                </a:solidFill>
                <a:latin typeface="Impact" panose="020B0806030902050204" pitchFamily="34" charset="0"/>
              </a:rPr>
              <a:t>04</a:t>
            </a:r>
            <a:endParaRPr lang="zh-CN" altLang="en-US" sz="4000" dirty="0">
              <a:solidFill>
                <a:schemeClr val="bg1"/>
              </a:solidFill>
              <a:latin typeface="Impact" panose="020B0806030902050204" pitchFamily="34" charset="0"/>
            </a:endParaRPr>
          </a:p>
        </p:txBody>
      </p:sp>
      <p:grpSp>
        <p:nvGrpSpPr>
          <p:cNvPr id="106" name="组合 105"/>
          <p:cNvGrpSpPr/>
          <p:nvPr/>
        </p:nvGrpSpPr>
        <p:grpSpPr>
          <a:xfrm>
            <a:off x="831280" y="1860765"/>
            <a:ext cx="1768225" cy="781585"/>
            <a:chOff x="1256119" y="1638320"/>
            <a:chExt cx="1923767" cy="781585"/>
          </a:xfrm>
        </p:grpSpPr>
        <p:sp>
          <p:nvSpPr>
            <p:cNvPr id="107"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08"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09" name="组合 108"/>
          <p:cNvGrpSpPr/>
          <p:nvPr/>
        </p:nvGrpSpPr>
        <p:grpSpPr>
          <a:xfrm>
            <a:off x="861449" y="2842666"/>
            <a:ext cx="1768225" cy="781585"/>
            <a:chOff x="1256119" y="1638320"/>
            <a:chExt cx="1923767" cy="781585"/>
          </a:xfrm>
        </p:grpSpPr>
        <p:sp>
          <p:nvSpPr>
            <p:cNvPr id="110"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11"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12" name="组合 111"/>
          <p:cNvGrpSpPr/>
          <p:nvPr/>
        </p:nvGrpSpPr>
        <p:grpSpPr>
          <a:xfrm>
            <a:off x="6252366" y="1860765"/>
            <a:ext cx="1768225" cy="781585"/>
            <a:chOff x="1256119" y="1638320"/>
            <a:chExt cx="1923767" cy="781585"/>
          </a:xfrm>
        </p:grpSpPr>
        <p:sp>
          <p:nvSpPr>
            <p:cNvPr id="113"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14"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15" name="组合 114"/>
          <p:cNvGrpSpPr/>
          <p:nvPr/>
        </p:nvGrpSpPr>
        <p:grpSpPr>
          <a:xfrm>
            <a:off x="6282535" y="2842666"/>
            <a:ext cx="1768225" cy="781585"/>
            <a:chOff x="1256119" y="1638320"/>
            <a:chExt cx="1923767" cy="781585"/>
          </a:xfrm>
        </p:grpSpPr>
        <p:sp>
          <p:nvSpPr>
            <p:cNvPr id="116"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17"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
        <p:nvSpPr>
          <p:cNvPr id="30"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31"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18100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Effect transition="in" filter="fade">
                                      <p:cBhvr>
                                        <p:cTn id="27" dur="500"/>
                                        <p:tgtEl>
                                          <p:spTgt spid="5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fltVal val="0"/>
                                          </p:val>
                                        </p:tav>
                                        <p:tav tm="100000">
                                          <p:val>
                                            <p:strVal val="#ppt_w"/>
                                          </p:val>
                                        </p:tav>
                                      </p:tavLst>
                                    </p:anim>
                                    <p:anim calcmode="lin" valueType="num">
                                      <p:cBhvr>
                                        <p:cTn id="32" dur="500" fill="hold"/>
                                        <p:tgtEl>
                                          <p:spTgt spid="55"/>
                                        </p:tgtEl>
                                        <p:attrNameLst>
                                          <p:attrName>ppt_h</p:attrName>
                                        </p:attrNameLst>
                                      </p:cBhvr>
                                      <p:tavLst>
                                        <p:tav tm="0">
                                          <p:val>
                                            <p:fltVal val="0"/>
                                          </p:val>
                                        </p:tav>
                                        <p:tav tm="100000">
                                          <p:val>
                                            <p:strVal val="#ppt_h"/>
                                          </p:val>
                                        </p:tav>
                                      </p:tavLst>
                                    </p:anim>
                                    <p:animEffect transition="in" filter="fade">
                                      <p:cBhvr>
                                        <p:cTn id="33" dur="500"/>
                                        <p:tgtEl>
                                          <p:spTgt spid="5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fltVal val="0"/>
                                          </p:val>
                                        </p:tav>
                                        <p:tav tm="100000">
                                          <p:val>
                                            <p:strVal val="#ppt_w"/>
                                          </p:val>
                                        </p:tav>
                                      </p:tavLst>
                                    </p:anim>
                                    <p:anim calcmode="lin" valueType="num">
                                      <p:cBhvr>
                                        <p:cTn id="38" dur="500" fill="hold"/>
                                        <p:tgtEl>
                                          <p:spTgt spid="66"/>
                                        </p:tgtEl>
                                        <p:attrNameLst>
                                          <p:attrName>ppt_h</p:attrName>
                                        </p:attrNameLst>
                                      </p:cBhvr>
                                      <p:tavLst>
                                        <p:tav tm="0">
                                          <p:val>
                                            <p:fltVal val="0"/>
                                          </p:val>
                                        </p:tav>
                                        <p:tav tm="100000">
                                          <p:val>
                                            <p:strVal val="#ppt_h"/>
                                          </p:val>
                                        </p:tav>
                                      </p:tavLst>
                                    </p:anim>
                                    <p:animEffect transition="in" filter="fade">
                                      <p:cBhvr>
                                        <p:cTn id="39" dur="500"/>
                                        <p:tgtEl>
                                          <p:spTgt spid="6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fltVal val="0"/>
                                          </p:val>
                                        </p:tav>
                                        <p:tav tm="100000">
                                          <p:val>
                                            <p:strVal val="#ppt_w"/>
                                          </p:val>
                                        </p:tav>
                                      </p:tavLst>
                                    </p:anim>
                                    <p:anim calcmode="lin" valueType="num">
                                      <p:cBhvr>
                                        <p:cTn id="44" dur="500" fill="hold"/>
                                        <p:tgtEl>
                                          <p:spTgt spid="103"/>
                                        </p:tgtEl>
                                        <p:attrNameLst>
                                          <p:attrName>ppt_h</p:attrName>
                                        </p:attrNameLst>
                                      </p:cBhvr>
                                      <p:tavLst>
                                        <p:tav tm="0">
                                          <p:val>
                                            <p:fltVal val="0"/>
                                          </p:val>
                                        </p:tav>
                                        <p:tav tm="100000">
                                          <p:val>
                                            <p:strVal val="#ppt_h"/>
                                          </p:val>
                                        </p:tav>
                                      </p:tavLst>
                                    </p:anim>
                                    <p:animEffect transition="in" filter="fade">
                                      <p:cBhvr>
                                        <p:cTn id="45" dur="500"/>
                                        <p:tgtEl>
                                          <p:spTgt spid="10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04"/>
                                        </p:tgtEl>
                                        <p:attrNameLst>
                                          <p:attrName>style.visibility</p:attrName>
                                        </p:attrNameLst>
                                      </p:cBhvr>
                                      <p:to>
                                        <p:strVal val="visible"/>
                                      </p:to>
                                    </p:set>
                                    <p:anim calcmode="lin" valueType="num">
                                      <p:cBhvr>
                                        <p:cTn id="49" dur="500" fill="hold"/>
                                        <p:tgtEl>
                                          <p:spTgt spid="104"/>
                                        </p:tgtEl>
                                        <p:attrNameLst>
                                          <p:attrName>ppt_w</p:attrName>
                                        </p:attrNameLst>
                                      </p:cBhvr>
                                      <p:tavLst>
                                        <p:tav tm="0">
                                          <p:val>
                                            <p:fltVal val="0"/>
                                          </p:val>
                                        </p:tav>
                                        <p:tav tm="100000">
                                          <p:val>
                                            <p:strVal val="#ppt_w"/>
                                          </p:val>
                                        </p:tav>
                                      </p:tavLst>
                                    </p:anim>
                                    <p:anim calcmode="lin" valueType="num">
                                      <p:cBhvr>
                                        <p:cTn id="50" dur="500" fill="hold"/>
                                        <p:tgtEl>
                                          <p:spTgt spid="104"/>
                                        </p:tgtEl>
                                        <p:attrNameLst>
                                          <p:attrName>ppt_h</p:attrName>
                                        </p:attrNameLst>
                                      </p:cBhvr>
                                      <p:tavLst>
                                        <p:tav tm="0">
                                          <p:val>
                                            <p:fltVal val="0"/>
                                          </p:val>
                                        </p:tav>
                                        <p:tav tm="100000">
                                          <p:val>
                                            <p:strVal val="#ppt_h"/>
                                          </p:val>
                                        </p:tav>
                                      </p:tavLst>
                                    </p:anim>
                                    <p:animEffect transition="in" filter="fade">
                                      <p:cBhvr>
                                        <p:cTn id="51" dur="500"/>
                                        <p:tgtEl>
                                          <p:spTgt spid="10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05"/>
                                        </p:tgtEl>
                                        <p:attrNameLst>
                                          <p:attrName>style.visibility</p:attrName>
                                        </p:attrNameLst>
                                      </p:cBhvr>
                                      <p:to>
                                        <p:strVal val="visible"/>
                                      </p:to>
                                    </p:set>
                                    <p:anim calcmode="lin" valueType="num">
                                      <p:cBhvr>
                                        <p:cTn id="55" dur="500" fill="hold"/>
                                        <p:tgtEl>
                                          <p:spTgt spid="105"/>
                                        </p:tgtEl>
                                        <p:attrNameLst>
                                          <p:attrName>ppt_w</p:attrName>
                                        </p:attrNameLst>
                                      </p:cBhvr>
                                      <p:tavLst>
                                        <p:tav tm="0">
                                          <p:val>
                                            <p:fltVal val="0"/>
                                          </p:val>
                                        </p:tav>
                                        <p:tav tm="100000">
                                          <p:val>
                                            <p:strVal val="#ppt_w"/>
                                          </p:val>
                                        </p:tav>
                                      </p:tavLst>
                                    </p:anim>
                                    <p:anim calcmode="lin" valueType="num">
                                      <p:cBhvr>
                                        <p:cTn id="56" dur="500" fill="hold"/>
                                        <p:tgtEl>
                                          <p:spTgt spid="105"/>
                                        </p:tgtEl>
                                        <p:attrNameLst>
                                          <p:attrName>ppt_h</p:attrName>
                                        </p:attrNameLst>
                                      </p:cBhvr>
                                      <p:tavLst>
                                        <p:tav tm="0">
                                          <p:val>
                                            <p:fltVal val="0"/>
                                          </p:val>
                                        </p:tav>
                                        <p:tav tm="100000">
                                          <p:val>
                                            <p:strVal val="#ppt_h"/>
                                          </p:val>
                                        </p:tav>
                                      </p:tavLst>
                                    </p:anim>
                                    <p:animEffect transition="in" filter="fade">
                                      <p:cBhvr>
                                        <p:cTn id="57" dur="500"/>
                                        <p:tgtEl>
                                          <p:spTgt spid="105"/>
                                        </p:tgtEl>
                                      </p:cBhvr>
                                    </p:animEffect>
                                  </p:childTnLst>
                                </p:cTn>
                              </p:par>
                            </p:childTnLst>
                          </p:cTn>
                        </p:par>
                        <p:par>
                          <p:cTn id="58" fill="hold">
                            <p:stCondLst>
                              <p:cond delay="4500"/>
                            </p:stCondLst>
                            <p:childTnLst>
                              <p:par>
                                <p:cTn id="59" presetID="2" presetClass="entr" presetSubtype="4" fill="hold" nodeType="after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additive="base">
                                        <p:cTn id="61" dur="500" fill="hold"/>
                                        <p:tgtEl>
                                          <p:spTgt spid="106"/>
                                        </p:tgtEl>
                                        <p:attrNameLst>
                                          <p:attrName>ppt_x</p:attrName>
                                        </p:attrNameLst>
                                      </p:cBhvr>
                                      <p:tavLst>
                                        <p:tav tm="0">
                                          <p:val>
                                            <p:strVal val="#ppt_x"/>
                                          </p:val>
                                        </p:tav>
                                        <p:tav tm="100000">
                                          <p:val>
                                            <p:strVal val="#ppt_x"/>
                                          </p:val>
                                        </p:tav>
                                      </p:tavLst>
                                    </p:anim>
                                    <p:anim calcmode="lin" valueType="num">
                                      <p:cBhvr additive="base">
                                        <p:cTn id="62" dur="500" fill="hold"/>
                                        <p:tgtEl>
                                          <p:spTgt spid="106"/>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2" presetClass="entr" presetSubtype="4" fill="hold" nodeType="afterEffect">
                                  <p:stCondLst>
                                    <p:cond delay="0"/>
                                  </p:stCondLst>
                                  <p:childTnLst>
                                    <p:set>
                                      <p:cBhvr>
                                        <p:cTn id="65" dur="1" fill="hold">
                                          <p:stCondLst>
                                            <p:cond delay="0"/>
                                          </p:stCondLst>
                                        </p:cTn>
                                        <p:tgtEl>
                                          <p:spTgt spid="109"/>
                                        </p:tgtEl>
                                        <p:attrNameLst>
                                          <p:attrName>style.visibility</p:attrName>
                                        </p:attrNameLst>
                                      </p:cBhvr>
                                      <p:to>
                                        <p:strVal val="visible"/>
                                      </p:to>
                                    </p:set>
                                    <p:anim calcmode="lin" valueType="num">
                                      <p:cBhvr additive="base">
                                        <p:cTn id="66" dur="500" fill="hold"/>
                                        <p:tgtEl>
                                          <p:spTgt spid="109"/>
                                        </p:tgtEl>
                                        <p:attrNameLst>
                                          <p:attrName>ppt_x</p:attrName>
                                        </p:attrNameLst>
                                      </p:cBhvr>
                                      <p:tavLst>
                                        <p:tav tm="0">
                                          <p:val>
                                            <p:strVal val="#ppt_x"/>
                                          </p:val>
                                        </p:tav>
                                        <p:tav tm="100000">
                                          <p:val>
                                            <p:strVal val="#ppt_x"/>
                                          </p:val>
                                        </p:tav>
                                      </p:tavLst>
                                    </p:anim>
                                    <p:anim calcmode="lin" valueType="num">
                                      <p:cBhvr additive="base">
                                        <p:cTn id="67" dur="500" fill="hold"/>
                                        <p:tgtEl>
                                          <p:spTgt spid="109"/>
                                        </p:tgtEl>
                                        <p:attrNameLst>
                                          <p:attrName>ppt_y</p:attrName>
                                        </p:attrNameLst>
                                      </p:cBhvr>
                                      <p:tavLst>
                                        <p:tav tm="0">
                                          <p:val>
                                            <p:strVal val="1+#ppt_h/2"/>
                                          </p:val>
                                        </p:tav>
                                        <p:tav tm="100000">
                                          <p:val>
                                            <p:strVal val="#ppt_y"/>
                                          </p:val>
                                        </p:tav>
                                      </p:tavLst>
                                    </p:anim>
                                  </p:childTnLst>
                                </p:cTn>
                              </p:par>
                            </p:childTnLst>
                          </p:cTn>
                        </p:par>
                        <p:par>
                          <p:cTn id="68" fill="hold">
                            <p:stCondLst>
                              <p:cond delay="5500"/>
                            </p:stCondLst>
                            <p:childTnLst>
                              <p:par>
                                <p:cTn id="69" presetID="2" presetClass="entr" presetSubtype="4" fill="hold" nodeType="after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ppt_x"/>
                                          </p:val>
                                        </p:tav>
                                        <p:tav tm="100000">
                                          <p:val>
                                            <p:strVal val="#ppt_x"/>
                                          </p:val>
                                        </p:tav>
                                      </p:tavLst>
                                    </p:anim>
                                    <p:anim calcmode="lin" valueType="num">
                                      <p:cBhvr additive="base">
                                        <p:cTn id="72" dur="500" fill="hold"/>
                                        <p:tgtEl>
                                          <p:spTgt spid="112"/>
                                        </p:tgtEl>
                                        <p:attrNameLst>
                                          <p:attrName>ppt_y</p:attrName>
                                        </p:attrNameLst>
                                      </p:cBhvr>
                                      <p:tavLst>
                                        <p:tav tm="0">
                                          <p:val>
                                            <p:strVal val="1+#ppt_h/2"/>
                                          </p:val>
                                        </p:tav>
                                        <p:tav tm="100000">
                                          <p:val>
                                            <p:strVal val="#ppt_y"/>
                                          </p:val>
                                        </p:tav>
                                      </p:tavLst>
                                    </p:anim>
                                  </p:childTnLst>
                                </p:cTn>
                              </p:par>
                            </p:childTnLst>
                          </p:cTn>
                        </p:par>
                        <p:par>
                          <p:cTn id="73" fill="hold">
                            <p:stCondLst>
                              <p:cond delay="6000"/>
                            </p:stCondLst>
                            <p:childTnLst>
                              <p:par>
                                <p:cTn id="74" presetID="2" presetClass="entr" presetSubtype="4" fill="hold" nodeType="afterEffect">
                                  <p:stCondLst>
                                    <p:cond delay="0"/>
                                  </p:stCondLst>
                                  <p:childTnLst>
                                    <p:set>
                                      <p:cBhvr>
                                        <p:cTn id="75" dur="1" fill="hold">
                                          <p:stCondLst>
                                            <p:cond delay="0"/>
                                          </p:stCondLst>
                                        </p:cTn>
                                        <p:tgtEl>
                                          <p:spTgt spid="115"/>
                                        </p:tgtEl>
                                        <p:attrNameLst>
                                          <p:attrName>style.visibility</p:attrName>
                                        </p:attrNameLst>
                                      </p:cBhvr>
                                      <p:to>
                                        <p:strVal val="visible"/>
                                      </p:to>
                                    </p:set>
                                    <p:anim calcmode="lin" valueType="num">
                                      <p:cBhvr additive="base">
                                        <p:cTn id="76" dur="500" fill="hold"/>
                                        <p:tgtEl>
                                          <p:spTgt spid="115"/>
                                        </p:tgtEl>
                                        <p:attrNameLst>
                                          <p:attrName>ppt_x</p:attrName>
                                        </p:attrNameLst>
                                      </p:cBhvr>
                                      <p:tavLst>
                                        <p:tav tm="0">
                                          <p:val>
                                            <p:strVal val="#ppt_x"/>
                                          </p:val>
                                        </p:tav>
                                        <p:tav tm="100000">
                                          <p:val>
                                            <p:strVal val="#ppt_x"/>
                                          </p:val>
                                        </p:tav>
                                      </p:tavLst>
                                    </p:anim>
                                    <p:anim calcmode="lin" valueType="num">
                                      <p:cBhvr additive="base">
                                        <p:cTn id="77"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5" grpId="0" animBg="1"/>
      <p:bldP spid="66" grpId="0"/>
      <p:bldP spid="103" grpId="0"/>
      <p:bldP spid="104" grpId="0"/>
      <p:bldP spid="10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06" name="组合 205"/>
          <p:cNvGrpSpPr/>
          <p:nvPr/>
        </p:nvGrpSpPr>
        <p:grpSpPr>
          <a:xfrm>
            <a:off x="1282704" y="1590176"/>
            <a:ext cx="1365301" cy="1365302"/>
            <a:chOff x="1367367" y="1923540"/>
            <a:chExt cx="2091076" cy="2091076"/>
          </a:xfrm>
        </p:grpSpPr>
        <p:pic>
          <p:nvPicPr>
            <p:cNvPr id="207" name="图片 206"/>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08" name="组合 207"/>
            <p:cNvGrpSpPr/>
            <p:nvPr/>
          </p:nvGrpSpPr>
          <p:grpSpPr>
            <a:xfrm>
              <a:off x="1367367" y="1923540"/>
              <a:ext cx="2091076" cy="2091076"/>
              <a:chOff x="4742449" y="2216782"/>
              <a:chExt cx="3801476" cy="3801476"/>
            </a:xfrm>
          </p:grpSpPr>
          <p:sp>
            <p:nvSpPr>
              <p:cNvPr id="209" name="任意多边形 20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圆角矩形 21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2" name="组合 211"/>
          <p:cNvGrpSpPr/>
          <p:nvPr/>
        </p:nvGrpSpPr>
        <p:grpSpPr>
          <a:xfrm>
            <a:off x="3019430" y="1590176"/>
            <a:ext cx="1365301" cy="1365302"/>
            <a:chOff x="3751324" y="1923540"/>
            <a:chExt cx="2091076" cy="2091076"/>
          </a:xfrm>
        </p:grpSpPr>
        <p:pic>
          <p:nvPicPr>
            <p:cNvPr id="213" name="图片 212"/>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214" name="组合 213"/>
            <p:cNvGrpSpPr/>
            <p:nvPr/>
          </p:nvGrpSpPr>
          <p:grpSpPr>
            <a:xfrm>
              <a:off x="3751324" y="1923540"/>
              <a:ext cx="2091076" cy="2091076"/>
              <a:chOff x="4742449" y="2216782"/>
              <a:chExt cx="3801476" cy="3801476"/>
            </a:xfrm>
          </p:grpSpPr>
          <p:sp>
            <p:nvSpPr>
              <p:cNvPr id="215" name="任意多边形 21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圆角矩形 21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圆角矩形 21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8" name="组合 217"/>
          <p:cNvGrpSpPr/>
          <p:nvPr/>
        </p:nvGrpSpPr>
        <p:grpSpPr>
          <a:xfrm>
            <a:off x="4753452" y="1590176"/>
            <a:ext cx="1370706" cy="1365302"/>
            <a:chOff x="6258959" y="1923540"/>
            <a:chExt cx="2099355" cy="2091076"/>
          </a:xfrm>
        </p:grpSpPr>
        <p:pic>
          <p:nvPicPr>
            <p:cNvPr id="219" name="图片 218"/>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0" name="组合 219"/>
            <p:cNvGrpSpPr/>
            <p:nvPr/>
          </p:nvGrpSpPr>
          <p:grpSpPr>
            <a:xfrm>
              <a:off x="6258959" y="1923540"/>
              <a:ext cx="2091076" cy="2091076"/>
              <a:chOff x="4742449" y="2216782"/>
              <a:chExt cx="3801476" cy="3801476"/>
            </a:xfrm>
          </p:grpSpPr>
          <p:sp>
            <p:nvSpPr>
              <p:cNvPr id="221" name="任意多边形 22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圆角矩形 22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圆角矩形 22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24" name="组合 223"/>
          <p:cNvGrpSpPr/>
          <p:nvPr/>
        </p:nvGrpSpPr>
        <p:grpSpPr>
          <a:xfrm>
            <a:off x="6489763" y="1590176"/>
            <a:ext cx="1371533" cy="1365302"/>
            <a:chOff x="8787513" y="1923540"/>
            <a:chExt cx="2100620" cy="2091076"/>
          </a:xfrm>
        </p:grpSpPr>
        <p:pic>
          <p:nvPicPr>
            <p:cNvPr id="225" name="图片 224"/>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26" name="组合 225"/>
            <p:cNvGrpSpPr/>
            <p:nvPr/>
          </p:nvGrpSpPr>
          <p:grpSpPr>
            <a:xfrm>
              <a:off x="8787513" y="1923540"/>
              <a:ext cx="2091076" cy="2091076"/>
              <a:chOff x="4742449" y="2216782"/>
              <a:chExt cx="3801476" cy="3801476"/>
            </a:xfrm>
          </p:grpSpPr>
          <p:sp>
            <p:nvSpPr>
              <p:cNvPr id="227" name="任意多边形 22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圆角矩形 22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9" name="圆角矩形 22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30" name="组合 229"/>
          <p:cNvGrpSpPr/>
          <p:nvPr/>
        </p:nvGrpSpPr>
        <p:grpSpPr>
          <a:xfrm>
            <a:off x="1157853" y="3196497"/>
            <a:ext cx="1768225" cy="781585"/>
            <a:chOff x="1256119" y="1638320"/>
            <a:chExt cx="1923767" cy="781585"/>
          </a:xfrm>
        </p:grpSpPr>
        <p:sp>
          <p:nvSpPr>
            <p:cNvPr id="231"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232"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233" name="组合 232"/>
          <p:cNvGrpSpPr/>
          <p:nvPr/>
        </p:nvGrpSpPr>
        <p:grpSpPr>
          <a:xfrm>
            <a:off x="3026786" y="3196497"/>
            <a:ext cx="1768225" cy="781585"/>
            <a:chOff x="1256119" y="1638320"/>
            <a:chExt cx="1923767" cy="781585"/>
          </a:xfrm>
        </p:grpSpPr>
        <p:sp>
          <p:nvSpPr>
            <p:cNvPr id="234"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235"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239" name="组合 238"/>
          <p:cNvGrpSpPr/>
          <p:nvPr/>
        </p:nvGrpSpPr>
        <p:grpSpPr>
          <a:xfrm>
            <a:off x="4732189" y="3196497"/>
            <a:ext cx="1768225" cy="781585"/>
            <a:chOff x="1256119" y="1638320"/>
            <a:chExt cx="1923767" cy="781585"/>
          </a:xfrm>
        </p:grpSpPr>
        <p:sp>
          <p:nvSpPr>
            <p:cNvPr id="240"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241"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242" name="组合 241"/>
          <p:cNvGrpSpPr/>
          <p:nvPr/>
        </p:nvGrpSpPr>
        <p:grpSpPr>
          <a:xfrm>
            <a:off x="6601122" y="3196497"/>
            <a:ext cx="1768225" cy="781585"/>
            <a:chOff x="1256119" y="1638320"/>
            <a:chExt cx="1923767" cy="781585"/>
          </a:xfrm>
        </p:grpSpPr>
        <p:sp>
          <p:nvSpPr>
            <p:cNvPr id="243"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244"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Tree>
    <p:extLst>
      <p:ext uri="{BB962C8B-B14F-4D97-AF65-F5344CB8AC3E}">
        <p14:creationId xmlns:p14="http://schemas.microsoft.com/office/powerpoint/2010/main" val="303378631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p:cTn id="7" dur="500" fill="hold"/>
                                        <p:tgtEl>
                                          <p:spTgt spid="206"/>
                                        </p:tgtEl>
                                        <p:attrNameLst>
                                          <p:attrName>ppt_w</p:attrName>
                                        </p:attrNameLst>
                                      </p:cBhvr>
                                      <p:tavLst>
                                        <p:tav tm="0">
                                          <p:val>
                                            <p:fltVal val="0"/>
                                          </p:val>
                                        </p:tav>
                                        <p:tav tm="100000">
                                          <p:val>
                                            <p:strVal val="#ppt_w"/>
                                          </p:val>
                                        </p:tav>
                                      </p:tavLst>
                                    </p:anim>
                                    <p:anim calcmode="lin" valueType="num">
                                      <p:cBhvr>
                                        <p:cTn id="8" dur="500" fill="hold"/>
                                        <p:tgtEl>
                                          <p:spTgt spid="206"/>
                                        </p:tgtEl>
                                        <p:attrNameLst>
                                          <p:attrName>ppt_h</p:attrName>
                                        </p:attrNameLst>
                                      </p:cBhvr>
                                      <p:tavLst>
                                        <p:tav tm="0">
                                          <p:val>
                                            <p:fltVal val="0"/>
                                          </p:val>
                                        </p:tav>
                                        <p:tav tm="100000">
                                          <p:val>
                                            <p:strVal val="#ppt_h"/>
                                          </p:val>
                                        </p:tav>
                                      </p:tavLst>
                                    </p:anim>
                                    <p:animEffect transition="in" filter="fade">
                                      <p:cBhvr>
                                        <p:cTn id="9" dur="500"/>
                                        <p:tgtEl>
                                          <p:spTgt spid="20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2"/>
                                        </p:tgtEl>
                                        <p:attrNameLst>
                                          <p:attrName>style.visibility</p:attrName>
                                        </p:attrNameLst>
                                      </p:cBhvr>
                                      <p:to>
                                        <p:strVal val="visible"/>
                                      </p:to>
                                    </p:set>
                                    <p:anim calcmode="lin" valueType="num">
                                      <p:cBhvr>
                                        <p:cTn id="13" dur="500" fill="hold"/>
                                        <p:tgtEl>
                                          <p:spTgt spid="212"/>
                                        </p:tgtEl>
                                        <p:attrNameLst>
                                          <p:attrName>ppt_w</p:attrName>
                                        </p:attrNameLst>
                                      </p:cBhvr>
                                      <p:tavLst>
                                        <p:tav tm="0">
                                          <p:val>
                                            <p:fltVal val="0"/>
                                          </p:val>
                                        </p:tav>
                                        <p:tav tm="100000">
                                          <p:val>
                                            <p:strVal val="#ppt_w"/>
                                          </p:val>
                                        </p:tav>
                                      </p:tavLst>
                                    </p:anim>
                                    <p:anim calcmode="lin" valueType="num">
                                      <p:cBhvr>
                                        <p:cTn id="14" dur="500" fill="hold"/>
                                        <p:tgtEl>
                                          <p:spTgt spid="212"/>
                                        </p:tgtEl>
                                        <p:attrNameLst>
                                          <p:attrName>ppt_h</p:attrName>
                                        </p:attrNameLst>
                                      </p:cBhvr>
                                      <p:tavLst>
                                        <p:tav tm="0">
                                          <p:val>
                                            <p:fltVal val="0"/>
                                          </p:val>
                                        </p:tav>
                                        <p:tav tm="100000">
                                          <p:val>
                                            <p:strVal val="#ppt_h"/>
                                          </p:val>
                                        </p:tav>
                                      </p:tavLst>
                                    </p:anim>
                                    <p:animEffect transition="in" filter="fade">
                                      <p:cBhvr>
                                        <p:cTn id="15" dur="500"/>
                                        <p:tgtEl>
                                          <p:spTgt spid="2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8"/>
                                        </p:tgtEl>
                                        <p:attrNameLst>
                                          <p:attrName>style.visibility</p:attrName>
                                        </p:attrNameLst>
                                      </p:cBhvr>
                                      <p:to>
                                        <p:strVal val="visible"/>
                                      </p:to>
                                    </p:set>
                                    <p:anim calcmode="lin" valueType="num">
                                      <p:cBhvr>
                                        <p:cTn id="19" dur="500" fill="hold"/>
                                        <p:tgtEl>
                                          <p:spTgt spid="218"/>
                                        </p:tgtEl>
                                        <p:attrNameLst>
                                          <p:attrName>ppt_w</p:attrName>
                                        </p:attrNameLst>
                                      </p:cBhvr>
                                      <p:tavLst>
                                        <p:tav tm="0">
                                          <p:val>
                                            <p:fltVal val="0"/>
                                          </p:val>
                                        </p:tav>
                                        <p:tav tm="100000">
                                          <p:val>
                                            <p:strVal val="#ppt_w"/>
                                          </p:val>
                                        </p:tav>
                                      </p:tavLst>
                                    </p:anim>
                                    <p:anim calcmode="lin" valueType="num">
                                      <p:cBhvr>
                                        <p:cTn id="20" dur="500" fill="hold"/>
                                        <p:tgtEl>
                                          <p:spTgt spid="218"/>
                                        </p:tgtEl>
                                        <p:attrNameLst>
                                          <p:attrName>ppt_h</p:attrName>
                                        </p:attrNameLst>
                                      </p:cBhvr>
                                      <p:tavLst>
                                        <p:tav tm="0">
                                          <p:val>
                                            <p:fltVal val="0"/>
                                          </p:val>
                                        </p:tav>
                                        <p:tav tm="100000">
                                          <p:val>
                                            <p:strVal val="#ppt_h"/>
                                          </p:val>
                                        </p:tav>
                                      </p:tavLst>
                                    </p:anim>
                                    <p:animEffect transition="in" filter="fade">
                                      <p:cBhvr>
                                        <p:cTn id="21" dur="500"/>
                                        <p:tgtEl>
                                          <p:spTgt spid="21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 calcmode="lin" valueType="num">
                                      <p:cBhvr>
                                        <p:cTn id="25" dur="500" fill="hold"/>
                                        <p:tgtEl>
                                          <p:spTgt spid="224"/>
                                        </p:tgtEl>
                                        <p:attrNameLst>
                                          <p:attrName>ppt_w</p:attrName>
                                        </p:attrNameLst>
                                      </p:cBhvr>
                                      <p:tavLst>
                                        <p:tav tm="0">
                                          <p:val>
                                            <p:fltVal val="0"/>
                                          </p:val>
                                        </p:tav>
                                        <p:tav tm="100000">
                                          <p:val>
                                            <p:strVal val="#ppt_w"/>
                                          </p:val>
                                        </p:tav>
                                      </p:tavLst>
                                    </p:anim>
                                    <p:anim calcmode="lin" valueType="num">
                                      <p:cBhvr>
                                        <p:cTn id="26" dur="500" fill="hold"/>
                                        <p:tgtEl>
                                          <p:spTgt spid="224"/>
                                        </p:tgtEl>
                                        <p:attrNameLst>
                                          <p:attrName>ppt_h</p:attrName>
                                        </p:attrNameLst>
                                      </p:cBhvr>
                                      <p:tavLst>
                                        <p:tav tm="0">
                                          <p:val>
                                            <p:fltVal val="0"/>
                                          </p:val>
                                        </p:tav>
                                        <p:tav tm="100000">
                                          <p:val>
                                            <p:strVal val="#ppt_h"/>
                                          </p:val>
                                        </p:tav>
                                      </p:tavLst>
                                    </p:anim>
                                    <p:animEffect transition="in" filter="fade">
                                      <p:cBhvr>
                                        <p:cTn id="27" dur="500"/>
                                        <p:tgtEl>
                                          <p:spTgt spid="224"/>
                                        </p:tgtEl>
                                      </p:cBhvr>
                                    </p:animEffect>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30"/>
                                        </p:tgtEl>
                                        <p:attrNameLst>
                                          <p:attrName>style.visibility</p:attrName>
                                        </p:attrNameLst>
                                      </p:cBhvr>
                                      <p:to>
                                        <p:strVal val="visible"/>
                                      </p:to>
                                    </p:set>
                                    <p:anim calcmode="lin" valueType="num">
                                      <p:cBhvr additive="base">
                                        <p:cTn id="31" dur="500" fill="hold"/>
                                        <p:tgtEl>
                                          <p:spTgt spid="230"/>
                                        </p:tgtEl>
                                        <p:attrNameLst>
                                          <p:attrName>ppt_x</p:attrName>
                                        </p:attrNameLst>
                                      </p:cBhvr>
                                      <p:tavLst>
                                        <p:tav tm="0">
                                          <p:val>
                                            <p:strVal val="#ppt_x"/>
                                          </p:val>
                                        </p:tav>
                                        <p:tav tm="100000">
                                          <p:val>
                                            <p:strVal val="#ppt_x"/>
                                          </p:val>
                                        </p:tav>
                                      </p:tavLst>
                                    </p:anim>
                                    <p:anim calcmode="lin" valueType="num">
                                      <p:cBhvr additive="base">
                                        <p:cTn id="32" dur="500" fill="hold"/>
                                        <p:tgtEl>
                                          <p:spTgt spid="23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233"/>
                                        </p:tgtEl>
                                        <p:attrNameLst>
                                          <p:attrName>style.visibility</p:attrName>
                                        </p:attrNameLst>
                                      </p:cBhvr>
                                      <p:to>
                                        <p:strVal val="visible"/>
                                      </p:to>
                                    </p:set>
                                    <p:anim calcmode="lin" valueType="num">
                                      <p:cBhvr additive="base">
                                        <p:cTn id="36" dur="500" fill="hold"/>
                                        <p:tgtEl>
                                          <p:spTgt spid="233"/>
                                        </p:tgtEl>
                                        <p:attrNameLst>
                                          <p:attrName>ppt_x</p:attrName>
                                        </p:attrNameLst>
                                      </p:cBhvr>
                                      <p:tavLst>
                                        <p:tav tm="0">
                                          <p:val>
                                            <p:strVal val="#ppt_x"/>
                                          </p:val>
                                        </p:tav>
                                        <p:tav tm="100000">
                                          <p:val>
                                            <p:strVal val="#ppt_x"/>
                                          </p:val>
                                        </p:tav>
                                      </p:tavLst>
                                    </p:anim>
                                    <p:anim calcmode="lin" valueType="num">
                                      <p:cBhvr additive="base">
                                        <p:cTn id="37" dur="500" fill="hold"/>
                                        <p:tgtEl>
                                          <p:spTgt spid="233"/>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239"/>
                                        </p:tgtEl>
                                        <p:attrNameLst>
                                          <p:attrName>style.visibility</p:attrName>
                                        </p:attrNameLst>
                                      </p:cBhvr>
                                      <p:to>
                                        <p:strVal val="visible"/>
                                      </p:to>
                                    </p:set>
                                    <p:anim calcmode="lin" valueType="num">
                                      <p:cBhvr additive="base">
                                        <p:cTn id="41" dur="500" fill="hold"/>
                                        <p:tgtEl>
                                          <p:spTgt spid="239"/>
                                        </p:tgtEl>
                                        <p:attrNameLst>
                                          <p:attrName>ppt_x</p:attrName>
                                        </p:attrNameLst>
                                      </p:cBhvr>
                                      <p:tavLst>
                                        <p:tav tm="0">
                                          <p:val>
                                            <p:strVal val="#ppt_x"/>
                                          </p:val>
                                        </p:tav>
                                        <p:tav tm="100000">
                                          <p:val>
                                            <p:strVal val="#ppt_x"/>
                                          </p:val>
                                        </p:tav>
                                      </p:tavLst>
                                    </p:anim>
                                    <p:anim calcmode="lin" valueType="num">
                                      <p:cBhvr additive="base">
                                        <p:cTn id="42" dur="500" fill="hold"/>
                                        <p:tgtEl>
                                          <p:spTgt spid="23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nodeType="afterEffect">
                                  <p:stCondLst>
                                    <p:cond delay="0"/>
                                  </p:stCondLst>
                                  <p:childTnLst>
                                    <p:set>
                                      <p:cBhvr>
                                        <p:cTn id="45" dur="1" fill="hold">
                                          <p:stCondLst>
                                            <p:cond delay="0"/>
                                          </p:stCondLst>
                                        </p:cTn>
                                        <p:tgtEl>
                                          <p:spTgt spid="242"/>
                                        </p:tgtEl>
                                        <p:attrNameLst>
                                          <p:attrName>style.visibility</p:attrName>
                                        </p:attrNameLst>
                                      </p:cBhvr>
                                      <p:to>
                                        <p:strVal val="visible"/>
                                      </p:to>
                                    </p:set>
                                    <p:anim calcmode="lin" valueType="num">
                                      <p:cBhvr additive="base">
                                        <p:cTn id="46" dur="500" fill="hold"/>
                                        <p:tgtEl>
                                          <p:spTgt spid="242"/>
                                        </p:tgtEl>
                                        <p:attrNameLst>
                                          <p:attrName>ppt_x</p:attrName>
                                        </p:attrNameLst>
                                      </p:cBhvr>
                                      <p:tavLst>
                                        <p:tav tm="0">
                                          <p:val>
                                            <p:strVal val="#ppt_x"/>
                                          </p:val>
                                        </p:tav>
                                        <p:tav tm="100000">
                                          <p:val>
                                            <p:strVal val="#ppt_x"/>
                                          </p:val>
                                        </p:tav>
                                      </p:tavLst>
                                    </p:anim>
                                    <p:anim calcmode="lin" valueType="num">
                                      <p:cBhvr additive="base">
                                        <p:cTn id="47" dur="500" fill="hold"/>
                                        <p:tgtEl>
                                          <p:spTgt spid="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1" name="Freeform 5"/>
          <p:cNvSpPr>
            <a:spLocks noChangeArrowheads="1"/>
          </p:cNvSpPr>
          <p:nvPr/>
        </p:nvSpPr>
        <p:spPr bwMode="auto">
          <a:xfrm>
            <a:off x="3146287" y="1572257"/>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2" name="Freeform 6"/>
          <p:cNvSpPr>
            <a:spLocks noChangeArrowheads="1"/>
          </p:cNvSpPr>
          <p:nvPr/>
        </p:nvSpPr>
        <p:spPr bwMode="auto">
          <a:xfrm>
            <a:off x="2985950" y="1654807"/>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3" name="Freeform 7"/>
          <p:cNvSpPr>
            <a:spLocks noChangeArrowheads="1"/>
          </p:cNvSpPr>
          <p:nvPr/>
        </p:nvSpPr>
        <p:spPr bwMode="auto">
          <a:xfrm>
            <a:off x="4481375" y="1046794"/>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p:spPr>
        <p:txBody>
          <a:bodyPr/>
          <a:lstStyle/>
          <a:p>
            <a:endParaRPr lang="zh-CN" altLang="en-US">
              <a:solidFill>
                <a:schemeClr val="accent1"/>
              </a:solidFill>
            </a:endParaRPr>
          </a:p>
        </p:txBody>
      </p:sp>
      <p:sp>
        <p:nvSpPr>
          <p:cNvPr id="44" name="Freeform 8"/>
          <p:cNvSpPr>
            <a:spLocks noChangeArrowheads="1"/>
          </p:cNvSpPr>
          <p:nvPr/>
        </p:nvSpPr>
        <p:spPr bwMode="auto">
          <a:xfrm>
            <a:off x="5941875" y="1954844"/>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5" name="Freeform 9"/>
          <p:cNvSpPr>
            <a:spLocks noChangeArrowheads="1"/>
          </p:cNvSpPr>
          <p:nvPr/>
        </p:nvSpPr>
        <p:spPr bwMode="auto">
          <a:xfrm>
            <a:off x="5686287" y="3575682"/>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6" name="Freeform 10"/>
          <p:cNvSpPr>
            <a:spLocks noChangeArrowheads="1"/>
          </p:cNvSpPr>
          <p:nvPr/>
        </p:nvSpPr>
        <p:spPr bwMode="auto">
          <a:xfrm>
            <a:off x="3825737" y="1786569"/>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7" name="Freeform 11"/>
          <p:cNvSpPr>
            <a:spLocks noChangeArrowheads="1"/>
          </p:cNvSpPr>
          <p:nvPr/>
        </p:nvSpPr>
        <p:spPr bwMode="auto">
          <a:xfrm>
            <a:off x="2919275" y="3450269"/>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8" name="Freeform 12"/>
          <p:cNvSpPr>
            <a:spLocks noChangeArrowheads="1"/>
          </p:cNvSpPr>
          <p:nvPr/>
        </p:nvSpPr>
        <p:spPr bwMode="auto">
          <a:xfrm>
            <a:off x="5232262" y="2138994"/>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9" name="Freeform 13"/>
          <p:cNvSpPr>
            <a:spLocks noChangeArrowheads="1"/>
          </p:cNvSpPr>
          <p:nvPr/>
        </p:nvSpPr>
        <p:spPr bwMode="auto">
          <a:xfrm>
            <a:off x="5146537" y="4207507"/>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0" name="Freeform 14"/>
          <p:cNvSpPr>
            <a:spLocks noChangeArrowheads="1"/>
          </p:cNvSpPr>
          <p:nvPr/>
        </p:nvSpPr>
        <p:spPr bwMode="auto">
          <a:xfrm>
            <a:off x="3603487" y="2612069"/>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1" name="Freeform 15"/>
          <p:cNvSpPr>
            <a:spLocks noChangeArrowheads="1"/>
          </p:cNvSpPr>
          <p:nvPr/>
        </p:nvSpPr>
        <p:spPr bwMode="auto">
          <a:xfrm>
            <a:off x="4371837" y="2212019"/>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2" name="Freeform 16"/>
          <p:cNvSpPr>
            <a:spLocks noChangeArrowheads="1"/>
          </p:cNvSpPr>
          <p:nvPr/>
        </p:nvSpPr>
        <p:spPr bwMode="auto">
          <a:xfrm>
            <a:off x="4825862" y="3567744"/>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3" name="Freeform 17"/>
          <p:cNvSpPr>
            <a:spLocks noChangeArrowheads="1"/>
          </p:cNvSpPr>
          <p:nvPr/>
        </p:nvSpPr>
        <p:spPr bwMode="auto">
          <a:xfrm>
            <a:off x="3479662" y="3321682"/>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4" name="Freeform 18"/>
          <p:cNvSpPr>
            <a:spLocks noChangeArrowheads="1"/>
          </p:cNvSpPr>
          <p:nvPr/>
        </p:nvSpPr>
        <p:spPr bwMode="auto">
          <a:xfrm>
            <a:off x="5627550" y="2715257"/>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5" name="Freeform 19"/>
          <p:cNvSpPr>
            <a:spLocks noChangeArrowheads="1"/>
          </p:cNvSpPr>
          <p:nvPr/>
        </p:nvSpPr>
        <p:spPr bwMode="auto">
          <a:xfrm>
            <a:off x="4074975" y="3829682"/>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6" name="Freeform 20"/>
          <p:cNvSpPr>
            <a:spLocks noChangeArrowheads="1"/>
          </p:cNvSpPr>
          <p:nvPr/>
        </p:nvSpPr>
        <p:spPr bwMode="auto">
          <a:xfrm>
            <a:off x="4724262" y="2781932"/>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7" name="TextBox 51"/>
          <p:cNvSpPr>
            <a:spLocks noChangeArrowheads="1"/>
          </p:cNvSpPr>
          <p:nvPr/>
        </p:nvSpPr>
        <p:spPr bwMode="auto">
          <a:xfrm>
            <a:off x="6997405" y="202151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8" name="TextBox 52"/>
          <p:cNvSpPr>
            <a:spLocks noChangeArrowheads="1"/>
          </p:cNvSpPr>
          <p:nvPr/>
        </p:nvSpPr>
        <p:spPr bwMode="auto">
          <a:xfrm>
            <a:off x="6637365" y="365346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9" name="TextBox 53"/>
          <p:cNvSpPr>
            <a:spLocks noChangeArrowheads="1"/>
          </p:cNvSpPr>
          <p:nvPr/>
        </p:nvSpPr>
        <p:spPr bwMode="auto">
          <a:xfrm>
            <a:off x="824310" y="172890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0" name="TextBox 54"/>
          <p:cNvSpPr>
            <a:spLocks noChangeArrowheads="1"/>
          </p:cNvSpPr>
          <p:nvPr/>
        </p:nvSpPr>
        <p:spPr bwMode="auto">
          <a:xfrm>
            <a:off x="4939111" y="12122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1" name="任意多边形 2"/>
          <p:cNvSpPr>
            <a:spLocks noChangeArrowheads="1"/>
          </p:cNvSpPr>
          <p:nvPr/>
        </p:nvSpPr>
        <p:spPr bwMode="auto">
          <a:xfrm>
            <a:off x="6512905" y="2186618"/>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2" name="任意多边形 56"/>
          <p:cNvSpPr>
            <a:spLocks noChangeArrowheads="1"/>
          </p:cNvSpPr>
          <p:nvPr/>
        </p:nvSpPr>
        <p:spPr bwMode="auto">
          <a:xfrm>
            <a:off x="6200698" y="3813807"/>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tx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3" name="任意多边形 58"/>
          <p:cNvSpPr>
            <a:spLocks noChangeArrowheads="1"/>
          </p:cNvSpPr>
          <p:nvPr/>
        </p:nvSpPr>
        <p:spPr bwMode="auto">
          <a:xfrm>
            <a:off x="1800880" y="1889245"/>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4" name="任意多边形 59"/>
          <p:cNvSpPr>
            <a:spLocks noChangeArrowheads="1"/>
          </p:cNvSpPr>
          <p:nvPr/>
        </p:nvSpPr>
        <p:spPr bwMode="auto">
          <a:xfrm rot="16200000">
            <a:off x="5194956" y="1792944"/>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5" name="TextBox 53"/>
          <p:cNvSpPr>
            <a:spLocks noChangeArrowheads="1"/>
          </p:cNvSpPr>
          <p:nvPr/>
        </p:nvSpPr>
        <p:spPr bwMode="auto">
          <a:xfrm>
            <a:off x="1204298" y="354802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6" name="任意多边形 58"/>
          <p:cNvSpPr>
            <a:spLocks noChangeArrowheads="1"/>
          </p:cNvSpPr>
          <p:nvPr/>
        </p:nvSpPr>
        <p:spPr bwMode="auto">
          <a:xfrm>
            <a:off x="2180868" y="3708360"/>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tx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Tree>
    <p:extLst>
      <p:ext uri="{BB962C8B-B14F-4D97-AF65-F5344CB8AC3E}">
        <p14:creationId xmlns:p14="http://schemas.microsoft.com/office/powerpoint/2010/main" val="210332045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300"/>
                                        <p:tgtEl>
                                          <p:spTgt spid="42"/>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300"/>
                                        <p:tgtEl>
                                          <p:spTgt spid="43"/>
                                        </p:tgtEl>
                                      </p:cBhvr>
                                    </p:animEffect>
                                  </p:childTnLst>
                                </p:cTn>
                              </p:par>
                            </p:childTnLst>
                          </p:cTn>
                        </p:par>
                        <p:par>
                          <p:cTn id="16" fill="hold">
                            <p:stCondLst>
                              <p:cond delay="1100"/>
                            </p:stCondLst>
                            <p:childTnLst>
                              <p:par>
                                <p:cTn id="17" presetID="10"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300"/>
                                        <p:tgtEl>
                                          <p:spTgt spid="46"/>
                                        </p:tgtEl>
                                      </p:cBhvr>
                                    </p:animEffect>
                                  </p:childTnLst>
                                </p:cTn>
                              </p:par>
                            </p:childTnLst>
                          </p:cTn>
                        </p:par>
                        <p:par>
                          <p:cTn id="20" fill="hold">
                            <p:stCondLst>
                              <p:cond delay="1400"/>
                            </p:stCondLst>
                            <p:childTnLst>
                              <p:par>
                                <p:cTn id="21" presetID="10" presetClass="entr" presetSubtype="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300"/>
                                        <p:tgtEl>
                                          <p:spTgt spid="51"/>
                                        </p:tgtEl>
                                      </p:cBhvr>
                                    </p:animEffect>
                                  </p:childTnLst>
                                </p:cTn>
                              </p:par>
                            </p:childTnLst>
                          </p:cTn>
                        </p:par>
                        <p:par>
                          <p:cTn id="24" fill="hold">
                            <p:stCondLst>
                              <p:cond delay="1700"/>
                            </p:stCondLst>
                            <p:childTnLst>
                              <p:par>
                                <p:cTn id="25" presetID="10" presetClass="entr" presetSubtype="0"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300"/>
                                        <p:tgtEl>
                                          <p:spTgt spid="48"/>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300"/>
                                        <p:tgtEl>
                                          <p:spTgt spid="44"/>
                                        </p:tgtEl>
                                      </p:cBhvr>
                                    </p:animEffect>
                                  </p:childTnLst>
                                </p:cTn>
                              </p:par>
                            </p:childTnLst>
                          </p:cTn>
                        </p:par>
                        <p:par>
                          <p:cTn id="32" fill="hold">
                            <p:stCondLst>
                              <p:cond delay="23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300"/>
                                        <p:tgtEl>
                                          <p:spTgt spid="54"/>
                                        </p:tgtEl>
                                      </p:cBhvr>
                                    </p:animEffect>
                                  </p:childTnLst>
                                </p:cTn>
                              </p:par>
                            </p:childTnLst>
                          </p:cTn>
                        </p:par>
                        <p:par>
                          <p:cTn id="36" fill="hold">
                            <p:stCondLst>
                              <p:cond delay="2600"/>
                            </p:stCondLst>
                            <p:childTnLst>
                              <p:par>
                                <p:cTn id="37" presetID="10" presetClass="entr" presetSubtype="0"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300"/>
                                        <p:tgtEl>
                                          <p:spTgt spid="56"/>
                                        </p:tgtEl>
                                      </p:cBhvr>
                                    </p:animEffect>
                                  </p:childTnLst>
                                </p:cTn>
                              </p:par>
                            </p:childTnLst>
                          </p:cTn>
                        </p:par>
                        <p:par>
                          <p:cTn id="40" fill="hold">
                            <p:stCondLst>
                              <p:cond delay="2900"/>
                            </p:stCondLst>
                            <p:childTnLst>
                              <p:par>
                                <p:cTn id="41" presetID="10" presetClass="entr" presetSubtype="0"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300"/>
                                        <p:tgtEl>
                                          <p:spTgt spid="50"/>
                                        </p:tgtEl>
                                      </p:cBhvr>
                                    </p:animEffect>
                                  </p:childTnLst>
                                </p:cTn>
                              </p:par>
                            </p:childTnLst>
                          </p:cTn>
                        </p:par>
                        <p:par>
                          <p:cTn id="44" fill="hold">
                            <p:stCondLst>
                              <p:cond delay="3200"/>
                            </p:stCondLst>
                            <p:childTnLst>
                              <p:par>
                                <p:cTn id="45" presetID="10"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300"/>
                                        <p:tgtEl>
                                          <p:spTgt spid="53"/>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300"/>
                                        <p:tgtEl>
                                          <p:spTgt spid="47"/>
                                        </p:tgtEl>
                                      </p:cBhvr>
                                    </p:animEffect>
                                  </p:childTnLst>
                                </p:cTn>
                              </p:par>
                            </p:childTnLst>
                          </p:cTn>
                        </p:par>
                        <p:par>
                          <p:cTn id="52" fill="hold">
                            <p:stCondLst>
                              <p:cond delay="3800"/>
                            </p:stCondLst>
                            <p:childTnLst>
                              <p:par>
                                <p:cTn id="53" presetID="10"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300"/>
                                        <p:tgtEl>
                                          <p:spTgt spid="55"/>
                                        </p:tgtEl>
                                      </p:cBhvr>
                                    </p:animEffect>
                                  </p:childTnLst>
                                </p:cTn>
                              </p:par>
                            </p:childTnLst>
                          </p:cTn>
                        </p:par>
                        <p:par>
                          <p:cTn id="56" fill="hold">
                            <p:stCondLst>
                              <p:cond delay="4100"/>
                            </p:stCondLst>
                            <p:childTnLst>
                              <p:par>
                                <p:cTn id="57" presetID="10" presetClass="entr" presetSubtype="0"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300"/>
                                        <p:tgtEl>
                                          <p:spTgt spid="52"/>
                                        </p:tgtEl>
                                      </p:cBhvr>
                                    </p:animEffect>
                                  </p:childTnLst>
                                </p:cTn>
                              </p:par>
                            </p:childTnLst>
                          </p:cTn>
                        </p:par>
                        <p:par>
                          <p:cTn id="60" fill="hold">
                            <p:stCondLst>
                              <p:cond delay="4400"/>
                            </p:stCondLst>
                            <p:childTnLst>
                              <p:par>
                                <p:cTn id="61" presetID="10" presetClass="entr" presetSubtype="0"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300"/>
                                        <p:tgtEl>
                                          <p:spTgt spid="45"/>
                                        </p:tgtEl>
                                      </p:cBhvr>
                                    </p:animEffect>
                                  </p:childTnLst>
                                </p:cTn>
                              </p:par>
                            </p:childTnLst>
                          </p:cTn>
                        </p:par>
                        <p:par>
                          <p:cTn id="64" fill="hold">
                            <p:stCondLst>
                              <p:cond delay="4700"/>
                            </p:stCondLst>
                            <p:childTnLst>
                              <p:par>
                                <p:cTn id="65" presetID="10"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300"/>
                                        <p:tgtEl>
                                          <p:spTgt spid="49"/>
                                        </p:tgtEl>
                                      </p:cBhvr>
                                    </p:animEffect>
                                  </p:childTnLst>
                                </p:cTn>
                              </p:par>
                            </p:childTnLst>
                          </p:cTn>
                        </p:par>
                        <p:par>
                          <p:cTn id="68" fill="hold">
                            <p:stCondLst>
                              <p:cond delay="5000"/>
                            </p:stCondLst>
                            <p:childTnLst>
                              <p:par>
                                <p:cTn id="69" presetID="42"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1000"/>
                                        <p:tgtEl>
                                          <p:spTgt spid="60"/>
                                        </p:tgtEl>
                                      </p:cBhvr>
                                    </p:animEffect>
                                    <p:anim calcmode="lin" valueType="num">
                                      <p:cBhvr>
                                        <p:cTn id="72" dur="1000" fill="hold"/>
                                        <p:tgtEl>
                                          <p:spTgt spid="60"/>
                                        </p:tgtEl>
                                        <p:attrNameLst>
                                          <p:attrName>ppt_x</p:attrName>
                                        </p:attrNameLst>
                                      </p:cBhvr>
                                      <p:tavLst>
                                        <p:tav tm="0">
                                          <p:val>
                                            <p:strVal val="#ppt_x"/>
                                          </p:val>
                                        </p:tav>
                                        <p:tav tm="100000">
                                          <p:val>
                                            <p:strVal val="#ppt_x"/>
                                          </p:val>
                                        </p:tav>
                                      </p:tavLst>
                                    </p:anim>
                                    <p:anim calcmode="lin" valueType="num">
                                      <p:cBhvr>
                                        <p:cTn id="73" dur="1000" fill="hold"/>
                                        <p:tgtEl>
                                          <p:spTgt spid="60"/>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fade">
                                      <p:cBhvr>
                                        <p:cTn id="77" dur="1000"/>
                                        <p:tgtEl>
                                          <p:spTgt spid="64"/>
                                        </p:tgtEl>
                                      </p:cBhvr>
                                    </p:animEffect>
                                    <p:anim calcmode="lin" valueType="num">
                                      <p:cBhvr>
                                        <p:cTn id="78" dur="1000" fill="hold"/>
                                        <p:tgtEl>
                                          <p:spTgt spid="64"/>
                                        </p:tgtEl>
                                        <p:attrNameLst>
                                          <p:attrName>ppt_x</p:attrName>
                                        </p:attrNameLst>
                                      </p:cBhvr>
                                      <p:tavLst>
                                        <p:tav tm="0">
                                          <p:val>
                                            <p:strVal val="#ppt_x"/>
                                          </p:val>
                                        </p:tav>
                                        <p:tav tm="100000">
                                          <p:val>
                                            <p:strVal val="#ppt_x"/>
                                          </p:val>
                                        </p:tav>
                                      </p:tavLst>
                                    </p:anim>
                                    <p:anim calcmode="lin" valueType="num">
                                      <p:cBhvr>
                                        <p:cTn id="79" dur="1000" fill="hold"/>
                                        <p:tgtEl>
                                          <p:spTgt spid="64"/>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12" presetClass="entr" presetSubtype="8"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500"/>
                                        <p:tgtEl>
                                          <p:spTgt spid="57"/>
                                        </p:tgtEl>
                                        <p:attrNameLst>
                                          <p:attrName>ppt_x</p:attrName>
                                        </p:attrNameLst>
                                      </p:cBhvr>
                                      <p:tavLst>
                                        <p:tav tm="0">
                                          <p:val>
                                            <p:strVal val="#ppt_x-#ppt_w*1.125000"/>
                                          </p:val>
                                        </p:tav>
                                        <p:tav tm="100000">
                                          <p:val>
                                            <p:strVal val="#ppt_x"/>
                                          </p:val>
                                        </p:tav>
                                      </p:tavLst>
                                    </p:anim>
                                    <p:animEffect transition="in" filter="wipe(right)">
                                      <p:cBhvr>
                                        <p:cTn id="84" dur="500"/>
                                        <p:tgtEl>
                                          <p:spTgt spid="57"/>
                                        </p:tgtEl>
                                      </p:cBhvr>
                                    </p:animEffect>
                                  </p:childTnLst>
                                </p:cTn>
                              </p:par>
                            </p:childTnLst>
                          </p:cTn>
                        </p:par>
                        <p:par>
                          <p:cTn id="85" fill="hold">
                            <p:stCondLst>
                              <p:cond delay="7500"/>
                            </p:stCondLst>
                            <p:childTnLst>
                              <p:par>
                                <p:cTn id="86" presetID="12" presetClass="entr" presetSubtype="8" fill="hold" grpId="0" nodeType="afterEffect">
                                  <p:stCondLst>
                                    <p:cond delay="0"/>
                                  </p:stCondLst>
                                  <p:childTnLst>
                                    <p:set>
                                      <p:cBhvr>
                                        <p:cTn id="87" dur="1" fill="hold">
                                          <p:stCondLst>
                                            <p:cond delay="0"/>
                                          </p:stCondLst>
                                        </p:cTn>
                                        <p:tgtEl>
                                          <p:spTgt spid="61"/>
                                        </p:tgtEl>
                                        <p:attrNameLst>
                                          <p:attrName>style.visibility</p:attrName>
                                        </p:attrNameLst>
                                      </p:cBhvr>
                                      <p:to>
                                        <p:strVal val="visible"/>
                                      </p:to>
                                    </p:set>
                                    <p:anim calcmode="lin" valueType="num">
                                      <p:cBhvr additive="base">
                                        <p:cTn id="88" dur="500"/>
                                        <p:tgtEl>
                                          <p:spTgt spid="61"/>
                                        </p:tgtEl>
                                        <p:attrNameLst>
                                          <p:attrName>ppt_x</p:attrName>
                                        </p:attrNameLst>
                                      </p:cBhvr>
                                      <p:tavLst>
                                        <p:tav tm="0">
                                          <p:val>
                                            <p:strVal val="#ppt_x-#ppt_w*1.125000"/>
                                          </p:val>
                                        </p:tav>
                                        <p:tav tm="100000">
                                          <p:val>
                                            <p:strVal val="#ppt_x"/>
                                          </p:val>
                                        </p:tav>
                                      </p:tavLst>
                                    </p:anim>
                                    <p:animEffect transition="in" filter="wipe(right)">
                                      <p:cBhvr>
                                        <p:cTn id="89" dur="500"/>
                                        <p:tgtEl>
                                          <p:spTgt spid="61"/>
                                        </p:tgtEl>
                                      </p:cBhvr>
                                    </p:animEffect>
                                  </p:childTnLst>
                                </p:cTn>
                              </p:par>
                            </p:childTnLst>
                          </p:cTn>
                        </p:par>
                        <p:par>
                          <p:cTn id="90" fill="hold">
                            <p:stCondLst>
                              <p:cond delay="8000"/>
                            </p:stCondLst>
                            <p:childTnLst>
                              <p:par>
                                <p:cTn id="91" presetID="12" presetClass="entr" presetSubtype="8" fill="hold" grpId="0" nodeType="after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additive="base">
                                        <p:cTn id="93" dur="500"/>
                                        <p:tgtEl>
                                          <p:spTgt spid="58"/>
                                        </p:tgtEl>
                                        <p:attrNameLst>
                                          <p:attrName>ppt_x</p:attrName>
                                        </p:attrNameLst>
                                      </p:cBhvr>
                                      <p:tavLst>
                                        <p:tav tm="0">
                                          <p:val>
                                            <p:strVal val="#ppt_x-#ppt_w*1.125000"/>
                                          </p:val>
                                        </p:tav>
                                        <p:tav tm="100000">
                                          <p:val>
                                            <p:strVal val="#ppt_x"/>
                                          </p:val>
                                        </p:tav>
                                      </p:tavLst>
                                    </p:anim>
                                    <p:animEffect transition="in" filter="wipe(right)">
                                      <p:cBhvr>
                                        <p:cTn id="94" dur="500"/>
                                        <p:tgtEl>
                                          <p:spTgt spid="58"/>
                                        </p:tgtEl>
                                      </p:cBhvr>
                                    </p:animEffect>
                                  </p:childTnLst>
                                </p:cTn>
                              </p:par>
                            </p:childTnLst>
                          </p:cTn>
                        </p:par>
                        <p:par>
                          <p:cTn id="95" fill="hold">
                            <p:stCondLst>
                              <p:cond delay="8500"/>
                            </p:stCondLst>
                            <p:childTnLst>
                              <p:par>
                                <p:cTn id="96" presetID="12" presetClass="entr" presetSubtype="8"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p:tgtEl>
                                          <p:spTgt spid="62"/>
                                        </p:tgtEl>
                                        <p:attrNameLst>
                                          <p:attrName>ppt_x</p:attrName>
                                        </p:attrNameLst>
                                      </p:cBhvr>
                                      <p:tavLst>
                                        <p:tav tm="0">
                                          <p:val>
                                            <p:strVal val="#ppt_x-#ppt_w*1.125000"/>
                                          </p:val>
                                        </p:tav>
                                        <p:tav tm="100000">
                                          <p:val>
                                            <p:strVal val="#ppt_x"/>
                                          </p:val>
                                        </p:tav>
                                      </p:tavLst>
                                    </p:anim>
                                    <p:animEffect transition="in" filter="wipe(right)">
                                      <p:cBhvr>
                                        <p:cTn id="99" dur="500"/>
                                        <p:tgtEl>
                                          <p:spTgt spid="62"/>
                                        </p:tgtEl>
                                      </p:cBhvr>
                                    </p:animEffect>
                                  </p:childTnLst>
                                </p:cTn>
                              </p:par>
                            </p:childTnLst>
                          </p:cTn>
                        </p:par>
                        <p:par>
                          <p:cTn id="100" fill="hold">
                            <p:stCondLst>
                              <p:cond delay="9000"/>
                            </p:stCondLst>
                            <p:childTnLst>
                              <p:par>
                                <p:cTn id="101" presetID="12" presetClass="entr" presetSubtype="2" fill="hold" grpId="0" nodeType="afterEffect">
                                  <p:stCondLst>
                                    <p:cond delay="0"/>
                                  </p:stCondLst>
                                  <p:childTnLst>
                                    <p:set>
                                      <p:cBhvr>
                                        <p:cTn id="102" dur="1" fill="hold">
                                          <p:stCondLst>
                                            <p:cond delay="0"/>
                                          </p:stCondLst>
                                        </p:cTn>
                                        <p:tgtEl>
                                          <p:spTgt spid="59"/>
                                        </p:tgtEl>
                                        <p:attrNameLst>
                                          <p:attrName>style.visibility</p:attrName>
                                        </p:attrNameLst>
                                      </p:cBhvr>
                                      <p:to>
                                        <p:strVal val="visible"/>
                                      </p:to>
                                    </p:set>
                                    <p:anim calcmode="lin" valueType="num">
                                      <p:cBhvr additive="base">
                                        <p:cTn id="103" dur="500"/>
                                        <p:tgtEl>
                                          <p:spTgt spid="59"/>
                                        </p:tgtEl>
                                        <p:attrNameLst>
                                          <p:attrName>ppt_x</p:attrName>
                                        </p:attrNameLst>
                                      </p:cBhvr>
                                      <p:tavLst>
                                        <p:tav tm="0">
                                          <p:val>
                                            <p:strVal val="#ppt_x+#ppt_w*1.125000"/>
                                          </p:val>
                                        </p:tav>
                                        <p:tav tm="100000">
                                          <p:val>
                                            <p:strVal val="#ppt_x"/>
                                          </p:val>
                                        </p:tav>
                                      </p:tavLst>
                                    </p:anim>
                                    <p:animEffect transition="in" filter="wipe(left)">
                                      <p:cBhvr>
                                        <p:cTn id="104" dur="500"/>
                                        <p:tgtEl>
                                          <p:spTgt spid="59"/>
                                        </p:tgtEl>
                                      </p:cBhvr>
                                    </p:animEffect>
                                  </p:childTnLst>
                                </p:cTn>
                              </p:par>
                            </p:childTnLst>
                          </p:cTn>
                        </p:par>
                        <p:par>
                          <p:cTn id="105" fill="hold">
                            <p:stCondLst>
                              <p:cond delay="9500"/>
                            </p:stCondLst>
                            <p:childTnLst>
                              <p:par>
                                <p:cTn id="106" presetID="12" presetClass="entr" presetSubtype="2" fill="hold" grpId="0" nodeType="afterEffect">
                                  <p:stCondLst>
                                    <p:cond delay="0"/>
                                  </p:stCondLst>
                                  <p:childTnLst>
                                    <p:set>
                                      <p:cBhvr>
                                        <p:cTn id="107" dur="1" fill="hold">
                                          <p:stCondLst>
                                            <p:cond delay="0"/>
                                          </p:stCondLst>
                                        </p:cTn>
                                        <p:tgtEl>
                                          <p:spTgt spid="63"/>
                                        </p:tgtEl>
                                        <p:attrNameLst>
                                          <p:attrName>style.visibility</p:attrName>
                                        </p:attrNameLst>
                                      </p:cBhvr>
                                      <p:to>
                                        <p:strVal val="visible"/>
                                      </p:to>
                                    </p:set>
                                    <p:anim calcmode="lin" valueType="num">
                                      <p:cBhvr additive="base">
                                        <p:cTn id="108" dur="500"/>
                                        <p:tgtEl>
                                          <p:spTgt spid="63"/>
                                        </p:tgtEl>
                                        <p:attrNameLst>
                                          <p:attrName>ppt_x</p:attrName>
                                        </p:attrNameLst>
                                      </p:cBhvr>
                                      <p:tavLst>
                                        <p:tav tm="0">
                                          <p:val>
                                            <p:strVal val="#ppt_x+#ppt_w*1.125000"/>
                                          </p:val>
                                        </p:tav>
                                        <p:tav tm="100000">
                                          <p:val>
                                            <p:strVal val="#ppt_x"/>
                                          </p:val>
                                        </p:tav>
                                      </p:tavLst>
                                    </p:anim>
                                    <p:animEffect transition="in" filter="wipe(left)">
                                      <p:cBhvr>
                                        <p:cTn id="109" dur="500"/>
                                        <p:tgtEl>
                                          <p:spTgt spid="63"/>
                                        </p:tgtEl>
                                      </p:cBhvr>
                                    </p:animEffect>
                                  </p:childTnLst>
                                </p:cTn>
                              </p:par>
                            </p:childTnLst>
                          </p:cTn>
                        </p:par>
                        <p:par>
                          <p:cTn id="110" fill="hold">
                            <p:stCondLst>
                              <p:cond delay="10000"/>
                            </p:stCondLst>
                            <p:childTnLst>
                              <p:par>
                                <p:cTn id="111" presetID="12" presetClass="entr" presetSubtype="2" fill="hold" grpId="0" nodeType="afterEffect">
                                  <p:stCondLst>
                                    <p:cond delay="0"/>
                                  </p:stCondLst>
                                  <p:childTnLst>
                                    <p:set>
                                      <p:cBhvr>
                                        <p:cTn id="112" dur="1" fill="hold">
                                          <p:stCondLst>
                                            <p:cond delay="0"/>
                                          </p:stCondLst>
                                        </p:cTn>
                                        <p:tgtEl>
                                          <p:spTgt spid="65"/>
                                        </p:tgtEl>
                                        <p:attrNameLst>
                                          <p:attrName>style.visibility</p:attrName>
                                        </p:attrNameLst>
                                      </p:cBhvr>
                                      <p:to>
                                        <p:strVal val="visible"/>
                                      </p:to>
                                    </p:set>
                                    <p:anim calcmode="lin" valueType="num">
                                      <p:cBhvr additive="base">
                                        <p:cTn id="113" dur="500"/>
                                        <p:tgtEl>
                                          <p:spTgt spid="65"/>
                                        </p:tgtEl>
                                        <p:attrNameLst>
                                          <p:attrName>ppt_x</p:attrName>
                                        </p:attrNameLst>
                                      </p:cBhvr>
                                      <p:tavLst>
                                        <p:tav tm="0">
                                          <p:val>
                                            <p:strVal val="#ppt_x+#ppt_w*1.125000"/>
                                          </p:val>
                                        </p:tav>
                                        <p:tav tm="100000">
                                          <p:val>
                                            <p:strVal val="#ppt_x"/>
                                          </p:val>
                                        </p:tav>
                                      </p:tavLst>
                                    </p:anim>
                                    <p:animEffect transition="in" filter="wipe(left)">
                                      <p:cBhvr>
                                        <p:cTn id="114" dur="500"/>
                                        <p:tgtEl>
                                          <p:spTgt spid="65"/>
                                        </p:tgtEl>
                                      </p:cBhvr>
                                    </p:animEffect>
                                  </p:childTnLst>
                                </p:cTn>
                              </p:par>
                            </p:childTnLst>
                          </p:cTn>
                        </p:par>
                        <p:par>
                          <p:cTn id="115" fill="hold">
                            <p:stCondLst>
                              <p:cond delay="10500"/>
                            </p:stCondLst>
                            <p:childTnLst>
                              <p:par>
                                <p:cTn id="116" presetID="12" presetClass="entr" presetSubtype="2" fill="hold" grpId="0" nodeType="afterEffect">
                                  <p:stCondLst>
                                    <p:cond delay="0"/>
                                  </p:stCondLst>
                                  <p:childTnLst>
                                    <p:set>
                                      <p:cBhvr>
                                        <p:cTn id="117" dur="1" fill="hold">
                                          <p:stCondLst>
                                            <p:cond delay="0"/>
                                          </p:stCondLst>
                                        </p:cTn>
                                        <p:tgtEl>
                                          <p:spTgt spid="66"/>
                                        </p:tgtEl>
                                        <p:attrNameLst>
                                          <p:attrName>style.visibility</p:attrName>
                                        </p:attrNameLst>
                                      </p:cBhvr>
                                      <p:to>
                                        <p:strVal val="visible"/>
                                      </p:to>
                                    </p:set>
                                    <p:anim calcmode="lin" valueType="num">
                                      <p:cBhvr additive="base">
                                        <p:cTn id="118" dur="500"/>
                                        <p:tgtEl>
                                          <p:spTgt spid="66"/>
                                        </p:tgtEl>
                                        <p:attrNameLst>
                                          <p:attrName>ppt_x</p:attrName>
                                        </p:attrNameLst>
                                      </p:cBhvr>
                                      <p:tavLst>
                                        <p:tav tm="0">
                                          <p:val>
                                            <p:strVal val="#ppt_x+#ppt_w*1.125000"/>
                                          </p:val>
                                        </p:tav>
                                        <p:tav tm="100000">
                                          <p:val>
                                            <p:strVal val="#ppt_x"/>
                                          </p:val>
                                        </p:tav>
                                      </p:tavLst>
                                    </p:anim>
                                    <p:animEffect transition="in" filter="wipe(left)">
                                      <p:cBhvr>
                                        <p:cTn id="11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p:bldP spid="58" grpId="0"/>
      <p:bldP spid="59" grpId="0"/>
      <p:bldP spid="60" grpId="0"/>
      <p:bldP spid="61" grpId="0" animBg="1"/>
      <p:bldP spid="62" grpId="0" animBg="1"/>
      <p:bldP spid="63" grpId="0" animBg="1"/>
      <p:bldP spid="64" grpId="0" animBg="1"/>
      <p:bldP spid="65" grpId="0"/>
      <p:bldP spid="6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1685765" y="1664426"/>
            <a:ext cx="5772471" cy="2423160"/>
            <a:chOff x="2016718" y="1701364"/>
            <a:chExt cx="8158565" cy="3424792"/>
          </a:xfrm>
        </p:grpSpPr>
        <p:sp>
          <p:nvSpPr>
            <p:cNvPr id="42" name="任意多边形 41"/>
            <p:cNvSpPr/>
            <p:nvPr/>
          </p:nvSpPr>
          <p:spPr>
            <a:xfrm>
              <a:off x="6922093" y="2841308"/>
              <a:ext cx="2247900" cy="228600"/>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6243913" y="4058246"/>
              <a:ext cx="1510665" cy="228600"/>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7998418" y="2560320"/>
              <a:ext cx="0" cy="266700"/>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6942365" y="3786783"/>
              <a:ext cx="0" cy="266700"/>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9236374" y="3785495"/>
              <a:ext cx="0" cy="47247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016718" y="4139763"/>
              <a:ext cx="8158565" cy="98639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016718" y="2920564"/>
              <a:ext cx="8158565" cy="98639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016718" y="1701364"/>
              <a:ext cx="8158565" cy="98639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7369633" y="1823085"/>
              <a:ext cx="1273310" cy="742950"/>
            </a:xfrm>
            <a:prstGeom prst="roundRect">
              <a:avLst>
                <a:gd name="adj" fmla="val 20986"/>
              </a:avLst>
            </a:prstGeom>
            <a:solidFill>
              <a:schemeClr val="tx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8586928" y="3042285"/>
              <a:ext cx="1273310" cy="742950"/>
            </a:xfrm>
            <a:prstGeom prst="roundRect">
              <a:avLst>
                <a:gd name="adj" fmla="val 20986"/>
              </a:avLst>
            </a:prstGeom>
            <a:solidFill>
              <a:schemeClr val="bg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6321633" y="3042285"/>
              <a:ext cx="1273310" cy="742950"/>
            </a:xfrm>
            <a:prstGeom prst="roundRect">
              <a:avLst>
                <a:gd name="adj" fmla="val 20986"/>
              </a:avLst>
            </a:prstGeom>
            <a:solidFill>
              <a:schemeClr val="bg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8586928" y="4264223"/>
              <a:ext cx="1273310" cy="742950"/>
            </a:xfrm>
            <a:prstGeom prst="roundRect">
              <a:avLst>
                <a:gd name="adj" fmla="val 20986"/>
              </a:avLst>
            </a:prstGeom>
            <a:solidFill>
              <a:schemeClr val="tx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5635833" y="4264223"/>
              <a:ext cx="1273310" cy="742950"/>
            </a:xfrm>
            <a:prstGeom prst="roundRect">
              <a:avLst>
                <a:gd name="adj" fmla="val 20986"/>
              </a:avLst>
            </a:prstGeom>
            <a:solidFill>
              <a:schemeClr val="tx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7120905" y="4264223"/>
              <a:ext cx="1273310" cy="742950"/>
            </a:xfrm>
            <a:prstGeom prst="roundRect">
              <a:avLst>
                <a:gd name="adj" fmla="val 20986"/>
              </a:avLst>
            </a:prstGeom>
            <a:solidFill>
              <a:schemeClr val="bg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2747853" y="1963727"/>
              <a:ext cx="4101921" cy="52199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单击此处添加文本单击此处添加单击此处添加文本单击此处添加单击此处添加文本单击此处添加</a:t>
              </a:r>
              <a:endParaRPr lang="en-US" altLang="zh-CN" sz="900" dirty="0">
                <a:solidFill>
                  <a:srgbClr val="7F7F7F"/>
                </a:solidFill>
                <a:latin typeface="微软雅黑"/>
              </a:endParaRPr>
            </a:p>
          </p:txBody>
        </p:sp>
        <p:sp>
          <p:nvSpPr>
            <p:cNvPr id="57" name="文本框 56"/>
            <p:cNvSpPr txBox="1"/>
            <p:nvPr/>
          </p:nvSpPr>
          <p:spPr>
            <a:xfrm>
              <a:off x="2747852" y="3152150"/>
              <a:ext cx="3229458" cy="52199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单击此处添加文本单击此处添加单击此处添加文本单击此处添加单击</a:t>
              </a:r>
              <a:endParaRPr lang="en-US" altLang="zh-CN" sz="900" dirty="0">
                <a:solidFill>
                  <a:srgbClr val="7F7F7F"/>
                </a:solidFill>
                <a:latin typeface="微软雅黑"/>
              </a:endParaRPr>
            </a:p>
          </p:txBody>
        </p:sp>
        <p:sp>
          <p:nvSpPr>
            <p:cNvPr id="58" name="文本框 57"/>
            <p:cNvSpPr txBox="1"/>
            <p:nvPr/>
          </p:nvSpPr>
          <p:spPr>
            <a:xfrm>
              <a:off x="2747853" y="4371349"/>
              <a:ext cx="2446177" cy="52199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sp>
          <p:nvSpPr>
            <p:cNvPr id="59" name="椭圆 58"/>
            <p:cNvSpPr/>
            <p:nvPr/>
          </p:nvSpPr>
          <p:spPr>
            <a:xfrm>
              <a:off x="2234713" y="1963727"/>
              <a:ext cx="513140" cy="513140"/>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2234713" y="3167390"/>
              <a:ext cx="513140" cy="513140"/>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2234713" y="4364354"/>
              <a:ext cx="513140" cy="513140"/>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2248396" y="2035632"/>
              <a:ext cx="592649" cy="456748"/>
            </a:xfrm>
            <a:prstGeom prst="rect">
              <a:avLst/>
            </a:prstGeom>
            <a:noFill/>
          </p:spPr>
          <p:txBody>
            <a:bodyPr wrap="square" rtlCol="0">
              <a:spAutoFit/>
            </a:bodyPr>
            <a:lstStyle/>
            <a:p>
              <a:pPr algn="ctr"/>
              <a:r>
                <a:rPr lang="en-US" altLang="zh-CN" sz="1500" dirty="0">
                  <a:solidFill>
                    <a:schemeClr val="tx2"/>
                  </a:solidFill>
                  <a:latin typeface="Impact" panose="020B0806030902050204" pitchFamily="34" charset="0"/>
                </a:rPr>
                <a:t>01</a:t>
              </a:r>
              <a:endParaRPr lang="zh-CN" altLang="en-US" sz="1500" dirty="0">
                <a:solidFill>
                  <a:schemeClr val="tx2"/>
                </a:solidFill>
                <a:latin typeface="Impact" panose="020B0806030902050204" pitchFamily="34" charset="0"/>
              </a:endParaRPr>
            </a:p>
          </p:txBody>
        </p:sp>
        <p:sp>
          <p:nvSpPr>
            <p:cNvPr id="63" name="文本框 62"/>
            <p:cNvSpPr txBox="1"/>
            <p:nvPr/>
          </p:nvSpPr>
          <p:spPr>
            <a:xfrm>
              <a:off x="2248396" y="3239746"/>
              <a:ext cx="592649" cy="456748"/>
            </a:xfrm>
            <a:prstGeom prst="rect">
              <a:avLst/>
            </a:prstGeom>
            <a:noFill/>
          </p:spPr>
          <p:txBody>
            <a:bodyPr wrap="square" rtlCol="0">
              <a:spAutoFit/>
            </a:bodyPr>
            <a:lstStyle/>
            <a:p>
              <a:pPr algn="ctr"/>
              <a:r>
                <a:rPr lang="en-US" altLang="zh-CN" sz="1500" dirty="0">
                  <a:solidFill>
                    <a:schemeClr val="bg2"/>
                  </a:solidFill>
                  <a:latin typeface="Impact" panose="020B0806030902050204" pitchFamily="34" charset="0"/>
                </a:rPr>
                <a:t>02</a:t>
              </a:r>
              <a:endParaRPr lang="zh-CN" altLang="en-US" sz="1500" dirty="0">
                <a:solidFill>
                  <a:schemeClr val="bg2"/>
                </a:solidFill>
                <a:latin typeface="Impact" panose="020B0806030902050204" pitchFamily="34" charset="0"/>
              </a:endParaRPr>
            </a:p>
          </p:txBody>
        </p:sp>
        <p:sp>
          <p:nvSpPr>
            <p:cNvPr id="64" name="文本框 63"/>
            <p:cNvSpPr txBox="1"/>
            <p:nvPr/>
          </p:nvSpPr>
          <p:spPr>
            <a:xfrm>
              <a:off x="2248396" y="4426709"/>
              <a:ext cx="616860" cy="456748"/>
            </a:xfrm>
            <a:prstGeom prst="rect">
              <a:avLst/>
            </a:prstGeom>
            <a:noFill/>
          </p:spPr>
          <p:txBody>
            <a:bodyPr wrap="square" rtlCol="0">
              <a:spAutoFit/>
            </a:bodyPr>
            <a:lstStyle/>
            <a:p>
              <a:pPr algn="ctr"/>
              <a:r>
                <a:rPr lang="en-US" altLang="zh-CN" sz="1500" dirty="0">
                  <a:solidFill>
                    <a:schemeClr val="tx2"/>
                  </a:solidFill>
                  <a:latin typeface="Impact" panose="020B0806030902050204" pitchFamily="34" charset="0"/>
                </a:rPr>
                <a:t>03</a:t>
              </a:r>
              <a:endParaRPr lang="zh-CN" altLang="en-US" sz="1500" dirty="0">
                <a:solidFill>
                  <a:schemeClr val="tx2"/>
                </a:solidFill>
                <a:latin typeface="Impact" panose="020B0806030902050204" pitchFamily="34" charset="0"/>
              </a:endParaRPr>
            </a:p>
          </p:txBody>
        </p:sp>
        <p:grpSp>
          <p:nvGrpSpPr>
            <p:cNvPr id="65" name="Group 8"/>
            <p:cNvGrpSpPr>
              <a:grpSpLocks noChangeAspect="1"/>
            </p:cNvGrpSpPr>
            <p:nvPr/>
          </p:nvGrpSpPr>
          <p:grpSpPr bwMode="auto">
            <a:xfrm>
              <a:off x="7815199" y="1966459"/>
              <a:ext cx="400488" cy="438825"/>
              <a:chOff x="3437" y="2282"/>
              <a:chExt cx="679" cy="744"/>
            </a:xfrm>
            <a:solidFill>
              <a:schemeClr val="bg1"/>
            </a:solidFill>
          </p:grpSpPr>
          <p:sp>
            <p:nvSpPr>
              <p:cNvPr id="93"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6" name="Group 13"/>
            <p:cNvGrpSpPr>
              <a:grpSpLocks noChangeAspect="1"/>
            </p:cNvGrpSpPr>
            <p:nvPr/>
          </p:nvGrpSpPr>
          <p:grpSpPr bwMode="auto">
            <a:xfrm>
              <a:off x="6738705" y="3217627"/>
              <a:ext cx="439164" cy="444348"/>
              <a:chOff x="2426" y="2781"/>
              <a:chExt cx="593" cy="600"/>
            </a:xfrm>
            <a:solidFill>
              <a:schemeClr val="bg1"/>
            </a:solidFill>
          </p:grpSpPr>
          <p:sp>
            <p:nvSpPr>
              <p:cNvPr id="9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7" name="Group 18"/>
            <p:cNvGrpSpPr>
              <a:grpSpLocks noChangeAspect="1"/>
            </p:cNvGrpSpPr>
            <p:nvPr/>
          </p:nvGrpSpPr>
          <p:grpSpPr bwMode="auto">
            <a:xfrm>
              <a:off x="9016220" y="3230052"/>
              <a:ext cx="414725" cy="386448"/>
              <a:chOff x="3802" y="2858"/>
              <a:chExt cx="616" cy="574"/>
            </a:xfrm>
            <a:solidFill>
              <a:schemeClr val="bg1"/>
            </a:solidFill>
          </p:grpSpPr>
          <p:sp>
            <p:nvSpPr>
              <p:cNvPr id="8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8" name="Group 26"/>
            <p:cNvGrpSpPr>
              <a:grpSpLocks noChangeAspect="1"/>
            </p:cNvGrpSpPr>
            <p:nvPr/>
          </p:nvGrpSpPr>
          <p:grpSpPr bwMode="auto">
            <a:xfrm>
              <a:off x="5977312" y="4493089"/>
              <a:ext cx="590350" cy="292672"/>
              <a:chOff x="5676" y="2597"/>
              <a:chExt cx="1061" cy="526"/>
            </a:xfrm>
            <a:solidFill>
              <a:schemeClr val="bg1"/>
            </a:solidFill>
          </p:grpSpPr>
          <p:sp>
            <p:nvSpPr>
              <p:cNvPr id="71"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9" name="Freeform 108"/>
            <p:cNvSpPr>
              <a:spLocks noEditPoints="1"/>
            </p:cNvSpPr>
            <p:nvPr/>
          </p:nvSpPr>
          <p:spPr bwMode="auto">
            <a:xfrm>
              <a:off x="9056149" y="4471948"/>
              <a:ext cx="404774" cy="40623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96"/>
            <p:cNvSpPr>
              <a:spLocks noEditPoints="1"/>
            </p:cNvSpPr>
            <p:nvPr/>
          </p:nvSpPr>
          <p:spPr bwMode="auto">
            <a:xfrm>
              <a:off x="7567074" y="4406743"/>
              <a:ext cx="394095" cy="428362"/>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9102173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95" name="圆角矩形 94"/>
          <p:cNvSpPr/>
          <p:nvPr/>
        </p:nvSpPr>
        <p:spPr>
          <a:xfrm>
            <a:off x="3088957" y="1661428"/>
            <a:ext cx="1305233" cy="1305233"/>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6" name="圆角矩形 95"/>
          <p:cNvSpPr/>
          <p:nvPr/>
        </p:nvSpPr>
        <p:spPr>
          <a:xfrm>
            <a:off x="4481205" y="3044975"/>
            <a:ext cx="1305233" cy="1305233"/>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7" name="圆角矩形 96"/>
          <p:cNvSpPr/>
          <p:nvPr/>
        </p:nvSpPr>
        <p:spPr>
          <a:xfrm>
            <a:off x="4481205" y="2089980"/>
            <a:ext cx="876681" cy="87668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8" name="圆角矩形 97"/>
          <p:cNvSpPr/>
          <p:nvPr/>
        </p:nvSpPr>
        <p:spPr>
          <a:xfrm>
            <a:off x="3517509" y="3048238"/>
            <a:ext cx="876681" cy="87668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99" name="Group 8"/>
          <p:cNvGrpSpPr>
            <a:grpSpLocks noChangeAspect="1"/>
          </p:cNvGrpSpPr>
          <p:nvPr/>
        </p:nvGrpSpPr>
        <p:grpSpPr bwMode="auto">
          <a:xfrm>
            <a:off x="3510050" y="2060359"/>
            <a:ext cx="463047" cy="507374"/>
            <a:chOff x="3437" y="2282"/>
            <a:chExt cx="679" cy="744"/>
          </a:xfrm>
          <a:solidFill>
            <a:schemeClr val="tx2"/>
          </a:solidFill>
        </p:grpSpPr>
        <p:sp>
          <p:nvSpPr>
            <p:cNvPr id="100"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2" name="Group 13"/>
          <p:cNvGrpSpPr>
            <a:grpSpLocks noChangeAspect="1"/>
          </p:cNvGrpSpPr>
          <p:nvPr/>
        </p:nvGrpSpPr>
        <p:grpSpPr bwMode="auto">
          <a:xfrm>
            <a:off x="3720824" y="3285371"/>
            <a:ext cx="463512" cy="468984"/>
            <a:chOff x="2426" y="2781"/>
            <a:chExt cx="593" cy="600"/>
          </a:xfrm>
          <a:solidFill>
            <a:schemeClr val="bg2"/>
          </a:solidFill>
        </p:grpSpPr>
        <p:sp>
          <p:nvSpPr>
            <p:cNvPr id="10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5" name="Group 18"/>
          <p:cNvGrpSpPr>
            <a:grpSpLocks noChangeAspect="1"/>
          </p:cNvGrpSpPr>
          <p:nvPr/>
        </p:nvGrpSpPr>
        <p:grpSpPr bwMode="auto">
          <a:xfrm>
            <a:off x="4705403" y="2325223"/>
            <a:ext cx="435919" cy="406196"/>
            <a:chOff x="3802" y="2858"/>
            <a:chExt cx="616" cy="574"/>
          </a:xfrm>
          <a:solidFill>
            <a:schemeClr val="bg2"/>
          </a:solidFill>
        </p:grpSpPr>
        <p:sp>
          <p:nvSpPr>
            <p:cNvPr id="1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Group 26"/>
          <p:cNvGrpSpPr>
            <a:grpSpLocks noChangeAspect="1"/>
          </p:cNvGrpSpPr>
          <p:nvPr/>
        </p:nvGrpSpPr>
        <p:grpSpPr bwMode="auto">
          <a:xfrm>
            <a:off x="4801298" y="3522110"/>
            <a:ext cx="682570" cy="338390"/>
            <a:chOff x="5676" y="2597"/>
            <a:chExt cx="1061" cy="526"/>
          </a:xfrm>
          <a:solidFill>
            <a:schemeClr val="bg2"/>
          </a:solidFill>
        </p:grpSpPr>
        <p:sp>
          <p:nvSpPr>
            <p:cNvPr id="112"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7" name="圆角矩形 126"/>
          <p:cNvSpPr/>
          <p:nvPr/>
        </p:nvSpPr>
        <p:spPr>
          <a:xfrm>
            <a:off x="4173316" y="2769461"/>
            <a:ext cx="540431" cy="54043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28" name="Freeform 48"/>
          <p:cNvSpPr>
            <a:spLocks noEditPoints="1"/>
          </p:cNvSpPr>
          <p:nvPr/>
        </p:nvSpPr>
        <p:spPr bwMode="auto">
          <a:xfrm>
            <a:off x="4282064" y="2862394"/>
            <a:ext cx="326006" cy="354564"/>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9" name="圆角矩形 128"/>
          <p:cNvSpPr/>
          <p:nvPr/>
        </p:nvSpPr>
        <p:spPr>
          <a:xfrm>
            <a:off x="4090909" y="2689011"/>
            <a:ext cx="710856" cy="710856"/>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grpSp>
        <p:nvGrpSpPr>
          <p:cNvPr id="130" name="组合 129"/>
          <p:cNvGrpSpPr/>
          <p:nvPr/>
        </p:nvGrpSpPr>
        <p:grpSpPr>
          <a:xfrm>
            <a:off x="831280" y="1926078"/>
            <a:ext cx="1768225" cy="781585"/>
            <a:chOff x="1256119" y="1638320"/>
            <a:chExt cx="1923767" cy="781585"/>
          </a:xfrm>
        </p:grpSpPr>
        <p:sp>
          <p:nvSpPr>
            <p:cNvPr id="131"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2"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33" name="组合 132"/>
          <p:cNvGrpSpPr/>
          <p:nvPr/>
        </p:nvGrpSpPr>
        <p:grpSpPr>
          <a:xfrm>
            <a:off x="861449" y="2907979"/>
            <a:ext cx="1768225" cy="781585"/>
            <a:chOff x="1256119" y="1638320"/>
            <a:chExt cx="1923767" cy="781585"/>
          </a:xfrm>
        </p:grpSpPr>
        <p:sp>
          <p:nvSpPr>
            <p:cNvPr id="134"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5"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36" name="组合 135"/>
          <p:cNvGrpSpPr/>
          <p:nvPr/>
        </p:nvGrpSpPr>
        <p:grpSpPr>
          <a:xfrm>
            <a:off x="6252366" y="1926078"/>
            <a:ext cx="1768225" cy="781585"/>
            <a:chOff x="1256119" y="1638320"/>
            <a:chExt cx="1923767" cy="781585"/>
          </a:xfrm>
        </p:grpSpPr>
        <p:sp>
          <p:nvSpPr>
            <p:cNvPr id="137"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8"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39" name="组合 138"/>
          <p:cNvGrpSpPr/>
          <p:nvPr/>
        </p:nvGrpSpPr>
        <p:grpSpPr>
          <a:xfrm>
            <a:off x="6282535" y="2907979"/>
            <a:ext cx="1768225" cy="781585"/>
            <a:chOff x="1256119" y="1638320"/>
            <a:chExt cx="1923767" cy="781585"/>
          </a:xfrm>
        </p:grpSpPr>
        <p:sp>
          <p:nvSpPr>
            <p:cNvPr id="140"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41"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Tree>
    <p:extLst>
      <p:ext uri="{BB962C8B-B14F-4D97-AF65-F5344CB8AC3E}">
        <p14:creationId xmlns:p14="http://schemas.microsoft.com/office/powerpoint/2010/main" val="79947795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500" fill="hold"/>
                                        <p:tgtEl>
                                          <p:spTgt spid="95"/>
                                        </p:tgtEl>
                                        <p:attrNameLst>
                                          <p:attrName>ppt_w</p:attrName>
                                        </p:attrNameLst>
                                      </p:cBhvr>
                                      <p:tavLst>
                                        <p:tav tm="0">
                                          <p:val>
                                            <p:fltVal val="0"/>
                                          </p:val>
                                        </p:tav>
                                        <p:tav tm="100000">
                                          <p:val>
                                            <p:strVal val="#ppt_w"/>
                                          </p:val>
                                        </p:tav>
                                      </p:tavLst>
                                    </p:anim>
                                    <p:anim calcmode="lin" valueType="num">
                                      <p:cBhvr>
                                        <p:cTn id="8" dur="500" fill="hold"/>
                                        <p:tgtEl>
                                          <p:spTgt spid="95"/>
                                        </p:tgtEl>
                                        <p:attrNameLst>
                                          <p:attrName>ppt_h</p:attrName>
                                        </p:attrNameLst>
                                      </p:cBhvr>
                                      <p:tavLst>
                                        <p:tav tm="0">
                                          <p:val>
                                            <p:fltVal val="0"/>
                                          </p:val>
                                        </p:tav>
                                        <p:tav tm="100000">
                                          <p:val>
                                            <p:strVal val="#ppt_h"/>
                                          </p:val>
                                        </p:tav>
                                      </p:tavLst>
                                    </p:anim>
                                    <p:animEffect transition="in" filter="fade">
                                      <p:cBhvr>
                                        <p:cTn id="9" dur="500"/>
                                        <p:tgtEl>
                                          <p:spTgt spid="9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500" fill="hold"/>
                                        <p:tgtEl>
                                          <p:spTgt spid="97"/>
                                        </p:tgtEl>
                                        <p:attrNameLst>
                                          <p:attrName>ppt_w</p:attrName>
                                        </p:attrNameLst>
                                      </p:cBhvr>
                                      <p:tavLst>
                                        <p:tav tm="0">
                                          <p:val>
                                            <p:fltVal val="0"/>
                                          </p:val>
                                        </p:tav>
                                        <p:tav tm="100000">
                                          <p:val>
                                            <p:strVal val="#ppt_w"/>
                                          </p:val>
                                        </p:tav>
                                      </p:tavLst>
                                    </p:anim>
                                    <p:anim calcmode="lin" valueType="num">
                                      <p:cBhvr>
                                        <p:cTn id="20" dur="500" fill="hold"/>
                                        <p:tgtEl>
                                          <p:spTgt spid="97"/>
                                        </p:tgtEl>
                                        <p:attrNameLst>
                                          <p:attrName>ppt_h</p:attrName>
                                        </p:attrNameLst>
                                      </p:cBhvr>
                                      <p:tavLst>
                                        <p:tav tm="0">
                                          <p:val>
                                            <p:fltVal val="0"/>
                                          </p:val>
                                        </p:tav>
                                        <p:tav tm="100000">
                                          <p:val>
                                            <p:strVal val="#ppt_h"/>
                                          </p:val>
                                        </p:tav>
                                      </p:tavLst>
                                    </p:anim>
                                    <p:animEffect transition="in" filter="fade">
                                      <p:cBhvr>
                                        <p:cTn id="21" dur="500"/>
                                        <p:tgtEl>
                                          <p:spTgt spid="9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98"/>
                                        </p:tgtEl>
                                        <p:attrNameLst>
                                          <p:attrName>style.visibility</p:attrName>
                                        </p:attrNameLst>
                                      </p:cBhvr>
                                      <p:to>
                                        <p:strVal val="visible"/>
                                      </p:to>
                                    </p:set>
                                    <p:anim calcmode="lin" valueType="num">
                                      <p:cBhvr>
                                        <p:cTn id="25" dur="500" fill="hold"/>
                                        <p:tgtEl>
                                          <p:spTgt spid="98"/>
                                        </p:tgtEl>
                                        <p:attrNameLst>
                                          <p:attrName>ppt_w</p:attrName>
                                        </p:attrNameLst>
                                      </p:cBhvr>
                                      <p:tavLst>
                                        <p:tav tm="0">
                                          <p:val>
                                            <p:fltVal val="0"/>
                                          </p:val>
                                        </p:tav>
                                        <p:tav tm="100000">
                                          <p:val>
                                            <p:strVal val="#ppt_w"/>
                                          </p:val>
                                        </p:tav>
                                      </p:tavLst>
                                    </p:anim>
                                    <p:anim calcmode="lin" valueType="num">
                                      <p:cBhvr>
                                        <p:cTn id="26" dur="500" fill="hold"/>
                                        <p:tgtEl>
                                          <p:spTgt spid="98"/>
                                        </p:tgtEl>
                                        <p:attrNameLst>
                                          <p:attrName>ppt_h</p:attrName>
                                        </p:attrNameLst>
                                      </p:cBhvr>
                                      <p:tavLst>
                                        <p:tav tm="0">
                                          <p:val>
                                            <p:fltVal val="0"/>
                                          </p:val>
                                        </p:tav>
                                        <p:tav tm="100000">
                                          <p:val>
                                            <p:strVal val="#ppt_h"/>
                                          </p:val>
                                        </p:tav>
                                      </p:tavLst>
                                    </p:anim>
                                    <p:animEffect transition="in" filter="fade">
                                      <p:cBhvr>
                                        <p:cTn id="27" dur="500"/>
                                        <p:tgtEl>
                                          <p:spTgt spid="9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9"/>
                                        </p:tgtEl>
                                        <p:attrNameLst>
                                          <p:attrName>style.visibility</p:attrName>
                                        </p:attrNameLst>
                                      </p:cBhvr>
                                      <p:to>
                                        <p:strVal val="visible"/>
                                      </p:to>
                                    </p:set>
                                    <p:anim calcmode="lin" valueType="num">
                                      <p:cBhvr>
                                        <p:cTn id="31" dur="500" fill="hold"/>
                                        <p:tgtEl>
                                          <p:spTgt spid="99"/>
                                        </p:tgtEl>
                                        <p:attrNameLst>
                                          <p:attrName>ppt_w</p:attrName>
                                        </p:attrNameLst>
                                      </p:cBhvr>
                                      <p:tavLst>
                                        <p:tav tm="0">
                                          <p:val>
                                            <p:fltVal val="0"/>
                                          </p:val>
                                        </p:tav>
                                        <p:tav tm="100000">
                                          <p:val>
                                            <p:strVal val="#ppt_w"/>
                                          </p:val>
                                        </p:tav>
                                      </p:tavLst>
                                    </p:anim>
                                    <p:anim calcmode="lin" valueType="num">
                                      <p:cBhvr>
                                        <p:cTn id="32" dur="500" fill="hold"/>
                                        <p:tgtEl>
                                          <p:spTgt spid="99"/>
                                        </p:tgtEl>
                                        <p:attrNameLst>
                                          <p:attrName>ppt_h</p:attrName>
                                        </p:attrNameLst>
                                      </p:cBhvr>
                                      <p:tavLst>
                                        <p:tav tm="0">
                                          <p:val>
                                            <p:fltVal val="0"/>
                                          </p:val>
                                        </p:tav>
                                        <p:tav tm="100000">
                                          <p:val>
                                            <p:strVal val="#ppt_h"/>
                                          </p:val>
                                        </p:tav>
                                      </p:tavLst>
                                    </p:anim>
                                    <p:animEffect transition="in" filter="fade">
                                      <p:cBhvr>
                                        <p:cTn id="33" dur="500"/>
                                        <p:tgtEl>
                                          <p:spTgt spid="9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2"/>
                                        </p:tgtEl>
                                        <p:attrNameLst>
                                          <p:attrName>style.visibility</p:attrName>
                                        </p:attrNameLst>
                                      </p:cBhvr>
                                      <p:to>
                                        <p:strVal val="visible"/>
                                      </p:to>
                                    </p:set>
                                    <p:anim calcmode="lin" valueType="num">
                                      <p:cBhvr>
                                        <p:cTn id="37" dur="500" fill="hold"/>
                                        <p:tgtEl>
                                          <p:spTgt spid="102"/>
                                        </p:tgtEl>
                                        <p:attrNameLst>
                                          <p:attrName>ppt_w</p:attrName>
                                        </p:attrNameLst>
                                      </p:cBhvr>
                                      <p:tavLst>
                                        <p:tav tm="0">
                                          <p:val>
                                            <p:fltVal val="0"/>
                                          </p:val>
                                        </p:tav>
                                        <p:tav tm="100000">
                                          <p:val>
                                            <p:strVal val="#ppt_w"/>
                                          </p:val>
                                        </p:tav>
                                      </p:tavLst>
                                    </p:anim>
                                    <p:anim calcmode="lin" valueType="num">
                                      <p:cBhvr>
                                        <p:cTn id="38" dur="500" fill="hold"/>
                                        <p:tgtEl>
                                          <p:spTgt spid="102"/>
                                        </p:tgtEl>
                                        <p:attrNameLst>
                                          <p:attrName>ppt_h</p:attrName>
                                        </p:attrNameLst>
                                      </p:cBhvr>
                                      <p:tavLst>
                                        <p:tav tm="0">
                                          <p:val>
                                            <p:fltVal val="0"/>
                                          </p:val>
                                        </p:tav>
                                        <p:tav tm="100000">
                                          <p:val>
                                            <p:strVal val="#ppt_h"/>
                                          </p:val>
                                        </p:tav>
                                      </p:tavLst>
                                    </p:anim>
                                    <p:animEffect transition="in" filter="fade">
                                      <p:cBhvr>
                                        <p:cTn id="39" dur="500"/>
                                        <p:tgtEl>
                                          <p:spTgt spid="10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05"/>
                                        </p:tgtEl>
                                        <p:attrNameLst>
                                          <p:attrName>style.visibility</p:attrName>
                                        </p:attrNameLst>
                                      </p:cBhvr>
                                      <p:to>
                                        <p:strVal val="visible"/>
                                      </p:to>
                                    </p:set>
                                    <p:anim calcmode="lin" valueType="num">
                                      <p:cBhvr>
                                        <p:cTn id="43" dur="500" fill="hold"/>
                                        <p:tgtEl>
                                          <p:spTgt spid="105"/>
                                        </p:tgtEl>
                                        <p:attrNameLst>
                                          <p:attrName>ppt_w</p:attrName>
                                        </p:attrNameLst>
                                      </p:cBhvr>
                                      <p:tavLst>
                                        <p:tav tm="0">
                                          <p:val>
                                            <p:fltVal val="0"/>
                                          </p:val>
                                        </p:tav>
                                        <p:tav tm="100000">
                                          <p:val>
                                            <p:strVal val="#ppt_w"/>
                                          </p:val>
                                        </p:tav>
                                      </p:tavLst>
                                    </p:anim>
                                    <p:anim calcmode="lin" valueType="num">
                                      <p:cBhvr>
                                        <p:cTn id="44" dur="500" fill="hold"/>
                                        <p:tgtEl>
                                          <p:spTgt spid="105"/>
                                        </p:tgtEl>
                                        <p:attrNameLst>
                                          <p:attrName>ppt_h</p:attrName>
                                        </p:attrNameLst>
                                      </p:cBhvr>
                                      <p:tavLst>
                                        <p:tav tm="0">
                                          <p:val>
                                            <p:fltVal val="0"/>
                                          </p:val>
                                        </p:tav>
                                        <p:tav tm="100000">
                                          <p:val>
                                            <p:strVal val="#ppt_h"/>
                                          </p:val>
                                        </p:tav>
                                      </p:tavLst>
                                    </p:anim>
                                    <p:animEffect transition="in" filter="fade">
                                      <p:cBhvr>
                                        <p:cTn id="45" dur="500"/>
                                        <p:tgtEl>
                                          <p:spTgt spid="105"/>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cBhvr>
                                        <p:cTn id="49" dur="500" fill="hold"/>
                                        <p:tgtEl>
                                          <p:spTgt spid="111"/>
                                        </p:tgtEl>
                                        <p:attrNameLst>
                                          <p:attrName>ppt_w</p:attrName>
                                        </p:attrNameLst>
                                      </p:cBhvr>
                                      <p:tavLst>
                                        <p:tav tm="0">
                                          <p:val>
                                            <p:fltVal val="0"/>
                                          </p:val>
                                        </p:tav>
                                        <p:tav tm="100000">
                                          <p:val>
                                            <p:strVal val="#ppt_w"/>
                                          </p:val>
                                        </p:tav>
                                      </p:tavLst>
                                    </p:anim>
                                    <p:anim calcmode="lin" valueType="num">
                                      <p:cBhvr>
                                        <p:cTn id="50" dur="500" fill="hold"/>
                                        <p:tgtEl>
                                          <p:spTgt spid="111"/>
                                        </p:tgtEl>
                                        <p:attrNameLst>
                                          <p:attrName>ppt_h</p:attrName>
                                        </p:attrNameLst>
                                      </p:cBhvr>
                                      <p:tavLst>
                                        <p:tav tm="0">
                                          <p:val>
                                            <p:fltVal val="0"/>
                                          </p:val>
                                        </p:tav>
                                        <p:tav tm="100000">
                                          <p:val>
                                            <p:strVal val="#ppt_h"/>
                                          </p:val>
                                        </p:tav>
                                      </p:tavLst>
                                    </p:anim>
                                    <p:animEffect transition="in" filter="fade">
                                      <p:cBhvr>
                                        <p:cTn id="51" dur="500"/>
                                        <p:tgtEl>
                                          <p:spTgt spid="11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7"/>
                                        </p:tgtEl>
                                        <p:attrNameLst>
                                          <p:attrName>style.visibility</p:attrName>
                                        </p:attrNameLst>
                                      </p:cBhvr>
                                      <p:to>
                                        <p:strVal val="visible"/>
                                      </p:to>
                                    </p:set>
                                    <p:anim calcmode="lin" valueType="num">
                                      <p:cBhvr>
                                        <p:cTn id="55" dur="500" fill="hold"/>
                                        <p:tgtEl>
                                          <p:spTgt spid="127"/>
                                        </p:tgtEl>
                                        <p:attrNameLst>
                                          <p:attrName>ppt_w</p:attrName>
                                        </p:attrNameLst>
                                      </p:cBhvr>
                                      <p:tavLst>
                                        <p:tav tm="0">
                                          <p:val>
                                            <p:fltVal val="0"/>
                                          </p:val>
                                        </p:tav>
                                        <p:tav tm="100000">
                                          <p:val>
                                            <p:strVal val="#ppt_w"/>
                                          </p:val>
                                        </p:tav>
                                      </p:tavLst>
                                    </p:anim>
                                    <p:anim calcmode="lin" valueType="num">
                                      <p:cBhvr>
                                        <p:cTn id="56" dur="500" fill="hold"/>
                                        <p:tgtEl>
                                          <p:spTgt spid="127"/>
                                        </p:tgtEl>
                                        <p:attrNameLst>
                                          <p:attrName>ppt_h</p:attrName>
                                        </p:attrNameLst>
                                      </p:cBhvr>
                                      <p:tavLst>
                                        <p:tav tm="0">
                                          <p:val>
                                            <p:fltVal val="0"/>
                                          </p:val>
                                        </p:tav>
                                        <p:tav tm="100000">
                                          <p:val>
                                            <p:strVal val="#ppt_h"/>
                                          </p:val>
                                        </p:tav>
                                      </p:tavLst>
                                    </p:anim>
                                    <p:animEffect transition="in" filter="fade">
                                      <p:cBhvr>
                                        <p:cTn id="57" dur="500"/>
                                        <p:tgtEl>
                                          <p:spTgt spid="12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28"/>
                                        </p:tgtEl>
                                        <p:attrNameLst>
                                          <p:attrName>style.visibility</p:attrName>
                                        </p:attrNameLst>
                                      </p:cBhvr>
                                      <p:to>
                                        <p:strVal val="visible"/>
                                      </p:to>
                                    </p:set>
                                    <p:anim calcmode="lin" valueType="num">
                                      <p:cBhvr>
                                        <p:cTn id="61" dur="500" fill="hold"/>
                                        <p:tgtEl>
                                          <p:spTgt spid="128"/>
                                        </p:tgtEl>
                                        <p:attrNameLst>
                                          <p:attrName>ppt_w</p:attrName>
                                        </p:attrNameLst>
                                      </p:cBhvr>
                                      <p:tavLst>
                                        <p:tav tm="0">
                                          <p:val>
                                            <p:fltVal val="0"/>
                                          </p:val>
                                        </p:tav>
                                        <p:tav tm="100000">
                                          <p:val>
                                            <p:strVal val="#ppt_w"/>
                                          </p:val>
                                        </p:tav>
                                      </p:tavLst>
                                    </p:anim>
                                    <p:anim calcmode="lin" valueType="num">
                                      <p:cBhvr>
                                        <p:cTn id="62" dur="500" fill="hold"/>
                                        <p:tgtEl>
                                          <p:spTgt spid="128"/>
                                        </p:tgtEl>
                                        <p:attrNameLst>
                                          <p:attrName>ppt_h</p:attrName>
                                        </p:attrNameLst>
                                      </p:cBhvr>
                                      <p:tavLst>
                                        <p:tav tm="0">
                                          <p:val>
                                            <p:fltVal val="0"/>
                                          </p:val>
                                        </p:tav>
                                        <p:tav tm="100000">
                                          <p:val>
                                            <p:strVal val="#ppt_h"/>
                                          </p:val>
                                        </p:tav>
                                      </p:tavLst>
                                    </p:anim>
                                    <p:animEffect transition="in" filter="fade">
                                      <p:cBhvr>
                                        <p:cTn id="63" dur="500"/>
                                        <p:tgtEl>
                                          <p:spTgt spid="128"/>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29"/>
                                        </p:tgtEl>
                                        <p:attrNameLst>
                                          <p:attrName>style.visibility</p:attrName>
                                        </p:attrNameLst>
                                      </p:cBhvr>
                                      <p:to>
                                        <p:strVal val="visible"/>
                                      </p:to>
                                    </p:set>
                                    <p:anim calcmode="lin" valueType="num">
                                      <p:cBhvr>
                                        <p:cTn id="67" dur="500" fill="hold"/>
                                        <p:tgtEl>
                                          <p:spTgt spid="129"/>
                                        </p:tgtEl>
                                        <p:attrNameLst>
                                          <p:attrName>ppt_w</p:attrName>
                                        </p:attrNameLst>
                                      </p:cBhvr>
                                      <p:tavLst>
                                        <p:tav tm="0">
                                          <p:val>
                                            <p:fltVal val="0"/>
                                          </p:val>
                                        </p:tav>
                                        <p:tav tm="100000">
                                          <p:val>
                                            <p:strVal val="#ppt_w"/>
                                          </p:val>
                                        </p:tav>
                                      </p:tavLst>
                                    </p:anim>
                                    <p:anim calcmode="lin" valueType="num">
                                      <p:cBhvr>
                                        <p:cTn id="68" dur="500" fill="hold"/>
                                        <p:tgtEl>
                                          <p:spTgt spid="129"/>
                                        </p:tgtEl>
                                        <p:attrNameLst>
                                          <p:attrName>ppt_h</p:attrName>
                                        </p:attrNameLst>
                                      </p:cBhvr>
                                      <p:tavLst>
                                        <p:tav tm="0">
                                          <p:val>
                                            <p:fltVal val="0"/>
                                          </p:val>
                                        </p:tav>
                                        <p:tav tm="100000">
                                          <p:val>
                                            <p:strVal val="#ppt_h"/>
                                          </p:val>
                                        </p:tav>
                                      </p:tavLst>
                                    </p:anim>
                                    <p:animEffect transition="in" filter="fade">
                                      <p:cBhvr>
                                        <p:cTn id="69" dur="500"/>
                                        <p:tgtEl>
                                          <p:spTgt spid="129"/>
                                        </p:tgtEl>
                                      </p:cBhvr>
                                    </p:animEffect>
                                  </p:childTnLst>
                                </p:cTn>
                              </p:par>
                            </p:childTnLst>
                          </p:cTn>
                        </p:par>
                        <p:par>
                          <p:cTn id="70" fill="hold">
                            <p:stCondLst>
                              <p:cond delay="5500"/>
                            </p:stCondLst>
                            <p:childTnLst>
                              <p:par>
                                <p:cTn id="71" presetID="2" presetClass="entr" presetSubtype="4" fill="hold" nodeType="afterEffect">
                                  <p:stCondLst>
                                    <p:cond delay="0"/>
                                  </p:stCondLst>
                                  <p:childTnLst>
                                    <p:set>
                                      <p:cBhvr>
                                        <p:cTn id="72" dur="1" fill="hold">
                                          <p:stCondLst>
                                            <p:cond delay="0"/>
                                          </p:stCondLst>
                                        </p:cTn>
                                        <p:tgtEl>
                                          <p:spTgt spid="130"/>
                                        </p:tgtEl>
                                        <p:attrNameLst>
                                          <p:attrName>style.visibility</p:attrName>
                                        </p:attrNameLst>
                                      </p:cBhvr>
                                      <p:to>
                                        <p:strVal val="visible"/>
                                      </p:to>
                                    </p:set>
                                    <p:anim calcmode="lin" valueType="num">
                                      <p:cBhvr additive="base">
                                        <p:cTn id="73" dur="500" fill="hold"/>
                                        <p:tgtEl>
                                          <p:spTgt spid="130"/>
                                        </p:tgtEl>
                                        <p:attrNameLst>
                                          <p:attrName>ppt_x</p:attrName>
                                        </p:attrNameLst>
                                      </p:cBhvr>
                                      <p:tavLst>
                                        <p:tav tm="0">
                                          <p:val>
                                            <p:strVal val="#ppt_x"/>
                                          </p:val>
                                        </p:tav>
                                        <p:tav tm="100000">
                                          <p:val>
                                            <p:strVal val="#ppt_x"/>
                                          </p:val>
                                        </p:tav>
                                      </p:tavLst>
                                    </p:anim>
                                    <p:anim calcmode="lin" valueType="num">
                                      <p:cBhvr additive="base">
                                        <p:cTn id="74" dur="500" fill="hold"/>
                                        <p:tgtEl>
                                          <p:spTgt spid="130"/>
                                        </p:tgtEl>
                                        <p:attrNameLst>
                                          <p:attrName>ppt_y</p:attrName>
                                        </p:attrNameLst>
                                      </p:cBhvr>
                                      <p:tavLst>
                                        <p:tav tm="0">
                                          <p:val>
                                            <p:strVal val="1+#ppt_h/2"/>
                                          </p:val>
                                        </p:tav>
                                        <p:tav tm="100000">
                                          <p:val>
                                            <p:strVal val="#ppt_y"/>
                                          </p:val>
                                        </p:tav>
                                      </p:tavLst>
                                    </p:anim>
                                  </p:childTnLst>
                                </p:cTn>
                              </p:par>
                            </p:childTnLst>
                          </p:cTn>
                        </p:par>
                        <p:par>
                          <p:cTn id="75" fill="hold">
                            <p:stCondLst>
                              <p:cond delay="6000"/>
                            </p:stCondLst>
                            <p:childTnLst>
                              <p:par>
                                <p:cTn id="76" presetID="2" presetClass="entr" presetSubtype="4" fill="hold" nodeType="afterEffect">
                                  <p:stCondLst>
                                    <p:cond delay="0"/>
                                  </p:stCondLst>
                                  <p:childTnLst>
                                    <p:set>
                                      <p:cBhvr>
                                        <p:cTn id="77" dur="1" fill="hold">
                                          <p:stCondLst>
                                            <p:cond delay="0"/>
                                          </p:stCondLst>
                                        </p:cTn>
                                        <p:tgtEl>
                                          <p:spTgt spid="133"/>
                                        </p:tgtEl>
                                        <p:attrNameLst>
                                          <p:attrName>style.visibility</p:attrName>
                                        </p:attrNameLst>
                                      </p:cBhvr>
                                      <p:to>
                                        <p:strVal val="visible"/>
                                      </p:to>
                                    </p:set>
                                    <p:anim calcmode="lin" valueType="num">
                                      <p:cBhvr additive="base">
                                        <p:cTn id="78" dur="500" fill="hold"/>
                                        <p:tgtEl>
                                          <p:spTgt spid="133"/>
                                        </p:tgtEl>
                                        <p:attrNameLst>
                                          <p:attrName>ppt_x</p:attrName>
                                        </p:attrNameLst>
                                      </p:cBhvr>
                                      <p:tavLst>
                                        <p:tav tm="0">
                                          <p:val>
                                            <p:strVal val="#ppt_x"/>
                                          </p:val>
                                        </p:tav>
                                        <p:tav tm="100000">
                                          <p:val>
                                            <p:strVal val="#ppt_x"/>
                                          </p:val>
                                        </p:tav>
                                      </p:tavLst>
                                    </p:anim>
                                    <p:anim calcmode="lin" valueType="num">
                                      <p:cBhvr additive="base">
                                        <p:cTn id="79" dur="500" fill="hold"/>
                                        <p:tgtEl>
                                          <p:spTgt spid="133"/>
                                        </p:tgtEl>
                                        <p:attrNameLst>
                                          <p:attrName>ppt_y</p:attrName>
                                        </p:attrNameLst>
                                      </p:cBhvr>
                                      <p:tavLst>
                                        <p:tav tm="0">
                                          <p:val>
                                            <p:strVal val="1+#ppt_h/2"/>
                                          </p:val>
                                        </p:tav>
                                        <p:tav tm="100000">
                                          <p:val>
                                            <p:strVal val="#ppt_y"/>
                                          </p:val>
                                        </p:tav>
                                      </p:tavLst>
                                    </p:anim>
                                  </p:childTnLst>
                                </p:cTn>
                              </p:par>
                            </p:childTnLst>
                          </p:cTn>
                        </p:par>
                        <p:par>
                          <p:cTn id="80" fill="hold">
                            <p:stCondLst>
                              <p:cond delay="6500"/>
                            </p:stCondLst>
                            <p:childTnLst>
                              <p:par>
                                <p:cTn id="81" presetID="2" presetClass="entr" presetSubtype="4" fill="hold" nodeType="afterEffect">
                                  <p:stCondLst>
                                    <p:cond delay="0"/>
                                  </p:stCondLst>
                                  <p:childTnLst>
                                    <p:set>
                                      <p:cBhvr>
                                        <p:cTn id="82" dur="1" fill="hold">
                                          <p:stCondLst>
                                            <p:cond delay="0"/>
                                          </p:stCondLst>
                                        </p:cTn>
                                        <p:tgtEl>
                                          <p:spTgt spid="136"/>
                                        </p:tgtEl>
                                        <p:attrNameLst>
                                          <p:attrName>style.visibility</p:attrName>
                                        </p:attrNameLst>
                                      </p:cBhvr>
                                      <p:to>
                                        <p:strVal val="visible"/>
                                      </p:to>
                                    </p:set>
                                    <p:anim calcmode="lin" valueType="num">
                                      <p:cBhvr additive="base">
                                        <p:cTn id="83" dur="500" fill="hold"/>
                                        <p:tgtEl>
                                          <p:spTgt spid="136"/>
                                        </p:tgtEl>
                                        <p:attrNameLst>
                                          <p:attrName>ppt_x</p:attrName>
                                        </p:attrNameLst>
                                      </p:cBhvr>
                                      <p:tavLst>
                                        <p:tav tm="0">
                                          <p:val>
                                            <p:strVal val="#ppt_x"/>
                                          </p:val>
                                        </p:tav>
                                        <p:tav tm="100000">
                                          <p:val>
                                            <p:strVal val="#ppt_x"/>
                                          </p:val>
                                        </p:tav>
                                      </p:tavLst>
                                    </p:anim>
                                    <p:anim calcmode="lin" valueType="num">
                                      <p:cBhvr additive="base">
                                        <p:cTn id="84" dur="500" fill="hold"/>
                                        <p:tgtEl>
                                          <p:spTgt spid="136"/>
                                        </p:tgtEl>
                                        <p:attrNameLst>
                                          <p:attrName>ppt_y</p:attrName>
                                        </p:attrNameLst>
                                      </p:cBhvr>
                                      <p:tavLst>
                                        <p:tav tm="0">
                                          <p:val>
                                            <p:strVal val="1+#ppt_h/2"/>
                                          </p:val>
                                        </p:tav>
                                        <p:tav tm="100000">
                                          <p:val>
                                            <p:strVal val="#ppt_y"/>
                                          </p:val>
                                        </p:tav>
                                      </p:tavLst>
                                    </p:anim>
                                  </p:childTnLst>
                                </p:cTn>
                              </p:par>
                            </p:childTnLst>
                          </p:cTn>
                        </p:par>
                        <p:par>
                          <p:cTn id="85" fill="hold">
                            <p:stCondLst>
                              <p:cond delay="7000"/>
                            </p:stCondLst>
                            <p:childTnLst>
                              <p:par>
                                <p:cTn id="86" presetID="2" presetClass="entr" presetSubtype="4" fill="hold" nodeType="afterEffect">
                                  <p:stCondLst>
                                    <p:cond delay="0"/>
                                  </p:stCondLst>
                                  <p:childTnLst>
                                    <p:set>
                                      <p:cBhvr>
                                        <p:cTn id="87" dur="1" fill="hold">
                                          <p:stCondLst>
                                            <p:cond delay="0"/>
                                          </p:stCondLst>
                                        </p:cTn>
                                        <p:tgtEl>
                                          <p:spTgt spid="139"/>
                                        </p:tgtEl>
                                        <p:attrNameLst>
                                          <p:attrName>style.visibility</p:attrName>
                                        </p:attrNameLst>
                                      </p:cBhvr>
                                      <p:to>
                                        <p:strVal val="visible"/>
                                      </p:to>
                                    </p:set>
                                    <p:anim calcmode="lin" valueType="num">
                                      <p:cBhvr additive="base">
                                        <p:cTn id="88" dur="500" fill="hold"/>
                                        <p:tgtEl>
                                          <p:spTgt spid="139"/>
                                        </p:tgtEl>
                                        <p:attrNameLst>
                                          <p:attrName>ppt_x</p:attrName>
                                        </p:attrNameLst>
                                      </p:cBhvr>
                                      <p:tavLst>
                                        <p:tav tm="0">
                                          <p:val>
                                            <p:strVal val="#ppt_x"/>
                                          </p:val>
                                        </p:tav>
                                        <p:tav tm="100000">
                                          <p:val>
                                            <p:strVal val="#ppt_x"/>
                                          </p:val>
                                        </p:tav>
                                      </p:tavLst>
                                    </p:anim>
                                    <p:anim calcmode="lin" valueType="num">
                                      <p:cBhvr additive="base">
                                        <p:cTn id="89" dur="500" fill="hold"/>
                                        <p:tgtEl>
                                          <p:spTgt spid="1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6" grpId="0" animBg="1"/>
      <p:bldP spid="97" grpId="0" animBg="1"/>
      <p:bldP spid="98" grpId="0" animBg="1"/>
      <p:bldP spid="127" grpId="0" animBg="1"/>
      <p:bldP spid="128" grpId="0" animBg="1"/>
      <p:bldP spid="1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3425677" y="1003233"/>
            <a:ext cx="2160904" cy="1776484"/>
            <a:chOff x="1729502" y="1220490"/>
            <a:chExt cx="1283815" cy="1055428"/>
          </a:xfrm>
        </p:grpSpPr>
        <p:sp>
          <p:nvSpPr>
            <p:cNvPr id="53" name="六边形 52"/>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4" name="六边形 53"/>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5" name="TextBox 88"/>
            <p:cNvSpPr txBox="1"/>
            <p:nvPr/>
          </p:nvSpPr>
          <p:spPr>
            <a:xfrm>
              <a:off x="2126937" y="1519637"/>
              <a:ext cx="886380" cy="457133"/>
            </a:xfrm>
            <a:prstGeom prst="rect">
              <a:avLst/>
            </a:prstGeom>
            <a:noFill/>
          </p:spPr>
          <p:txBody>
            <a:bodyPr wrap="square" lIns="0" tIns="0" rIns="0" bIns="0" rtlCol="0">
              <a:spAutoFit/>
            </a:bodyPr>
            <a:lstStyle/>
            <a:p>
              <a:r>
                <a:rPr lang="en-US" altLang="zh-CN" sz="5000" b="1" dirty="0">
                  <a:solidFill>
                    <a:schemeClr val="tx2"/>
                  </a:solidFill>
                  <a:latin typeface="微软雅黑" pitchFamily="34" charset="-122"/>
                  <a:ea typeface="微软雅黑" pitchFamily="34" charset="-122"/>
                </a:rPr>
                <a:t>03</a:t>
              </a:r>
            </a:p>
          </p:txBody>
        </p:sp>
      </p:grpSp>
      <p:sp>
        <p:nvSpPr>
          <p:cNvPr id="56" name="TextBox 1"/>
          <p:cNvSpPr txBox="1"/>
          <p:nvPr/>
        </p:nvSpPr>
        <p:spPr>
          <a:xfrm>
            <a:off x="3171344" y="2953395"/>
            <a:ext cx="2723823" cy="553998"/>
          </a:xfrm>
          <a:prstGeom prst="rect">
            <a:avLst/>
          </a:prstGeom>
          <a:noFill/>
        </p:spPr>
        <p:txBody>
          <a:bodyPr wrap="none" rtlCol="0">
            <a:spAutoFit/>
          </a:bodyPr>
          <a:lstStyle/>
          <a:p>
            <a:pPr marL="0" lvl="1"/>
            <a:r>
              <a:rPr lang="zh-CN" altLang="en-US" sz="3000" b="1" spc="300" dirty="0">
                <a:solidFill>
                  <a:schemeClr val="tx2"/>
                </a:solidFill>
                <a:latin typeface="微软雅黑" pitchFamily="34" charset="-122"/>
                <a:ea typeface="微软雅黑" pitchFamily="34" charset="-122"/>
              </a:rPr>
              <a:t>成功项目展示</a:t>
            </a:r>
          </a:p>
        </p:txBody>
      </p:sp>
      <p:sp>
        <p:nvSpPr>
          <p:cNvPr id="57" name="文本框 9"/>
          <p:cNvSpPr txBox="1"/>
          <p:nvPr/>
        </p:nvSpPr>
        <p:spPr>
          <a:xfrm>
            <a:off x="3015353" y="3581857"/>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58" name="文本框 9"/>
          <p:cNvSpPr txBox="1"/>
          <p:nvPr/>
        </p:nvSpPr>
        <p:spPr>
          <a:xfrm>
            <a:off x="3015352" y="3858313"/>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59" name="文本框 9"/>
          <p:cNvSpPr txBox="1"/>
          <p:nvPr/>
        </p:nvSpPr>
        <p:spPr>
          <a:xfrm>
            <a:off x="421238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0" name="文本框 9"/>
          <p:cNvSpPr txBox="1"/>
          <p:nvPr/>
        </p:nvSpPr>
        <p:spPr>
          <a:xfrm>
            <a:off x="421238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1" name="文本框 9"/>
          <p:cNvSpPr txBox="1"/>
          <p:nvPr/>
        </p:nvSpPr>
        <p:spPr>
          <a:xfrm>
            <a:off x="540941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2" name="文本框 9"/>
          <p:cNvSpPr txBox="1"/>
          <p:nvPr/>
        </p:nvSpPr>
        <p:spPr>
          <a:xfrm>
            <a:off x="540941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Tree>
    <p:extLst>
      <p:ext uri="{BB962C8B-B14F-4D97-AF65-F5344CB8AC3E}">
        <p14:creationId xmlns:p14="http://schemas.microsoft.com/office/powerpoint/2010/main" val="334049773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p:tgtEl>
                                          <p:spTgt spid="56"/>
                                        </p:tgtEl>
                                        <p:attrNameLst>
                                          <p:attrName>ppt_x</p:attrName>
                                        </p:attrNameLst>
                                      </p:cBhvr>
                                      <p:tavLst>
                                        <p:tav tm="0">
                                          <p:val>
                                            <p:strVal val="#ppt_x-#ppt_w*1.125000"/>
                                          </p:val>
                                        </p:tav>
                                        <p:tav tm="100000">
                                          <p:val>
                                            <p:strVal val="#ppt_x"/>
                                          </p:val>
                                        </p:tav>
                                      </p:tavLst>
                                    </p:anim>
                                    <p:animEffect transition="in" filter="wipe(right)">
                                      <p:cBhvr>
                                        <p:cTn id="14" dur="500"/>
                                        <p:tgtEl>
                                          <p:spTgt spid="56"/>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 calcmode="lin" valueType="num">
                                      <p:cBhvr additive="base">
                                        <p:cTn id="18" dur="500" fill="hold"/>
                                        <p:tgtEl>
                                          <p:spTgt spid="57"/>
                                        </p:tgtEl>
                                        <p:attrNameLst>
                                          <p:attrName>ppt_x</p:attrName>
                                        </p:attrNameLst>
                                      </p:cBhvr>
                                      <p:tavLst>
                                        <p:tav tm="0">
                                          <p:val>
                                            <p:strVal val="#ppt_x"/>
                                          </p:val>
                                        </p:tav>
                                        <p:tav tm="100000">
                                          <p:val>
                                            <p:strVal val="#ppt_x"/>
                                          </p:val>
                                        </p:tav>
                                      </p:tavLst>
                                    </p:anim>
                                    <p:anim calcmode="lin" valueType="num">
                                      <p:cBhvr additive="base">
                                        <p:cTn id="19" dur="500" fill="hold"/>
                                        <p:tgtEl>
                                          <p:spTgt spid="57"/>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ppt_x"/>
                                          </p:val>
                                        </p:tav>
                                        <p:tav tm="100000">
                                          <p:val>
                                            <p:strVal val="#ppt_x"/>
                                          </p:val>
                                        </p:tav>
                                      </p:tavLst>
                                    </p:anim>
                                    <p:anim calcmode="lin" valueType="num">
                                      <p:cBhvr additive="base">
                                        <p:cTn id="24" dur="500" fill="hold"/>
                                        <p:tgtEl>
                                          <p:spTgt spid="5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fill="hold"/>
                                        <p:tgtEl>
                                          <p:spTgt spid="59"/>
                                        </p:tgtEl>
                                        <p:attrNameLst>
                                          <p:attrName>ppt_x</p:attrName>
                                        </p:attrNameLst>
                                      </p:cBhvr>
                                      <p:tavLst>
                                        <p:tav tm="0">
                                          <p:val>
                                            <p:strVal val="#ppt_x"/>
                                          </p:val>
                                        </p:tav>
                                        <p:tav tm="100000">
                                          <p:val>
                                            <p:strVal val="#ppt_x"/>
                                          </p:val>
                                        </p:tav>
                                      </p:tavLst>
                                    </p:anim>
                                    <p:anim calcmode="lin" valueType="num">
                                      <p:cBhvr additive="base">
                                        <p:cTn id="29" dur="500" fill="hold"/>
                                        <p:tgtEl>
                                          <p:spTgt spid="5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additive="base">
                                        <p:cTn id="33" dur="500" fill="hold"/>
                                        <p:tgtEl>
                                          <p:spTgt spid="60"/>
                                        </p:tgtEl>
                                        <p:attrNameLst>
                                          <p:attrName>ppt_x</p:attrName>
                                        </p:attrNameLst>
                                      </p:cBhvr>
                                      <p:tavLst>
                                        <p:tav tm="0">
                                          <p:val>
                                            <p:strVal val="#ppt_x"/>
                                          </p:val>
                                        </p:tav>
                                        <p:tav tm="100000">
                                          <p:val>
                                            <p:strVal val="#ppt_x"/>
                                          </p:val>
                                        </p:tav>
                                      </p:tavLst>
                                    </p:anim>
                                    <p:anim calcmode="lin" valueType="num">
                                      <p:cBhvr additive="base">
                                        <p:cTn id="34" dur="500" fill="hold"/>
                                        <p:tgtEl>
                                          <p:spTgt spid="6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fill="hold"/>
                                        <p:tgtEl>
                                          <p:spTgt spid="61"/>
                                        </p:tgtEl>
                                        <p:attrNameLst>
                                          <p:attrName>ppt_x</p:attrName>
                                        </p:attrNameLst>
                                      </p:cBhvr>
                                      <p:tavLst>
                                        <p:tav tm="0">
                                          <p:val>
                                            <p:strVal val="#ppt_x"/>
                                          </p:val>
                                        </p:tav>
                                        <p:tav tm="100000">
                                          <p:val>
                                            <p:strVal val="#ppt_x"/>
                                          </p:val>
                                        </p:tav>
                                      </p:tavLst>
                                    </p:anim>
                                    <p:anim calcmode="lin" valueType="num">
                                      <p:cBhvr additive="base">
                                        <p:cTn id="39" dur="500" fill="hold"/>
                                        <p:tgtEl>
                                          <p:spTgt spid="61"/>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ppt_x"/>
                                          </p:val>
                                        </p:tav>
                                        <p:tav tm="100000">
                                          <p:val>
                                            <p:strVal val="#ppt_x"/>
                                          </p:val>
                                        </p:tav>
                                      </p:tavLst>
                                    </p:anim>
                                    <p:anim calcmode="lin" valueType="num">
                                      <p:cBhvr additive="base">
                                        <p:cTn id="44"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985055"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3" name="椭圆 52"/>
          <p:cNvSpPr/>
          <p:nvPr/>
        </p:nvSpPr>
        <p:spPr>
          <a:xfrm>
            <a:off x="1053961" y="2091476"/>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椭圆 53"/>
          <p:cNvSpPr/>
          <p:nvPr/>
        </p:nvSpPr>
        <p:spPr>
          <a:xfrm>
            <a:off x="2156629" y="1863648"/>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椭圆 54"/>
          <p:cNvSpPr/>
          <p:nvPr/>
        </p:nvSpPr>
        <p:spPr>
          <a:xfrm>
            <a:off x="2222795" y="1924967"/>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椭圆 55"/>
          <p:cNvSpPr/>
          <p:nvPr/>
        </p:nvSpPr>
        <p:spPr>
          <a:xfrm flipH="1">
            <a:off x="7222204"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椭圆 56"/>
          <p:cNvSpPr/>
          <p:nvPr/>
        </p:nvSpPr>
        <p:spPr>
          <a:xfrm>
            <a:off x="7285753" y="2091476"/>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8" name="椭圆 57"/>
          <p:cNvSpPr/>
          <p:nvPr/>
        </p:nvSpPr>
        <p:spPr>
          <a:xfrm flipH="1">
            <a:off x="5717735" y="1863648"/>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9" name="椭圆 58"/>
          <p:cNvSpPr/>
          <p:nvPr/>
        </p:nvSpPr>
        <p:spPr>
          <a:xfrm>
            <a:off x="5783901" y="1924967"/>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60" name="直接连接符 59"/>
          <p:cNvCxnSpPr/>
          <p:nvPr/>
        </p:nvCxnSpPr>
        <p:spPr>
          <a:xfrm>
            <a:off x="1282643" y="4369594"/>
            <a:ext cx="657871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3736781" y="1656372"/>
            <a:ext cx="1670736" cy="1670736"/>
            <a:chOff x="4982374" y="2208496"/>
            <a:chExt cx="2227648" cy="2227648"/>
          </a:xfrm>
          <a:effectLst>
            <a:outerShdw blurRad="101600" dist="50800" dir="2700000" algn="tl" rotWithShape="0">
              <a:prstClr val="black">
                <a:alpha val="40000"/>
              </a:prstClr>
            </a:outerShdw>
          </a:effectLst>
        </p:grpSpPr>
        <p:sp>
          <p:nvSpPr>
            <p:cNvPr id="62" name="椭圆 61"/>
            <p:cNvSpPr/>
            <p:nvPr/>
          </p:nvSpPr>
          <p:spPr>
            <a:xfrm>
              <a:off x="4982374"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Group 35"/>
            <p:cNvGrpSpPr>
              <a:grpSpLocks noChangeAspect="1"/>
            </p:cNvGrpSpPr>
            <p:nvPr/>
          </p:nvGrpSpPr>
          <p:grpSpPr bwMode="auto">
            <a:xfrm>
              <a:off x="5112459" y="2218471"/>
              <a:ext cx="2016983" cy="1955861"/>
              <a:chOff x="3477" y="1809"/>
              <a:chExt cx="726" cy="704"/>
            </a:xfrm>
            <a:noFill/>
          </p:grpSpPr>
          <p:sp>
            <p:nvSpPr>
              <p:cNvPr id="64"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3" name="Group 8"/>
          <p:cNvGrpSpPr>
            <a:grpSpLocks noChangeAspect="1"/>
          </p:cNvGrpSpPr>
          <p:nvPr/>
        </p:nvGrpSpPr>
        <p:grpSpPr bwMode="auto">
          <a:xfrm>
            <a:off x="1284940" y="2296526"/>
            <a:ext cx="339791" cy="372318"/>
            <a:chOff x="3437" y="2282"/>
            <a:chExt cx="679" cy="744"/>
          </a:xfrm>
          <a:solidFill>
            <a:srgbClr val="FFB850"/>
          </a:solidFill>
        </p:grpSpPr>
        <p:sp>
          <p:nvSpPr>
            <p:cNvPr id="7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6" name="Group 13"/>
          <p:cNvGrpSpPr>
            <a:grpSpLocks noChangeAspect="1"/>
          </p:cNvGrpSpPr>
          <p:nvPr/>
        </p:nvGrpSpPr>
        <p:grpSpPr bwMode="auto">
          <a:xfrm>
            <a:off x="2584400" y="2311237"/>
            <a:ext cx="411559" cy="416417"/>
            <a:chOff x="2426" y="2781"/>
            <a:chExt cx="593" cy="600"/>
          </a:xfrm>
          <a:solidFill>
            <a:schemeClr val="tx2"/>
          </a:solidFill>
        </p:grpSpPr>
        <p:sp>
          <p:nvSpPr>
            <p:cNvPr id="77"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9" name="Group 18"/>
          <p:cNvGrpSpPr>
            <a:grpSpLocks noChangeAspect="1"/>
          </p:cNvGrpSpPr>
          <p:nvPr/>
        </p:nvGrpSpPr>
        <p:grpSpPr bwMode="auto">
          <a:xfrm>
            <a:off x="6157773" y="2310693"/>
            <a:ext cx="360263" cy="335699"/>
            <a:chOff x="3802" y="2858"/>
            <a:chExt cx="616" cy="574"/>
          </a:xfrm>
          <a:solidFill>
            <a:schemeClr val="bg2"/>
          </a:solidFill>
        </p:grpSpPr>
        <p:sp>
          <p:nvSpPr>
            <p:cNvPr id="8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5" name="Group 26"/>
          <p:cNvGrpSpPr>
            <a:grpSpLocks noChangeAspect="1"/>
          </p:cNvGrpSpPr>
          <p:nvPr/>
        </p:nvGrpSpPr>
        <p:grpSpPr bwMode="auto">
          <a:xfrm>
            <a:off x="7421053" y="2351909"/>
            <a:ext cx="564107" cy="279661"/>
            <a:chOff x="5676" y="2597"/>
            <a:chExt cx="1061" cy="526"/>
          </a:xfrm>
          <a:solidFill>
            <a:schemeClr val="tx2"/>
          </a:solidFill>
        </p:grpSpPr>
        <p:sp>
          <p:nvSpPr>
            <p:cNvPr id="8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8" name="组合 147"/>
          <p:cNvGrpSpPr/>
          <p:nvPr/>
        </p:nvGrpSpPr>
        <p:grpSpPr>
          <a:xfrm>
            <a:off x="1896259" y="2468897"/>
            <a:ext cx="281456" cy="45686"/>
            <a:chOff x="2490242" y="3398543"/>
            <a:chExt cx="375275" cy="60914"/>
          </a:xfrm>
        </p:grpSpPr>
        <p:sp>
          <p:nvSpPr>
            <p:cNvPr id="149" name="椭圆 148"/>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直接连接符 150"/>
            <p:cNvCxnSpPr>
              <a:stCxn id="149" idx="6"/>
              <a:endCxn id="150"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52" name="组合 151"/>
          <p:cNvGrpSpPr/>
          <p:nvPr/>
        </p:nvGrpSpPr>
        <p:grpSpPr>
          <a:xfrm>
            <a:off x="3407278" y="2468897"/>
            <a:ext cx="281456" cy="45686"/>
            <a:chOff x="2490242" y="3398543"/>
            <a:chExt cx="375275" cy="60914"/>
          </a:xfrm>
        </p:grpSpPr>
        <p:sp>
          <p:nvSpPr>
            <p:cNvPr id="153" name="椭圆 152"/>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5" name="直接连接符 154"/>
            <p:cNvCxnSpPr>
              <a:stCxn id="153" idx="6"/>
              <a:endCxn id="154"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5454547" y="2468897"/>
            <a:ext cx="281456" cy="45686"/>
            <a:chOff x="2490242" y="3398543"/>
            <a:chExt cx="375275" cy="60914"/>
          </a:xfrm>
        </p:grpSpPr>
        <p:sp>
          <p:nvSpPr>
            <p:cNvPr id="157" name="椭圆 156"/>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9" name="直接连接符 158"/>
            <p:cNvCxnSpPr>
              <a:stCxn id="157" idx="6"/>
              <a:endCxn id="158"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60" name="组合 159"/>
          <p:cNvGrpSpPr/>
          <p:nvPr/>
        </p:nvGrpSpPr>
        <p:grpSpPr>
          <a:xfrm>
            <a:off x="6965479" y="2468897"/>
            <a:ext cx="281456" cy="45686"/>
            <a:chOff x="2490242" y="3398543"/>
            <a:chExt cx="375275" cy="60914"/>
          </a:xfrm>
        </p:grpSpPr>
        <p:sp>
          <p:nvSpPr>
            <p:cNvPr id="161" name="椭圆 160"/>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3" name="直接连接符 162"/>
            <p:cNvCxnSpPr>
              <a:stCxn id="161" idx="6"/>
              <a:endCxn id="162"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64" name="椭圆 163"/>
          <p:cNvSpPr/>
          <p:nvPr/>
        </p:nvSpPr>
        <p:spPr>
          <a:xfrm>
            <a:off x="2013046" y="2470794"/>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65" name="直接连接符 164"/>
          <p:cNvCxnSpPr>
            <a:stCxn id="164" idx="4"/>
          </p:cNvCxnSpPr>
          <p:nvPr/>
        </p:nvCxnSpPr>
        <p:spPr>
          <a:xfrm>
            <a:off x="2035889" y="2516480"/>
            <a:ext cx="0" cy="839204"/>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6" name="椭圆 165"/>
          <p:cNvSpPr/>
          <p:nvPr/>
        </p:nvSpPr>
        <p:spPr>
          <a:xfrm>
            <a:off x="7078579" y="2470794"/>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67" name="直接连接符 166"/>
          <p:cNvCxnSpPr>
            <a:stCxn id="166" idx="4"/>
          </p:cNvCxnSpPr>
          <p:nvPr/>
        </p:nvCxnSpPr>
        <p:spPr>
          <a:xfrm>
            <a:off x="7101422" y="2516480"/>
            <a:ext cx="0" cy="839204"/>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68" name="组合 167"/>
          <p:cNvGrpSpPr/>
          <p:nvPr/>
        </p:nvGrpSpPr>
        <p:grpSpPr>
          <a:xfrm>
            <a:off x="1778265" y="3360920"/>
            <a:ext cx="515159" cy="515159"/>
            <a:chOff x="1313407" y="4404486"/>
            <a:chExt cx="1245608" cy="1245608"/>
          </a:xfrm>
        </p:grpSpPr>
        <p:sp>
          <p:nvSpPr>
            <p:cNvPr id="169" name="椭圆 168"/>
            <p:cNvSpPr/>
            <p:nvPr/>
          </p:nvSpPr>
          <p:spPr>
            <a:xfrm>
              <a:off x="1313407" y="4404486"/>
              <a:ext cx="1245608" cy="124560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椭圆 169"/>
            <p:cNvSpPr/>
            <p:nvPr/>
          </p:nvSpPr>
          <p:spPr>
            <a:xfrm>
              <a:off x="1405281" y="4473515"/>
              <a:ext cx="1069002" cy="106900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1" name="椭圆 170"/>
          <p:cNvSpPr/>
          <p:nvPr/>
        </p:nvSpPr>
        <p:spPr>
          <a:xfrm>
            <a:off x="2015455" y="3331206"/>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2" name="组合 171"/>
          <p:cNvGrpSpPr/>
          <p:nvPr/>
        </p:nvGrpSpPr>
        <p:grpSpPr>
          <a:xfrm>
            <a:off x="6844218" y="3360920"/>
            <a:ext cx="515159" cy="515159"/>
            <a:chOff x="1313407" y="4404486"/>
            <a:chExt cx="1245608" cy="1245608"/>
          </a:xfrm>
        </p:grpSpPr>
        <p:sp>
          <p:nvSpPr>
            <p:cNvPr id="173" name="椭圆 172"/>
            <p:cNvSpPr/>
            <p:nvPr/>
          </p:nvSpPr>
          <p:spPr>
            <a:xfrm>
              <a:off x="1313407" y="4404486"/>
              <a:ext cx="1245608" cy="124560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a:off x="1405281" y="4473515"/>
              <a:ext cx="1069002" cy="106900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5" name="椭圆 174"/>
          <p:cNvSpPr/>
          <p:nvPr/>
        </p:nvSpPr>
        <p:spPr>
          <a:xfrm>
            <a:off x="7081408" y="3331206"/>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6" name="组合 175"/>
          <p:cNvGrpSpPr/>
          <p:nvPr/>
        </p:nvGrpSpPr>
        <p:grpSpPr>
          <a:xfrm>
            <a:off x="2292144" y="3382618"/>
            <a:ext cx="1483319" cy="522264"/>
            <a:chOff x="3451161" y="3890565"/>
            <a:chExt cx="1977759" cy="696352"/>
          </a:xfrm>
        </p:grpSpPr>
        <p:sp>
          <p:nvSpPr>
            <p:cNvPr id="177" name="文本框 176"/>
            <p:cNvSpPr txBox="1"/>
            <p:nvPr/>
          </p:nvSpPr>
          <p:spPr>
            <a:xfrm>
              <a:off x="3451161" y="3890565"/>
              <a:ext cx="1725052" cy="369332"/>
            </a:xfrm>
            <a:prstGeom prst="rect">
              <a:avLst/>
            </a:prstGeom>
            <a:noFill/>
          </p:spPr>
          <p:txBody>
            <a:bodyPr wrap="square" rtlCol="0">
              <a:spAutoFit/>
            </a:bodyPr>
            <a:lstStyle/>
            <a:p>
              <a:r>
                <a:rPr lang="zh-CN" altLang="en-US" sz="12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78" name="文本框 177"/>
            <p:cNvSpPr txBox="1"/>
            <p:nvPr/>
          </p:nvSpPr>
          <p:spPr>
            <a:xfrm>
              <a:off x="3457190" y="4135512"/>
              <a:ext cx="1971730" cy="451405"/>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grpSp>
        <p:nvGrpSpPr>
          <p:cNvPr id="179" name="组合 178"/>
          <p:cNvGrpSpPr/>
          <p:nvPr/>
        </p:nvGrpSpPr>
        <p:grpSpPr>
          <a:xfrm>
            <a:off x="5370354" y="3382618"/>
            <a:ext cx="1478797" cy="522264"/>
            <a:chOff x="3457191" y="3890565"/>
            <a:chExt cx="1971729" cy="696352"/>
          </a:xfrm>
        </p:grpSpPr>
        <p:sp>
          <p:nvSpPr>
            <p:cNvPr id="180" name="文本框 179"/>
            <p:cNvSpPr txBox="1"/>
            <p:nvPr/>
          </p:nvSpPr>
          <p:spPr>
            <a:xfrm>
              <a:off x="3692462" y="3890565"/>
              <a:ext cx="1725052" cy="369332"/>
            </a:xfrm>
            <a:prstGeom prst="rect">
              <a:avLst/>
            </a:prstGeom>
            <a:noFill/>
          </p:spPr>
          <p:txBody>
            <a:bodyPr wrap="square" rtlCol="0">
              <a:spAutoFit/>
            </a:bodyPr>
            <a:lstStyle/>
            <a:p>
              <a:pPr algn="r"/>
              <a:r>
                <a:rPr lang="zh-CN" altLang="en-US" sz="12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81" name="文本框 180"/>
            <p:cNvSpPr txBox="1"/>
            <p:nvPr/>
          </p:nvSpPr>
          <p:spPr>
            <a:xfrm>
              <a:off x="3457191" y="4135512"/>
              <a:ext cx="1971729" cy="451405"/>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sp>
        <p:nvSpPr>
          <p:cNvPr id="182" name="文本框 181"/>
          <p:cNvSpPr txBox="1"/>
          <p:nvPr/>
        </p:nvSpPr>
        <p:spPr>
          <a:xfrm>
            <a:off x="1812640" y="3446747"/>
            <a:ext cx="435065" cy="346249"/>
          </a:xfrm>
          <a:prstGeom prst="rect">
            <a:avLst/>
          </a:prstGeom>
          <a:noFill/>
        </p:spPr>
        <p:txBody>
          <a:bodyPr wrap="square" lIns="68580" tIns="34290" rIns="68580" bIns="34290" rtlCol="0">
            <a:spAutoFit/>
          </a:bodyPr>
          <a:lstStyle/>
          <a:p>
            <a:pPr algn="ctr"/>
            <a:r>
              <a:rPr lang="en-US" altLang="zh-CN" sz="1800" dirty="0">
                <a:solidFill>
                  <a:schemeClr val="tx1">
                    <a:lumMod val="50000"/>
                    <a:lumOff val="50000"/>
                  </a:schemeClr>
                </a:solidFill>
                <a:latin typeface="Impact" panose="020B0806030902050204" pitchFamily="34" charset="0"/>
              </a:rPr>
              <a:t>01</a:t>
            </a:r>
            <a:endParaRPr lang="zh-CN" altLang="en-US" sz="1800" dirty="0">
              <a:solidFill>
                <a:schemeClr val="tx1">
                  <a:lumMod val="50000"/>
                  <a:lumOff val="50000"/>
                </a:schemeClr>
              </a:solidFill>
              <a:latin typeface="Impact" panose="020B0806030902050204" pitchFamily="34" charset="0"/>
            </a:endParaRPr>
          </a:p>
        </p:txBody>
      </p:sp>
      <p:sp>
        <p:nvSpPr>
          <p:cNvPr id="183" name="文本框 182"/>
          <p:cNvSpPr txBox="1"/>
          <p:nvPr/>
        </p:nvSpPr>
        <p:spPr>
          <a:xfrm>
            <a:off x="6887715" y="3446747"/>
            <a:ext cx="435065" cy="346249"/>
          </a:xfrm>
          <a:prstGeom prst="rect">
            <a:avLst/>
          </a:prstGeom>
          <a:noFill/>
        </p:spPr>
        <p:txBody>
          <a:bodyPr wrap="square" lIns="68580" tIns="34290" rIns="68580" bIns="34290" rtlCol="0">
            <a:spAutoFit/>
          </a:bodyPr>
          <a:lstStyle/>
          <a:p>
            <a:pPr algn="ctr"/>
            <a:r>
              <a:rPr lang="en-US" altLang="zh-CN" sz="1800" dirty="0">
                <a:solidFill>
                  <a:schemeClr val="tx1">
                    <a:lumMod val="50000"/>
                    <a:lumOff val="50000"/>
                  </a:schemeClr>
                </a:solidFill>
                <a:latin typeface="Impact" panose="020B0806030902050204" pitchFamily="34" charset="0"/>
              </a:rPr>
              <a:t>02</a:t>
            </a:r>
            <a:endParaRPr lang="zh-CN" altLang="en-US" sz="1800" dirty="0">
              <a:solidFill>
                <a:schemeClr val="tx1">
                  <a:lumMod val="50000"/>
                  <a:lumOff val="50000"/>
                </a:schemeClr>
              </a:solidFill>
              <a:latin typeface="Impact" panose="020B0806030902050204" pitchFamily="34" charset="0"/>
            </a:endParaRPr>
          </a:p>
        </p:txBody>
      </p:sp>
      <p:sp>
        <p:nvSpPr>
          <p:cNvPr id="184" name="弧形 183"/>
          <p:cNvSpPr/>
          <p:nvPr/>
        </p:nvSpPr>
        <p:spPr>
          <a:xfrm>
            <a:off x="3662530" y="1588296"/>
            <a:ext cx="1812104" cy="1806888"/>
          </a:xfrm>
          <a:prstGeom prst="arc">
            <a:avLst>
              <a:gd name="adj1" fmla="val 49290"/>
              <a:gd name="adj2" fmla="val 16215601"/>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cxnSp>
        <p:nvCxnSpPr>
          <p:cNvPr id="185" name="直接连接符 184"/>
          <p:cNvCxnSpPr>
            <a:stCxn id="184" idx="2"/>
          </p:cNvCxnSpPr>
          <p:nvPr/>
        </p:nvCxnSpPr>
        <p:spPr>
          <a:xfrm flipV="1">
            <a:off x="4572682" y="1588296"/>
            <a:ext cx="1163321" cy="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86" name="组合 185"/>
          <p:cNvGrpSpPr/>
          <p:nvPr/>
        </p:nvGrpSpPr>
        <p:grpSpPr>
          <a:xfrm>
            <a:off x="5730214" y="1347136"/>
            <a:ext cx="515159" cy="515159"/>
            <a:chOff x="1313407" y="4404486"/>
            <a:chExt cx="1245608" cy="1245608"/>
          </a:xfrm>
        </p:grpSpPr>
        <p:sp>
          <p:nvSpPr>
            <p:cNvPr id="187" name="椭圆 186"/>
            <p:cNvSpPr/>
            <p:nvPr/>
          </p:nvSpPr>
          <p:spPr>
            <a:xfrm>
              <a:off x="1313407" y="4404486"/>
              <a:ext cx="1245608" cy="124560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椭圆 187"/>
            <p:cNvSpPr/>
            <p:nvPr/>
          </p:nvSpPr>
          <p:spPr>
            <a:xfrm>
              <a:off x="1405281" y="4473515"/>
              <a:ext cx="1069002" cy="106900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9" name="椭圆 188"/>
          <p:cNvSpPr/>
          <p:nvPr/>
        </p:nvSpPr>
        <p:spPr>
          <a:xfrm>
            <a:off x="5702006" y="1569246"/>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0" name="文本框 189"/>
          <p:cNvSpPr txBox="1"/>
          <p:nvPr/>
        </p:nvSpPr>
        <p:spPr>
          <a:xfrm>
            <a:off x="5777992" y="1424364"/>
            <a:ext cx="435065" cy="346249"/>
          </a:xfrm>
          <a:prstGeom prst="rect">
            <a:avLst/>
          </a:prstGeom>
          <a:noFill/>
        </p:spPr>
        <p:txBody>
          <a:bodyPr wrap="square" lIns="68580" tIns="34290" rIns="68580" bIns="34290" rtlCol="0">
            <a:spAutoFit/>
          </a:bodyPr>
          <a:lstStyle/>
          <a:p>
            <a:pPr algn="ctr"/>
            <a:r>
              <a:rPr lang="en-US" altLang="zh-CN" sz="1800" dirty="0">
                <a:solidFill>
                  <a:schemeClr val="tx1">
                    <a:lumMod val="50000"/>
                    <a:lumOff val="50000"/>
                  </a:schemeClr>
                </a:solidFill>
                <a:latin typeface="Impact" panose="020B0806030902050204" pitchFamily="34" charset="0"/>
              </a:rPr>
              <a:t>03</a:t>
            </a:r>
            <a:endParaRPr lang="zh-CN" altLang="en-US" sz="1800" dirty="0">
              <a:solidFill>
                <a:schemeClr val="tx1">
                  <a:lumMod val="50000"/>
                  <a:lumOff val="50000"/>
                </a:schemeClr>
              </a:solidFill>
              <a:latin typeface="Impact" panose="020B0806030902050204" pitchFamily="34" charset="0"/>
            </a:endParaRPr>
          </a:p>
        </p:txBody>
      </p:sp>
      <p:grpSp>
        <p:nvGrpSpPr>
          <p:cNvPr id="191" name="组合 190"/>
          <p:cNvGrpSpPr/>
          <p:nvPr/>
        </p:nvGrpSpPr>
        <p:grpSpPr>
          <a:xfrm>
            <a:off x="6247663" y="1351669"/>
            <a:ext cx="1483319" cy="522264"/>
            <a:chOff x="3451161" y="3890565"/>
            <a:chExt cx="1977759" cy="696351"/>
          </a:xfrm>
        </p:grpSpPr>
        <p:sp>
          <p:nvSpPr>
            <p:cNvPr id="192" name="文本框 191"/>
            <p:cNvSpPr txBox="1"/>
            <p:nvPr/>
          </p:nvSpPr>
          <p:spPr>
            <a:xfrm>
              <a:off x="3451161" y="3890565"/>
              <a:ext cx="1725052" cy="369332"/>
            </a:xfrm>
            <a:prstGeom prst="rect">
              <a:avLst/>
            </a:prstGeom>
            <a:noFill/>
          </p:spPr>
          <p:txBody>
            <a:bodyPr wrap="square" rtlCol="0">
              <a:spAutoFit/>
            </a:bodyPr>
            <a:lstStyle/>
            <a:p>
              <a:r>
                <a:rPr lang="zh-CN" altLang="en-US" sz="12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93" name="文本框 192"/>
            <p:cNvSpPr txBox="1"/>
            <p:nvPr/>
          </p:nvSpPr>
          <p:spPr>
            <a:xfrm>
              <a:off x="3457190" y="4135511"/>
              <a:ext cx="1971730" cy="451405"/>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spTree>
    <p:extLst>
      <p:ext uri="{BB962C8B-B14F-4D97-AF65-F5344CB8AC3E}">
        <p14:creationId xmlns:p14="http://schemas.microsoft.com/office/powerpoint/2010/main" val="287062210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500" fill="hold"/>
                                        <p:tgtEl>
                                          <p:spTgt spid="54"/>
                                        </p:tgtEl>
                                        <p:attrNameLst>
                                          <p:attrName>ppt_w</p:attrName>
                                        </p:attrNameLst>
                                      </p:cBhvr>
                                      <p:tavLst>
                                        <p:tav tm="0">
                                          <p:val>
                                            <p:fltVal val="0"/>
                                          </p:val>
                                        </p:tav>
                                        <p:tav tm="100000">
                                          <p:val>
                                            <p:strVal val="#ppt_w"/>
                                          </p:val>
                                        </p:tav>
                                      </p:tavLst>
                                    </p:anim>
                                    <p:anim calcmode="lin" valueType="num">
                                      <p:cBhvr>
                                        <p:cTn id="20" dur="500" fill="hold"/>
                                        <p:tgtEl>
                                          <p:spTgt spid="54"/>
                                        </p:tgtEl>
                                        <p:attrNameLst>
                                          <p:attrName>ppt_h</p:attrName>
                                        </p:attrNameLst>
                                      </p:cBhvr>
                                      <p:tavLst>
                                        <p:tav tm="0">
                                          <p:val>
                                            <p:fltVal val="0"/>
                                          </p:val>
                                        </p:tav>
                                        <p:tav tm="100000">
                                          <p:val>
                                            <p:strVal val="#ppt_h"/>
                                          </p:val>
                                        </p:tav>
                                      </p:tavLst>
                                    </p:anim>
                                    <p:animEffect transition="in" filter="fade">
                                      <p:cBhvr>
                                        <p:cTn id="21" dur="500"/>
                                        <p:tgtEl>
                                          <p:spTgt spid="5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500" fill="hold"/>
                                        <p:tgtEl>
                                          <p:spTgt spid="55"/>
                                        </p:tgtEl>
                                        <p:attrNameLst>
                                          <p:attrName>ppt_w</p:attrName>
                                        </p:attrNameLst>
                                      </p:cBhvr>
                                      <p:tavLst>
                                        <p:tav tm="0">
                                          <p:val>
                                            <p:fltVal val="0"/>
                                          </p:val>
                                        </p:tav>
                                        <p:tav tm="100000">
                                          <p:val>
                                            <p:strVal val="#ppt_w"/>
                                          </p:val>
                                        </p:tav>
                                      </p:tavLst>
                                    </p:anim>
                                    <p:anim calcmode="lin" valueType="num">
                                      <p:cBhvr>
                                        <p:cTn id="26" dur="500" fill="hold"/>
                                        <p:tgtEl>
                                          <p:spTgt spid="55"/>
                                        </p:tgtEl>
                                        <p:attrNameLst>
                                          <p:attrName>ppt_h</p:attrName>
                                        </p:attrNameLst>
                                      </p:cBhvr>
                                      <p:tavLst>
                                        <p:tav tm="0">
                                          <p:val>
                                            <p:fltVal val="0"/>
                                          </p:val>
                                        </p:tav>
                                        <p:tav tm="100000">
                                          <p:val>
                                            <p:strVal val="#ppt_h"/>
                                          </p:val>
                                        </p:tav>
                                      </p:tavLst>
                                    </p:anim>
                                    <p:animEffect transition="in" filter="fade">
                                      <p:cBhvr>
                                        <p:cTn id="27" dur="500"/>
                                        <p:tgtEl>
                                          <p:spTgt spid="5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Effect transition="in" filter="fade">
                                      <p:cBhvr>
                                        <p:cTn id="51" dur="500"/>
                                        <p:tgtEl>
                                          <p:spTgt spid="5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73"/>
                                        </p:tgtEl>
                                        <p:attrNameLst>
                                          <p:attrName>style.visibility</p:attrName>
                                        </p:attrNameLst>
                                      </p:cBhvr>
                                      <p:to>
                                        <p:strVal val="visible"/>
                                      </p:to>
                                    </p:set>
                                    <p:anim calcmode="lin" valueType="num">
                                      <p:cBhvr>
                                        <p:cTn id="61" dur="500" fill="hold"/>
                                        <p:tgtEl>
                                          <p:spTgt spid="73"/>
                                        </p:tgtEl>
                                        <p:attrNameLst>
                                          <p:attrName>ppt_w</p:attrName>
                                        </p:attrNameLst>
                                      </p:cBhvr>
                                      <p:tavLst>
                                        <p:tav tm="0">
                                          <p:val>
                                            <p:fltVal val="0"/>
                                          </p:val>
                                        </p:tav>
                                        <p:tav tm="100000">
                                          <p:val>
                                            <p:strVal val="#ppt_w"/>
                                          </p:val>
                                        </p:tav>
                                      </p:tavLst>
                                    </p:anim>
                                    <p:anim calcmode="lin" valueType="num">
                                      <p:cBhvr>
                                        <p:cTn id="62" dur="500" fill="hold"/>
                                        <p:tgtEl>
                                          <p:spTgt spid="73"/>
                                        </p:tgtEl>
                                        <p:attrNameLst>
                                          <p:attrName>ppt_h</p:attrName>
                                        </p:attrNameLst>
                                      </p:cBhvr>
                                      <p:tavLst>
                                        <p:tav tm="0">
                                          <p:val>
                                            <p:fltVal val="0"/>
                                          </p:val>
                                        </p:tav>
                                        <p:tav tm="100000">
                                          <p:val>
                                            <p:strVal val="#ppt_h"/>
                                          </p:val>
                                        </p:tav>
                                      </p:tavLst>
                                    </p:anim>
                                    <p:animEffect transition="in" filter="fade">
                                      <p:cBhvr>
                                        <p:cTn id="63" dur="500"/>
                                        <p:tgtEl>
                                          <p:spTgt spid="73"/>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p:cTn id="67" dur="500" fill="hold"/>
                                        <p:tgtEl>
                                          <p:spTgt spid="76"/>
                                        </p:tgtEl>
                                        <p:attrNameLst>
                                          <p:attrName>ppt_w</p:attrName>
                                        </p:attrNameLst>
                                      </p:cBhvr>
                                      <p:tavLst>
                                        <p:tav tm="0">
                                          <p:val>
                                            <p:fltVal val="0"/>
                                          </p:val>
                                        </p:tav>
                                        <p:tav tm="100000">
                                          <p:val>
                                            <p:strVal val="#ppt_w"/>
                                          </p:val>
                                        </p:tav>
                                      </p:tavLst>
                                    </p:anim>
                                    <p:anim calcmode="lin" valueType="num">
                                      <p:cBhvr>
                                        <p:cTn id="68" dur="500" fill="hold"/>
                                        <p:tgtEl>
                                          <p:spTgt spid="76"/>
                                        </p:tgtEl>
                                        <p:attrNameLst>
                                          <p:attrName>ppt_h</p:attrName>
                                        </p:attrNameLst>
                                      </p:cBhvr>
                                      <p:tavLst>
                                        <p:tav tm="0">
                                          <p:val>
                                            <p:fltVal val="0"/>
                                          </p:val>
                                        </p:tav>
                                        <p:tav tm="100000">
                                          <p:val>
                                            <p:strVal val="#ppt_h"/>
                                          </p:val>
                                        </p:tav>
                                      </p:tavLst>
                                    </p:anim>
                                    <p:animEffect transition="in" filter="fade">
                                      <p:cBhvr>
                                        <p:cTn id="69" dur="500"/>
                                        <p:tgtEl>
                                          <p:spTgt spid="76"/>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p:cTn id="73" dur="500" fill="hold"/>
                                        <p:tgtEl>
                                          <p:spTgt spid="79"/>
                                        </p:tgtEl>
                                        <p:attrNameLst>
                                          <p:attrName>ppt_w</p:attrName>
                                        </p:attrNameLst>
                                      </p:cBhvr>
                                      <p:tavLst>
                                        <p:tav tm="0">
                                          <p:val>
                                            <p:fltVal val="0"/>
                                          </p:val>
                                        </p:tav>
                                        <p:tav tm="100000">
                                          <p:val>
                                            <p:strVal val="#ppt_w"/>
                                          </p:val>
                                        </p:tav>
                                      </p:tavLst>
                                    </p:anim>
                                    <p:anim calcmode="lin" valueType="num">
                                      <p:cBhvr>
                                        <p:cTn id="74" dur="500" fill="hold"/>
                                        <p:tgtEl>
                                          <p:spTgt spid="79"/>
                                        </p:tgtEl>
                                        <p:attrNameLst>
                                          <p:attrName>ppt_h</p:attrName>
                                        </p:attrNameLst>
                                      </p:cBhvr>
                                      <p:tavLst>
                                        <p:tav tm="0">
                                          <p:val>
                                            <p:fltVal val="0"/>
                                          </p:val>
                                        </p:tav>
                                        <p:tav tm="100000">
                                          <p:val>
                                            <p:strVal val="#ppt_h"/>
                                          </p:val>
                                        </p:tav>
                                      </p:tavLst>
                                    </p:anim>
                                    <p:animEffect transition="in" filter="fade">
                                      <p:cBhvr>
                                        <p:cTn id="75" dur="500"/>
                                        <p:tgtEl>
                                          <p:spTgt spid="79"/>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85"/>
                                        </p:tgtEl>
                                        <p:attrNameLst>
                                          <p:attrName>style.visibility</p:attrName>
                                        </p:attrNameLst>
                                      </p:cBhvr>
                                      <p:to>
                                        <p:strVal val="visible"/>
                                      </p:to>
                                    </p:set>
                                    <p:anim calcmode="lin" valueType="num">
                                      <p:cBhvr>
                                        <p:cTn id="79" dur="500" fill="hold"/>
                                        <p:tgtEl>
                                          <p:spTgt spid="85"/>
                                        </p:tgtEl>
                                        <p:attrNameLst>
                                          <p:attrName>ppt_w</p:attrName>
                                        </p:attrNameLst>
                                      </p:cBhvr>
                                      <p:tavLst>
                                        <p:tav tm="0">
                                          <p:val>
                                            <p:fltVal val="0"/>
                                          </p:val>
                                        </p:tav>
                                        <p:tav tm="100000">
                                          <p:val>
                                            <p:strVal val="#ppt_w"/>
                                          </p:val>
                                        </p:tav>
                                      </p:tavLst>
                                    </p:anim>
                                    <p:anim calcmode="lin" valueType="num">
                                      <p:cBhvr>
                                        <p:cTn id="80" dur="500" fill="hold"/>
                                        <p:tgtEl>
                                          <p:spTgt spid="85"/>
                                        </p:tgtEl>
                                        <p:attrNameLst>
                                          <p:attrName>ppt_h</p:attrName>
                                        </p:attrNameLst>
                                      </p:cBhvr>
                                      <p:tavLst>
                                        <p:tav tm="0">
                                          <p:val>
                                            <p:fltVal val="0"/>
                                          </p:val>
                                        </p:tav>
                                        <p:tav tm="100000">
                                          <p:val>
                                            <p:strVal val="#ppt_h"/>
                                          </p:val>
                                        </p:tav>
                                      </p:tavLst>
                                    </p:anim>
                                    <p:animEffect transition="in" filter="fade">
                                      <p:cBhvr>
                                        <p:cTn id="81" dur="500"/>
                                        <p:tgtEl>
                                          <p:spTgt spid="85"/>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148"/>
                                        </p:tgtEl>
                                        <p:attrNameLst>
                                          <p:attrName>style.visibility</p:attrName>
                                        </p:attrNameLst>
                                      </p:cBhvr>
                                      <p:to>
                                        <p:strVal val="visible"/>
                                      </p:to>
                                    </p:set>
                                    <p:anim calcmode="lin" valueType="num">
                                      <p:cBhvr>
                                        <p:cTn id="85" dur="500" fill="hold"/>
                                        <p:tgtEl>
                                          <p:spTgt spid="148"/>
                                        </p:tgtEl>
                                        <p:attrNameLst>
                                          <p:attrName>ppt_w</p:attrName>
                                        </p:attrNameLst>
                                      </p:cBhvr>
                                      <p:tavLst>
                                        <p:tav tm="0">
                                          <p:val>
                                            <p:fltVal val="0"/>
                                          </p:val>
                                        </p:tav>
                                        <p:tav tm="100000">
                                          <p:val>
                                            <p:strVal val="#ppt_w"/>
                                          </p:val>
                                        </p:tav>
                                      </p:tavLst>
                                    </p:anim>
                                    <p:anim calcmode="lin" valueType="num">
                                      <p:cBhvr>
                                        <p:cTn id="86" dur="500" fill="hold"/>
                                        <p:tgtEl>
                                          <p:spTgt spid="148"/>
                                        </p:tgtEl>
                                        <p:attrNameLst>
                                          <p:attrName>ppt_h</p:attrName>
                                        </p:attrNameLst>
                                      </p:cBhvr>
                                      <p:tavLst>
                                        <p:tav tm="0">
                                          <p:val>
                                            <p:fltVal val="0"/>
                                          </p:val>
                                        </p:tav>
                                        <p:tav tm="100000">
                                          <p:val>
                                            <p:strVal val="#ppt_h"/>
                                          </p:val>
                                        </p:tav>
                                      </p:tavLst>
                                    </p:anim>
                                    <p:animEffect transition="in" filter="fade">
                                      <p:cBhvr>
                                        <p:cTn id="87" dur="500"/>
                                        <p:tgtEl>
                                          <p:spTgt spid="148"/>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Effect transition="in" filter="fade">
                                      <p:cBhvr>
                                        <p:cTn id="93" dur="500"/>
                                        <p:tgtEl>
                                          <p:spTgt spid="15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156"/>
                                        </p:tgtEl>
                                        <p:attrNameLst>
                                          <p:attrName>style.visibility</p:attrName>
                                        </p:attrNameLst>
                                      </p:cBhvr>
                                      <p:to>
                                        <p:strVal val="visible"/>
                                      </p:to>
                                    </p:set>
                                    <p:anim calcmode="lin" valueType="num">
                                      <p:cBhvr>
                                        <p:cTn id="97" dur="500" fill="hold"/>
                                        <p:tgtEl>
                                          <p:spTgt spid="156"/>
                                        </p:tgtEl>
                                        <p:attrNameLst>
                                          <p:attrName>ppt_w</p:attrName>
                                        </p:attrNameLst>
                                      </p:cBhvr>
                                      <p:tavLst>
                                        <p:tav tm="0">
                                          <p:val>
                                            <p:fltVal val="0"/>
                                          </p:val>
                                        </p:tav>
                                        <p:tav tm="100000">
                                          <p:val>
                                            <p:strVal val="#ppt_w"/>
                                          </p:val>
                                        </p:tav>
                                      </p:tavLst>
                                    </p:anim>
                                    <p:anim calcmode="lin" valueType="num">
                                      <p:cBhvr>
                                        <p:cTn id="98" dur="500" fill="hold"/>
                                        <p:tgtEl>
                                          <p:spTgt spid="156"/>
                                        </p:tgtEl>
                                        <p:attrNameLst>
                                          <p:attrName>ppt_h</p:attrName>
                                        </p:attrNameLst>
                                      </p:cBhvr>
                                      <p:tavLst>
                                        <p:tav tm="0">
                                          <p:val>
                                            <p:fltVal val="0"/>
                                          </p:val>
                                        </p:tav>
                                        <p:tav tm="100000">
                                          <p:val>
                                            <p:strVal val="#ppt_h"/>
                                          </p:val>
                                        </p:tav>
                                      </p:tavLst>
                                    </p:anim>
                                    <p:animEffect transition="in" filter="fade">
                                      <p:cBhvr>
                                        <p:cTn id="99" dur="500"/>
                                        <p:tgtEl>
                                          <p:spTgt spid="156"/>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160"/>
                                        </p:tgtEl>
                                        <p:attrNameLst>
                                          <p:attrName>style.visibility</p:attrName>
                                        </p:attrNameLst>
                                      </p:cBhvr>
                                      <p:to>
                                        <p:strVal val="visible"/>
                                      </p:to>
                                    </p:set>
                                    <p:anim calcmode="lin" valueType="num">
                                      <p:cBhvr>
                                        <p:cTn id="103" dur="500" fill="hold"/>
                                        <p:tgtEl>
                                          <p:spTgt spid="160"/>
                                        </p:tgtEl>
                                        <p:attrNameLst>
                                          <p:attrName>ppt_w</p:attrName>
                                        </p:attrNameLst>
                                      </p:cBhvr>
                                      <p:tavLst>
                                        <p:tav tm="0">
                                          <p:val>
                                            <p:fltVal val="0"/>
                                          </p:val>
                                        </p:tav>
                                        <p:tav tm="100000">
                                          <p:val>
                                            <p:strVal val="#ppt_w"/>
                                          </p:val>
                                        </p:tav>
                                      </p:tavLst>
                                    </p:anim>
                                    <p:anim calcmode="lin" valueType="num">
                                      <p:cBhvr>
                                        <p:cTn id="104" dur="500" fill="hold"/>
                                        <p:tgtEl>
                                          <p:spTgt spid="160"/>
                                        </p:tgtEl>
                                        <p:attrNameLst>
                                          <p:attrName>ppt_h</p:attrName>
                                        </p:attrNameLst>
                                      </p:cBhvr>
                                      <p:tavLst>
                                        <p:tav tm="0">
                                          <p:val>
                                            <p:fltVal val="0"/>
                                          </p:val>
                                        </p:tav>
                                        <p:tav tm="100000">
                                          <p:val>
                                            <p:strVal val="#ppt_h"/>
                                          </p:val>
                                        </p:tav>
                                      </p:tavLst>
                                    </p:anim>
                                    <p:animEffect transition="in" filter="fade">
                                      <p:cBhvr>
                                        <p:cTn id="105" dur="500"/>
                                        <p:tgtEl>
                                          <p:spTgt spid="160"/>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164"/>
                                        </p:tgtEl>
                                        <p:attrNameLst>
                                          <p:attrName>style.visibility</p:attrName>
                                        </p:attrNameLst>
                                      </p:cBhvr>
                                      <p:to>
                                        <p:strVal val="visible"/>
                                      </p:to>
                                    </p:set>
                                    <p:anim calcmode="lin" valueType="num">
                                      <p:cBhvr>
                                        <p:cTn id="109" dur="500" fill="hold"/>
                                        <p:tgtEl>
                                          <p:spTgt spid="164"/>
                                        </p:tgtEl>
                                        <p:attrNameLst>
                                          <p:attrName>ppt_w</p:attrName>
                                        </p:attrNameLst>
                                      </p:cBhvr>
                                      <p:tavLst>
                                        <p:tav tm="0">
                                          <p:val>
                                            <p:fltVal val="0"/>
                                          </p:val>
                                        </p:tav>
                                        <p:tav tm="100000">
                                          <p:val>
                                            <p:strVal val="#ppt_w"/>
                                          </p:val>
                                        </p:tav>
                                      </p:tavLst>
                                    </p:anim>
                                    <p:anim calcmode="lin" valueType="num">
                                      <p:cBhvr>
                                        <p:cTn id="110" dur="500" fill="hold"/>
                                        <p:tgtEl>
                                          <p:spTgt spid="164"/>
                                        </p:tgtEl>
                                        <p:attrNameLst>
                                          <p:attrName>ppt_h</p:attrName>
                                        </p:attrNameLst>
                                      </p:cBhvr>
                                      <p:tavLst>
                                        <p:tav tm="0">
                                          <p:val>
                                            <p:fltVal val="0"/>
                                          </p:val>
                                        </p:tav>
                                        <p:tav tm="100000">
                                          <p:val>
                                            <p:strVal val="#ppt_h"/>
                                          </p:val>
                                        </p:tav>
                                      </p:tavLst>
                                    </p:anim>
                                    <p:animEffect transition="in" filter="fade">
                                      <p:cBhvr>
                                        <p:cTn id="111" dur="500"/>
                                        <p:tgtEl>
                                          <p:spTgt spid="164"/>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165"/>
                                        </p:tgtEl>
                                        <p:attrNameLst>
                                          <p:attrName>style.visibility</p:attrName>
                                        </p:attrNameLst>
                                      </p:cBhvr>
                                      <p:to>
                                        <p:strVal val="visible"/>
                                      </p:to>
                                    </p:set>
                                    <p:anim calcmode="lin" valueType="num">
                                      <p:cBhvr>
                                        <p:cTn id="115" dur="500" fill="hold"/>
                                        <p:tgtEl>
                                          <p:spTgt spid="165"/>
                                        </p:tgtEl>
                                        <p:attrNameLst>
                                          <p:attrName>ppt_w</p:attrName>
                                        </p:attrNameLst>
                                      </p:cBhvr>
                                      <p:tavLst>
                                        <p:tav tm="0">
                                          <p:val>
                                            <p:fltVal val="0"/>
                                          </p:val>
                                        </p:tav>
                                        <p:tav tm="100000">
                                          <p:val>
                                            <p:strVal val="#ppt_w"/>
                                          </p:val>
                                        </p:tav>
                                      </p:tavLst>
                                    </p:anim>
                                    <p:anim calcmode="lin" valueType="num">
                                      <p:cBhvr>
                                        <p:cTn id="116" dur="500" fill="hold"/>
                                        <p:tgtEl>
                                          <p:spTgt spid="165"/>
                                        </p:tgtEl>
                                        <p:attrNameLst>
                                          <p:attrName>ppt_h</p:attrName>
                                        </p:attrNameLst>
                                      </p:cBhvr>
                                      <p:tavLst>
                                        <p:tav tm="0">
                                          <p:val>
                                            <p:fltVal val="0"/>
                                          </p:val>
                                        </p:tav>
                                        <p:tav tm="100000">
                                          <p:val>
                                            <p:strVal val="#ppt_h"/>
                                          </p:val>
                                        </p:tav>
                                      </p:tavLst>
                                    </p:anim>
                                    <p:animEffect transition="in" filter="fade">
                                      <p:cBhvr>
                                        <p:cTn id="117" dur="500"/>
                                        <p:tgtEl>
                                          <p:spTgt spid="165"/>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166"/>
                                        </p:tgtEl>
                                        <p:attrNameLst>
                                          <p:attrName>style.visibility</p:attrName>
                                        </p:attrNameLst>
                                      </p:cBhvr>
                                      <p:to>
                                        <p:strVal val="visible"/>
                                      </p:to>
                                    </p:set>
                                    <p:anim calcmode="lin" valueType="num">
                                      <p:cBhvr>
                                        <p:cTn id="121" dur="500" fill="hold"/>
                                        <p:tgtEl>
                                          <p:spTgt spid="166"/>
                                        </p:tgtEl>
                                        <p:attrNameLst>
                                          <p:attrName>ppt_w</p:attrName>
                                        </p:attrNameLst>
                                      </p:cBhvr>
                                      <p:tavLst>
                                        <p:tav tm="0">
                                          <p:val>
                                            <p:fltVal val="0"/>
                                          </p:val>
                                        </p:tav>
                                        <p:tav tm="100000">
                                          <p:val>
                                            <p:strVal val="#ppt_w"/>
                                          </p:val>
                                        </p:tav>
                                      </p:tavLst>
                                    </p:anim>
                                    <p:anim calcmode="lin" valueType="num">
                                      <p:cBhvr>
                                        <p:cTn id="122" dur="500" fill="hold"/>
                                        <p:tgtEl>
                                          <p:spTgt spid="166"/>
                                        </p:tgtEl>
                                        <p:attrNameLst>
                                          <p:attrName>ppt_h</p:attrName>
                                        </p:attrNameLst>
                                      </p:cBhvr>
                                      <p:tavLst>
                                        <p:tav tm="0">
                                          <p:val>
                                            <p:fltVal val="0"/>
                                          </p:val>
                                        </p:tav>
                                        <p:tav tm="100000">
                                          <p:val>
                                            <p:strVal val="#ppt_h"/>
                                          </p:val>
                                        </p:tav>
                                      </p:tavLst>
                                    </p:anim>
                                    <p:animEffect transition="in" filter="fade">
                                      <p:cBhvr>
                                        <p:cTn id="123" dur="500"/>
                                        <p:tgtEl>
                                          <p:spTgt spid="166"/>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167"/>
                                        </p:tgtEl>
                                        <p:attrNameLst>
                                          <p:attrName>style.visibility</p:attrName>
                                        </p:attrNameLst>
                                      </p:cBhvr>
                                      <p:to>
                                        <p:strVal val="visible"/>
                                      </p:to>
                                    </p:set>
                                    <p:anim calcmode="lin" valueType="num">
                                      <p:cBhvr>
                                        <p:cTn id="127" dur="500" fill="hold"/>
                                        <p:tgtEl>
                                          <p:spTgt spid="167"/>
                                        </p:tgtEl>
                                        <p:attrNameLst>
                                          <p:attrName>ppt_w</p:attrName>
                                        </p:attrNameLst>
                                      </p:cBhvr>
                                      <p:tavLst>
                                        <p:tav tm="0">
                                          <p:val>
                                            <p:fltVal val="0"/>
                                          </p:val>
                                        </p:tav>
                                        <p:tav tm="100000">
                                          <p:val>
                                            <p:strVal val="#ppt_w"/>
                                          </p:val>
                                        </p:tav>
                                      </p:tavLst>
                                    </p:anim>
                                    <p:anim calcmode="lin" valueType="num">
                                      <p:cBhvr>
                                        <p:cTn id="128" dur="500" fill="hold"/>
                                        <p:tgtEl>
                                          <p:spTgt spid="167"/>
                                        </p:tgtEl>
                                        <p:attrNameLst>
                                          <p:attrName>ppt_h</p:attrName>
                                        </p:attrNameLst>
                                      </p:cBhvr>
                                      <p:tavLst>
                                        <p:tav tm="0">
                                          <p:val>
                                            <p:fltVal val="0"/>
                                          </p:val>
                                        </p:tav>
                                        <p:tav tm="100000">
                                          <p:val>
                                            <p:strVal val="#ppt_h"/>
                                          </p:val>
                                        </p:tav>
                                      </p:tavLst>
                                    </p:anim>
                                    <p:animEffect transition="in" filter="fade">
                                      <p:cBhvr>
                                        <p:cTn id="129" dur="500"/>
                                        <p:tgtEl>
                                          <p:spTgt spid="167"/>
                                        </p:tgtEl>
                                      </p:cBhvr>
                                    </p:animEffect>
                                  </p:childTnLst>
                                </p:cTn>
                              </p:par>
                            </p:childTnLst>
                          </p:cTn>
                        </p:par>
                        <p:par>
                          <p:cTn id="130" fill="hold">
                            <p:stCondLst>
                              <p:cond delay="10500"/>
                            </p:stCondLst>
                            <p:childTnLst>
                              <p:par>
                                <p:cTn id="131" presetID="53" presetClass="entr" presetSubtype="16" fill="hold" nodeType="afterEffect">
                                  <p:stCondLst>
                                    <p:cond delay="0"/>
                                  </p:stCondLst>
                                  <p:childTnLst>
                                    <p:set>
                                      <p:cBhvr>
                                        <p:cTn id="132" dur="1" fill="hold">
                                          <p:stCondLst>
                                            <p:cond delay="0"/>
                                          </p:stCondLst>
                                        </p:cTn>
                                        <p:tgtEl>
                                          <p:spTgt spid="168"/>
                                        </p:tgtEl>
                                        <p:attrNameLst>
                                          <p:attrName>style.visibility</p:attrName>
                                        </p:attrNameLst>
                                      </p:cBhvr>
                                      <p:to>
                                        <p:strVal val="visible"/>
                                      </p:to>
                                    </p:set>
                                    <p:anim calcmode="lin" valueType="num">
                                      <p:cBhvr>
                                        <p:cTn id="133" dur="500" fill="hold"/>
                                        <p:tgtEl>
                                          <p:spTgt spid="168"/>
                                        </p:tgtEl>
                                        <p:attrNameLst>
                                          <p:attrName>ppt_w</p:attrName>
                                        </p:attrNameLst>
                                      </p:cBhvr>
                                      <p:tavLst>
                                        <p:tav tm="0">
                                          <p:val>
                                            <p:fltVal val="0"/>
                                          </p:val>
                                        </p:tav>
                                        <p:tav tm="100000">
                                          <p:val>
                                            <p:strVal val="#ppt_w"/>
                                          </p:val>
                                        </p:tav>
                                      </p:tavLst>
                                    </p:anim>
                                    <p:anim calcmode="lin" valueType="num">
                                      <p:cBhvr>
                                        <p:cTn id="134" dur="500" fill="hold"/>
                                        <p:tgtEl>
                                          <p:spTgt spid="168"/>
                                        </p:tgtEl>
                                        <p:attrNameLst>
                                          <p:attrName>ppt_h</p:attrName>
                                        </p:attrNameLst>
                                      </p:cBhvr>
                                      <p:tavLst>
                                        <p:tav tm="0">
                                          <p:val>
                                            <p:fltVal val="0"/>
                                          </p:val>
                                        </p:tav>
                                        <p:tav tm="100000">
                                          <p:val>
                                            <p:strVal val="#ppt_h"/>
                                          </p:val>
                                        </p:tav>
                                      </p:tavLst>
                                    </p:anim>
                                    <p:animEffect transition="in" filter="fade">
                                      <p:cBhvr>
                                        <p:cTn id="135" dur="500"/>
                                        <p:tgtEl>
                                          <p:spTgt spid="168"/>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171"/>
                                        </p:tgtEl>
                                        <p:attrNameLst>
                                          <p:attrName>style.visibility</p:attrName>
                                        </p:attrNameLst>
                                      </p:cBhvr>
                                      <p:to>
                                        <p:strVal val="visible"/>
                                      </p:to>
                                    </p:set>
                                    <p:anim calcmode="lin" valueType="num">
                                      <p:cBhvr>
                                        <p:cTn id="139" dur="500" fill="hold"/>
                                        <p:tgtEl>
                                          <p:spTgt spid="171"/>
                                        </p:tgtEl>
                                        <p:attrNameLst>
                                          <p:attrName>ppt_w</p:attrName>
                                        </p:attrNameLst>
                                      </p:cBhvr>
                                      <p:tavLst>
                                        <p:tav tm="0">
                                          <p:val>
                                            <p:fltVal val="0"/>
                                          </p:val>
                                        </p:tav>
                                        <p:tav tm="100000">
                                          <p:val>
                                            <p:strVal val="#ppt_w"/>
                                          </p:val>
                                        </p:tav>
                                      </p:tavLst>
                                    </p:anim>
                                    <p:anim calcmode="lin" valueType="num">
                                      <p:cBhvr>
                                        <p:cTn id="140" dur="500" fill="hold"/>
                                        <p:tgtEl>
                                          <p:spTgt spid="171"/>
                                        </p:tgtEl>
                                        <p:attrNameLst>
                                          <p:attrName>ppt_h</p:attrName>
                                        </p:attrNameLst>
                                      </p:cBhvr>
                                      <p:tavLst>
                                        <p:tav tm="0">
                                          <p:val>
                                            <p:fltVal val="0"/>
                                          </p:val>
                                        </p:tav>
                                        <p:tav tm="100000">
                                          <p:val>
                                            <p:strVal val="#ppt_h"/>
                                          </p:val>
                                        </p:tav>
                                      </p:tavLst>
                                    </p:anim>
                                    <p:animEffect transition="in" filter="fade">
                                      <p:cBhvr>
                                        <p:cTn id="141" dur="500"/>
                                        <p:tgtEl>
                                          <p:spTgt spid="171"/>
                                        </p:tgtEl>
                                      </p:cBhvr>
                                    </p:animEffect>
                                  </p:childTnLst>
                                </p:cTn>
                              </p:par>
                            </p:childTnLst>
                          </p:cTn>
                        </p:par>
                        <p:par>
                          <p:cTn id="142" fill="hold">
                            <p:stCondLst>
                              <p:cond delay="11500"/>
                            </p:stCondLst>
                            <p:childTnLst>
                              <p:par>
                                <p:cTn id="143" presetID="53" presetClass="entr" presetSubtype="16" fill="hold" nodeType="afterEffect">
                                  <p:stCondLst>
                                    <p:cond delay="0"/>
                                  </p:stCondLst>
                                  <p:childTnLst>
                                    <p:set>
                                      <p:cBhvr>
                                        <p:cTn id="144" dur="1" fill="hold">
                                          <p:stCondLst>
                                            <p:cond delay="0"/>
                                          </p:stCondLst>
                                        </p:cTn>
                                        <p:tgtEl>
                                          <p:spTgt spid="172"/>
                                        </p:tgtEl>
                                        <p:attrNameLst>
                                          <p:attrName>style.visibility</p:attrName>
                                        </p:attrNameLst>
                                      </p:cBhvr>
                                      <p:to>
                                        <p:strVal val="visible"/>
                                      </p:to>
                                    </p:set>
                                    <p:anim calcmode="lin" valueType="num">
                                      <p:cBhvr>
                                        <p:cTn id="145" dur="500" fill="hold"/>
                                        <p:tgtEl>
                                          <p:spTgt spid="172"/>
                                        </p:tgtEl>
                                        <p:attrNameLst>
                                          <p:attrName>ppt_w</p:attrName>
                                        </p:attrNameLst>
                                      </p:cBhvr>
                                      <p:tavLst>
                                        <p:tav tm="0">
                                          <p:val>
                                            <p:fltVal val="0"/>
                                          </p:val>
                                        </p:tav>
                                        <p:tav tm="100000">
                                          <p:val>
                                            <p:strVal val="#ppt_w"/>
                                          </p:val>
                                        </p:tav>
                                      </p:tavLst>
                                    </p:anim>
                                    <p:anim calcmode="lin" valueType="num">
                                      <p:cBhvr>
                                        <p:cTn id="146" dur="500" fill="hold"/>
                                        <p:tgtEl>
                                          <p:spTgt spid="172"/>
                                        </p:tgtEl>
                                        <p:attrNameLst>
                                          <p:attrName>ppt_h</p:attrName>
                                        </p:attrNameLst>
                                      </p:cBhvr>
                                      <p:tavLst>
                                        <p:tav tm="0">
                                          <p:val>
                                            <p:fltVal val="0"/>
                                          </p:val>
                                        </p:tav>
                                        <p:tav tm="100000">
                                          <p:val>
                                            <p:strVal val="#ppt_h"/>
                                          </p:val>
                                        </p:tav>
                                      </p:tavLst>
                                    </p:anim>
                                    <p:animEffect transition="in" filter="fade">
                                      <p:cBhvr>
                                        <p:cTn id="147" dur="500"/>
                                        <p:tgtEl>
                                          <p:spTgt spid="172"/>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175"/>
                                        </p:tgtEl>
                                        <p:attrNameLst>
                                          <p:attrName>style.visibility</p:attrName>
                                        </p:attrNameLst>
                                      </p:cBhvr>
                                      <p:to>
                                        <p:strVal val="visible"/>
                                      </p:to>
                                    </p:set>
                                    <p:anim calcmode="lin" valueType="num">
                                      <p:cBhvr>
                                        <p:cTn id="151" dur="500" fill="hold"/>
                                        <p:tgtEl>
                                          <p:spTgt spid="175"/>
                                        </p:tgtEl>
                                        <p:attrNameLst>
                                          <p:attrName>ppt_w</p:attrName>
                                        </p:attrNameLst>
                                      </p:cBhvr>
                                      <p:tavLst>
                                        <p:tav tm="0">
                                          <p:val>
                                            <p:fltVal val="0"/>
                                          </p:val>
                                        </p:tav>
                                        <p:tav tm="100000">
                                          <p:val>
                                            <p:strVal val="#ppt_w"/>
                                          </p:val>
                                        </p:tav>
                                      </p:tavLst>
                                    </p:anim>
                                    <p:anim calcmode="lin" valueType="num">
                                      <p:cBhvr>
                                        <p:cTn id="152" dur="500" fill="hold"/>
                                        <p:tgtEl>
                                          <p:spTgt spid="175"/>
                                        </p:tgtEl>
                                        <p:attrNameLst>
                                          <p:attrName>ppt_h</p:attrName>
                                        </p:attrNameLst>
                                      </p:cBhvr>
                                      <p:tavLst>
                                        <p:tav tm="0">
                                          <p:val>
                                            <p:fltVal val="0"/>
                                          </p:val>
                                        </p:tav>
                                        <p:tav tm="100000">
                                          <p:val>
                                            <p:strVal val="#ppt_h"/>
                                          </p:val>
                                        </p:tav>
                                      </p:tavLst>
                                    </p:anim>
                                    <p:animEffect transition="in" filter="fade">
                                      <p:cBhvr>
                                        <p:cTn id="153" dur="500"/>
                                        <p:tgtEl>
                                          <p:spTgt spid="175"/>
                                        </p:tgtEl>
                                      </p:cBhvr>
                                    </p:animEffect>
                                  </p:childTnLst>
                                </p:cTn>
                              </p:par>
                            </p:childTnLst>
                          </p:cTn>
                        </p:par>
                        <p:par>
                          <p:cTn id="154" fill="hold">
                            <p:stCondLst>
                              <p:cond delay="12500"/>
                            </p:stCondLst>
                            <p:childTnLst>
                              <p:par>
                                <p:cTn id="155" presetID="53" presetClass="entr" presetSubtype="16" fill="hold" nodeType="afterEffect">
                                  <p:stCondLst>
                                    <p:cond delay="0"/>
                                  </p:stCondLst>
                                  <p:childTnLst>
                                    <p:set>
                                      <p:cBhvr>
                                        <p:cTn id="156" dur="1" fill="hold">
                                          <p:stCondLst>
                                            <p:cond delay="0"/>
                                          </p:stCondLst>
                                        </p:cTn>
                                        <p:tgtEl>
                                          <p:spTgt spid="176"/>
                                        </p:tgtEl>
                                        <p:attrNameLst>
                                          <p:attrName>style.visibility</p:attrName>
                                        </p:attrNameLst>
                                      </p:cBhvr>
                                      <p:to>
                                        <p:strVal val="visible"/>
                                      </p:to>
                                    </p:set>
                                    <p:anim calcmode="lin" valueType="num">
                                      <p:cBhvr>
                                        <p:cTn id="157" dur="500" fill="hold"/>
                                        <p:tgtEl>
                                          <p:spTgt spid="176"/>
                                        </p:tgtEl>
                                        <p:attrNameLst>
                                          <p:attrName>ppt_w</p:attrName>
                                        </p:attrNameLst>
                                      </p:cBhvr>
                                      <p:tavLst>
                                        <p:tav tm="0">
                                          <p:val>
                                            <p:fltVal val="0"/>
                                          </p:val>
                                        </p:tav>
                                        <p:tav tm="100000">
                                          <p:val>
                                            <p:strVal val="#ppt_w"/>
                                          </p:val>
                                        </p:tav>
                                      </p:tavLst>
                                    </p:anim>
                                    <p:anim calcmode="lin" valueType="num">
                                      <p:cBhvr>
                                        <p:cTn id="158" dur="500" fill="hold"/>
                                        <p:tgtEl>
                                          <p:spTgt spid="176"/>
                                        </p:tgtEl>
                                        <p:attrNameLst>
                                          <p:attrName>ppt_h</p:attrName>
                                        </p:attrNameLst>
                                      </p:cBhvr>
                                      <p:tavLst>
                                        <p:tav tm="0">
                                          <p:val>
                                            <p:fltVal val="0"/>
                                          </p:val>
                                        </p:tav>
                                        <p:tav tm="100000">
                                          <p:val>
                                            <p:strVal val="#ppt_h"/>
                                          </p:val>
                                        </p:tav>
                                      </p:tavLst>
                                    </p:anim>
                                    <p:animEffect transition="in" filter="fade">
                                      <p:cBhvr>
                                        <p:cTn id="159" dur="500"/>
                                        <p:tgtEl>
                                          <p:spTgt spid="176"/>
                                        </p:tgtEl>
                                      </p:cBhvr>
                                    </p:animEffect>
                                  </p:childTnLst>
                                </p:cTn>
                              </p:par>
                            </p:childTnLst>
                          </p:cTn>
                        </p:par>
                        <p:par>
                          <p:cTn id="160" fill="hold">
                            <p:stCondLst>
                              <p:cond delay="13000"/>
                            </p:stCondLst>
                            <p:childTnLst>
                              <p:par>
                                <p:cTn id="161" presetID="53" presetClass="entr" presetSubtype="16" fill="hold" nodeType="afterEffect">
                                  <p:stCondLst>
                                    <p:cond delay="0"/>
                                  </p:stCondLst>
                                  <p:childTnLst>
                                    <p:set>
                                      <p:cBhvr>
                                        <p:cTn id="162" dur="1" fill="hold">
                                          <p:stCondLst>
                                            <p:cond delay="0"/>
                                          </p:stCondLst>
                                        </p:cTn>
                                        <p:tgtEl>
                                          <p:spTgt spid="179"/>
                                        </p:tgtEl>
                                        <p:attrNameLst>
                                          <p:attrName>style.visibility</p:attrName>
                                        </p:attrNameLst>
                                      </p:cBhvr>
                                      <p:to>
                                        <p:strVal val="visible"/>
                                      </p:to>
                                    </p:set>
                                    <p:anim calcmode="lin" valueType="num">
                                      <p:cBhvr>
                                        <p:cTn id="163" dur="500" fill="hold"/>
                                        <p:tgtEl>
                                          <p:spTgt spid="179"/>
                                        </p:tgtEl>
                                        <p:attrNameLst>
                                          <p:attrName>ppt_w</p:attrName>
                                        </p:attrNameLst>
                                      </p:cBhvr>
                                      <p:tavLst>
                                        <p:tav tm="0">
                                          <p:val>
                                            <p:fltVal val="0"/>
                                          </p:val>
                                        </p:tav>
                                        <p:tav tm="100000">
                                          <p:val>
                                            <p:strVal val="#ppt_w"/>
                                          </p:val>
                                        </p:tav>
                                      </p:tavLst>
                                    </p:anim>
                                    <p:anim calcmode="lin" valueType="num">
                                      <p:cBhvr>
                                        <p:cTn id="164" dur="500" fill="hold"/>
                                        <p:tgtEl>
                                          <p:spTgt spid="179"/>
                                        </p:tgtEl>
                                        <p:attrNameLst>
                                          <p:attrName>ppt_h</p:attrName>
                                        </p:attrNameLst>
                                      </p:cBhvr>
                                      <p:tavLst>
                                        <p:tav tm="0">
                                          <p:val>
                                            <p:fltVal val="0"/>
                                          </p:val>
                                        </p:tav>
                                        <p:tav tm="100000">
                                          <p:val>
                                            <p:strVal val="#ppt_h"/>
                                          </p:val>
                                        </p:tav>
                                      </p:tavLst>
                                    </p:anim>
                                    <p:animEffect transition="in" filter="fade">
                                      <p:cBhvr>
                                        <p:cTn id="165" dur="500"/>
                                        <p:tgtEl>
                                          <p:spTgt spid="179"/>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182"/>
                                        </p:tgtEl>
                                        <p:attrNameLst>
                                          <p:attrName>style.visibility</p:attrName>
                                        </p:attrNameLst>
                                      </p:cBhvr>
                                      <p:to>
                                        <p:strVal val="visible"/>
                                      </p:to>
                                    </p:set>
                                    <p:anim calcmode="lin" valueType="num">
                                      <p:cBhvr>
                                        <p:cTn id="169" dur="500" fill="hold"/>
                                        <p:tgtEl>
                                          <p:spTgt spid="182"/>
                                        </p:tgtEl>
                                        <p:attrNameLst>
                                          <p:attrName>ppt_w</p:attrName>
                                        </p:attrNameLst>
                                      </p:cBhvr>
                                      <p:tavLst>
                                        <p:tav tm="0">
                                          <p:val>
                                            <p:fltVal val="0"/>
                                          </p:val>
                                        </p:tav>
                                        <p:tav tm="100000">
                                          <p:val>
                                            <p:strVal val="#ppt_w"/>
                                          </p:val>
                                        </p:tav>
                                      </p:tavLst>
                                    </p:anim>
                                    <p:anim calcmode="lin" valueType="num">
                                      <p:cBhvr>
                                        <p:cTn id="170" dur="500" fill="hold"/>
                                        <p:tgtEl>
                                          <p:spTgt spid="182"/>
                                        </p:tgtEl>
                                        <p:attrNameLst>
                                          <p:attrName>ppt_h</p:attrName>
                                        </p:attrNameLst>
                                      </p:cBhvr>
                                      <p:tavLst>
                                        <p:tav tm="0">
                                          <p:val>
                                            <p:fltVal val="0"/>
                                          </p:val>
                                        </p:tav>
                                        <p:tav tm="100000">
                                          <p:val>
                                            <p:strVal val="#ppt_h"/>
                                          </p:val>
                                        </p:tav>
                                      </p:tavLst>
                                    </p:anim>
                                    <p:animEffect transition="in" filter="fade">
                                      <p:cBhvr>
                                        <p:cTn id="171" dur="500"/>
                                        <p:tgtEl>
                                          <p:spTgt spid="182"/>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183"/>
                                        </p:tgtEl>
                                        <p:attrNameLst>
                                          <p:attrName>style.visibility</p:attrName>
                                        </p:attrNameLst>
                                      </p:cBhvr>
                                      <p:to>
                                        <p:strVal val="visible"/>
                                      </p:to>
                                    </p:set>
                                    <p:anim calcmode="lin" valueType="num">
                                      <p:cBhvr>
                                        <p:cTn id="175" dur="500" fill="hold"/>
                                        <p:tgtEl>
                                          <p:spTgt spid="183"/>
                                        </p:tgtEl>
                                        <p:attrNameLst>
                                          <p:attrName>ppt_w</p:attrName>
                                        </p:attrNameLst>
                                      </p:cBhvr>
                                      <p:tavLst>
                                        <p:tav tm="0">
                                          <p:val>
                                            <p:fltVal val="0"/>
                                          </p:val>
                                        </p:tav>
                                        <p:tav tm="100000">
                                          <p:val>
                                            <p:strVal val="#ppt_w"/>
                                          </p:val>
                                        </p:tav>
                                      </p:tavLst>
                                    </p:anim>
                                    <p:anim calcmode="lin" valueType="num">
                                      <p:cBhvr>
                                        <p:cTn id="176" dur="500" fill="hold"/>
                                        <p:tgtEl>
                                          <p:spTgt spid="183"/>
                                        </p:tgtEl>
                                        <p:attrNameLst>
                                          <p:attrName>ppt_h</p:attrName>
                                        </p:attrNameLst>
                                      </p:cBhvr>
                                      <p:tavLst>
                                        <p:tav tm="0">
                                          <p:val>
                                            <p:fltVal val="0"/>
                                          </p:val>
                                        </p:tav>
                                        <p:tav tm="100000">
                                          <p:val>
                                            <p:strVal val="#ppt_h"/>
                                          </p:val>
                                        </p:tav>
                                      </p:tavLst>
                                    </p:anim>
                                    <p:animEffect transition="in" filter="fade">
                                      <p:cBhvr>
                                        <p:cTn id="177" dur="500"/>
                                        <p:tgtEl>
                                          <p:spTgt spid="183"/>
                                        </p:tgtEl>
                                      </p:cBhvr>
                                    </p:animEffect>
                                  </p:childTnLst>
                                </p:cTn>
                              </p:par>
                            </p:childTnLst>
                          </p:cTn>
                        </p:par>
                        <p:par>
                          <p:cTn id="178" fill="hold">
                            <p:stCondLst>
                              <p:cond delay="14500"/>
                            </p:stCondLst>
                            <p:childTnLst>
                              <p:par>
                                <p:cTn id="179" presetID="53" presetClass="entr" presetSubtype="16" fill="hold" grpId="0" nodeType="afterEffect">
                                  <p:stCondLst>
                                    <p:cond delay="0"/>
                                  </p:stCondLst>
                                  <p:childTnLst>
                                    <p:set>
                                      <p:cBhvr>
                                        <p:cTn id="180" dur="1" fill="hold">
                                          <p:stCondLst>
                                            <p:cond delay="0"/>
                                          </p:stCondLst>
                                        </p:cTn>
                                        <p:tgtEl>
                                          <p:spTgt spid="184"/>
                                        </p:tgtEl>
                                        <p:attrNameLst>
                                          <p:attrName>style.visibility</p:attrName>
                                        </p:attrNameLst>
                                      </p:cBhvr>
                                      <p:to>
                                        <p:strVal val="visible"/>
                                      </p:to>
                                    </p:set>
                                    <p:anim calcmode="lin" valueType="num">
                                      <p:cBhvr>
                                        <p:cTn id="181" dur="500" fill="hold"/>
                                        <p:tgtEl>
                                          <p:spTgt spid="184"/>
                                        </p:tgtEl>
                                        <p:attrNameLst>
                                          <p:attrName>ppt_w</p:attrName>
                                        </p:attrNameLst>
                                      </p:cBhvr>
                                      <p:tavLst>
                                        <p:tav tm="0">
                                          <p:val>
                                            <p:fltVal val="0"/>
                                          </p:val>
                                        </p:tav>
                                        <p:tav tm="100000">
                                          <p:val>
                                            <p:strVal val="#ppt_w"/>
                                          </p:val>
                                        </p:tav>
                                      </p:tavLst>
                                    </p:anim>
                                    <p:anim calcmode="lin" valueType="num">
                                      <p:cBhvr>
                                        <p:cTn id="182" dur="500" fill="hold"/>
                                        <p:tgtEl>
                                          <p:spTgt spid="184"/>
                                        </p:tgtEl>
                                        <p:attrNameLst>
                                          <p:attrName>ppt_h</p:attrName>
                                        </p:attrNameLst>
                                      </p:cBhvr>
                                      <p:tavLst>
                                        <p:tav tm="0">
                                          <p:val>
                                            <p:fltVal val="0"/>
                                          </p:val>
                                        </p:tav>
                                        <p:tav tm="100000">
                                          <p:val>
                                            <p:strVal val="#ppt_h"/>
                                          </p:val>
                                        </p:tav>
                                      </p:tavLst>
                                    </p:anim>
                                    <p:animEffect transition="in" filter="fade">
                                      <p:cBhvr>
                                        <p:cTn id="183" dur="500"/>
                                        <p:tgtEl>
                                          <p:spTgt spid="184"/>
                                        </p:tgtEl>
                                      </p:cBhvr>
                                    </p:animEffect>
                                  </p:childTnLst>
                                </p:cTn>
                              </p:par>
                            </p:childTnLst>
                          </p:cTn>
                        </p:par>
                        <p:par>
                          <p:cTn id="184" fill="hold">
                            <p:stCondLst>
                              <p:cond delay="15000"/>
                            </p:stCondLst>
                            <p:childTnLst>
                              <p:par>
                                <p:cTn id="185" presetID="53" presetClass="entr" presetSubtype="16" fill="hold" nodeType="afterEffect">
                                  <p:stCondLst>
                                    <p:cond delay="0"/>
                                  </p:stCondLst>
                                  <p:childTnLst>
                                    <p:set>
                                      <p:cBhvr>
                                        <p:cTn id="186" dur="1" fill="hold">
                                          <p:stCondLst>
                                            <p:cond delay="0"/>
                                          </p:stCondLst>
                                        </p:cTn>
                                        <p:tgtEl>
                                          <p:spTgt spid="185"/>
                                        </p:tgtEl>
                                        <p:attrNameLst>
                                          <p:attrName>style.visibility</p:attrName>
                                        </p:attrNameLst>
                                      </p:cBhvr>
                                      <p:to>
                                        <p:strVal val="visible"/>
                                      </p:to>
                                    </p:set>
                                    <p:anim calcmode="lin" valueType="num">
                                      <p:cBhvr>
                                        <p:cTn id="187" dur="500" fill="hold"/>
                                        <p:tgtEl>
                                          <p:spTgt spid="185"/>
                                        </p:tgtEl>
                                        <p:attrNameLst>
                                          <p:attrName>ppt_w</p:attrName>
                                        </p:attrNameLst>
                                      </p:cBhvr>
                                      <p:tavLst>
                                        <p:tav tm="0">
                                          <p:val>
                                            <p:fltVal val="0"/>
                                          </p:val>
                                        </p:tav>
                                        <p:tav tm="100000">
                                          <p:val>
                                            <p:strVal val="#ppt_w"/>
                                          </p:val>
                                        </p:tav>
                                      </p:tavLst>
                                    </p:anim>
                                    <p:anim calcmode="lin" valueType="num">
                                      <p:cBhvr>
                                        <p:cTn id="188" dur="500" fill="hold"/>
                                        <p:tgtEl>
                                          <p:spTgt spid="185"/>
                                        </p:tgtEl>
                                        <p:attrNameLst>
                                          <p:attrName>ppt_h</p:attrName>
                                        </p:attrNameLst>
                                      </p:cBhvr>
                                      <p:tavLst>
                                        <p:tav tm="0">
                                          <p:val>
                                            <p:fltVal val="0"/>
                                          </p:val>
                                        </p:tav>
                                        <p:tav tm="100000">
                                          <p:val>
                                            <p:strVal val="#ppt_h"/>
                                          </p:val>
                                        </p:tav>
                                      </p:tavLst>
                                    </p:anim>
                                    <p:animEffect transition="in" filter="fade">
                                      <p:cBhvr>
                                        <p:cTn id="189" dur="500"/>
                                        <p:tgtEl>
                                          <p:spTgt spid="185"/>
                                        </p:tgtEl>
                                      </p:cBhvr>
                                    </p:animEffect>
                                  </p:childTnLst>
                                </p:cTn>
                              </p:par>
                            </p:childTnLst>
                          </p:cTn>
                        </p:par>
                        <p:par>
                          <p:cTn id="190" fill="hold">
                            <p:stCondLst>
                              <p:cond delay="15500"/>
                            </p:stCondLst>
                            <p:childTnLst>
                              <p:par>
                                <p:cTn id="191" presetID="53" presetClass="entr" presetSubtype="16" fill="hold" nodeType="afterEffect">
                                  <p:stCondLst>
                                    <p:cond delay="0"/>
                                  </p:stCondLst>
                                  <p:childTnLst>
                                    <p:set>
                                      <p:cBhvr>
                                        <p:cTn id="192" dur="1" fill="hold">
                                          <p:stCondLst>
                                            <p:cond delay="0"/>
                                          </p:stCondLst>
                                        </p:cTn>
                                        <p:tgtEl>
                                          <p:spTgt spid="186"/>
                                        </p:tgtEl>
                                        <p:attrNameLst>
                                          <p:attrName>style.visibility</p:attrName>
                                        </p:attrNameLst>
                                      </p:cBhvr>
                                      <p:to>
                                        <p:strVal val="visible"/>
                                      </p:to>
                                    </p:set>
                                    <p:anim calcmode="lin" valueType="num">
                                      <p:cBhvr>
                                        <p:cTn id="193" dur="500" fill="hold"/>
                                        <p:tgtEl>
                                          <p:spTgt spid="186"/>
                                        </p:tgtEl>
                                        <p:attrNameLst>
                                          <p:attrName>ppt_w</p:attrName>
                                        </p:attrNameLst>
                                      </p:cBhvr>
                                      <p:tavLst>
                                        <p:tav tm="0">
                                          <p:val>
                                            <p:fltVal val="0"/>
                                          </p:val>
                                        </p:tav>
                                        <p:tav tm="100000">
                                          <p:val>
                                            <p:strVal val="#ppt_w"/>
                                          </p:val>
                                        </p:tav>
                                      </p:tavLst>
                                    </p:anim>
                                    <p:anim calcmode="lin" valueType="num">
                                      <p:cBhvr>
                                        <p:cTn id="194" dur="500" fill="hold"/>
                                        <p:tgtEl>
                                          <p:spTgt spid="186"/>
                                        </p:tgtEl>
                                        <p:attrNameLst>
                                          <p:attrName>ppt_h</p:attrName>
                                        </p:attrNameLst>
                                      </p:cBhvr>
                                      <p:tavLst>
                                        <p:tav tm="0">
                                          <p:val>
                                            <p:fltVal val="0"/>
                                          </p:val>
                                        </p:tav>
                                        <p:tav tm="100000">
                                          <p:val>
                                            <p:strVal val="#ppt_h"/>
                                          </p:val>
                                        </p:tav>
                                      </p:tavLst>
                                    </p:anim>
                                    <p:animEffect transition="in" filter="fade">
                                      <p:cBhvr>
                                        <p:cTn id="195" dur="500"/>
                                        <p:tgtEl>
                                          <p:spTgt spid="186"/>
                                        </p:tgtEl>
                                      </p:cBhvr>
                                    </p:animEffect>
                                  </p:childTnLst>
                                </p:cTn>
                              </p:par>
                            </p:childTnLst>
                          </p:cTn>
                        </p:par>
                        <p:par>
                          <p:cTn id="196" fill="hold">
                            <p:stCondLst>
                              <p:cond delay="16000"/>
                            </p:stCondLst>
                            <p:childTnLst>
                              <p:par>
                                <p:cTn id="197" presetID="53" presetClass="entr" presetSubtype="16" fill="hold" grpId="0" nodeType="afterEffect">
                                  <p:stCondLst>
                                    <p:cond delay="0"/>
                                  </p:stCondLst>
                                  <p:childTnLst>
                                    <p:set>
                                      <p:cBhvr>
                                        <p:cTn id="198" dur="1" fill="hold">
                                          <p:stCondLst>
                                            <p:cond delay="0"/>
                                          </p:stCondLst>
                                        </p:cTn>
                                        <p:tgtEl>
                                          <p:spTgt spid="189"/>
                                        </p:tgtEl>
                                        <p:attrNameLst>
                                          <p:attrName>style.visibility</p:attrName>
                                        </p:attrNameLst>
                                      </p:cBhvr>
                                      <p:to>
                                        <p:strVal val="visible"/>
                                      </p:to>
                                    </p:set>
                                    <p:anim calcmode="lin" valueType="num">
                                      <p:cBhvr>
                                        <p:cTn id="199" dur="500" fill="hold"/>
                                        <p:tgtEl>
                                          <p:spTgt spid="189"/>
                                        </p:tgtEl>
                                        <p:attrNameLst>
                                          <p:attrName>ppt_w</p:attrName>
                                        </p:attrNameLst>
                                      </p:cBhvr>
                                      <p:tavLst>
                                        <p:tav tm="0">
                                          <p:val>
                                            <p:fltVal val="0"/>
                                          </p:val>
                                        </p:tav>
                                        <p:tav tm="100000">
                                          <p:val>
                                            <p:strVal val="#ppt_w"/>
                                          </p:val>
                                        </p:tav>
                                      </p:tavLst>
                                    </p:anim>
                                    <p:anim calcmode="lin" valueType="num">
                                      <p:cBhvr>
                                        <p:cTn id="200" dur="500" fill="hold"/>
                                        <p:tgtEl>
                                          <p:spTgt spid="189"/>
                                        </p:tgtEl>
                                        <p:attrNameLst>
                                          <p:attrName>ppt_h</p:attrName>
                                        </p:attrNameLst>
                                      </p:cBhvr>
                                      <p:tavLst>
                                        <p:tav tm="0">
                                          <p:val>
                                            <p:fltVal val="0"/>
                                          </p:val>
                                        </p:tav>
                                        <p:tav tm="100000">
                                          <p:val>
                                            <p:strVal val="#ppt_h"/>
                                          </p:val>
                                        </p:tav>
                                      </p:tavLst>
                                    </p:anim>
                                    <p:animEffect transition="in" filter="fade">
                                      <p:cBhvr>
                                        <p:cTn id="201" dur="500"/>
                                        <p:tgtEl>
                                          <p:spTgt spid="189"/>
                                        </p:tgtEl>
                                      </p:cBhvr>
                                    </p:animEffect>
                                  </p:childTnLst>
                                </p:cTn>
                              </p:par>
                            </p:childTnLst>
                          </p:cTn>
                        </p:par>
                        <p:par>
                          <p:cTn id="202" fill="hold">
                            <p:stCondLst>
                              <p:cond delay="16500"/>
                            </p:stCondLst>
                            <p:childTnLst>
                              <p:par>
                                <p:cTn id="203" presetID="53" presetClass="entr" presetSubtype="16" fill="hold" grpId="0" nodeType="afterEffect">
                                  <p:stCondLst>
                                    <p:cond delay="0"/>
                                  </p:stCondLst>
                                  <p:childTnLst>
                                    <p:set>
                                      <p:cBhvr>
                                        <p:cTn id="204" dur="1" fill="hold">
                                          <p:stCondLst>
                                            <p:cond delay="0"/>
                                          </p:stCondLst>
                                        </p:cTn>
                                        <p:tgtEl>
                                          <p:spTgt spid="190"/>
                                        </p:tgtEl>
                                        <p:attrNameLst>
                                          <p:attrName>style.visibility</p:attrName>
                                        </p:attrNameLst>
                                      </p:cBhvr>
                                      <p:to>
                                        <p:strVal val="visible"/>
                                      </p:to>
                                    </p:set>
                                    <p:anim calcmode="lin" valueType="num">
                                      <p:cBhvr>
                                        <p:cTn id="205" dur="500" fill="hold"/>
                                        <p:tgtEl>
                                          <p:spTgt spid="190"/>
                                        </p:tgtEl>
                                        <p:attrNameLst>
                                          <p:attrName>ppt_w</p:attrName>
                                        </p:attrNameLst>
                                      </p:cBhvr>
                                      <p:tavLst>
                                        <p:tav tm="0">
                                          <p:val>
                                            <p:fltVal val="0"/>
                                          </p:val>
                                        </p:tav>
                                        <p:tav tm="100000">
                                          <p:val>
                                            <p:strVal val="#ppt_w"/>
                                          </p:val>
                                        </p:tav>
                                      </p:tavLst>
                                    </p:anim>
                                    <p:anim calcmode="lin" valueType="num">
                                      <p:cBhvr>
                                        <p:cTn id="206" dur="500" fill="hold"/>
                                        <p:tgtEl>
                                          <p:spTgt spid="190"/>
                                        </p:tgtEl>
                                        <p:attrNameLst>
                                          <p:attrName>ppt_h</p:attrName>
                                        </p:attrNameLst>
                                      </p:cBhvr>
                                      <p:tavLst>
                                        <p:tav tm="0">
                                          <p:val>
                                            <p:fltVal val="0"/>
                                          </p:val>
                                        </p:tav>
                                        <p:tav tm="100000">
                                          <p:val>
                                            <p:strVal val="#ppt_h"/>
                                          </p:val>
                                        </p:tav>
                                      </p:tavLst>
                                    </p:anim>
                                    <p:animEffect transition="in" filter="fade">
                                      <p:cBhvr>
                                        <p:cTn id="207" dur="500"/>
                                        <p:tgtEl>
                                          <p:spTgt spid="190"/>
                                        </p:tgtEl>
                                      </p:cBhvr>
                                    </p:animEffect>
                                  </p:childTnLst>
                                </p:cTn>
                              </p:par>
                            </p:childTnLst>
                          </p:cTn>
                        </p:par>
                        <p:par>
                          <p:cTn id="208" fill="hold">
                            <p:stCondLst>
                              <p:cond delay="17000"/>
                            </p:stCondLst>
                            <p:childTnLst>
                              <p:par>
                                <p:cTn id="209" presetID="53" presetClass="entr" presetSubtype="16" fill="hold" nodeType="afterEffect">
                                  <p:stCondLst>
                                    <p:cond delay="0"/>
                                  </p:stCondLst>
                                  <p:childTnLst>
                                    <p:set>
                                      <p:cBhvr>
                                        <p:cTn id="210" dur="1" fill="hold">
                                          <p:stCondLst>
                                            <p:cond delay="0"/>
                                          </p:stCondLst>
                                        </p:cTn>
                                        <p:tgtEl>
                                          <p:spTgt spid="191"/>
                                        </p:tgtEl>
                                        <p:attrNameLst>
                                          <p:attrName>style.visibility</p:attrName>
                                        </p:attrNameLst>
                                      </p:cBhvr>
                                      <p:to>
                                        <p:strVal val="visible"/>
                                      </p:to>
                                    </p:set>
                                    <p:anim calcmode="lin" valueType="num">
                                      <p:cBhvr>
                                        <p:cTn id="211" dur="500" fill="hold"/>
                                        <p:tgtEl>
                                          <p:spTgt spid="191"/>
                                        </p:tgtEl>
                                        <p:attrNameLst>
                                          <p:attrName>ppt_w</p:attrName>
                                        </p:attrNameLst>
                                      </p:cBhvr>
                                      <p:tavLst>
                                        <p:tav tm="0">
                                          <p:val>
                                            <p:fltVal val="0"/>
                                          </p:val>
                                        </p:tav>
                                        <p:tav tm="100000">
                                          <p:val>
                                            <p:strVal val="#ppt_w"/>
                                          </p:val>
                                        </p:tav>
                                      </p:tavLst>
                                    </p:anim>
                                    <p:anim calcmode="lin" valueType="num">
                                      <p:cBhvr>
                                        <p:cTn id="212" dur="500" fill="hold"/>
                                        <p:tgtEl>
                                          <p:spTgt spid="191"/>
                                        </p:tgtEl>
                                        <p:attrNameLst>
                                          <p:attrName>ppt_h</p:attrName>
                                        </p:attrNameLst>
                                      </p:cBhvr>
                                      <p:tavLst>
                                        <p:tav tm="0">
                                          <p:val>
                                            <p:fltVal val="0"/>
                                          </p:val>
                                        </p:tav>
                                        <p:tav tm="100000">
                                          <p:val>
                                            <p:strVal val="#ppt_h"/>
                                          </p:val>
                                        </p:tav>
                                      </p:tavLst>
                                    </p:anim>
                                    <p:animEffect transition="in" filter="fade">
                                      <p:cBhvr>
                                        <p:cTn id="213" dur="500"/>
                                        <p:tgtEl>
                                          <p:spTgt spid="191"/>
                                        </p:tgtEl>
                                      </p:cBhvr>
                                    </p:animEffect>
                                  </p:childTnLst>
                                </p:cTn>
                              </p:par>
                            </p:childTnLst>
                          </p:cTn>
                        </p:par>
                        <p:par>
                          <p:cTn id="214" fill="hold">
                            <p:stCondLst>
                              <p:cond delay="17500"/>
                            </p:stCondLst>
                            <p:childTnLst>
                              <p:par>
                                <p:cTn id="215" presetID="22" presetClass="entr" presetSubtype="8" fill="hold" nodeType="afterEffect">
                                  <p:stCondLst>
                                    <p:cond delay="0"/>
                                  </p:stCondLst>
                                  <p:childTnLst>
                                    <p:set>
                                      <p:cBhvr>
                                        <p:cTn id="216" dur="1" fill="hold">
                                          <p:stCondLst>
                                            <p:cond delay="0"/>
                                          </p:stCondLst>
                                        </p:cTn>
                                        <p:tgtEl>
                                          <p:spTgt spid="60"/>
                                        </p:tgtEl>
                                        <p:attrNameLst>
                                          <p:attrName>style.visibility</p:attrName>
                                        </p:attrNameLst>
                                      </p:cBhvr>
                                      <p:to>
                                        <p:strVal val="visible"/>
                                      </p:to>
                                    </p:set>
                                    <p:animEffect transition="in" filter="wipe(left)">
                                      <p:cBhvr>
                                        <p:cTn id="21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58" grpId="0" animBg="1"/>
      <p:bldP spid="59" grpId="0" animBg="1"/>
      <p:bldP spid="164" grpId="0" animBg="1"/>
      <p:bldP spid="166" grpId="0" animBg="1"/>
      <p:bldP spid="171" grpId="0" animBg="1"/>
      <p:bldP spid="175" grpId="0" animBg="1"/>
      <p:bldP spid="182" grpId="0"/>
      <p:bldP spid="183" grpId="0"/>
      <p:bldP spid="184" grpId="0" animBg="1"/>
      <p:bldP spid="189" grpId="0" animBg="1"/>
      <p:bldP spid="19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100" name="组合 99"/>
          <p:cNvGrpSpPr/>
          <p:nvPr/>
        </p:nvGrpSpPr>
        <p:grpSpPr>
          <a:xfrm>
            <a:off x="472898" y="1204653"/>
            <a:ext cx="5274789" cy="3163166"/>
            <a:chOff x="472898" y="1204653"/>
            <a:chExt cx="5274789" cy="3163166"/>
          </a:xfrm>
        </p:grpSpPr>
        <p:sp>
          <p:nvSpPr>
            <p:cNvPr id="101" name="五角星 100"/>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itchFamily="34" charset="-122"/>
              </a:endParaRPr>
            </a:p>
          </p:txBody>
        </p:sp>
        <p:grpSp>
          <p:nvGrpSpPr>
            <p:cNvPr id="102" name="组合 101"/>
            <p:cNvGrpSpPr/>
            <p:nvPr/>
          </p:nvGrpSpPr>
          <p:grpSpPr>
            <a:xfrm>
              <a:off x="2519618" y="2327468"/>
              <a:ext cx="1193616" cy="1196029"/>
              <a:chOff x="2845016" y="2727979"/>
              <a:chExt cx="1072726" cy="1074895"/>
            </a:xfrm>
          </p:grpSpPr>
          <p:grpSp>
            <p:nvGrpSpPr>
              <p:cNvPr id="195" name="Group 10"/>
              <p:cNvGrpSpPr/>
              <p:nvPr/>
            </p:nvGrpSpPr>
            <p:grpSpPr>
              <a:xfrm>
                <a:off x="2845016" y="2727979"/>
                <a:ext cx="1072726" cy="1074895"/>
                <a:chOff x="3692576" y="1742634"/>
                <a:chExt cx="2790379" cy="2796023"/>
              </a:xfrm>
            </p:grpSpPr>
            <p:grpSp>
              <p:nvGrpSpPr>
                <p:cNvPr id="197" name="组合 79"/>
                <p:cNvGrpSpPr>
                  <a:grpSpLocks/>
                </p:cNvGrpSpPr>
                <p:nvPr/>
              </p:nvGrpSpPr>
              <p:grpSpPr bwMode="auto">
                <a:xfrm>
                  <a:off x="3692576" y="1742634"/>
                  <a:ext cx="2790379" cy="2796023"/>
                  <a:chOff x="6379729" y="2488774"/>
                  <a:chExt cx="2513016" cy="2513016"/>
                </a:xfrm>
              </p:grpSpPr>
              <p:sp>
                <p:nvSpPr>
                  <p:cNvPr id="19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20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9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96" name="TextBox 65"/>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a:solidFill>
                      <a:prstClr val="white"/>
                    </a:solidFill>
                    <a:latin typeface="微软雅黑" pitchFamily="34" charset="-122"/>
                  </a:rPr>
                  <a:t>标题</a:t>
                </a:r>
                <a:endParaRPr lang="en-US" altLang="zh-CN" sz="1600" dirty="0">
                  <a:solidFill>
                    <a:prstClr val="white"/>
                  </a:solidFill>
                  <a:latin typeface="微软雅黑" pitchFamily="34" charset="-122"/>
                </a:endParaRPr>
              </a:p>
              <a:p>
                <a:pPr algn="ctr"/>
                <a:r>
                  <a:rPr lang="zh-CN" altLang="en-US" sz="1600" dirty="0">
                    <a:solidFill>
                      <a:prstClr val="white"/>
                    </a:solidFill>
                    <a:latin typeface="微软雅黑" pitchFamily="34" charset="-122"/>
                  </a:rPr>
                  <a:t>文字</a:t>
                </a:r>
              </a:p>
            </p:txBody>
          </p:sp>
        </p:grpSp>
        <p:grpSp>
          <p:nvGrpSpPr>
            <p:cNvPr id="103" name="组合 102"/>
            <p:cNvGrpSpPr/>
            <p:nvPr/>
          </p:nvGrpSpPr>
          <p:grpSpPr>
            <a:xfrm>
              <a:off x="2767905" y="1204653"/>
              <a:ext cx="725812" cy="727279"/>
              <a:chOff x="2845016" y="2727979"/>
              <a:chExt cx="1072726" cy="1074895"/>
            </a:xfrm>
          </p:grpSpPr>
          <p:grpSp>
            <p:nvGrpSpPr>
              <p:cNvPr id="137" name="Group 10"/>
              <p:cNvGrpSpPr/>
              <p:nvPr/>
            </p:nvGrpSpPr>
            <p:grpSpPr>
              <a:xfrm>
                <a:off x="2845016" y="2727979"/>
                <a:ext cx="1072726" cy="1074895"/>
                <a:chOff x="3692576" y="1742634"/>
                <a:chExt cx="2790379" cy="2796023"/>
              </a:xfrm>
            </p:grpSpPr>
            <p:grpSp>
              <p:nvGrpSpPr>
                <p:cNvPr id="139" name="组合 79"/>
                <p:cNvGrpSpPr>
                  <a:grpSpLocks/>
                </p:cNvGrpSpPr>
                <p:nvPr/>
              </p:nvGrpSpPr>
              <p:grpSpPr bwMode="auto">
                <a:xfrm>
                  <a:off x="3692576" y="1742634"/>
                  <a:ext cx="2790379" cy="2796023"/>
                  <a:chOff x="6379729" y="2488774"/>
                  <a:chExt cx="2513016" cy="2513016"/>
                </a:xfrm>
              </p:grpSpPr>
              <p:sp>
                <p:nvSpPr>
                  <p:cNvPr id="14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9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40"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38" name="TextBox 59"/>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01</a:t>
                </a:r>
                <a:endParaRPr lang="zh-CN" altLang="en-US" sz="2000" dirty="0">
                  <a:solidFill>
                    <a:prstClr val="white"/>
                  </a:solidFill>
                  <a:latin typeface="微软雅黑" pitchFamily="34" charset="-122"/>
                </a:endParaRPr>
              </a:p>
            </p:txBody>
          </p:sp>
        </p:grpSp>
        <p:grpSp>
          <p:nvGrpSpPr>
            <p:cNvPr id="104" name="组合 103"/>
            <p:cNvGrpSpPr/>
            <p:nvPr/>
          </p:nvGrpSpPr>
          <p:grpSpPr>
            <a:xfrm>
              <a:off x="4023786" y="2191480"/>
              <a:ext cx="725812" cy="727279"/>
              <a:chOff x="2845016" y="2727979"/>
              <a:chExt cx="1072726" cy="1074895"/>
            </a:xfrm>
          </p:grpSpPr>
          <p:grpSp>
            <p:nvGrpSpPr>
              <p:cNvPr id="131" name="Group 10"/>
              <p:cNvGrpSpPr/>
              <p:nvPr/>
            </p:nvGrpSpPr>
            <p:grpSpPr>
              <a:xfrm>
                <a:off x="2845016" y="2727979"/>
                <a:ext cx="1072726" cy="1074895"/>
                <a:chOff x="3692576" y="1742634"/>
                <a:chExt cx="2790379" cy="2796023"/>
              </a:xfrm>
            </p:grpSpPr>
            <p:grpSp>
              <p:nvGrpSpPr>
                <p:cNvPr id="133" name="组合 79"/>
                <p:cNvGrpSpPr>
                  <a:grpSpLocks/>
                </p:cNvGrpSpPr>
                <p:nvPr/>
              </p:nvGrpSpPr>
              <p:grpSpPr bwMode="auto">
                <a:xfrm>
                  <a:off x="3692576" y="1742634"/>
                  <a:ext cx="2790379" cy="2796023"/>
                  <a:chOff x="6379729" y="2488774"/>
                  <a:chExt cx="2513016" cy="2513016"/>
                </a:xfrm>
              </p:grpSpPr>
              <p:sp>
                <p:nvSpPr>
                  <p:cNvPr id="13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3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34"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32" name="TextBox 53"/>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02</a:t>
                </a:r>
                <a:endParaRPr lang="zh-CN" altLang="en-US" sz="2000" dirty="0">
                  <a:solidFill>
                    <a:prstClr val="white"/>
                  </a:solidFill>
                  <a:latin typeface="微软雅黑" pitchFamily="34" charset="-122"/>
                </a:endParaRPr>
              </a:p>
            </p:txBody>
          </p:sp>
        </p:grpSp>
        <p:grpSp>
          <p:nvGrpSpPr>
            <p:cNvPr id="105" name="组合 104"/>
            <p:cNvGrpSpPr/>
            <p:nvPr/>
          </p:nvGrpSpPr>
          <p:grpSpPr>
            <a:xfrm>
              <a:off x="1547568" y="2178763"/>
              <a:ext cx="725812" cy="727279"/>
              <a:chOff x="2845016" y="2727979"/>
              <a:chExt cx="1072726" cy="1074895"/>
            </a:xfrm>
          </p:grpSpPr>
          <p:grpSp>
            <p:nvGrpSpPr>
              <p:cNvPr id="125" name="Group 10"/>
              <p:cNvGrpSpPr/>
              <p:nvPr/>
            </p:nvGrpSpPr>
            <p:grpSpPr>
              <a:xfrm>
                <a:off x="2845016" y="2727979"/>
                <a:ext cx="1072726" cy="1074895"/>
                <a:chOff x="3692576" y="1742634"/>
                <a:chExt cx="2790379" cy="2796023"/>
              </a:xfrm>
            </p:grpSpPr>
            <p:grpSp>
              <p:nvGrpSpPr>
                <p:cNvPr id="127" name="组合 79"/>
                <p:cNvGrpSpPr>
                  <a:grpSpLocks/>
                </p:cNvGrpSpPr>
                <p:nvPr/>
              </p:nvGrpSpPr>
              <p:grpSpPr bwMode="auto">
                <a:xfrm>
                  <a:off x="3692576" y="1742634"/>
                  <a:ext cx="2790379" cy="2796023"/>
                  <a:chOff x="6379729" y="2488774"/>
                  <a:chExt cx="2513016" cy="2513016"/>
                </a:xfrm>
              </p:grpSpPr>
              <p:sp>
                <p:nvSpPr>
                  <p:cNvPr id="1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3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28"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26" name="TextBox 4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03</a:t>
                </a:r>
                <a:endParaRPr lang="zh-CN" altLang="en-US" sz="2000" dirty="0">
                  <a:solidFill>
                    <a:prstClr val="white"/>
                  </a:solidFill>
                  <a:latin typeface="微软雅黑" pitchFamily="34" charset="-122"/>
                </a:endParaRPr>
              </a:p>
            </p:txBody>
          </p:sp>
        </p:grpSp>
        <p:grpSp>
          <p:nvGrpSpPr>
            <p:cNvPr id="106" name="组合 105"/>
            <p:cNvGrpSpPr/>
            <p:nvPr/>
          </p:nvGrpSpPr>
          <p:grpSpPr>
            <a:xfrm>
              <a:off x="2032703" y="3640540"/>
              <a:ext cx="725812" cy="727279"/>
              <a:chOff x="2845016" y="2727979"/>
              <a:chExt cx="1072726" cy="1074895"/>
            </a:xfrm>
          </p:grpSpPr>
          <p:grpSp>
            <p:nvGrpSpPr>
              <p:cNvPr id="119" name="Group 10"/>
              <p:cNvGrpSpPr/>
              <p:nvPr/>
            </p:nvGrpSpPr>
            <p:grpSpPr>
              <a:xfrm>
                <a:off x="2845016" y="2727979"/>
                <a:ext cx="1072726" cy="1074895"/>
                <a:chOff x="3692576" y="1742634"/>
                <a:chExt cx="2790379" cy="2796023"/>
              </a:xfrm>
            </p:grpSpPr>
            <p:grpSp>
              <p:nvGrpSpPr>
                <p:cNvPr id="121" name="组合 79"/>
                <p:cNvGrpSpPr>
                  <a:grpSpLocks/>
                </p:cNvGrpSpPr>
                <p:nvPr/>
              </p:nvGrpSpPr>
              <p:grpSpPr bwMode="auto">
                <a:xfrm>
                  <a:off x="3692576" y="1742634"/>
                  <a:ext cx="2790379" cy="2796023"/>
                  <a:chOff x="6379729" y="2488774"/>
                  <a:chExt cx="2513016" cy="2513016"/>
                </a:xfrm>
              </p:grpSpPr>
              <p:sp>
                <p:nvSpPr>
                  <p:cNvPr id="12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2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22"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20" name="TextBox 4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04</a:t>
                </a:r>
                <a:endParaRPr lang="zh-CN" altLang="en-US" sz="2000" dirty="0">
                  <a:solidFill>
                    <a:prstClr val="white"/>
                  </a:solidFill>
                  <a:latin typeface="微软雅黑" pitchFamily="34" charset="-122"/>
                </a:endParaRPr>
              </a:p>
            </p:txBody>
          </p:sp>
        </p:grpSp>
        <p:grpSp>
          <p:nvGrpSpPr>
            <p:cNvPr id="107" name="组合 106"/>
            <p:cNvGrpSpPr/>
            <p:nvPr/>
          </p:nvGrpSpPr>
          <p:grpSpPr>
            <a:xfrm>
              <a:off x="3538921" y="3640540"/>
              <a:ext cx="725812" cy="727279"/>
              <a:chOff x="2845016" y="2727979"/>
              <a:chExt cx="1072726" cy="1074895"/>
            </a:xfrm>
          </p:grpSpPr>
          <p:grpSp>
            <p:nvGrpSpPr>
              <p:cNvPr id="113" name="Group 10"/>
              <p:cNvGrpSpPr/>
              <p:nvPr/>
            </p:nvGrpSpPr>
            <p:grpSpPr>
              <a:xfrm>
                <a:off x="2845016" y="2727979"/>
                <a:ext cx="1072726" cy="1074895"/>
                <a:chOff x="3692576" y="1742634"/>
                <a:chExt cx="2790379" cy="2796023"/>
              </a:xfrm>
            </p:grpSpPr>
            <p:grpSp>
              <p:nvGrpSpPr>
                <p:cNvPr id="115" name="组合 79"/>
                <p:cNvGrpSpPr>
                  <a:grpSpLocks/>
                </p:cNvGrpSpPr>
                <p:nvPr/>
              </p:nvGrpSpPr>
              <p:grpSpPr bwMode="auto">
                <a:xfrm>
                  <a:off x="3692576" y="1742634"/>
                  <a:ext cx="2790379" cy="2796023"/>
                  <a:chOff x="6379729" y="2488774"/>
                  <a:chExt cx="2513016" cy="2513016"/>
                </a:xfrm>
              </p:grpSpPr>
              <p:sp>
                <p:nvSpPr>
                  <p:cNvPr id="1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1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16"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14" name="TextBox 3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05</a:t>
                </a:r>
                <a:endParaRPr lang="zh-CN" altLang="en-US" sz="2000" dirty="0">
                  <a:solidFill>
                    <a:prstClr val="white"/>
                  </a:solidFill>
                  <a:latin typeface="微软雅黑" pitchFamily="34" charset="-122"/>
                </a:endParaRPr>
              </a:p>
            </p:txBody>
          </p:sp>
        </p:grpSp>
        <p:sp>
          <p:nvSpPr>
            <p:cNvPr id="108" name="TextBox 29"/>
            <p:cNvSpPr txBox="1"/>
            <p:nvPr/>
          </p:nvSpPr>
          <p:spPr>
            <a:xfrm>
              <a:off x="1782166" y="1401616"/>
              <a:ext cx="902811" cy="307777"/>
            </a:xfrm>
            <a:prstGeom prst="rect">
              <a:avLst/>
            </a:prstGeom>
            <a:noFill/>
          </p:spPr>
          <p:txBody>
            <a:bodyPr wrap="none" rtlCol="0">
              <a:spAutoFit/>
            </a:bodyPr>
            <a:lstStyle/>
            <a:p>
              <a:pPr algn="ctr"/>
              <a:r>
                <a:rPr lang="zh-CN" altLang="en-US" dirty="0">
                  <a:solidFill>
                    <a:srgbClr val="7F7F7F"/>
                  </a:solidFill>
                  <a:latin typeface="微软雅黑" pitchFamily="34" charset="-122"/>
                </a:rPr>
                <a:t>标题文字</a:t>
              </a:r>
            </a:p>
          </p:txBody>
        </p:sp>
        <p:sp>
          <p:nvSpPr>
            <p:cNvPr id="109" name="TextBox 30"/>
            <p:cNvSpPr txBox="1"/>
            <p:nvPr/>
          </p:nvSpPr>
          <p:spPr>
            <a:xfrm>
              <a:off x="4844876" y="2418122"/>
              <a:ext cx="902811" cy="307777"/>
            </a:xfrm>
            <a:prstGeom prst="rect">
              <a:avLst/>
            </a:prstGeom>
            <a:noFill/>
          </p:spPr>
          <p:txBody>
            <a:bodyPr wrap="none" rtlCol="0">
              <a:spAutoFit/>
            </a:bodyPr>
            <a:lstStyle/>
            <a:p>
              <a:r>
                <a:rPr lang="zh-CN" altLang="en-US" dirty="0">
                  <a:solidFill>
                    <a:srgbClr val="7F7F7F"/>
                  </a:solidFill>
                  <a:latin typeface="微软雅黑" pitchFamily="34" charset="-122"/>
                </a:rPr>
                <a:t>标题文字</a:t>
              </a:r>
            </a:p>
          </p:txBody>
        </p:sp>
        <p:sp>
          <p:nvSpPr>
            <p:cNvPr id="110" name="TextBox 31"/>
            <p:cNvSpPr txBox="1"/>
            <p:nvPr/>
          </p:nvSpPr>
          <p:spPr>
            <a:xfrm>
              <a:off x="4338218" y="3920157"/>
              <a:ext cx="902811" cy="307777"/>
            </a:xfrm>
            <a:prstGeom prst="rect">
              <a:avLst/>
            </a:prstGeom>
            <a:noFill/>
          </p:spPr>
          <p:txBody>
            <a:bodyPr wrap="none" rtlCol="0">
              <a:spAutoFit/>
            </a:bodyPr>
            <a:lstStyle/>
            <a:p>
              <a:r>
                <a:rPr lang="zh-CN" altLang="en-US" dirty="0">
                  <a:solidFill>
                    <a:srgbClr val="7F7F7F"/>
                  </a:solidFill>
                  <a:latin typeface="微软雅黑" pitchFamily="34" charset="-122"/>
                </a:rPr>
                <a:t>标题文字</a:t>
              </a:r>
            </a:p>
          </p:txBody>
        </p:sp>
        <p:sp>
          <p:nvSpPr>
            <p:cNvPr id="111" name="TextBox 32"/>
            <p:cNvSpPr txBox="1"/>
            <p:nvPr/>
          </p:nvSpPr>
          <p:spPr>
            <a:xfrm>
              <a:off x="472898" y="2451600"/>
              <a:ext cx="955711" cy="307777"/>
            </a:xfrm>
            <a:prstGeom prst="rect">
              <a:avLst/>
            </a:prstGeom>
            <a:noFill/>
          </p:spPr>
          <p:txBody>
            <a:bodyPr wrap="none" rtlCol="0">
              <a:spAutoFit/>
            </a:bodyPr>
            <a:lstStyle/>
            <a:p>
              <a:pPr algn="ctr"/>
              <a:r>
                <a:rPr lang="zh-CN" altLang="en-US" dirty="0">
                  <a:solidFill>
                    <a:srgbClr val="7F7F7F"/>
                  </a:solidFill>
                  <a:latin typeface="微软雅黑" pitchFamily="34" charset="-122"/>
                </a:rPr>
                <a:t>标题文字 </a:t>
              </a:r>
            </a:p>
          </p:txBody>
        </p:sp>
        <p:sp>
          <p:nvSpPr>
            <p:cNvPr id="112" name="TextBox 33"/>
            <p:cNvSpPr txBox="1"/>
            <p:nvPr/>
          </p:nvSpPr>
          <p:spPr>
            <a:xfrm>
              <a:off x="1009878" y="3870314"/>
              <a:ext cx="902811" cy="307777"/>
            </a:xfrm>
            <a:prstGeom prst="rect">
              <a:avLst/>
            </a:prstGeom>
            <a:noFill/>
          </p:spPr>
          <p:txBody>
            <a:bodyPr wrap="none" rtlCol="0">
              <a:spAutoFit/>
            </a:bodyPr>
            <a:lstStyle/>
            <a:p>
              <a:pPr algn="ctr"/>
              <a:r>
                <a:rPr lang="zh-CN" altLang="en-US" dirty="0">
                  <a:solidFill>
                    <a:srgbClr val="7F7F7F"/>
                  </a:solidFill>
                  <a:latin typeface="微软雅黑" pitchFamily="34" charset="-122"/>
                </a:rPr>
                <a:t>标题文字</a:t>
              </a:r>
            </a:p>
          </p:txBody>
        </p:sp>
      </p:grpSp>
      <p:grpSp>
        <p:nvGrpSpPr>
          <p:cNvPr id="201" name="组合 200"/>
          <p:cNvGrpSpPr/>
          <p:nvPr/>
        </p:nvGrpSpPr>
        <p:grpSpPr>
          <a:xfrm>
            <a:off x="6120602" y="1705519"/>
            <a:ext cx="2528098" cy="2344322"/>
            <a:chOff x="763742" y="1605380"/>
            <a:chExt cx="2528098" cy="2344322"/>
          </a:xfrm>
        </p:grpSpPr>
        <p:sp>
          <p:nvSpPr>
            <p:cNvPr id="202" name="TextBox 71"/>
            <p:cNvSpPr txBox="1"/>
            <p:nvPr/>
          </p:nvSpPr>
          <p:spPr>
            <a:xfrm>
              <a:off x="763742" y="2164598"/>
              <a:ext cx="2528098" cy="1785104"/>
            </a:xfrm>
            <a:prstGeom prst="rect">
              <a:avLst/>
            </a:prstGeom>
            <a:noFill/>
          </p:spPr>
          <p:txBody>
            <a:bodyPr wrap="square" rtlCol="0">
              <a:spAutoFit/>
            </a:bodyPr>
            <a:lstStyle/>
            <a:p>
              <a:pPr>
                <a:defRPr/>
              </a:pP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a:t>
              </a:r>
              <a:endParaRPr lang="en-US" altLang="zh-CN" sz="1000" kern="0" dirty="0">
                <a:solidFill>
                  <a:srgbClr val="7F7F7F"/>
                </a:solidFill>
                <a:latin typeface="微软雅黑" panose="020B0503020204020204" pitchFamily="34" charset="-122"/>
              </a:endParaRPr>
            </a:p>
            <a:p>
              <a:pPr>
                <a:defRPr/>
              </a:pPr>
              <a:endParaRPr lang="en-US" altLang="zh-CN" sz="1000" kern="0" dirty="0">
                <a:solidFill>
                  <a:srgbClr val="7F7F7F"/>
                </a:solidFill>
                <a:latin typeface="微软雅黑" panose="020B0503020204020204" pitchFamily="34" charset="-122"/>
              </a:endParaRPr>
            </a:p>
            <a:p>
              <a:pPr defTabSz="914400">
                <a:defRPr/>
              </a:pPr>
              <a:endParaRPr lang="en-US" altLang="zh-CN" sz="1000" kern="0" dirty="0">
                <a:solidFill>
                  <a:srgbClr val="7F7F7F"/>
                </a:solidFill>
                <a:latin typeface="微软雅黑" panose="020B0503020204020204" pitchFamily="34" charset="-122"/>
              </a:endParaRPr>
            </a:p>
            <a:p>
              <a:pPr defTabSz="914400">
                <a:defRPr/>
              </a:pPr>
              <a:endParaRPr lang="en-US" altLang="zh-CN" sz="1000" kern="0" dirty="0">
                <a:solidFill>
                  <a:srgbClr val="7F7F7F"/>
                </a:solidFill>
                <a:latin typeface="微软雅黑" panose="020B0503020204020204" pitchFamily="34" charset="-122"/>
              </a:endParaRPr>
            </a:p>
          </p:txBody>
        </p:sp>
        <p:grpSp>
          <p:nvGrpSpPr>
            <p:cNvPr id="203" name="组合 202"/>
            <p:cNvGrpSpPr/>
            <p:nvPr/>
          </p:nvGrpSpPr>
          <p:grpSpPr>
            <a:xfrm>
              <a:off x="866278" y="1605380"/>
              <a:ext cx="1134214" cy="385763"/>
              <a:chOff x="4452173" y="720606"/>
              <a:chExt cx="1134214" cy="385763"/>
            </a:xfrm>
          </p:grpSpPr>
          <p:grpSp>
            <p:nvGrpSpPr>
              <p:cNvPr id="204" name="组合 203"/>
              <p:cNvGrpSpPr/>
              <p:nvPr/>
            </p:nvGrpSpPr>
            <p:grpSpPr>
              <a:xfrm>
                <a:off x="4452173" y="720606"/>
                <a:ext cx="1134214" cy="385763"/>
                <a:chOff x="2099498" y="1186788"/>
                <a:chExt cx="1134214" cy="385763"/>
              </a:xfrm>
            </p:grpSpPr>
            <p:sp>
              <p:nvSpPr>
                <p:cNvPr id="206" name="圆角矩形 20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07" name="圆角矩形 206"/>
                <p:cNvSpPr/>
                <p:nvPr/>
              </p:nvSpPr>
              <p:spPr>
                <a:xfrm>
                  <a:off x="2163904" y="1212584"/>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205" name="矩形 204"/>
              <p:cNvSpPr/>
              <p:nvPr/>
            </p:nvSpPr>
            <p:spPr>
              <a:xfrm>
                <a:off x="4516579" y="759599"/>
                <a:ext cx="1005404" cy="338554"/>
              </a:xfrm>
              <a:prstGeom prst="rect">
                <a:avLst/>
              </a:prstGeom>
            </p:spPr>
            <p:txBody>
              <a:bodyPr wrap="none">
                <a:spAutoFit/>
              </a:bodyPr>
              <a:lstStyle/>
              <a:p>
                <a:pPr algn="ctr"/>
                <a:r>
                  <a:rPr lang="zh-CN" altLang="en-US" sz="1600" dirty="0">
                    <a:solidFill>
                      <a:prstClr val="white"/>
                    </a:solidFill>
                    <a:latin typeface="微软雅黑" panose="020B0503020204020204" pitchFamily="34" charset="-122"/>
                  </a:rPr>
                  <a:t>添加标题</a:t>
                </a:r>
              </a:p>
            </p:txBody>
          </p:sp>
        </p:grpSp>
      </p:grpSp>
    </p:spTree>
    <p:extLst>
      <p:ext uri="{BB962C8B-B14F-4D97-AF65-F5344CB8AC3E}">
        <p14:creationId xmlns:p14="http://schemas.microsoft.com/office/powerpoint/2010/main" val="64420180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01"/>
                                        </p:tgtEl>
                                        <p:attrNameLst>
                                          <p:attrName>style.visibility</p:attrName>
                                        </p:attrNameLst>
                                      </p:cBhvr>
                                      <p:to>
                                        <p:strVal val="visible"/>
                                      </p:to>
                                    </p:set>
                                    <p:anim calcmode="lin" valueType="num">
                                      <p:cBhvr additive="base">
                                        <p:cTn id="13" dur="500" fill="hold"/>
                                        <p:tgtEl>
                                          <p:spTgt spid="201"/>
                                        </p:tgtEl>
                                        <p:attrNameLst>
                                          <p:attrName>ppt_x</p:attrName>
                                        </p:attrNameLst>
                                      </p:cBhvr>
                                      <p:tavLst>
                                        <p:tav tm="0">
                                          <p:val>
                                            <p:strVal val="#ppt_x"/>
                                          </p:val>
                                        </p:tav>
                                        <p:tav tm="100000">
                                          <p:val>
                                            <p:strVal val="#ppt_x"/>
                                          </p:val>
                                        </p:tav>
                                      </p:tavLst>
                                    </p:anim>
                                    <p:anim calcmode="lin" valueType="num">
                                      <p:cBhvr additive="base">
                                        <p:cTn id="14" dur="500" fill="hold"/>
                                        <p:tgtEl>
                                          <p:spTgt spid="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任意多边形 96"/>
          <p:cNvSpPr/>
          <p:nvPr/>
        </p:nvSpPr>
        <p:spPr>
          <a:xfrm>
            <a:off x="2615377" y="1750172"/>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solidFill>
                <a:prstClr val="white"/>
              </a:solidFill>
            </a:endParaRPr>
          </a:p>
        </p:txBody>
      </p:sp>
      <p:sp>
        <p:nvSpPr>
          <p:cNvPr id="100" name="椭圆 99"/>
          <p:cNvSpPr/>
          <p:nvPr/>
        </p:nvSpPr>
        <p:spPr>
          <a:xfrm>
            <a:off x="3709803" y="2426321"/>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04" name="文本框 15"/>
          <p:cNvSpPr txBox="1">
            <a:spLocks noChangeArrowheads="1"/>
          </p:cNvSpPr>
          <p:nvPr/>
        </p:nvSpPr>
        <p:spPr bwMode="auto">
          <a:xfrm>
            <a:off x="3910465" y="3034688"/>
            <a:ext cx="1210588" cy="400110"/>
          </a:xfrm>
          <a:prstGeom prst="rect">
            <a:avLst/>
          </a:prstGeom>
          <a:noFill/>
          <a:ln w="9525">
            <a:noFill/>
            <a:miter lim="800000"/>
            <a:headEnd/>
            <a:tailEnd/>
          </a:ln>
        </p:spPr>
        <p:txBody>
          <a:bodyPr wrap="none">
            <a:spAutoFit/>
          </a:bodyPr>
          <a:lstStyle/>
          <a:p>
            <a:r>
              <a:rPr lang="zh-CN" altLang="en-US" sz="2000" dirty="0">
                <a:solidFill>
                  <a:schemeClr val="tx2"/>
                </a:solidFill>
                <a:latin typeface="微软雅黑" pitchFamily="34" charset="-122"/>
              </a:rPr>
              <a:t>标题文字</a:t>
            </a:r>
          </a:p>
        </p:txBody>
      </p:sp>
      <p:sp>
        <p:nvSpPr>
          <p:cNvPr id="107" name="椭圆 106"/>
          <p:cNvSpPr/>
          <p:nvPr/>
        </p:nvSpPr>
        <p:spPr>
          <a:xfrm>
            <a:off x="5073266" y="1306514"/>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09" name="文本框 16"/>
          <p:cNvSpPr txBox="1">
            <a:spLocks noChangeArrowheads="1"/>
          </p:cNvSpPr>
          <p:nvPr/>
        </p:nvSpPr>
        <p:spPr bwMode="auto">
          <a:xfrm>
            <a:off x="5233784" y="1771777"/>
            <a:ext cx="954107" cy="323165"/>
          </a:xfrm>
          <a:prstGeom prst="rect">
            <a:avLst/>
          </a:prstGeom>
          <a:noFill/>
          <a:ln w="9525">
            <a:noFill/>
            <a:miter lim="800000"/>
            <a:headEnd/>
            <a:tailEnd/>
          </a:ln>
        </p:spPr>
        <p:txBody>
          <a:bodyPr wrap="none">
            <a:spAutoFit/>
          </a:bodyPr>
          <a:lstStyle/>
          <a:p>
            <a:r>
              <a:rPr lang="zh-CN" altLang="en-US" sz="1500" dirty="0">
                <a:solidFill>
                  <a:schemeClr val="tx2"/>
                </a:solidFill>
                <a:latin typeface="微软雅黑" pitchFamily="34" charset="-122"/>
              </a:rPr>
              <a:t>标题文字</a:t>
            </a:r>
          </a:p>
        </p:txBody>
      </p:sp>
      <p:sp>
        <p:nvSpPr>
          <p:cNvPr id="112" name="椭圆 111"/>
          <p:cNvSpPr/>
          <p:nvPr/>
        </p:nvSpPr>
        <p:spPr>
          <a:xfrm>
            <a:off x="2197099" y="1584689"/>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0" name="椭圆 129"/>
          <p:cNvSpPr/>
          <p:nvPr/>
        </p:nvSpPr>
        <p:spPr>
          <a:xfrm>
            <a:off x="2108773" y="3221252"/>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3" name="椭圆 132"/>
          <p:cNvSpPr/>
          <p:nvPr/>
        </p:nvSpPr>
        <p:spPr>
          <a:xfrm>
            <a:off x="5796115" y="3131911"/>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4" name="文本框 19"/>
          <p:cNvSpPr txBox="1">
            <a:spLocks noChangeArrowheads="1"/>
          </p:cNvSpPr>
          <p:nvPr/>
        </p:nvSpPr>
        <p:spPr bwMode="auto">
          <a:xfrm>
            <a:off x="5925581" y="3577411"/>
            <a:ext cx="954107" cy="323165"/>
          </a:xfrm>
          <a:prstGeom prst="rect">
            <a:avLst/>
          </a:prstGeom>
          <a:noFill/>
          <a:ln w="9525">
            <a:noFill/>
            <a:miter lim="800000"/>
            <a:headEnd/>
            <a:tailEnd/>
          </a:ln>
        </p:spPr>
        <p:txBody>
          <a:bodyPr wrap="none">
            <a:spAutoFit/>
          </a:bodyPr>
          <a:lstStyle/>
          <a:p>
            <a:r>
              <a:rPr lang="zh-CN" altLang="en-US" sz="1500" dirty="0">
                <a:solidFill>
                  <a:schemeClr val="tx2"/>
                </a:solidFill>
                <a:latin typeface="微软雅黑" pitchFamily="34" charset="-122"/>
              </a:rPr>
              <a:t>标题文字</a:t>
            </a:r>
          </a:p>
        </p:txBody>
      </p:sp>
      <p:sp>
        <p:nvSpPr>
          <p:cNvPr id="135" name="椭圆 134"/>
          <p:cNvSpPr/>
          <p:nvPr/>
        </p:nvSpPr>
        <p:spPr>
          <a:xfrm>
            <a:off x="5160577" y="4055777"/>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6" name="椭圆 135"/>
          <p:cNvSpPr/>
          <p:nvPr/>
        </p:nvSpPr>
        <p:spPr>
          <a:xfrm>
            <a:off x="1349375" y="2800944"/>
            <a:ext cx="506604" cy="506603"/>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7" name="椭圆 136"/>
          <p:cNvSpPr/>
          <p:nvPr/>
        </p:nvSpPr>
        <p:spPr>
          <a:xfrm>
            <a:off x="6709829" y="1722761"/>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8" name="椭圆 137"/>
          <p:cNvSpPr/>
          <p:nvPr/>
        </p:nvSpPr>
        <p:spPr>
          <a:xfrm>
            <a:off x="7333185" y="3358309"/>
            <a:ext cx="336044" cy="336044"/>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9" name="椭圆 138"/>
          <p:cNvSpPr/>
          <p:nvPr/>
        </p:nvSpPr>
        <p:spPr>
          <a:xfrm>
            <a:off x="3814372" y="1446617"/>
            <a:ext cx="465994" cy="465994"/>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40" name="文本框 19"/>
          <p:cNvSpPr txBox="1">
            <a:spLocks noChangeArrowheads="1"/>
          </p:cNvSpPr>
          <p:nvPr/>
        </p:nvSpPr>
        <p:spPr bwMode="auto">
          <a:xfrm>
            <a:off x="2229655" y="1946980"/>
            <a:ext cx="954107" cy="323165"/>
          </a:xfrm>
          <a:prstGeom prst="rect">
            <a:avLst/>
          </a:prstGeom>
          <a:noFill/>
          <a:ln w="9525">
            <a:noFill/>
            <a:miter lim="800000"/>
            <a:headEnd/>
            <a:tailEnd/>
          </a:ln>
        </p:spPr>
        <p:txBody>
          <a:bodyPr wrap="none">
            <a:spAutoFit/>
          </a:bodyPr>
          <a:lstStyle/>
          <a:p>
            <a:r>
              <a:rPr lang="zh-CN" altLang="en-US" sz="1500" dirty="0">
                <a:solidFill>
                  <a:schemeClr val="tx2"/>
                </a:solidFill>
                <a:latin typeface="微软雅黑" pitchFamily="34" charset="-122"/>
              </a:rPr>
              <a:t>标题文字</a:t>
            </a:r>
          </a:p>
        </p:txBody>
      </p:sp>
      <p:sp>
        <p:nvSpPr>
          <p:cNvPr id="141" name="文本框 16"/>
          <p:cNvSpPr txBox="1">
            <a:spLocks noChangeArrowheads="1"/>
          </p:cNvSpPr>
          <p:nvPr/>
        </p:nvSpPr>
        <p:spPr bwMode="auto">
          <a:xfrm>
            <a:off x="2183501" y="3587063"/>
            <a:ext cx="954107" cy="323165"/>
          </a:xfrm>
          <a:prstGeom prst="rect">
            <a:avLst/>
          </a:prstGeom>
          <a:noFill/>
          <a:ln w="9525">
            <a:noFill/>
            <a:miter lim="800000"/>
            <a:headEnd/>
            <a:tailEnd/>
          </a:ln>
        </p:spPr>
        <p:txBody>
          <a:bodyPr wrap="none">
            <a:spAutoFit/>
          </a:bodyPr>
          <a:lstStyle/>
          <a:p>
            <a:r>
              <a:rPr lang="zh-CN" altLang="en-US" sz="1500" dirty="0">
                <a:solidFill>
                  <a:schemeClr val="tx2"/>
                </a:solidFill>
                <a:latin typeface="微软雅黑" pitchFamily="34" charset="-122"/>
              </a:rPr>
              <a:t>标题文字</a:t>
            </a:r>
          </a:p>
        </p:txBody>
      </p:sp>
      <p:sp>
        <p:nvSpPr>
          <p:cNvPr id="22"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23"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724877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p:cTn id="19" dur="500" fill="hold"/>
                                        <p:tgtEl>
                                          <p:spTgt spid="104"/>
                                        </p:tgtEl>
                                        <p:attrNameLst>
                                          <p:attrName>ppt_w</p:attrName>
                                        </p:attrNameLst>
                                      </p:cBhvr>
                                      <p:tavLst>
                                        <p:tav tm="0">
                                          <p:val>
                                            <p:fltVal val="0"/>
                                          </p:val>
                                        </p:tav>
                                        <p:tav tm="100000">
                                          <p:val>
                                            <p:strVal val="#ppt_w"/>
                                          </p:val>
                                        </p:tav>
                                      </p:tavLst>
                                    </p:anim>
                                    <p:anim calcmode="lin" valueType="num">
                                      <p:cBhvr>
                                        <p:cTn id="20" dur="500" fill="hold"/>
                                        <p:tgtEl>
                                          <p:spTgt spid="104"/>
                                        </p:tgtEl>
                                        <p:attrNameLst>
                                          <p:attrName>ppt_h</p:attrName>
                                        </p:attrNameLst>
                                      </p:cBhvr>
                                      <p:tavLst>
                                        <p:tav tm="0">
                                          <p:val>
                                            <p:fltVal val="0"/>
                                          </p:val>
                                        </p:tav>
                                        <p:tav tm="100000">
                                          <p:val>
                                            <p:strVal val="#ppt_h"/>
                                          </p:val>
                                        </p:tav>
                                      </p:tavLst>
                                    </p:anim>
                                    <p:animEffect transition="in" filter="fade">
                                      <p:cBhvr>
                                        <p:cTn id="21" dur="500"/>
                                        <p:tgtEl>
                                          <p:spTgt spid="10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500" fill="hold"/>
                                        <p:tgtEl>
                                          <p:spTgt spid="107"/>
                                        </p:tgtEl>
                                        <p:attrNameLst>
                                          <p:attrName>ppt_w</p:attrName>
                                        </p:attrNameLst>
                                      </p:cBhvr>
                                      <p:tavLst>
                                        <p:tav tm="0">
                                          <p:val>
                                            <p:fltVal val="0"/>
                                          </p:val>
                                        </p:tav>
                                        <p:tav tm="100000">
                                          <p:val>
                                            <p:strVal val="#ppt_w"/>
                                          </p:val>
                                        </p:tav>
                                      </p:tavLst>
                                    </p:anim>
                                    <p:anim calcmode="lin" valueType="num">
                                      <p:cBhvr>
                                        <p:cTn id="26" dur="500" fill="hold"/>
                                        <p:tgtEl>
                                          <p:spTgt spid="107"/>
                                        </p:tgtEl>
                                        <p:attrNameLst>
                                          <p:attrName>ppt_h</p:attrName>
                                        </p:attrNameLst>
                                      </p:cBhvr>
                                      <p:tavLst>
                                        <p:tav tm="0">
                                          <p:val>
                                            <p:fltVal val="0"/>
                                          </p:val>
                                        </p:tav>
                                        <p:tav tm="100000">
                                          <p:val>
                                            <p:strVal val="#ppt_h"/>
                                          </p:val>
                                        </p:tav>
                                      </p:tavLst>
                                    </p:anim>
                                    <p:animEffect transition="in" filter="fade">
                                      <p:cBhvr>
                                        <p:cTn id="27" dur="500"/>
                                        <p:tgtEl>
                                          <p:spTgt spid="10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cBhvr>
                                        <p:cTn id="31" dur="500" fill="hold"/>
                                        <p:tgtEl>
                                          <p:spTgt spid="109"/>
                                        </p:tgtEl>
                                        <p:attrNameLst>
                                          <p:attrName>ppt_w</p:attrName>
                                        </p:attrNameLst>
                                      </p:cBhvr>
                                      <p:tavLst>
                                        <p:tav tm="0">
                                          <p:val>
                                            <p:fltVal val="0"/>
                                          </p:val>
                                        </p:tav>
                                        <p:tav tm="100000">
                                          <p:val>
                                            <p:strVal val="#ppt_w"/>
                                          </p:val>
                                        </p:tav>
                                      </p:tavLst>
                                    </p:anim>
                                    <p:anim calcmode="lin" valueType="num">
                                      <p:cBhvr>
                                        <p:cTn id="32" dur="500" fill="hold"/>
                                        <p:tgtEl>
                                          <p:spTgt spid="109"/>
                                        </p:tgtEl>
                                        <p:attrNameLst>
                                          <p:attrName>ppt_h</p:attrName>
                                        </p:attrNameLst>
                                      </p:cBhvr>
                                      <p:tavLst>
                                        <p:tav tm="0">
                                          <p:val>
                                            <p:fltVal val="0"/>
                                          </p:val>
                                        </p:tav>
                                        <p:tav tm="100000">
                                          <p:val>
                                            <p:strVal val="#ppt_h"/>
                                          </p:val>
                                        </p:tav>
                                      </p:tavLst>
                                    </p:anim>
                                    <p:animEffect transition="in" filter="fade">
                                      <p:cBhvr>
                                        <p:cTn id="33" dur="500"/>
                                        <p:tgtEl>
                                          <p:spTgt spid="10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anim calcmode="lin" valueType="num">
                                      <p:cBhvr>
                                        <p:cTn id="37" dur="500" fill="hold"/>
                                        <p:tgtEl>
                                          <p:spTgt spid="112"/>
                                        </p:tgtEl>
                                        <p:attrNameLst>
                                          <p:attrName>ppt_w</p:attrName>
                                        </p:attrNameLst>
                                      </p:cBhvr>
                                      <p:tavLst>
                                        <p:tav tm="0">
                                          <p:val>
                                            <p:fltVal val="0"/>
                                          </p:val>
                                        </p:tav>
                                        <p:tav tm="100000">
                                          <p:val>
                                            <p:strVal val="#ppt_w"/>
                                          </p:val>
                                        </p:tav>
                                      </p:tavLst>
                                    </p:anim>
                                    <p:anim calcmode="lin" valueType="num">
                                      <p:cBhvr>
                                        <p:cTn id="38" dur="500" fill="hold"/>
                                        <p:tgtEl>
                                          <p:spTgt spid="112"/>
                                        </p:tgtEl>
                                        <p:attrNameLst>
                                          <p:attrName>ppt_h</p:attrName>
                                        </p:attrNameLst>
                                      </p:cBhvr>
                                      <p:tavLst>
                                        <p:tav tm="0">
                                          <p:val>
                                            <p:fltVal val="0"/>
                                          </p:val>
                                        </p:tav>
                                        <p:tav tm="100000">
                                          <p:val>
                                            <p:strVal val="#ppt_h"/>
                                          </p:val>
                                        </p:tav>
                                      </p:tavLst>
                                    </p:anim>
                                    <p:animEffect transition="in" filter="fade">
                                      <p:cBhvr>
                                        <p:cTn id="39" dur="500"/>
                                        <p:tgtEl>
                                          <p:spTgt spid="11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p:cTn id="43" dur="500" fill="hold"/>
                                        <p:tgtEl>
                                          <p:spTgt spid="130"/>
                                        </p:tgtEl>
                                        <p:attrNameLst>
                                          <p:attrName>ppt_w</p:attrName>
                                        </p:attrNameLst>
                                      </p:cBhvr>
                                      <p:tavLst>
                                        <p:tav tm="0">
                                          <p:val>
                                            <p:fltVal val="0"/>
                                          </p:val>
                                        </p:tav>
                                        <p:tav tm="100000">
                                          <p:val>
                                            <p:strVal val="#ppt_w"/>
                                          </p:val>
                                        </p:tav>
                                      </p:tavLst>
                                    </p:anim>
                                    <p:anim calcmode="lin" valueType="num">
                                      <p:cBhvr>
                                        <p:cTn id="44" dur="500" fill="hold"/>
                                        <p:tgtEl>
                                          <p:spTgt spid="130"/>
                                        </p:tgtEl>
                                        <p:attrNameLst>
                                          <p:attrName>ppt_h</p:attrName>
                                        </p:attrNameLst>
                                      </p:cBhvr>
                                      <p:tavLst>
                                        <p:tav tm="0">
                                          <p:val>
                                            <p:fltVal val="0"/>
                                          </p:val>
                                        </p:tav>
                                        <p:tav tm="100000">
                                          <p:val>
                                            <p:strVal val="#ppt_h"/>
                                          </p:val>
                                        </p:tav>
                                      </p:tavLst>
                                    </p:anim>
                                    <p:animEffect transition="in" filter="fade">
                                      <p:cBhvr>
                                        <p:cTn id="45" dur="500"/>
                                        <p:tgtEl>
                                          <p:spTgt spid="13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33"/>
                                        </p:tgtEl>
                                        <p:attrNameLst>
                                          <p:attrName>style.visibility</p:attrName>
                                        </p:attrNameLst>
                                      </p:cBhvr>
                                      <p:to>
                                        <p:strVal val="visible"/>
                                      </p:to>
                                    </p:set>
                                    <p:anim calcmode="lin" valueType="num">
                                      <p:cBhvr>
                                        <p:cTn id="49" dur="500" fill="hold"/>
                                        <p:tgtEl>
                                          <p:spTgt spid="133"/>
                                        </p:tgtEl>
                                        <p:attrNameLst>
                                          <p:attrName>ppt_w</p:attrName>
                                        </p:attrNameLst>
                                      </p:cBhvr>
                                      <p:tavLst>
                                        <p:tav tm="0">
                                          <p:val>
                                            <p:fltVal val="0"/>
                                          </p:val>
                                        </p:tav>
                                        <p:tav tm="100000">
                                          <p:val>
                                            <p:strVal val="#ppt_w"/>
                                          </p:val>
                                        </p:tav>
                                      </p:tavLst>
                                    </p:anim>
                                    <p:anim calcmode="lin" valueType="num">
                                      <p:cBhvr>
                                        <p:cTn id="50" dur="500" fill="hold"/>
                                        <p:tgtEl>
                                          <p:spTgt spid="133"/>
                                        </p:tgtEl>
                                        <p:attrNameLst>
                                          <p:attrName>ppt_h</p:attrName>
                                        </p:attrNameLst>
                                      </p:cBhvr>
                                      <p:tavLst>
                                        <p:tav tm="0">
                                          <p:val>
                                            <p:fltVal val="0"/>
                                          </p:val>
                                        </p:tav>
                                        <p:tav tm="100000">
                                          <p:val>
                                            <p:strVal val="#ppt_h"/>
                                          </p:val>
                                        </p:tav>
                                      </p:tavLst>
                                    </p:anim>
                                    <p:animEffect transition="in" filter="fade">
                                      <p:cBhvr>
                                        <p:cTn id="51" dur="500"/>
                                        <p:tgtEl>
                                          <p:spTgt spid="133"/>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Effect transition="in" filter="fade">
                                      <p:cBhvr>
                                        <p:cTn id="57" dur="500"/>
                                        <p:tgtEl>
                                          <p:spTgt spid="13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35"/>
                                        </p:tgtEl>
                                        <p:attrNameLst>
                                          <p:attrName>style.visibility</p:attrName>
                                        </p:attrNameLst>
                                      </p:cBhvr>
                                      <p:to>
                                        <p:strVal val="visible"/>
                                      </p:to>
                                    </p:set>
                                    <p:anim calcmode="lin" valueType="num">
                                      <p:cBhvr>
                                        <p:cTn id="61" dur="500" fill="hold"/>
                                        <p:tgtEl>
                                          <p:spTgt spid="135"/>
                                        </p:tgtEl>
                                        <p:attrNameLst>
                                          <p:attrName>ppt_w</p:attrName>
                                        </p:attrNameLst>
                                      </p:cBhvr>
                                      <p:tavLst>
                                        <p:tav tm="0">
                                          <p:val>
                                            <p:fltVal val="0"/>
                                          </p:val>
                                        </p:tav>
                                        <p:tav tm="100000">
                                          <p:val>
                                            <p:strVal val="#ppt_w"/>
                                          </p:val>
                                        </p:tav>
                                      </p:tavLst>
                                    </p:anim>
                                    <p:anim calcmode="lin" valueType="num">
                                      <p:cBhvr>
                                        <p:cTn id="62" dur="500" fill="hold"/>
                                        <p:tgtEl>
                                          <p:spTgt spid="135"/>
                                        </p:tgtEl>
                                        <p:attrNameLst>
                                          <p:attrName>ppt_h</p:attrName>
                                        </p:attrNameLst>
                                      </p:cBhvr>
                                      <p:tavLst>
                                        <p:tav tm="0">
                                          <p:val>
                                            <p:fltVal val="0"/>
                                          </p:val>
                                        </p:tav>
                                        <p:tav tm="100000">
                                          <p:val>
                                            <p:strVal val="#ppt_h"/>
                                          </p:val>
                                        </p:tav>
                                      </p:tavLst>
                                    </p:anim>
                                    <p:animEffect transition="in" filter="fade">
                                      <p:cBhvr>
                                        <p:cTn id="63" dur="500"/>
                                        <p:tgtEl>
                                          <p:spTgt spid="135"/>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36"/>
                                        </p:tgtEl>
                                        <p:attrNameLst>
                                          <p:attrName>style.visibility</p:attrName>
                                        </p:attrNameLst>
                                      </p:cBhvr>
                                      <p:to>
                                        <p:strVal val="visible"/>
                                      </p:to>
                                    </p:set>
                                    <p:anim calcmode="lin" valueType="num">
                                      <p:cBhvr>
                                        <p:cTn id="67" dur="500" fill="hold"/>
                                        <p:tgtEl>
                                          <p:spTgt spid="136"/>
                                        </p:tgtEl>
                                        <p:attrNameLst>
                                          <p:attrName>ppt_w</p:attrName>
                                        </p:attrNameLst>
                                      </p:cBhvr>
                                      <p:tavLst>
                                        <p:tav tm="0">
                                          <p:val>
                                            <p:fltVal val="0"/>
                                          </p:val>
                                        </p:tav>
                                        <p:tav tm="100000">
                                          <p:val>
                                            <p:strVal val="#ppt_w"/>
                                          </p:val>
                                        </p:tav>
                                      </p:tavLst>
                                    </p:anim>
                                    <p:anim calcmode="lin" valueType="num">
                                      <p:cBhvr>
                                        <p:cTn id="68" dur="500" fill="hold"/>
                                        <p:tgtEl>
                                          <p:spTgt spid="136"/>
                                        </p:tgtEl>
                                        <p:attrNameLst>
                                          <p:attrName>ppt_h</p:attrName>
                                        </p:attrNameLst>
                                      </p:cBhvr>
                                      <p:tavLst>
                                        <p:tav tm="0">
                                          <p:val>
                                            <p:fltVal val="0"/>
                                          </p:val>
                                        </p:tav>
                                        <p:tav tm="100000">
                                          <p:val>
                                            <p:strVal val="#ppt_h"/>
                                          </p:val>
                                        </p:tav>
                                      </p:tavLst>
                                    </p:anim>
                                    <p:animEffect transition="in" filter="fade">
                                      <p:cBhvr>
                                        <p:cTn id="69" dur="500"/>
                                        <p:tgtEl>
                                          <p:spTgt spid="13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37"/>
                                        </p:tgtEl>
                                        <p:attrNameLst>
                                          <p:attrName>style.visibility</p:attrName>
                                        </p:attrNameLst>
                                      </p:cBhvr>
                                      <p:to>
                                        <p:strVal val="visible"/>
                                      </p:to>
                                    </p:set>
                                    <p:anim calcmode="lin" valueType="num">
                                      <p:cBhvr>
                                        <p:cTn id="73" dur="500" fill="hold"/>
                                        <p:tgtEl>
                                          <p:spTgt spid="137"/>
                                        </p:tgtEl>
                                        <p:attrNameLst>
                                          <p:attrName>ppt_w</p:attrName>
                                        </p:attrNameLst>
                                      </p:cBhvr>
                                      <p:tavLst>
                                        <p:tav tm="0">
                                          <p:val>
                                            <p:fltVal val="0"/>
                                          </p:val>
                                        </p:tav>
                                        <p:tav tm="100000">
                                          <p:val>
                                            <p:strVal val="#ppt_w"/>
                                          </p:val>
                                        </p:tav>
                                      </p:tavLst>
                                    </p:anim>
                                    <p:anim calcmode="lin" valueType="num">
                                      <p:cBhvr>
                                        <p:cTn id="74" dur="500" fill="hold"/>
                                        <p:tgtEl>
                                          <p:spTgt spid="137"/>
                                        </p:tgtEl>
                                        <p:attrNameLst>
                                          <p:attrName>ppt_h</p:attrName>
                                        </p:attrNameLst>
                                      </p:cBhvr>
                                      <p:tavLst>
                                        <p:tav tm="0">
                                          <p:val>
                                            <p:fltVal val="0"/>
                                          </p:val>
                                        </p:tav>
                                        <p:tav tm="100000">
                                          <p:val>
                                            <p:strVal val="#ppt_h"/>
                                          </p:val>
                                        </p:tav>
                                      </p:tavLst>
                                    </p:anim>
                                    <p:animEffect transition="in" filter="fade">
                                      <p:cBhvr>
                                        <p:cTn id="75" dur="500"/>
                                        <p:tgtEl>
                                          <p:spTgt spid="137"/>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38"/>
                                        </p:tgtEl>
                                        <p:attrNameLst>
                                          <p:attrName>style.visibility</p:attrName>
                                        </p:attrNameLst>
                                      </p:cBhvr>
                                      <p:to>
                                        <p:strVal val="visible"/>
                                      </p:to>
                                    </p:set>
                                    <p:anim calcmode="lin" valueType="num">
                                      <p:cBhvr>
                                        <p:cTn id="79" dur="500" fill="hold"/>
                                        <p:tgtEl>
                                          <p:spTgt spid="138"/>
                                        </p:tgtEl>
                                        <p:attrNameLst>
                                          <p:attrName>ppt_w</p:attrName>
                                        </p:attrNameLst>
                                      </p:cBhvr>
                                      <p:tavLst>
                                        <p:tav tm="0">
                                          <p:val>
                                            <p:fltVal val="0"/>
                                          </p:val>
                                        </p:tav>
                                        <p:tav tm="100000">
                                          <p:val>
                                            <p:strVal val="#ppt_w"/>
                                          </p:val>
                                        </p:tav>
                                      </p:tavLst>
                                    </p:anim>
                                    <p:anim calcmode="lin" valueType="num">
                                      <p:cBhvr>
                                        <p:cTn id="80" dur="500" fill="hold"/>
                                        <p:tgtEl>
                                          <p:spTgt spid="138"/>
                                        </p:tgtEl>
                                        <p:attrNameLst>
                                          <p:attrName>ppt_h</p:attrName>
                                        </p:attrNameLst>
                                      </p:cBhvr>
                                      <p:tavLst>
                                        <p:tav tm="0">
                                          <p:val>
                                            <p:fltVal val="0"/>
                                          </p:val>
                                        </p:tav>
                                        <p:tav tm="100000">
                                          <p:val>
                                            <p:strVal val="#ppt_h"/>
                                          </p:val>
                                        </p:tav>
                                      </p:tavLst>
                                    </p:anim>
                                    <p:animEffect transition="in" filter="fade">
                                      <p:cBhvr>
                                        <p:cTn id="81" dur="500"/>
                                        <p:tgtEl>
                                          <p:spTgt spid="138"/>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139"/>
                                        </p:tgtEl>
                                        <p:attrNameLst>
                                          <p:attrName>style.visibility</p:attrName>
                                        </p:attrNameLst>
                                      </p:cBhvr>
                                      <p:to>
                                        <p:strVal val="visible"/>
                                      </p:to>
                                    </p:set>
                                    <p:anim calcmode="lin" valueType="num">
                                      <p:cBhvr>
                                        <p:cTn id="85" dur="500" fill="hold"/>
                                        <p:tgtEl>
                                          <p:spTgt spid="139"/>
                                        </p:tgtEl>
                                        <p:attrNameLst>
                                          <p:attrName>ppt_w</p:attrName>
                                        </p:attrNameLst>
                                      </p:cBhvr>
                                      <p:tavLst>
                                        <p:tav tm="0">
                                          <p:val>
                                            <p:fltVal val="0"/>
                                          </p:val>
                                        </p:tav>
                                        <p:tav tm="100000">
                                          <p:val>
                                            <p:strVal val="#ppt_w"/>
                                          </p:val>
                                        </p:tav>
                                      </p:tavLst>
                                    </p:anim>
                                    <p:anim calcmode="lin" valueType="num">
                                      <p:cBhvr>
                                        <p:cTn id="86" dur="500" fill="hold"/>
                                        <p:tgtEl>
                                          <p:spTgt spid="139"/>
                                        </p:tgtEl>
                                        <p:attrNameLst>
                                          <p:attrName>ppt_h</p:attrName>
                                        </p:attrNameLst>
                                      </p:cBhvr>
                                      <p:tavLst>
                                        <p:tav tm="0">
                                          <p:val>
                                            <p:fltVal val="0"/>
                                          </p:val>
                                        </p:tav>
                                        <p:tav tm="100000">
                                          <p:val>
                                            <p:strVal val="#ppt_h"/>
                                          </p:val>
                                        </p:tav>
                                      </p:tavLst>
                                    </p:anim>
                                    <p:animEffect transition="in" filter="fade">
                                      <p:cBhvr>
                                        <p:cTn id="87" dur="500"/>
                                        <p:tgtEl>
                                          <p:spTgt spid="139"/>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40"/>
                                        </p:tgtEl>
                                        <p:attrNameLst>
                                          <p:attrName>style.visibility</p:attrName>
                                        </p:attrNameLst>
                                      </p:cBhvr>
                                      <p:to>
                                        <p:strVal val="visible"/>
                                      </p:to>
                                    </p:set>
                                    <p:anim calcmode="lin" valueType="num">
                                      <p:cBhvr>
                                        <p:cTn id="91" dur="500" fill="hold"/>
                                        <p:tgtEl>
                                          <p:spTgt spid="140"/>
                                        </p:tgtEl>
                                        <p:attrNameLst>
                                          <p:attrName>ppt_w</p:attrName>
                                        </p:attrNameLst>
                                      </p:cBhvr>
                                      <p:tavLst>
                                        <p:tav tm="0">
                                          <p:val>
                                            <p:fltVal val="0"/>
                                          </p:val>
                                        </p:tav>
                                        <p:tav tm="100000">
                                          <p:val>
                                            <p:strVal val="#ppt_w"/>
                                          </p:val>
                                        </p:tav>
                                      </p:tavLst>
                                    </p:anim>
                                    <p:anim calcmode="lin" valueType="num">
                                      <p:cBhvr>
                                        <p:cTn id="92" dur="500" fill="hold"/>
                                        <p:tgtEl>
                                          <p:spTgt spid="140"/>
                                        </p:tgtEl>
                                        <p:attrNameLst>
                                          <p:attrName>ppt_h</p:attrName>
                                        </p:attrNameLst>
                                      </p:cBhvr>
                                      <p:tavLst>
                                        <p:tav tm="0">
                                          <p:val>
                                            <p:fltVal val="0"/>
                                          </p:val>
                                        </p:tav>
                                        <p:tav tm="100000">
                                          <p:val>
                                            <p:strVal val="#ppt_h"/>
                                          </p:val>
                                        </p:tav>
                                      </p:tavLst>
                                    </p:anim>
                                    <p:animEffect transition="in" filter="fade">
                                      <p:cBhvr>
                                        <p:cTn id="93" dur="500"/>
                                        <p:tgtEl>
                                          <p:spTgt spid="140"/>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41"/>
                                        </p:tgtEl>
                                        <p:attrNameLst>
                                          <p:attrName>style.visibility</p:attrName>
                                        </p:attrNameLst>
                                      </p:cBhvr>
                                      <p:to>
                                        <p:strVal val="visible"/>
                                      </p:to>
                                    </p:set>
                                    <p:anim calcmode="lin" valueType="num">
                                      <p:cBhvr>
                                        <p:cTn id="97" dur="500" fill="hold"/>
                                        <p:tgtEl>
                                          <p:spTgt spid="141"/>
                                        </p:tgtEl>
                                        <p:attrNameLst>
                                          <p:attrName>ppt_w</p:attrName>
                                        </p:attrNameLst>
                                      </p:cBhvr>
                                      <p:tavLst>
                                        <p:tav tm="0">
                                          <p:val>
                                            <p:fltVal val="0"/>
                                          </p:val>
                                        </p:tav>
                                        <p:tav tm="100000">
                                          <p:val>
                                            <p:strVal val="#ppt_w"/>
                                          </p:val>
                                        </p:tav>
                                      </p:tavLst>
                                    </p:anim>
                                    <p:anim calcmode="lin" valueType="num">
                                      <p:cBhvr>
                                        <p:cTn id="98" dur="500" fill="hold"/>
                                        <p:tgtEl>
                                          <p:spTgt spid="141"/>
                                        </p:tgtEl>
                                        <p:attrNameLst>
                                          <p:attrName>ppt_h</p:attrName>
                                        </p:attrNameLst>
                                      </p:cBhvr>
                                      <p:tavLst>
                                        <p:tav tm="0">
                                          <p:val>
                                            <p:fltVal val="0"/>
                                          </p:val>
                                        </p:tav>
                                        <p:tav tm="100000">
                                          <p:val>
                                            <p:strVal val="#ppt_h"/>
                                          </p:val>
                                        </p:tav>
                                      </p:tavLst>
                                    </p:anim>
                                    <p:animEffect transition="in" filter="fade">
                                      <p:cBhvr>
                                        <p:cTn id="99"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11655" y="1440494"/>
            <a:ext cx="4194292" cy="3060188"/>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46" name="Line 7"/>
            <p:cNvSpPr>
              <a:spLocks noChangeShapeType="1"/>
            </p:cNvSpPr>
            <p:nvPr/>
          </p:nvSpPr>
          <p:spPr bwMode="auto">
            <a:xfrm>
              <a:off x="1212586" y="1952289"/>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47" name="Line 8"/>
            <p:cNvSpPr>
              <a:spLocks noChangeShapeType="1"/>
            </p:cNvSpPr>
            <p:nvPr/>
          </p:nvSpPr>
          <p:spPr bwMode="auto">
            <a:xfrm>
              <a:off x="1212586" y="2305906"/>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48" name="Line 9"/>
            <p:cNvSpPr>
              <a:spLocks noChangeShapeType="1"/>
            </p:cNvSpPr>
            <p:nvPr/>
          </p:nvSpPr>
          <p:spPr bwMode="auto">
            <a:xfrm>
              <a:off x="1212586" y="2668043"/>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49" name="Line 10"/>
            <p:cNvSpPr>
              <a:spLocks noChangeShapeType="1"/>
            </p:cNvSpPr>
            <p:nvPr/>
          </p:nvSpPr>
          <p:spPr bwMode="auto">
            <a:xfrm>
              <a:off x="1212586" y="3030180"/>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50" name="Line 11"/>
            <p:cNvSpPr>
              <a:spLocks noChangeShapeType="1"/>
            </p:cNvSpPr>
            <p:nvPr/>
          </p:nvSpPr>
          <p:spPr bwMode="auto">
            <a:xfrm>
              <a:off x="1212586" y="3392316"/>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51" name="Line 12"/>
            <p:cNvSpPr>
              <a:spLocks noChangeShapeType="1"/>
            </p:cNvSpPr>
            <p:nvPr/>
          </p:nvSpPr>
          <p:spPr bwMode="auto">
            <a:xfrm>
              <a:off x="1212586" y="3745933"/>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52" name="Line 13"/>
            <p:cNvSpPr>
              <a:spLocks noChangeShapeType="1"/>
            </p:cNvSpPr>
            <p:nvPr/>
          </p:nvSpPr>
          <p:spPr bwMode="auto">
            <a:xfrm>
              <a:off x="1212586" y="4108071"/>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71" name="TextBox 70"/>
            <p:cNvSpPr txBox="1"/>
            <p:nvPr/>
          </p:nvSpPr>
          <p:spPr>
            <a:xfrm>
              <a:off x="1001195" y="3958412"/>
              <a:ext cx="240958" cy="262666"/>
            </a:xfrm>
            <a:prstGeom prst="rect">
              <a:avLst/>
            </a:prstGeom>
            <a:noFill/>
          </p:spPr>
          <p:txBody>
            <a:bodyPr wrap="none" lIns="77245" tIns="38623" rIns="77245" bIns="38623" rtlCol="0">
              <a:spAutoFit/>
            </a:bodyPr>
            <a:lstStyle/>
            <a:p>
              <a:r>
                <a:rPr lang="en-US" altLang="zh-CN" sz="1200">
                  <a:solidFill>
                    <a:srgbClr val="7F7F7F"/>
                  </a:solidFill>
                </a:rPr>
                <a:t>0</a:t>
              </a:r>
              <a:endParaRPr lang="zh-CN" altLang="en-US" sz="1200">
                <a:solidFill>
                  <a:srgbClr val="7F7F7F"/>
                </a:solidFill>
              </a:endParaRPr>
            </a:p>
          </p:txBody>
        </p:sp>
        <p:sp>
          <p:nvSpPr>
            <p:cNvPr id="72" name="TextBox 71"/>
            <p:cNvSpPr txBox="1"/>
            <p:nvPr/>
          </p:nvSpPr>
          <p:spPr>
            <a:xfrm>
              <a:off x="811655" y="3598712"/>
              <a:ext cx="410877" cy="262666"/>
            </a:xfrm>
            <a:prstGeom prst="rect">
              <a:avLst/>
            </a:prstGeom>
            <a:noFill/>
          </p:spPr>
          <p:txBody>
            <a:bodyPr wrap="none" lIns="77245" tIns="38623" rIns="77245" bIns="38623" rtlCol="0">
              <a:spAutoFit/>
            </a:bodyPr>
            <a:lstStyle/>
            <a:p>
              <a:r>
                <a:rPr lang="en-US" altLang="zh-CN" sz="1200">
                  <a:solidFill>
                    <a:srgbClr val="7F7F7F"/>
                  </a:solidFill>
                </a:rPr>
                <a:t>100</a:t>
              </a:r>
              <a:endParaRPr lang="zh-CN" altLang="en-US" sz="1200">
                <a:solidFill>
                  <a:srgbClr val="7F7F7F"/>
                </a:solidFill>
              </a:endParaRPr>
            </a:p>
          </p:txBody>
        </p:sp>
        <p:sp>
          <p:nvSpPr>
            <p:cNvPr id="87" name="TextBox 86"/>
            <p:cNvSpPr txBox="1"/>
            <p:nvPr/>
          </p:nvSpPr>
          <p:spPr>
            <a:xfrm>
              <a:off x="811655" y="3239008"/>
              <a:ext cx="410877" cy="262666"/>
            </a:xfrm>
            <a:prstGeom prst="rect">
              <a:avLst/>
            </a:prstGeom>
            <a:noFill/>
          </p:spPr>
          <p:txBody>
            <a:bodyPr wrap="none" lIns="77245" tIns="38623" rIns="77245" bIns="38623" rtlCol="0">
              <a:spAutoFit/>
            </a:bodyPr>
            <a:lstStyle/>
            <a:p>
              <a:r>
                <a:rPr lang="en-US" altLang="zh-CN" sz="1200">
                  <a:solidFill>
                    <a:srgbClr val="7F7F7F"/>
                  </a:solidFill>
                </a:rPr>
                <a:t>200</a:t>
              </a:r>
              <a:endParaRPr lang="zh-CN" altLang="en-US" sz="1200">
                <a:solidFill>
                  <a:srgbClr val="7F7F7F"/>
                </a:solidFill>
              </a:endParaRPr>
            </a:p>
          </p:txBody>
        </p:sp>
        <p:sp>
          <p:nvSpPr>
            <p:cNvPr id="88" name="TextBox 87"/>
            <p:cNvSpPr txBox="1"/>
            <p:nvPr/>
          </p:nvSpPr>
          <p:spPr>
            <a:xfrm>
              <a:off x="811655" y="2879306"/>
              <a:ext cx="410877" cy="262666"/>
            </a:xfrm>
            <a:prstGeom prst="rect">
              <a:avLst/>
            </a:prstGeom>
            <a:noFill/>
          </p:spPr>
          <p:txBody>
            <a:bodyPr wrap="none" lIns="77245" tIns="38623" rIns="77245" bIns="38623" rtlCol="0">
              <a:spAutoFit/>
            </a:bodyPr>
            <a:lstStyle/>
            <a:p>
              <a:r>
                <a:rPr lang="en-US" altLang="zh-CN" sz="1200">
                  <a:solidFill>
                    <a:srgbClr val="7F7F7F"/>
                  </a:solidFill>
                </a:rPr>
                <a:t>300</a:t>
              </a:r>
              <a:endParaRPr lang="zh-CN" altLang="en-US" sz="1200">
                <a:solidFill>
                  <a:srgbClr val="7F7F7F"/>
                </a:solidFill>
              </a:endParaRPr>
            </a:p>
          </p:txBody>
        </p:sp>
        <p:sp>
          <p:nvSpPr>
            <p:cNvPr id="89" name="TextBox 88"/>
            <p:cNvSpPr txBox="1"/>
            <p:nvPr/>
          </p:nvSpPr>
          <p:spPr>
            <a:xfrm>
              <a:off x="811655" y="2519603"/>
              <a:ext cx="410877" cy="262666"/>
            </a:xfrm>
            <a:prstGeom prst="rect">
              <a:avLst/>
            </a:prstGeom>
            <a:noFill/>
          </p:spPr>
          <p:txBody>
            <a:bodyPr wrap="none" lIns="77245" tIns="38623" rIns="77245" bIns="38623" rtlCol="0">
              <a:spAutoFit/>
            </a:bodyPr>
            <a:lstStyle/>
            <a:p>
              <a:r>
                <a:rPr lang="en-US" altLang="zh-CN" sz="1200">
                  <a:solidFill>
                    <a:srgbClr val="7F7F7F"/>
                  </a:solidFill>
                </a:rPr>
                <a:t>400</a:t>
              </a:r>
              <a:endParaRPr lang="zh-CN" altLang="en-US" sz="1200">
                <a:solidFill>
                  <a:srgbClr val="7F7F7F"/>
                </a:solidFill>
              </a:endParaRPr>
            </a:p>
          </p:txBody>
        </p:sp>
        <p:sp>
          <p:nvSpPr>
            <p:cNvPr id="90" name="TextBox 89"/>
            <p:cNvSpPr txBox="1"/>
            <p:nvPr/>
          </p:nvSpPr>
          <p:spPr>
            <a:xfrm>
              <a:off x="811655" y="2159900"/>
              <a:ext cx="410877" cy="262666"/>
            </a:xfrm>
            <a:prstGeom prst="rect">
              <a:avLst/>
            </a:prstGeom>
            <a:noFill/>
          </p:spPr>
          <p:txBody>
            <a:bodyPr wrap="none" lIns="77245" tIns="38623" rIns="77245" bIns="38623" rtlCol="0">
              <a:spAutoFit/>
            </a:bodyPr>
            <a:lstStyle/>
            <a:p>
              <a:r>
                <a:rPr lang="en-US" altLang="zh-CN" sz="1200">
                  <a:solidFill>
                    <a:srgbClr val="7F7F7F"/>
                  </a:solidFill>
                </a:rPr>
                <a:t>500</a:t>
              </a:r>
              <a:endParaRPr lang="zh-CN" altLang="en-US" sz="1200">
                <a:solidFill>
                  <a:srgbClr val="7F7F7F"/>
                </a:solidFill>
              </a:endParaRPr>
            </a:p>
          </p:txBody>
        </p:sp>
        <p:sp>
          <p:nvSpPr>
            <p:cNvPr id="91" name="TextBox 90"/>
            <p:cNvSpPr txBox="1"/>
            <p:nvPr/>
          </p:nvSpPr>
          <p:spPr>
            <a:xfrm>
              <a:off x="811655" y="1800197"/>
              <a:ext cx="410877" cy="262666"/>
            </a:xfrm>
            <a:prstGeom prst="rect">
              <a:avLst/>
            </a:prstGeom>
            <a:noFill/>
          </p:spPr>
          <p:txBody>
            <a:bodyPr wrap="none" lIns="77245" tIns="38623" rIns="77245" bIns="38623" rtlCol="0">
              <a:spAutoFit/>
            </a:bodyPr>
            <a:lstStyle/>
            <a:p>
              <a:r>
                <a:rPr lang="en-US" altLang="zh-CN" sz="1200">
                  <a:solidFill>
                    <a:srgbClr val="7F7F7F"/>
                  </a:solidFill>
                </a:rPr>
                <a:t>600</a:t>
              </a:r>
              <a:endParaRPr lang="zh-CN" altLang="en-US" sz="1200">
                <a:solidFill>
                  <a:srgbClr val="7F7F7F"/>
                </a:solidFill>
              </a:endParaRPr>
            </a:p>
          </p:txBody>
        </p:sp>
        <p:sp>
          <p:nvSpPr>
            <p:cNvPr id="92" name="TextBox 91"/>
            <p:cNvSpPr txBox="1"/>
            <p:nvPr/>
          </p:nvSpPr>
          <p:spPr>
            <a:xfrm>
              <a:off x="811655" y="1440494"/>
              <a:ext cx="410877" cy="262666"/>
            </a:xfrm>
            <a:prstGeom prst="rect">
              <a:avLst/>
            </a:prstGeom>
            <a:noFill/>
          </p:spPr>
          <p:txBody>
            <a:bodyPr wrap="none" lIns="77245" tIns="38623" rIns="77245" bIns="38623" rtlCol="0">
              <a:spAutoFit/>
            </a:bodyPr>
            <a:lstStyle/>
            <a:p>
              <a:r>
                <a:rPr lang="en-US" altLang="zh-CN" sz="1200">
                  <a:solidFill>
                    <a:srgbClr val="7F7F7F"/>
                  </a:solidFill>
                </a:rPr>
                <a:t>700</a:t>
              </a:r>
              <a:endParaRPr lang="zh-CN" altLang="en-US" sz="1200">
                <a:solidFill>
                  <a:srgbClr val="7F7F7F"/>
                </a:solidFill>
              </a:endParaRPr>
            </a:p>
          </p:txBody>
        </p:sp>
        <p:sp>
          <p:nvSpPr>
            <p:cNvPr id="93" name="TextBox 92"/>
            <p:cNvSpPr txBox="1"/>
            <p:nvPr/>
          </p:nvSpPr>
          <p:spPr>
            <a:xfrm>
              <a:off x="1482010" y="4238016"/>
              <a:ext cx="463775" cy="262666"/>
            </a:xfrm>
            <a:prstGeom prst="rect">
              <a:avLst/>
            </a:prstGeom>
            <a:noFill/>
          </p:spPr>
          <p:txBody>
            <a:bodyPr wrap="none" lIns="77245" tIns="38623" rIns="77245" bIns="38623" rtlCol="0">
              <a:spAutoFit/>
            </a:bodyPr>
            <a:lstStyle/>
            <a:p>
              <a:r>
                <a:rPr lang="zh-CN" altLang="en-US" sz="1200">
                  <a:solidFill>
                    <a:srgbClr val="7F7F7F"/>
                  </a:solidFill>
                  <a:latin typeface="微软雅黑" pitchFamily="34" charset="-122"/>
                </a:rPr>
                <a:t>标题</a:t>
              </a:r>
            </a:p>
          </p:txBody>
        </p:sp>
        <p:sp>
          <p:nvSpPr>
            <p:cNvPr id="94" name="TextBox 93"/>
            <p:cNvSpPr txBox="1"/>
            <p:nvPr/>
          </p:nvSpPr>
          <p:spPr>
            <a:xfrm>
              <a:off x="2420772" y="4238016"/>
              <a:ext cx="463775" cy="262666"/>
            </a:xfrm>
            <a:prstGeom prst="rect">
              <a:avLst/>
            </a:prstGeom>
            <a:noFill/>
          </p:spPr>
          <p:txBody>
            <a:bodyPr wrap="none" lIns="77245" tIns="38623" rIns="77245" bIns="38623" rtlCol="0">
              <a:spAutoFit/>
            </a:bodyPr>
            <a:lstStyle/>
            <a:p>
              <a:r>
                <a:rPr lang="zh-CN" altLang="en-US" sz="1200">
                  <a:solidFill>
                    <a:srgbClr val="7F7F7F"/>
                  </a:solidFill>
                  <a:latin typeface="微软雅黑" pitchFamily="34" charset="-122"/>
                </a:rPr>
                <a:t>标题</a:t>
              </a:r>
            </a:p>
          </p:txBody>
        </p:sp>
        <p:sp>
          <p:nvSpPr>
            <p:cNvPr id="95" name="TextBox 94"/>
            <p:cNvSpPr txBox="1"/>
            <p:nvPr/>
          </p:nvSpPr>
          <p:spPr>
            <a:xfrm>
              <a:off x="3393593" y="4238016"/>
              <a:ext cx="463775" cy="262666"/>
            </a:xfrm>
            <a:prstGeom prst="rect">
              <a:avLst/>
            </a:prstGeom>
            <a:noFill/>
          </p:spPr>
          <p:txBody>
            <a:bodyPr wrap="none" lIns="77245" tIns="38623" rIns="77245" bIns="38623" rtlCol="0">
              <a:spAutoFit/>
            </a:bodyPr>
            <a:lstStyle/>
            <a:p>
              <a:r>
                <a:rPr lang="zh-CN" altLang="en-US" sz="1200">
                  <a:solidFill>
                    <a:srgbClr val="7F7F7F"/>
                  </a:solidFill>
                  <a:latin typeface="微软雅黑" pitchFamily="34" charset="-122"/>
                </a:rPr>
                <a:t>标题</a:t>
              </a:r>
            </a:p>
          </p:txBody>
        </p:sp>
        <p:sp>
          <p:nvSpPr>
            <p:cNvPr id="96" name="TextBox 95"/>
            <p:cNvSpPr txBox="1"/>
            <p:nvPr/>
          </p:nvSpPr>
          <p:spPr>
            <a:xfrm>
              <a:off x="4328096" y="4238016"/>
              <a:ext cx="463775" cy="262666"/>
            </a:xfrm>
            <a:prstGeom prst="rect">
              <a:avLst/>
            </a:prstGeom>
            <a:noFill/>
          </p:spPr>
          <p:txBody>
            <a:bodyPr wrap="none" lIns="77245" tIns="38623" rIns="77245" bIns="38623" rtlCol="0">
              <a:spAutoFit/>
            </a:bodyPr>
            <a:lstStyle/>
            <a:p>
              <a:r>
                <a:rPr lang="zh-CN" altLang="en-US" sz="1200">
                  <a:solidFill>
                    <a:srgbClr val="7F7F7F"/>
                  </a:solidFill>
                  <a:latin typeface="微软雅黑" pitchFamily="34" charset="-122"/>
                </a:rPr>
                <a:t>标题</a:t>
              </a:r>
            </a:p>
          </p:txBody>
        </p:sp>
      </p:grpSp>
      <p:grpSp>
        <p:nvGrpSpPr>
          <p:cNvPr id="11" name="组合 10"/>
          <p:cNvGrpSpPr/>
          <p:nvPr/>
        </p:nvGrpSpPr>
        <p:grpSpPr>
          <a:xfrm>
            <a:off x="5402981" y="1396164"/>
            <a:ext cx="3314270" cy="2951939"/>
            <a:chOff x="5402981" y="1396164"/>
            <a:chExt cx="3314270" cy="2951939"/>
          </a:xfrm>
        </p:grpSpPr>
        <p:sp>
          <p:nvSpPr>
            <p:cNvPr id="97" name="TextBox 96"/>
            <p:cNvSpPr txBox="1"/>
            <p:nvPr/>
          </p:nvSpPr>
          <p:spPr>
            <a:xfrm>
              <a:off x="5409444" y="1751262"/>
              <a:ext cx="3307807" cy="678165"/>
            </a:xfrm>
            <a:prstGeom prst="rect">
              <a:avLst/>
            </a:prstGeom>
            <a:noFill/>
          </p:spPr>
          <p:txBody>
            <a:bodyPr wrap="square" lIns="77245" tIns="38623" rIns="77245" bIns="38623" rtlCol="0">
              <a:spAutoFit/>
            </a:bodyPr>
            <a:lstStyle/>
            <a:p>
              <a:pPr algn="just">
                <a:lnSpc>
                  <a:spcPct val="130000"/>
                </a:lnSpc>
              </a:pPr>
              <a:r>
                <a:rPr lang="zh-CN" altLang="en-US" sz="1000" dirty="0">
                  <a:solidFill>
                    <a:srgbClr val="7F7F7F"/>
                  </a:solidFill>
                  <a:latin typeface="微软雅黑" pitchFamily="34" charset="-122"/>
                </a:rPr>
                <a:t>您的内容打在这里，或者通过复制您的文本后，在此框中选择粘贴，并选择只保留文字。您的内容打在</a:t>
              </a:r>
              <a:r>
                <a:rPr lang="zh-CN" altLang="en-US" sz="1000">
                  <a:solidFill>
                    <a:srgbClr val="7F7F7F"/>
                  </a:solidFill>
                  <a:latin typeface="微软雅黑" pitchFamily="34" charset="-122"/>
                </a:rPr>
                <a:t>这里，或者通过通过复制您的文本。</a:t>
              </a:r>
            </a:p>
          </p:txBody>
        </p:sp>
        <p:sp>
          <p:nvSpPr>
            <p:cNvPr id="98" name="TextBox 97"/>
            <p:cNvSpPr txBox="1"/>
            <p:nvPr/>
          </p:nvSpPr>
          <p:spPr>
            <a:xfrm>
              <a:off x="5409444" y="1396164"/>
              <a:ext cx="1867656" cy="325858"/>
            </a:xfrm>
            <a:prstGeom prst="rect">
              <a:avLst/>
            </a:prstGeom>
            <a:noFill/>
          </p:spPr>
          <p:txBody>
            <a:bodyPr wrap="square" lIns="77245" tIns="0" rIns="77245" bIns="0" rtlCol="0" anchor="t">
              <a:spAutoFit/>
            </a:bodyPr>
            <a:lstStyle/>
            <a:p>
              <a:pPr>
                <a:lnSpc>
                  <a:spcPct val="150000"/>
                </a:lnSpc>
              </a:pPr>
              <a:r>
                <a:rPr lang="zh-CN" altLang="en-US" sz="1600" dirty="0">
                  <a:solidFill>
                    <a:schemeClr val="tx2"/>
                  </a:solidFill>
                  <a:latin typeface="微软雅黑" pitchFamily="34" charset="-122"/>
                  <a:cs typeface="华文黑体" pitchFamily="2" charset="-122"/>
                </a:rPr>
                <a:t>点击添加标题</a:t>
              </a:r>
            </a:p>
          </p:txBody>
        </p:sp>
        <p:sp>
          <p:nvSpPr>
            <p:cNvPr id="99" name="TextBox 98"/>
            <p:cNvSpPr txBox="1"/>
            <p:nvPr/>
          </p:nvSpPr>
          <p:spPr>
            <a:xfrm>
              <a:off x="5402981" y="2550534"/>
              <a:ext cx="1438401" cy="539665"/>
            </a:xfrm>
            <a:prstGeom prst="rect">
              <a:avLst/>
            </a:prstGeom>
            <a:noFill/>
          </p:spPr>
          <p:txBody>
            <a:bodyPr wrap="none" lIns="77245" tIns="38623" rIns="77245" bIns="38623" rtlCol="0">
              <a:spAutoFit/>
            </a:bodyPr>
            <a:lstStyle/>
            <a:p>
              <a:r>
                <a:rPr lang="en-US" altLang="zh-CN" sz="3000" dirty="0">
                  <a:solidFill>
                    <a:schemeClr val="tx2"/>
                  </a:solidFill>
                  <a:latin typeface="Bebas" pitchFamily="2" charset="0"/>
                </a:rPr>
                <a:t>192,058,166</a:t>
              </a:r>
              <a:endParaRPr lang="zh-CN" altLang="en-US" sz="3000" dirty="0">
                <a:solidFill>
                  <a:schemeClr val="tx2"/>
                </a:solidFill>
                <a:latin typeface="Bebas" pitchFamily="2" charset="0"/>
              </a:endParaRPr>
            </a:p>
          </p:txBody>
        </p:sp>
        <p:sp>
          <p:nvSpPr>
            <p:cNvPr id="100" name="TextBox 99"/>
            <p:cNvSpPr txBox="1"/>
            <p:nvPr/>
          </p:nvSpPr>
          <p:spPr>
            <a:xfrm>
              <a:off x="5859736" y="3275411"/>
              <a:ext cx="1233217" cy="293444"/>
            </a:xfrm>
            <a:prstGeom prst="rect">
              <a:avLst/>
            </a:prstGeom>
            <a:noFill/>
          </p:spPr>
          <p:txBody>
            <a:bodyPr wrap="none" lIns="77245" tIns="38623" rIns="77245" bIns="38623" rtlCol="0">
              <a:spAutoFit/>
            </a:bodyPr>
            <a:lstStyle/>
            <a:p>
              <a:r>
                <a:rPr lang="zh-CN" altLang="en-US">
                  <a:solidFill>
                    <a:srgbClr val="7F7F7F"/>
                  </a:solidFill>
                  <a:latin typeface="微软雅黑" pitchFamily="34" charset="-122"/>
                </a:rPr>
                <a:t>此处输入标题</a:t>
              </a:r>
            </a:p>
          </p:txBody>
        </p:sp>
        <p:sp>
          <p:nvSpPr>
            <p:cNvPr id="102" name="TextBox 101"/>
            <p:cNvSpPr txBox="1"/>
            <p:nvPr/>
          </p:nvSpPr>
          <p:spPr>
            <a:xfrm>
              <a:off x="5859735" y="3647837"/>
              <a:ext cx="874144" cy="293444"/>
            </a:xfrm>
            <a:prstGeom prst="rect">
              <a:avLst/>
            </a:prstGeom>
            <a:noFill/>
          </p:spPr>
          <p:txBody>
            <a:bodyPr wrap="none" lIns="77245" tIns="38623" rIns="77245" bIns="38623" rtlCol="0">
              <a:spAutoFit/>
            </a:bodyPr>
            <a:lstStyle/>
            <a:p>
              <a:r>
                <a:rPr lang="zh-CN" altLang="en-US">
                  <a:solidFill>
                    <a:srgbClr val="7F7F7F"/>
                  </a:solidFill>
                  <a:latin typeface="微软雅黑" pitchFamily="34" charset="-122"/>
                </a:rPr>
                <a:t>添加标题</a:t>
              </a:r>
            </a:p>
          </p:txBody>
        </p:sp>
        <p:sp>
          <p:nvSpPr>
            <p:cNvPr id="104" name="TextBox 103"/>
            <p:cNvSpPr txBox="1"/>
            <p:nvPr/>
          </p:nvSpPr>
          <p:spPr>
            <a:xfrm>
              <a:off x="5859738" y="4054659"/>
              <a:ext cx="1592289" cy="293444"/>
            </a:xfrm>
            <a:prstGeom prst="rect">
              <a:avLst/>
            </a:prstGeom>
            <a:noFill/>
          </p:spPr>
          <p:txBody>
            <a:bodyPr wrap="none" lIns="77245" tIns="38623" rIns="77245" bIns="38623" rtlCol="0">
              <a:spAutoFit/>
            </a:bodyPr>
            <a:lstStyle/>
            <a:p>
              <a:r>
                <a:rPr lang="zh-CN" altLang="en-US" dirty="0">
                  <a:solidFill>
                    <a:srgbClr val="7F7F7F"/>
                  </a:solidFill>
                  <a:latin typeface="微软雅黑" pitchFamily="34" charset="-122"/>
                </a:rPr>
                <a:t>点击此处添加标题</a:t>
              </a: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4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4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345403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4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31" name="矩形 47"/>
          <p:cNvSpPr>
            <a:spLocks noChangeArrowheads="1"/>
          </p:cNvSpPr>
          <p:nvPr/>
        </p:nvSpPr>
        <p:spPr bwMode="auto">
          <a:xfrm>
            <a:off x="1026319" y="4068366"/>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32" name="任意多边形 42"/>
          <p:cNvSpPr>
            <a:spLocks noChangeArrowheads="1"/>
          </p:cNvSpPr>
          <p:nvPr/>
        </p:nvSpPr>
        <p:spPr bwMode="auto">
          <a:xfrm>
            <a:off x="1513285" y="2651523"/>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33" name="文本框 44"/>
          <p:cNvSpPr>
            <a:spLocks noChangeArrowheads="1"/>
          </p:cNvSpPr>
          <p:nvPr/>
        </p:nvSpPr>
        <p:spPr bwMode="auto">
          <a:xfrm>
            <a:off x="2245519" y="1362075"/>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234" name="文本框 45"/>
          <p:cNvSpPr>
            <a:spLocks noChangeArrowheads="1"/>
          </p:cNvSpPr>
          <p:nvPr/>
        </p:nvSpPr>
        <p:spPr bwMode="auto">
          <a:xfrm>
            <a:off x="6574631" y="1504950"/>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235" name="文本框 46"/>
          <p:cNvSpPr>
            <a:spLocks noChangeArrowheads="1"/>
          </p:cNvSpPr>
          <p:nvPr/>
        </p:nvSpPr>
        <p:spPr bwMode="auto">
          <a:xfrm>
            <a:off x="3860007" y="1157287"/>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236" name="文本框 47"/>
          <p:cNvSpPr>
            <a:spLocks noChangeArrowheads="1"/>
          </p:cNvSpPr>
          <p:nvPr/>
        </p:nvSpPr>
        <p:spPr bwMode="auto">
          <a:xfrm>
            <a:off x="5181601" y="1675210"/>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237" name="文本框 48"/>
          <p:cNvSpPr>
            <a:spLocks noChangeArrowheads="1"/>
          </p:cNvSpPr>
          <p:nvPr/>
        </p:nvSpPr>
        <p:spPr bwMode="auto">
          <a:xfrm>
            <a:off x="4617244" y="2191941"/>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38" name="文本框 53"/>
          <p:cNvSpPr>
            <a:spLocks noChangeArrowheads="1"/>
          </p:cNvSpPr>
          <p:nvPr/>
        </p:nvSpPr>
        <p:spPr bwMode="auto">
          <a:xfrm>
            <a:off x="6654404" y="236815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39" name="文本框 54"/>
          <p:cNvSpPr>
            <a:spLocks noChangeArrowheads="1"/>
          </p:cNvSpPr>
          <p:nvPr/>
        </p:nvSpPr>
        <p:spPr bwMode="auto">
          <a:xfrm>
            <a:off x="1766888" y="246340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40" name="文本框 55"/>
          <p:cNvSpPr>
            <a:spLocks noChangeArrowheads="1"/>
          </p:cNvSpPr>
          <p:nvPr/>
        </p:nvSpPr>
        <p:spPr bwMode="auto">
          <a:xfrm>
            <a:off x="2871788" y="1776412"/>
            <a:ext cx="134524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b="1"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241" name="文本框 56"/>
          <p:cNvSpPr>
            <a:spLocks noChangeArrowheads="1"/>
          </p:cNvSpPr>
          <p:nvPr/>
        </p:nvSpPr>
        <p:spPr bwMode="auto">
          <a:xfrm>
            <a:off x="801291" y="1841897"/>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Tree>
    <p:extLst>
      <p:ext uri="{BB962C8B-B14F-4D97-AF65-F5344CB8AC3E}">
        <p14:creationId xmlns:p14="http://schemas.microsoft.com/office/powerpoint/2010/main" val="281723750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32"/>
                                        </p:tgtEl>
                                        <p:attrNameLst>
                                          <p:attrName>style.visibility</p:attrName>
                                        </p:attrNameLst>
                                      </p:cBhvr>
                                      <p:to>
                                        <p:strVal val="visible"/>
                                      </p:to>
                                    </p:set>
                                    <p:animEffect>
                                      <p:cBhvr>
                                        <p:cTn id="7" dur="750"/>
                                        <p:tgtEl>
                                          <p:spTgt spid="232"/>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240"/>
                                        </p:tgtEl>
                                        <p:attrNameLst>
                                          <p:attrName>style.visibility</p:attrName>
                                        </p:attrNameLst>
                                      </p:cBhvr>
                                      <p:to>
                                        <p:strVal val="visible"/>
                                      </p:to>
                                    </p:set>
                                    <p:anim calcmode="lin" valueType="num">
                                      <p:cBhvr>
                                        <p:cTn id="11" dur="500"/>
                                        <p:tgtEl>
                                          <p:spTgt spid="240"/>
                                        </p:tgtEl>
                                        <p:attrNameLst>
                                          <p:attrName>ppt_y</p:attrName>
                                        </p:attrNameLst>
                                      </p:cBhvr>
                                      <p:tavLst>
                                        <p:tav tm="0">
                                          <p:val>
                                            <p:strVal val="#ppt_y+#ppt_h*1.125000"/>
                                          </p:val>
                                        </p:tav>
                                        <p:tav tm="100000">
                                          <p:val>
                                            <p:strVal val="#ppt_y"/>
                                          </p:val>
                                        </p:tav>
                                      </p:tavLst>
                                    </p:anim>
                                    <p:animEffect>
                                      <p:cBhvr>
                                        <p:cTn id="12" dur="500"/>
                                        <p:tgtEl>
                                          <p:spTgt spid="240"/>
                                        </p:tgtEl>
                                      </p:cBhvr>
                                    </p:animEffect>
                                  </p:childTnLst>
                                </p:cTn>
                              </p:par>
                            </p:childTnLst>
                          </p:cTn>
                        </p:par>
                        <p:par>
                          <p:cTn id="13" fill="hold">
                            <p:stCondLst>
                              <p:cond delay="1250"/>
                            </p:stCondLst>
                            <p:childTnLst>
                              <p:par>
                                <p:cTn id="14" presetID="12" presetClass="entr" presetSubtype="4" fill="hold" grpId="0" nodeType="afterEffect">
                                  <p:stCondLst>
                                    <p:cond delay="0"/>
                                  </p:stCondLst>
                                  <p:childTnLst>
                                    <p:set>
                                      <p:cBhvr>
                                        <p:cTn id="15" dur="1" fill="hold">
                                          <p:stCondLst>
                                            <p:cond delay="0"/>
                                          </p:stCondLst>
                                        </p:cTn>
                                        <p:tgtEl>
                                          <p:spTgt spid="241"/>
                                        </p:tgtEl>
                                        <p:attrNameLst>
                                          <p:attrName>style.visibility</p:attrName>
                                        </p:attrNameLst>
                                      </p:cBhvr>
                                      <p:to>
                                        <p:strVal val="visible"/>
                                      </p:to>
                                    </p:set>
                                    <p:anim calcmode="lin" valueType="num">
                                      <p:cBhvr>
                                        <p:cTn id="16" dur="500"/>
                                        <p:tgtEl>
                                          <p:spTgt spid="241"/>
                                        </p:tgtEl>
                                        <p:attrNameLst>
                                          <p:attrName>ppt_y</p:attrName>
                                        </p:attrNameLst>
                                      </p:cBhvr>
                                      <p:tavLst>
                                        <p:tav tm="0">
                                          <p:val>
                                            <p:strVal val="#ppt_y+#ppt_h*1.125000"/>
                                          </p:val>
                                        </p:tav>
                                        <p:tav tm="100000">
                                          <p:val>
                                            <p:strVal val="#ppt_y"/>
                                          </p:val>
                                        </p:tav>
                                      </p:tavLst>
                                    </p:anim>
                                    <p:animEffect>
                                      <p:cBhvr>
                                        <p:cTn id="17" dur="500"/>
                                        <p:tgtEl>
                                          <p:spTgt spid="241"/>
                                        </p:tgtEl>
                                      </p:cBhvr>
                                    </p:animEffect>
                                  </p:childTnLst>
                                </p:cTn>
                              </p:par>
                            </p:childTnLst>
                          </p:cTn>
                        </p:par>
                        <p:par>
                          <p:cTn id="18" fill="hold">
                            <p:stCondLst>
                              <p:cond delay="1750"/>
                            </p:stCondLst>
                            <p:childTnLst>
                              <p:par>
                                <p:cTn id="19" presetID="12" presetClass="entr" presetSubtype="4" fill="hold" grpId="0" nodeType="afterEffect">
                                  <p:stCondLst>
                                    <p:cond delay="0"/>
                                  </p:stCondLst>
                                  <p:childTnLst>
                                    <p:set>
                                      <p:cBhvr>
                                        <p:cTn id="20" dur="1" fill="hold">
                                          <p:stCondLst>
                                            <p:cond delay="0"/>
                                          </p:stCondLst>
                                        </p:cTn>
                                        <p:tgtEl>
                                          <p:spTgt spid="239"/>
                                        </p:tgtEl>
                                        <p:attrNameLst>
                                          <p:attrName>style.visibility</p:attrName>
                                        </p:attrNameLst>
                                      </p:cBhvr>
                                      <p:to>
                                        <p:strVal val="visible"/>
                                      </p:to>
                                    </p:set>
                                    <p:anim calcmode="lin" valueType="num">
                                      <p:cBhvr>
                                        <p:cTn id="21" dur="500"/>
                                        <p:tgtEl>
                                          <p:spTgt spid="239"/>
                                        </p:tgtEl>
                                        <p:attrNameLst>
                                          <p:attrName>ppt_y</p:attrName>
                                        </p:attrNameLst>
                                      </p:cBhvr>
                                      <p:tavLst>
                                        <p:tav tm="0">
                                          <p:val>
                                            <p:strVal val="#ppt_y+#ppt_h*1.125000"/>
                                          </p:val>
                                        </p:tav>
                                        <p:tav tm="100000">
                                          <p:val>
                                            <p:strVal val="#ppt_y"/>
                                          </p:val>
                                        </p:tav>
                                      </p:tavLst>
                                    </p:anim>
                                    <p:animEffect>
                                      <p:cBhvr>
                                        <p:cTn id="22" dur="500"/>
                                        <p:tgtEl>
                                          <p:spTgt spid="239"/>
                                        </p:tgtEl>
                                      </p:cBhvr>
                                    </p:animEffect>
                                  </p:childTnLst>
                                </p:cTn>
                              </p:par>
                            </p:childTnLst>
                          </p:cTn>
                        </p:par>
                        <p:par>
                          <p:cTn id="23" fill="hold">
                            <p:stCondLst>
                              <p:cond delay="2250"/>
                            </p:stCondLst>
                            <p:childTnLst>
                              <p:par>
                                <p:cTn id="24" presetID="12" presetClass="entr" presetSubtype="4" fill="hold" grpId="0" nodeType="afterEffect">
                                  <p:stCondLst>
                                    <p:cond delay="0"/>
                                  </p:stCondLst>
                                  <p:childTnLst>
                                    <p:set>
                                      <p:cBhvr>
                                        <p:cTn id="25" dur="1" fill="hold">
                                          <p:stCondLst>
                                            <p:cond delay="0"/>
                                          </p:stCondLst>
                                        </p:cTn>
                                        <p:tgtEl>
                                          <p:spTgt spid="233"/>
                                        </p:tgtEl>
                                        <p:attrNameLst>
                                          <p:attrName>style.visibility</p:attrName>
                                        </p:attrNameLst>
                                      </p:cBhvr>
                                      <p:to>
                                        <p:strVal val="visible"/>
                                      </p:to>
                                    </p:set>
                                    <p:anim calcmode="lin" valueType="num">
                                      <p:cBhvr>
                                        <p:cTn id="26" dur="500"/>
                                        <p:tgtEl>
                                          <p:spTgt spid="233"/>
                                        </p:tgtEl>
                                        <p:attrNameLst>
                                          <p:attrName>ppt_y</p:attrName>
                                        </p:attrNameLst>
                                      </p:cBhvr>
                                      <p:tavLst>
                                        <p:tav tm="0">
                                          <p:val>
                                            <p:strVal val="#ppt_y+#ppt_h*1.125000"/>
                                          </p:val>
                                        </p:tav>
                                        <p:tav tm="100000">
                                          <p:val>
                                            <p:strVal val="#ppt_y"/>
                                          </p:val>
                                        </p:tav>
                                      </p:tavLst>
                                    </p:anim>
                                    <p:animEffect>
                                      <p:cBhvr>
                                        <p:cTn id="27" dur="500"/>
                                        <p:tgtEl>
                                          <p:spTgt spid="233"/>
                                        </p:tgtEl>
                                      </p:cBhvr>
                                    </p:animEffect>
                                  </p:childTnLst>
                                </p:cTn>
                              </p:par>
                            </p:childTnLst>
                          </p:cTn>
                        </p:par>
                        <p:par>
                          <p:cTn id="28" fill="hold">
                            <p:stCondLst>
                              <p:cond delay="2750"/>
                            </p:stCondLst>
                            <p:childTnLst>
                              <p:par>
                                <p:cTn id="29" presetID="12" presetClass="entr" presetSubtype="4" fill="hold" grpId="0" nodeType="afterEffect">
                                  <p:stCondLst>
                                    <p:cond delay="0"/>
                                  </p:stCondLst>
                                  <p:childTnLst>
                                    <p:set>
                                      <p:cBhvr>
                                        <p:cTn id="30" dur="1" fill="hold">
                                          <p:stCondLst>
                                            <p:cond delay="0"/>
                                          </p:stCondLst>
                                        </p:cTn>
                                        <p:tgtEl>
                                          <p:spTgt spid="235"/>
                                        </p:tgtEl>
                                        <p:attrNameLst>
                                          <p:attrName>style.visibility</p:attrName>
                                        </p:attrNameLst>
                                      </p:cBhvr>
                                      <p:to>
                                        <p:strVal val="visible"/>
                                      </p:to>
                                    </p:set>
                                    <p:anim calcmode="lin" valueType="num">
                                      <p:cBhvr>
                                        <p:cTn id="31" dur="500"/>
                                        <p:tgtEl>
                                          <p:spTgt spid="235"/>
                                        </p:tgtEl>
                                        <p:attrNameLst>
                                          <p:attrName>ppt_y</p:attrName>
                                        </p:attrNameLst>
                                      </p:cBhvr>
                                      <p:tavLst>
                                        <p:tav tm="0">
                                          <p:val>
                                            <p:strVal val="#ppt_y+#ppt_h*1.125000"/>
                                          </p:val>
                                        </p:tav>
                                        <p:tav tm="100000">
                                          <p:val>
                                            <p:strVal val="#ppt_y"/>
                                          </p:val>
                                        </p:tav>
                                      </p:tavLst>
                                    </p:anim>
                                    <p:animEffect>
                                      <p:cBhvr>
                                        <p:cTn id="32" dur="500"/>
                                        <p:tgtEl>
                                          <p:spTgt spid="235"/>
                                        </p:tgtEl>
                                      </p:cBhvr>
                                    </p:animEffect>
                                  </p:childTnLst>
                                </p:cTn>
                              </p:par>
                            </p:childTnLst>
                          </p:cTn>
                        </p:par>
                        <p:par>
                          <p:cTn id="33" fill="hold">
                            <p:stCondLst>
                              <p:cond delay="3250"/>
                            </p:stCondLst>
                            <p:childTnLst>
                              <p:par>
                                <p:cTn id="34" presetID="12" presetClass="entr" presetSubtype="4" fill="hold" grpId="0" nodeType="afterEffect">
                                  <p:stCondLst>
                                    <p:cond delay="0"/>
                                  </p:stCondLst>
                                  <p:childTnLst>
                                    <p:set>
                                      <p:cBhvr>
                                        <p:cTn id="35" dur="1" fill="hold">
                                          <p:stCondLst>
                                            <p:cond delay="0"/>
                                          </p:stCondLst>
                                        </p:cTn>
                                        <p:tgtEl>
                                          <p:spTgt spid="236"/>
                                        </p:tgtEl>
                                        <p:attrNameLst>
                                          <p:attrName>style.visibility</p:attrName>
                                        </p:attrNameLst>
                                      </p:cBhvr>
                                      <p:to>
                                        <p:strVal val="visible"/>
                                      </p:to>
                                    </p:set>
                                    <p:anim calcmode="lin" valueType="num">
                                      <p:cBhvr>
                                        <p:cTn id="36" dur="500"/>
                                        <p:tgtEl>
                                          <p:spTgt spid="236"/>
                                        </p:tgtEl>
                                        <p:attrNameLst>
                                          <p:attrName>ppt_y</p:attrName>
                                        </p:attrNameLst>
                                      </p:cBhvr>
                                      <p:tavLst>
                                        <p:tav tm="0">
                                          <p:val>
                                            <p:strVal val="#ppt_y+#ppt_h*1.125000"/>
                                          </p:val>
                                        </p:tav>
                                        <p:tav tm="100000">
                                          <p:val>
                                            <p:strVal val="#ppt_y"/>
                                          </p:val>
                                        </p:tav>
                                      </p:tavLst>
                                    </p:anim>
                                    <p:animEffect>
                                      <p:cBhvr>
                                        <p:cTn id="37" dur="500"/>
                                        <p:tgtEl>
                                          <p:spTgt spid="236"/>
                                        </p:tgtEl>
                                      </p:cBhvr>
                                    </p:animEffect>
                                  </p:childTnLst>
                                </p:cTn>
                              </p:par>
                            </p:childTnLst>
                          </p:cTn>
                        </p:par>
                        <p:par>
                          <p:cTn id="38" fill="hold">
                            <p:stCondLst>
                              <p:cond delay="3750"/>
                            </p:stCondLst>
                            <p:childTnLst>
                              <p:par>
                                <p:cTn id="39" presetID="12" presetClass="entr" presetSubtype="4" fill="hold" grpId="0" nodeType="afterEffect">
                                  <p:stCondLst>
                                    <p:cond delay="0"/>
                                  </p:stCondLst>
                                  <p:childTnLst>
                                    <p:set>
                                      <p:cBhvr>
                                        <p:cTn id="40" dur="1" fill="hold">
                                          <p:stCondLst>
                                            <p:cond delay="0"/>
                                          </p:stCondLst>
                                        </p:cTn>
                                        <p:tgtEl>
                                          <p:spTgt spid="234"/>
                                        </p:tgtEl>
                                        <p:attrNameLst>
                                          <p:attrName>style.visibility</p:attrName>
                                        </p:attrNameLst>
                                      </p:cBhvr>
                                      <p:to>
                                        <p:strVal val="visible"/>
                                      </p:to>
                                    </p:set>
                                    <p:anim calcmode="lin" valueType="num">
                                      <p:cBhvr>
                                        <p:cTn id="41" dur="500"/>
                                        <p:tgtEl>
                                          <p:spTgt spid="234"/>
                                        </p:tgtEl>
                                        <p:attrNameLst>
                                          <p:attrName>ppt_y</p:attrName>
                                        </p:attrNameLst>
                                      </p:cBhvr>
                                      <p:tavLst>
                                        <p:tav tm="0">
                                          <p:val>
                                            <p:strVal val="#ppt_y+#ppt_h*1.125000"/>
                                          </p:val>
                                        </p:tav>
                                        <p:tav tm="100000">
                                          <p:val>
                                            <p:strVal val="#ppt_y"/>
                                          </p:val>
                                        </p:tav>
                                      </p:tavLst>
                                    </p:anim>
                                    <p:animEffect>
                                      <p:cBhvr>
                                        <p:cTn id="42" dur="500"/>
                                        <p:tgtEl>
                                          <p:spTgt spid="234"/>
                                        </p:tgtEl>
                                      </p:cBhvr>
                                    </p:animEffect>
                                  </p:childTnLst>
                                </p:cTn>
                              </p:par>
                            </p:childTnLst>
                          </p:cTn>
                        </p:par>
                        <p:par>
                          <p:cTn id="43" fill="hold">
                            <p:stCondLst>
                              <p:cond delay="4250"/>
                            </p:stCondLst>
                            <p:childTnLst>
                              <p:par>
                                <p:cTn id="44" presetID="12" presetClass="entr" presetSubtype="4" fill="hold" grpId="0" nodeType="afterEffect">
                                  <p:stCondLst>
                                    <p:cond delay="0"/>
                                  </p:stCondLst>
                                  <p:childTnLst>
                                    <p:set>
                                      <p:cBhvr>
                                        <p:cTn id="45" dur="1" fill="hold">
                                          <p:stCondLst>
                                            <p:cond delay="0"/>
                                          </p:stCondLst>
                                        </p:cTn>
                                        <p:tgtEl>
                                          <p:spTgt spid="237"/>
                                        </p:tgtEl>
                                        <p:attrNameLst>
                                          <p:attrName>style.visibility</p:attrName>
                                        </p:attrNameLst>
                                      </p:cBhvr>
                                      <p:to>
                                        <p:strVal val="visible"/>
                                      </p:to>
                                    </p:set>
                                    <p:anim calcmode="lin" valueType="num">
                                      <p:cBhvr>
                                        <p:cTn id="46" dur="500"/>
                                        <p:tgtEl>
                                          <p:spTgt spid="237"/>
                                        </p:tgtEl>
                                        <p:attrNameLst>
                                          <p:attrName>ppt_y</p:attrName>
                                        </p:attrNameLst>
                                      </p:cBhvr>
                                      <p:tavLst>
                                        <p:tav tm="0">
                                          <p:val>
                                            <p:strVal val="#ppt_y+#ppt_h*1.125000"/>
                                          </p:val>
                                        </p:tav>
                                        <p:tav tm="100000">
                                          <p:val>
                                            <p:strVal val="#ppt_y"/>
                                          </p:val>
                                        </p:tav>
                                      </p:tavLst>
                                    </p:anim>
                                    <p:animEffect>
                                      <p:cBhvr>
                                        <p:cTn id="47" dur="500"/>
                                        <p:tgtEl>
                                          <p:spTgt spid="237"/>
                                        </p:tgtEl>
                                      </p:cBhvr>
                                    </p:animEffect>
                                  </p:childTnLst>
                                </p:cTn>
                              </p:par>
                            </p:childTnLst>
                          </p:cTn>
                        </p:par>
                        <p:par>
                          <p:cTn id="48" fill="hold">
                            <p:stCondLst>
                              <p:cond delay="4750"/>
                            </p:stCondLst>
                            <p:childTnLst>
                              <p:par>
                                <p:cTn id="49" presetID="12" presetClass="entr" presetSubtype="4" fill="hold" grpId="0" nodeType="afterEffect">
                                  <p:stCondLst>
                                    <p:cond delay="0"/>
                                  </p:stCondLst>
                                  <p:childTnLst>
                                    <p:set>
                                      <p:cBhvr>
                                        <p:cTn id="50" dur="1" fill="hold">
                                          <p:stCondLst>
                                            <p:cond delay="0"/>
                                          </p:stCondLst>
                                        </p:cTn>
                                        <p:tgtEl>
                                          <p:spTgt spid="238"/>
                                        </p:tgtEl>
                                        <p:attrNameLst>
                                          <p:attrName>style.visibility</p:attrName>
                                        </p:attrNameLst>
                                      </p:cBhvr>
                                      <p:to>
                                        <p:strVal val="visible"/>
                                      </p:to>
                                    </p:set>
                                    <p:anim calcmode="lin" valueType="num">
                                      <p:cBhvr>
                                        <p:cTn id="51" dur="500"/>
                                        <p:tgtEl>
                                          <p:spTgt spid="238"/>
                                        </p:tgtEl>
                                        <p:attrNameLst>
                                          <p:attrName>ppt_y</p:attrName>
                                        </p:attrNameLst>
                                      </p:cBhvr>
                                      <p:tavLst>
                                        <p:tav tm="0">
                                          <p:val>
                                            <p:strVal val="#ppt_y+#ppt_h*1.125000"/>
                                          </p:val>
                                        </p:tav>
                                        <p:tav tm="100000">
                                          <p:val>
                                            <p:strVal val="#ppt_y"/>
                                          </p:val>
                                        </p:tav>
                                      </p:tavLst>
                                    </p:anim>
                                    <p:animEffect>
                                      <p:cBhvr>
                                        <p:cTn id="52" dur="500"/>
                                        <p:tgtEl>
                                          <p:spTgt spid="238"/>
                                        </p:tgtEl>
                                      </p:cBhvr>
                                    </p:animEffect>
                                  </p:childTnLst>
                                </p:cTn>
                              </p:par>
                            </p:childTnLst>
                          </p:cTn>
                        </p:par>
                        <p:par>
                          <p:cTn id="53" fill="hold">
                            <p:stCondLst>
                              <p:cond delay="5250"/>
                            </p:stCondLst>
                            <p:childTnLst>
                              <p:par>
                                <p:cTn id="54" presetID="16" presetClass="entr" presetSubtype="37" fill="hold" grpId="0" nodeType="afterEffect">
                                  <p:stCondLst>
                                    <p:cond delay="0"/>
                                  </p:stCondLst>
                                  <p:childTnLst>
                                    <p:set>
                                      <p:cBhvr>
                                        <p:cTn id="55" dur="1" fill="hold">
                                          <p:stCondLst>
                                            <p:cond delay="0"/>
                                          </p:stCondLst>
                                        </p:cTn>
                                        <p:tgtEl>
                                          <p:spTgt spid="231"/>
                                        </p:tgtEl>
                                        <p:attrNameLst>
                                          <p:attrName>style.visibility</p:attrName>
                                        </p:attrNameLst>
                                      </p:cBhvr>
                                      <p:to>
                                        <p:strVal val="visible"/>
                                      </p:to>
                                    </p:set>
                                    <p:animEffect>
                                      <p:cBhvr>
                                        <p:cTn id="56"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bldLvl="0" autoUpdateAnimBg="0"/>
      <p:bldP spid="232" grpId="0" animBg="1"/>
      <p:bldP spid="233" grpId="0" bldLvl="0" autoUpdateAnimBg="0"/>
      <p:bldP spid="234" grpId="0" bldLvl="0" autoUpdateAnimBg="0"/>
      <p:bldP spid="235" grpId="0" bldLvl="0" autoUpdateAnimBg="0"/>
      <p:bldP spid="236" grpId="0" bldLvl="0" autoUpdateAnimBg="0"/>
      <p:bldP spid="237" grpId="0" bldLvl="0" autoUpdateAnimBg="0"/>
      <p:bldP spid="238" grpId="0" bldLvl="0" autoUpdateAnimBg="0"/>
      <p:bldP spid="239" grpId="0" bldLvl="0" autoUpdateAnimBg="0"/>
      <p:bldP spid="240" grpId="0" bldLvl="0" autoUpdateAnimBg="0"/>
      <p:bldP spid="241"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4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6" name="Oval 9"/>
          <p:cNvSpPr/>
          <p:nvPr/>
        </p:nvSpPr>
        <p:spPr>
          <a:xfrm>
            <a:off x="5593086" y="2158865"/>
            <a:ext cx="1480945" cy="1480945"/>
          </a:xfrm>
          <a:prstGeom prst="ellipse">
            <a:avLst/>
          </a:prstGeom>
          <a:blipFill>
            <a:blip r:embed="rId3"/>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7" name="Oval 10"/>
          <p:cNvSpPr/>
          <p:nvPr/>
        </p:nvSpPr>
        <p:spPr>
          <a:xfrm>
            <a:off x="1838104" y="2476584"/>
            <a:ext cx="1480945" cy="1480945"/>
          </a:xfrm>
          <a:prstGeom prst="ellipse">
            <a:avLst/>
          </a:prstGeom>
          <a:blipFill dpi="0" rotWithShape="1">
            <a:blip r:embed="rId4"/>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8" name="组合 17"/>
          <p:cNvGrpSpPr/>
          <p:nvPr/>
        </p:nvGrpSpPr>
        <p:grpSpPr>
          <a:xfrm>
            <a:off x="4768498" y="1547937"/>
            <a:ext cx="1223921" cy="1223921"/>
            <a:chOff x="4768498" y="1674937"/>
            <a:chExt cx="1223921" cy="1223921"/>
          </a:xfrm>
        </p:grpSpPr>
        <p:sp>
          <p:nvSpPr>
            <p:cNvPr id="19"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20" name="Group 11"/>
            <p:cNvGrpSpPr/>
            <p:nvPr/>
          </p:nvGrpSpPr>
          <p:grpSpPr>
            <a:xfrm>
              <a:off x="5187500" y="2073772"/>
              <a:ext cx="385917" cy="386577"/>
              <a:chOff x="9145588" y="4435475"/>
              <a:chExt cx="464344" cy="465138"/>
            </a:xfrm>
            <a:solidFill>
              <a:schemeClr val="bg2"/>
            </a:solidFill>
          </p:grpSpPr>
          <p:sp>
            <p:nvSpPr>
              <p:cNvPr id="2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grpSp>
      </p:grpSp>
      <p:grpSp>
        <p:nvGrpSpPr>
          <p:cNvPr id="30" name="组合 29"/>
          <p:cNvGrpSpPr/>
          <p:nvPr/>
        </p:nvGrpSpPr>
        <p:grpSpPr>
          <a:xfrm>
            <a:off x="1032589" y="1902373"/>
            <a:ext cx="1223921" cy="1223921"/>
            <a:chOff x="1032589" y="2029373"/>
            <a:chExt cx="1223921" cy="1223921"/>
          </a:xfrm>
        </p:grpSpPr>
        <p:sp>
          <p:nvSpPr>
            <p:cNvPr id="31"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32" name="Group 22"/>
            <p:cNvGrpSpPr/>
            <p:nvPr/>
          </p:nvGrpSpPr>
          <p:grpSpPr>
            <a:xfrm>
              <a:off x="1495165" y="2481864"/>
              <a:ext cx="298767" cy="318939"/>
              <a:chOff x="9159875" y="1647825"/>
              <a:chExt cx="434975" cy="464344"/>
            </a:xfrm>
            <a:solidFill>
              <a:schemeClr val="tx2"/>
            </a:solidFill>
          </p:grpSpPr>
          <p:sp>
            <p:nvSpPr>
              <p:cNvPr id="33"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01AB95"/>
                  </a:solidFill>
                  <a:effectLst>
                    <a:outerShdw blurRad="38100" dist="38100" dir="2700000" algn="tl">
                      <a:srgbClr val="000000"/>
                    </a:outerShdw>
                  </a:effectLst>
                  <a:latin typeface="Gill Sans" charset="0"/>
                  <a:sym typeface="Gill Sans" charset="0"/>
                </a:endParaRPr>
              </a:p>
            </p:txBody>
          </p:sp>
          <p:sp>
            <p:nvSpPr>
              <p:cNvPr id="34"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01AB95"/>
                  </a:solidFill>
                  <a:effectLst>
                    <a:outerShdw blurRad="38100" dist="38100" dir="2700000" algn="tl">
                      <a:srgbClr val="000000"/>
                    </a:outerShdw>
                  </a:effectLst>
                  <a:latin typeface="Gill Sans" charset="0"/>
                  <a:sym typeface="Gill Sans" charset="0"/>
                </a:endParaRPr>
              </a:p>
            </p:txBody>
          </p:sp>
          <p:sp>
            <p:nvSpPr>
              <p:cNvPr id="35"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01AB95"/>
                  </a:solidFill>
                  <a:effectLst>
                    <a:outerShdw blurRad="38100" dist="38100" dir="2700000" algn="tl">
                      <a:srgbClr val="000000"/>
                    </a:outerShdw>
                  </a:effectLst>
                  <a:latin typeface="Gill Sans" charset="0"/>
                  <a:sym typeface="Gill Sans" charset="0"/>
                </a:endParaRPr>
              </a:p>
            </p:txBody>
          </p:sp>
        </p:grpSp>
      </p:grpSp>
      <p:grpSp>
        <p:nvGrpSpPr>
          <p:cNvPr id="36" name="组合 35"/>
          <p:cNvGrpSpPr/>
          <p:nvPr/>
        </p:nvGrpSpPr>
        <p:grpSpPr>
          <a:xfrm>
            <a:off x="3828534" y="2385822"/>
            <a:ext cx="1480945" cy="1480945"/>
            <a:chOff x="3828534" y="2512822"/>
            <a:chExt cx="1480945" cy="1480945"/>
          </a:xfrm>
        </p:grpSpPr>
        <p:sp>
          <p:nvSpPr>
            <p:cNvPr id="37"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38" name="Group 26"/>
            <p:cNvGrpSpPr/>
            <p:nvPr/>
          </p:nvGrpSpPr>
          <p:grpSpPr>
            <a:xfrm>
              <a:off x="4375718" y="3072210"/>
              <a:ext cx="386577" cy="362168"/>
              <a:chOff x="5368132" y="3540125"/>
              <a:chExt cx="465138" cy="435769"/>
            </a:xfrm>
            <a:solidFill>
              <a:schemeClr val="tx2"/>
            </a:solidFill>
          </p:grpSpPr>
          <p:sp>
            <p:nvSpPr>
              <p:cNvPr id="39"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1" name="组合 40"/>
          <p:cNvGrpSpPr/>
          <p:nvPr/>
        </p:nvGrpSpPr>
        <p:grpSpPr>
          <a:xfrm>
            <a:off x="6764379" y="1747772"/>
            <a:ext cx="1223921" cy="1223921"/>
            <a:chOff x="6764379" y="1874772"/>
            <a:chExt cx="1223921" cy="1223921"/>
          </a:xfrm>
        </p:grpSpPr>
        <p:sp>
          <p:nvSpPr>
            <p:cNvPr id="42"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45" name="Group 29"/>
            <p:cNvGrpSpPr/>
            <p:nvPr/>
          </p:nvGrpSpPr>
          <p:grpSpPr>
            <a:xfrm>
              <a:off x="7243741" y="2293444"/>
              <a:ext cx="265195" cy="386577"/>
              <a:chOff x="3582988" y="3510757"/>
              <a:chExt cx="319088" cy="465138"/>
            </a:xfrm>
            <a:solidFill>
              <a:schemeClr val="tx2"/>
            </a:solidFill>
          </p:grpSpPr>
          <p:sp>
            <p:nvSpPr>
              <p:cNvPr id="46"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47"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grpSp>
      </p:grpSp>
      <p:grpSp>
        <p:nvGrpSpPr>
          <p:cNvPr id="48" name="组合 47"/>
          <p:cNvGrpSpPr/>
          <p:nvPr/>
        </p:nvGrpSpPr>
        <p:grpSpPr>
          <a:xfrm>
            <a:off x="2939086" y="1686576"/>
            <a:ext cx="1346313" cy="1346313"/>
            <a:chOff x="2939086" y="1813576"/>
            <a:chExt cx="1346313" cy="1346313"/>
          </a:xfrm>
        </p:grpSpPr>
        <p:sp>
          <p:nvSpPr>
            <p:cNvPr id="49"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50" name="Group 32"/>
            <p:cNvGrpSpPr/>
            <p:nvPr/>
          </p:nvGrpSpPr>
          <p:grpSpPr>
            <a:xfrm>
              <a:off x="3422288" y="2324119"/>
              <a:ext cx="386577" cy="325226"/>
              <a:chOff x="5368132" y="2625725"/>
              <a:chExt cx="465138" cy="391319"/>
            </a:xfrm>
            <a:solidFill>
              <a:schemeClr val="bg2"/>
            </a:solidFill>
          </p:grpSpPr>
          <p:sp>
            <p:nvSpPr>
              <p:cNvPr id="51"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55" name="TextBox 140"/>
          <p:cNvSpPr txBox="1"/>
          <p:nvPr/>
        </p:nvSpPr>
        <p:spPr>
          <a:xfrm>
            <a:off x="4779071" y="3853295"/>
            <a:ext cx="4195923" cy="646363"/>
          </a:xfrm>
          <a:prstGeom prst="rect">
            <a:avLst/>
          </a:prstGeom>
          <a:noFill/>
        </p:spPr>
        <p:txBody>
          <a:bodyPr wrap="square" lIns="91472" tIns="45736" rIns="91472" bIns="45736" rtlCol="0">
            <a:spAutoFit/>
          </a:bodyPr>
          <a:lstStyle/>
          <a:p>
            <a:r>
              <a:rPr lang="zh-CN" altLang="en-US" sz="900" dirty="0">
                <a:solidFill>
                  <a:srgbClr val="7F7F7F"/>
                </a:solidFill>
                <a:latin typeface="微软雅黑"/>
              </a:rPr>
              <a:t>单击此处添加文本单击此处添加文本单击此处添加文本单击此处添加文本</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单击此处添加文本单击此处添加文本单击此处添加文本单击此处添加文本</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单击此处添加文本单击此处添加文本单击此处添加文本单击此处添加文本</a:t>
            </a:r>
            <a:endParaRPr lang="en-US" altLang="zh-CN" sz="900" dirty="0">
              <a:solidFill>
                <a:srgbClr val="7F7F7F"/>
              </a:solidFill>
              <a:latin typeface="微软雅黑"/>
            </a:endParaRPr>
          </a:p>
          <a:p>
            <a:endParaRPr lang="en-US" altLang="zh-CN" sz="900" dirty="0">
              <a:solidFill>
                <a:srgbClr val="7F7F7F"/>
              </a:solidFill>
              <a:latin typeface="微软雅黑"/>
            </a:endParaRPr>
          </a:p>
        </p:txBody>
      </p:sp>
    </p:spTree>
    <p:extLst>
      <p:ext uri="{BB962C8B-B14F-4D97-AF65-F5344CB8AC3E}">
        <p14:creationId xmlns:p14="http://schemas.microsoft.com/office/powerpoint/2010/main" val="118413082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0-#ppt_w/2"/>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0-#ppt_w/2"/>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0-#ppt_w/2"/>
                                          </p:val>
                                        </p:tav>
                                        <p:tav tm="100000">
                                          <p:val>
                                            <p:strVal val="#ppt_x"/>
                                          </p:val>
                                        </p:tav>
                                      </p:tavLst>
                                    </p:anim>
                                    <p:anim calcmode="lin" valueType="num">
                                      <p:cBhvr additive="base">
                                        <p:cTn id="33" dur="500" fill="hold"/>
                                        <p:tgtEl>
                                          <p:spTgt spid="4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500" fill="hold"/>
                                        <p:tgtEl>
                                          <p:spTgt spid="55"/>
                                        </p:tgtEl>
                                        <p:attrNameLst>
                                          <p:attrName>ppt_x</p:attrName>
                                        </p:attrNameLst>
                                      </p:cBhvr>
                                      <p:tavLst>
                                        <p:tav tm="0">
                                          <p:val>
                                            <p:strVal val="#ppt_x"/>
                                          </p:val>
                                        </p:tav>
                                        <p:tav tm="100000">
                                          <p:val>
                                            <p:strVal val="#ppt_x"/>
                                          </p:val>
                                        </p:tav>
                                      </p:tavLst>
                                    </p:anim>
                                    <p:anim calcmode="lin" valueType="num">
                                      <p:cBhvr additive="base">
                                        <p:cTn id="4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290638" y="1543465"/>
            <a:ext cx="1447801" cy="2170545"/>
            <a:chOff x="1290638" y="1543465"/>
            <a:chExt cx="1447801" cy="2170545"/>
          </a:xfrm>
        </p:grpSpPr>
        <p:grpSp>
          <p:nvGrpSpPr>
            <p:cNvPr id="104" name="组合 103"/>
            <p:cNvGrpSpPr/>
            <p:nvPr/>
          </p:nvGrpSpPr>
          <p:grpSpPr>
            <a:xfrm>
              <a:off x="1290638" y="1543465"/>
              <a:ext cx="1447801" cy="2170545"/>
              <a:chOff x="1874403" y="1921782"/>
              <a:chExt cx="1930401" cy="2894060"/>
            </a:xfrm>
          </p:grpSpPr>
          <p:grpSp>
            <p:nvGrpSpPr>
              <p:cNvPr id="105" name="组合 104"/>
              <p:cNvGrpSpPr/>
              <p:nvPr/>
            </p:nvGrpSpPr>
            <p:grpSpPr>
              <a:xfrm>
                <a:off x="1874403" y="2409826"/>
                <a:ext cx="1930401" cy="2406016"/>
                <a:chOff x="1874403" y="2409826"/>
                <a:chExt cx="1930401" cy="2406016"/>
              </a:xfrm>
            </p:grpSpPr>
            <p:sp>
              <p:nvSpPr>
                <p:cNvPr id="111" name="圆角矩形 110"/>
                <p:cNvSpPr/>
                <p:nvPr/>
              </p:nvSpPr>
              <p:spPr>
                <a:xfrm>
                  <a:off x="1874404" y="2409826"/>
                  <a:ext cx="1930400" cy="2400300"/>
                </a:xfrm>
                <a:prstGeom prst="roundRect">
                  <a:avLst>
                    <a:gd name="adj" fmla="val 5220"/>
                  </a:avLst>
                </a:pr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圆角矩形 111"/>
                <p:cNvSpPr/>
                <p:nvPr/>
              </p:nvSpPr>
              <p:spPr>
                <a:xfrm>
                  <a:off x="1874403" y="2415542"/>
                  <a:ext cx="1930400" cy="2400300"/>
                </a:xfrm>
                <a:prstGeom prst="roundRect">
                  <a:avLst>
                    <a:gd name="adj" fmla="val 5220"/>
                  </a:avLst>
                </a:prstGeom>
                <a:gradFill>
                  <a:gsLst>
                    <a:gs pos="100000">
                      <a:schemeClr val="bg1">
                        <a:lumMod val="97000"/>
                      </a:schemeClr>
                    </a:gs>
                    <a:gs pos="0">
                      <a:schemeClr val="bg1">
                        <a:lumMod val="87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任意多边形 105"/>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2440888" y="2646300"/>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08"/>
              <p:cNvSpPr txBox="1"/>
              <p:nvPr/>
            </p:nvSpPr>
            <p:spPr>
              <a:xfrm>
                <a:off x="1942666" y="1978281"/>
                <a:ext cx="1793874" cy="410369"/>
              </a:xfrm>
              <a:prstGeom prst="rect">
                <a:avLst/>
              </a:prstGeom>
              <a:noFill/>
            </p:spPr>
            <p:txBody>
              <a:bodyPr wrap="square" rtlCol="0">
                <a:spAutoFit/>
              </a:bodyPr>
              <a:lstStyle/>
              <a:p>
                <a:pPr algn="ctr"/>
                <a:r>
                  <a:rPr lang="zh-CN" altLang="en-US"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10" name="文本框 109"/>
              <p:cNvSpPr txBox="1"/>
              <p:nvPr/>
            </p:nvSpPr>
            <p:spPr>
              <a:xfrm>
                <a:off x="1995606" y="3628749"/>
                <a:ext cx="1687992" cy="67710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grpSp>
        <p:grpSp>
          <p:nvGrpSpPr>
            <p:cNvPr id="137" name="Group 8"/>
            <p:cNvGrpSpPr>
              <a:grpSpLocks noChangeAspect="1"/>
            </p:cNvGrpSpPr>
            <p:nvPr/>
          </p:nvGrpSpPr>
          <p:grpSpPr bwMode="auto">
            <a:xfrm>
              <a:off x="1863720" y="2222126"/>
              <a:ext cx="273060" cy="299199"/>
              <a:chOff x="3437" y="2282"/>
              <a:chExt cx="679" cy="744"/>
            </a:xfrm>
            <a:solidFill>
              <a:srgbClr val="FFB850"/>
            </a:solidFill>
          </p:grpSpPr>
          <p:sp>
            <p:nvSpPr>
              <p:cNvPr id="13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7" name="文本框 216"/>
            <p:cNvSpPr txBox="1"/>
            <p:nvPr/>
          </p:nvSpPr>
          <p:spPr>
            <a:xfrm>
              <a:off x="1690688" y="3308993"/>
              <a:ext cx="657225" cy="392415"/>
            </a:xfrm>
            <a:prstGeom prst="rect">
              <a:avLst/>
            </a:prstGeom>
            <a:noFill/>
          </p:spPr>
          <p:txBody>
            <a:bodyPr wrap="square" lIns="68580" tIns="34290" rIns="68580" bIns="34290" rtlCol="0">
              <a:spAutoFit/>
            </a:bodyPr>
            <a:lstStyle/>
            <a:p>
              <a:pPr algn="ctr"/>
              <a:r>
                <a:rPr lang="en-US" altLang="zh-CN" sz="2100" dirty="0">
                  <a:solidFill>
                    <a:schemeClr val="tx1">
                      <a:lumMod val="50000"/>
                      <a:lumOff val="50000"/>
                    </a:schemeClr>
                  </a:solidFill>
                  <a:latin typeface="Impact" panose="020B0806030902050204" pitchFamily="34" charset="0"/>
                </a:rPr>
                <a:t>01</a:t>
              </a:r>
              <a:endParaRPr lang="zh-CN" altLang="en-US" sz="2100" dirty="0">
                <a:solidFill>
                  <a:schemeClr val="tx1">
                    <a:lumMod val="50000"/>
                    <a:lumOff val="50000"/>
                  </a:schemeClr>
                </a:solidFill>
                <a:latin typeface="Impact" panose="020B0806030902050204" pitchFamily="34" charset="0"/>
              </a:endParaRPr>
            </a:p>
          </p:txBody>
        </p:sp>
      </p:grpSp>
      <p:grpSp>
        <p:nvGrpSpPr>
          <p:cNvPr id="3" name="组合 2"/>
          <p:cNvGrpSpPr/>
          <p:nvPr/>
        </p:nvGrpSpPr>
        <p:grpSpPr>
          <a:xfrm>
            <a:off x="2995613" y="1543465"/>
            <a:ext cx="1447801" cy="2170545"/>
            <a:chOff x="2995613" y="1543465"/>
            <a:chExt cx="1447801" cy="2170545"/>
          </a:xfrm>
        </p:grpSpPr>
        <p:grpSp>
          <p:nvGrpSpPr>
            <p:cNvPr id="103" name="组合 102"/>
            <p:cNvGrpSpPr/>
            <p:nvPr/>
          </p:nvGrpSpPr>
          <p:grpSpPr>
            <a:xfrm>
              <a:off x="2995613" y="1543465"/>
              <a:ext cx="1447801" cy="2170545"/>
              <a:chOff x="1874403" y="1921782"/>
              <a:chExt cx="1930401" cy="2894060"/>
            </a:xfrm>
          </p:grpSpPr>
          <p:grpSp>
            <p:nvGrpSpPr>
              <p:cNvPr id="113" name="组合 112"/>
              <p:cNvGrpSpPr/>
              <p:nvPr/>
            </p:nvGrpSpPr>
            <p:grpSpPr>
              <a:xfrm>
                <a:off x="1874403" y="2409826"/>
                <a:ext cx="1930401" cy="2406016"/>
                <a:chOff x="1874403" y="2409826"/>
                <a:chExt cx="1930401" cy="2406016"/>
              </a:xfrm>
            </p:grpSpPr>
            <p:sp>
              <p:nvSpPr>
                <p:cNvPr id="119" name="圆角矩形 118"/>
                <p:cNvSpPr/>
                <p:nvPr/>
              </p:nvSpPr>
              <p:spPr>
                <a:xfrm>
                  <a:off x="1874404" y="2409826"/>
                  <a:ext cx="1930400" cy="2400300"/>
                </a:xfrm>
                <a:prstGeom prst="roundRect">
                  <a:avLst>
                    <a:gd name="adj" fmla="val 5220"/>
                  </a:avLst>
                </a:pr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圆角矩形 119"/>
                <p:cNvSpPr/>
                <p:nvPr/>
              </p:nvSpPr>
              <p:spPr>
                <a:xfrm>
                  <a:off x="1874403" y="2415542"/>
                  <a:ext cx="1930400" cy="2400300"/>
                </a:xfrm>
                <a:prstGeom prst="roundRect">
                  <a:avLst>
                    <a:gd name="adj" fmla="val 5220"/>
                  </a:avLst>
                </a:prstGeom>
                <a:gradFill>
                  <a:gsLst>
                    <a:gs pos="100000">
                      <a:schemeClr val="bg1">
                        <a:lumMod val="97000"/>
                      </a:schemeClr>
                    </a:gs>
                    <a:gs pos="0">
                      <a:schemeClr val="bg1">
                        <a:lumMod val="87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4" name="任意多边形 113"/>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2440888" y="2646300"/>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6"/>
              <p:cNvSpPr txBox="1"/>
              <p:nvPr/>
            </p:nvSpPr>
            <p:spPr>
              <a:xfrm>
                <a:off x="1942666" y="1978281"/>
                <a:ext cx="1793874" cy="410369"/>
              </a:xfrm>
              <a:prstGeom prst="rect">
                <a:avLst/>
              </a:prstGeom>
              <a:noFill/>
            </p:spPr>
            <p:txBody>
              <a:bodyPr wrap="square" rtlCol="0">
                <a:spAutoFit/>
              </a:bodyPr>
              <a:lstStyle/>
              <a:p>
                <a:pPr algn="ctr"/>
                <a:r>
                  <a:rPr lang="zh-CN" altLang="en-US"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18" name="文本框 117"/>
              <p:cNvSpPr txBox="1"/>
              <p:nvPr/>
            </p:nvSpPr>
            <p:spPr>
              <a:xfrm>
                <a:off x="1995606" y="3628749"/>
                <a:ext cx="1687992" cy="67710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grpSp>
        <p:grpSp>
          <p:nvGrpSpPr>
            <p:cNvPr id="140" name="Group 13"/>
            <p:cNvGrpSpPr>
              <a:grpSpLocks noChangeAspect="1"/>
            </p:cNvGrpSpPr>
            <p:nvPr/>
          </p:nvGrpSpPr>
          <p:grpSpPr bwMode="auto">
            <a:xfrm>
              <a:off x="3561860" y="2220243"/>
              <a:ext cx="299430" cy="302965"/>
              <a:chOff x="2426" y="2781"/>
              <a:chExt cx="593" cy="600"/>
            </a:xfrm>
            <a:solidFill>
              <a:schemeClr val="bg2"/>
            </a:solidFill>
          </p:grpSpPr>
          <p:sp>
            <p:nvSpPr>
              <p:cNvPr id="14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8" name="文本框 217"/>
            <p:cNvSpPr txBox="1"/>
            <p:nvPr/>
          </p:nvSpPr>
          <p:spPr>
            <a:xfrm>
              <a:off x="3402013" y="3308993"/>
              <a:ext cx="657225" cy="392415"/>
            </a:xfrm>
            <a:prstGeom prst="rect">
              <a:avLst/>
            </a:prstGeom>
            <a:noFill/>
          </p:spPr>
          <p:txBody>
            <a:bodyPr wrap="square" lIns="68580" tIns="34290" rIns="68580" bIns="34290" rtlCol="0">
              <a:spAutoFit/>
            </a:bodyPr>
            <a:lstStyle/>
            <a:p>
              <a:pPr algn="ctr"/>
              <a:r>
                <a:rPr lang="en-US" altLang="zh-CN" sz="2100" dirty="0">
                  <a:solidFill>
                    <a:schemeClr val="tx1">
                      <a:lumMod val="50000"/>
                      <a:lumOff val="50000"/>
                    </a:schemeClr>
                  </a:solidFill>
                  <a:latin typeface="Impact" panose="020B0806030902050204" pitchFamily="34" charset="0"/>
                </a:rPr>
                <a:t>02</a:t>
              </a:r>
              <a:endParaRPr lang="zh-CN" altLang="en-US" sz="2100" dirty="0">
                <a:solidFill>
                  <a:schemeClr val="tx1">
                    <a:lumMod val="50000"/>
                    <a:lumOff val="50000"/>
                  </a:schemeClr>
                </a:solidFill>
                <a:latin typeface="Impact" panose="020B0806030902050204" pitchFamily="34" charset="0"/>
              </a:endParaRPr>
            </a:p>
          </p:txBody>
        </p:sp>
      </p:grpSp>
      <p:grpSp>
        <p:nvGrpSpPr>
          <p:cNvPr id="4" name="组合 3"/>
          <p:cNvGrpSpPr/>
          <p:nvPr/>
        </p:nvGrpSpPr>
        <p:grpSpPr>
          <a:xfrm>
            <a:off x="4700588" y="1543465"/>
            <a:ext cx="1447801" cy="2170545"/>
            <a:chOff x="4700588" y="1543465"/>
            <a:chExt cx="1447801" cy="2170545"/>
          </a:xfrm>
        </p:grpSpPr>
        <p:grpSp>
          <p:nvGrpSpPr>
            <p:cNvPr id="102" name="组合 101"/>
            <p:cNvGrpSpPr/>
            <p:nvPr/>
          </p:nvGrpSpPr>
          <p:grpSpPr>
            <a:xfrm>
              <a:off x="4700588" y="1543465"/>
              <a:ext cx="1447801" cy="2170545"/>
              <a:chOff x="1874403" y="1921782"/>
              <a:chExt cx="1930401" cy="2894060"/>
            </a:xfrm>
          </p:grpSpPr>
          <p:grpSp>
            <p:nvGrpSpPr>
              <p:cNvPr id="121" name="组合 120"/>
              <p:cNvGrpSpPr/>
              <p:nvPr/>
            </p:nvGrpSpPr>
            <p:grpSpPr>
              <a:xfrm>
                <a:off x="1874403" y="2409826"/>
                <a:ext cx="1930401" cy="2406016"/>
                <a:chOff x="1874403" y="2409826"/>
                <a:chExt cx="1930401" cy="2406016"/>
              </a:xfrm>
            </p:grpSpPr>
            <p:sp>
              <p:nvSpPr>
                <p:cNvPr id="127" name="圆角矩形 126"/>
                <p:cNvSpPr/>
                <p:nvPr/>
              </p:nvSpPr>
              <p:spPr>
                <a:xfrm>
                  <a:off x="1874404" y="2409826"/>
                  <a:ext cx="1930400" cy="2400300"/>
                </a:xfrm>
                <a:prstGeom prst="roundRect">
                  <a:avLst>
                    <a:gd name="adj" fmla="val 5220"/>
                  </a:avLst>
                </a:pr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圆角矩形 127"/>
                <p:cNvSpPr/>
                <p:nvPr/>
              </p:nvSpPr>
              <p:spPr>
                <a:xfrm>
                  <a:off x="1874403" y="2415542"/>
                  <a:ext cx="1930400" cy="2400300"/>
                </a:xfrm>
                <a:prstGeom prst="roundRect">
                  <a:avLst>
                    <a:gd name="adj" fmla="val 5220"/>
                  </a:avLst>
                </a:prstGeom>
                <a:gradFill>
                  <a:gsLst>
                    <a:gs pos="100000">
                      <a:schemeClr val="bg1">
                        <a:lumMod val="97000"/>
                      </a:schemeClr>
                    </a:gs>
                    <a:gs pos="0">
                      <a:schemeClr val="bg1">
                        <a:lumMod val="87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任意多边形 121"/>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任意多边形 122"/>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2440888" y="2646300"/>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文本框 124"/>
              <p:cNvSpPr txBox="1"/>
              <p:nvPr/>
            </p:nvSpPr>
            <p:spPr>
              <a:xfrm>
                <a:off x="1942666" y="1978281"/>
                <a:ext cx="1793874" cy="410369"/>
              </a:xfrm>
              <a:prstGeom prst="rect">
                <a:avLst/>
              </a:prstGeom>
              <a:noFill/>
            </p:spPr>
            <p:txBody>
              <a:bodyPr wrap="square" rtlCol="0">
                <a:spAutoFit/>
              </a:bodyPr>
              <a:lstStyle/>
              <a:p>
                <a:pPr algn="ctr"/>
                <a:r>
                  <a:rPr lang="zh-CN" altLang="en-US"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26" name="文本框 125"/>
              <p:cNvSpPr txBox="1"/>
              <p:nvPr/>
            </p:nvSpPr>
            <p:spPr>
              <a:xfrm>
                <a:off x="1995606" y="3628749"/>
                <a:ext cx="1687992" cy="67710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grpSp>
        <p:grpSp>
          <p:nvGrpSpPr>
            <p:cNvPr id="195" name="Group 18"/>
            <p:cNvGrpSpPr>
              <a:grpSpLocks noChangeAspect="1"/>
            </p:cNvGrpSpPr>
            <p:nvPr/>
          </p:nvGrpSpPr>
          <p:grpSpPr bwMode="auto">
            <a:xfrm>
              <a:off x="5267379" y="2226807"/>
              <a:ext cx="311044" cy="289836"/>
              <a:chOff x="3802" y="2858"/>
              <a:chExt cx="616" cy="574"/>
            </a:xfrm>
            <a:solidFill>
              <a:schemeClr val="tx2"/>
            </a:solidFill>
          </p:grpSpPr>
          <p:sp>
            <p:nvSpPr>
              <p:cNvPr id="19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9" name="文本框 218"/>
            <p:cNvSpPr txBox="1"/>
            <p:nvPr/>
          </p:nvSpPr>
          <p:spPr>
            <a:xfrm>
              <a:off x="5113337" y="3308993"/>
              <a:ext cx="657225" cy="392415"/>
            </a:xfrm>
            <a:prstGeom prst="rect">
              <a:avLst/>
            </a:prstGeom>
            <a:noFill/>
          </p:spPr>
          <p:txBody>
            <a:bodyPr wrap="square" lIns="68580" tIns="34290" rIns="68580" bIns="34290" rtlCol="0">
              <a:spAutoFit/>
            </a:bodyPr>
            <a:lstStyle/>
            <a:p>
              <a:pPr algn="ctr"/>
              <a:r>
                <a:rPr lang="en-US" altLang="zh-CN" sz="2100" dirty="0">
                  <a:solidFill>
                    <a:schemeClr val="tx1">
                      <a:lumMod val="50000"/>
                      <a:lumOff val="50000"/>
                    </a:schemeClr>
                  </a:solidFill>
                  <a:latin typeface="Impact" panose="020B0806030902050204" pitchFamily="34" charset="0"/>
                </a:rPr>
                <a:t>03</a:t>
              </a:r>
              <a:endParaRPr lang="zh-CN" altLang="en-US" sz="2100" dirty="0">
                <a:solidFill>
                  <a:schemeClr val="tx1">
                    <a:lumMod val="50000"/>
                    <a:lumOff val="50000"/>
                  </a:schemeClr>
                </a:solidFill>
                <a:latin typeface="Impact" panose="020B0806030902050204" pitchFamily="34" charset="0"/>
              </a:endParaRPr>
            </a:p>
          </p:txBody>
        </p:sp>
      </p:grpSp>
      <p:grpSp>
        <p:nvGrpSpPr>
          <p:cNvPr id="5" name="组合 4"/>
          <p:cNvGrpSpPr/>
          <p:nvPr/>
        </p:nvGrpSpPr>
        <p:grpSpPr>
          <a:xfrm>
            <a:off x="6405562" y="1543465"/>
            <a:ext cx="1447801" cy="2170545"/>
            <a:chOff x="6405562" y="1543465"/>
            <a:chExt cx="1447801" cy="2170545"/>
          </a:xfrm>
        </p:grpSpPr>
        <p:grpSp>
          <p:nvGrpSpPr>
            <p:cNvPr id="101" name="组合 100"/>
            <p:cNvGrpSpPr/>
            <p:nvPr/>
          </p:nvGrpSpPr>
          <p:grpSpPr>
            <a:xfrm>
              <a:off x="6405562" y="1543465"/>
              <a:ext cx="1447801" cy="2170545"/>
              <a:chOff x="1874403" y="1921782"/>
              <a:chExt cx="1930401" cy="2894060"/>
            </a:xfrm>
          </p:grpSpPr>
          <p:grpSp>
            <p:nvGrpSpPr>
              <p:cNvPr id="129" name="组合 128"/>
              <p:cNvGrpSpPr/>
              <p:nvPr/>
            </p:nvGrpSpPr>
            <p:grpSpPr>
              <a:xfrm>
                <a:off x="1874403" y="2409826"/>
                <a:ext cx="1930401" cy="2406016"/>
                <a:chOff x="1874403" y="2409826"/>
                <a:chExt cx="1930401" cy="2406016"/>
              </a:xfrm>
            </p:grpSpPr>
            <p:sp>
              <p:nvSpPr>
                <p:cNvPr id="135" name="圆角矩形 134"/>
                <p:cNvSpPr/>
                <p:nvPr/>
              </p:nvSpPr>
              <p:spPr>
                <a:xfrm>
                  <a:off x="1874404" y="2409826"/>
                  <a:ext cx="1930400" cy="2400300"/>
                </a:xfrm>
                <a:prstGeom prst="roundRect">
                  <a:avLst>
                    <a:gd name="adj" fmla="val 5220"/>
                  </a:avLst>
                </a:pr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圆角矩形 135"/>
                <p:cNvSpPr/>
                <p:nvPr/>
              </p:nvSpPr>
              <p:spPr>
                <a:xfrm>
                  <a:off x="1874403" y="2415542"/>
                  <a:ext cx="1930400" cy="2400300"/>
                </a:xfrm>
                <a:prstGeom prst="roundRect">
                  <a:avLst>
                    <a:gd name="adj" fmla="val 5220"/>
                  </a:avLst>
                </a:prstGeom>
                <a:gradFill>
                  <a:gsLst>
                    <a:gs pos="100000">
                      <a:schemeClr val="bg1">
                        <a:lumMod val="97000"/>
                      </a:schemeClr>
                    </a:gs>
                    <a:gs pos="0">
                      <a:schemeClr val="bg1">
                        <a:lumMod val="87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任意多边形 129"/>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任意多边形 130"/>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2440888" y="2646300"/>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942666" y="1978281"/>
                <a:ext cx="1793874" cy="410369"/>
              </a:xfrm>
              <a:prstGeom prst="rect">
                <a:avLst/>
              </a:prstGeom>
              <a:noFill/>
            </p:spPr>
            <p:txBody>
              <a:bodyPr wrap="square" rtlCol="0">
                <a:spAutoFit/>
              </a:bodyPr>
              <a:lstStyle/>
              <a:p>
                <a:pPr algn="ctr"/>
                <a:r>
                  <a:rPr lang="zh-CN" altLang="en-US"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34" name="文本框 133"/>
              <p:cNvSpPr txBox="1"/>
              <p:nvPr/>
            </p:nvSpPr>
            <p:spPr>
              <a:xfrm>
                <a:off x="1995606" y="3628749"/>
                <a:ext cx="1687992" cy="67710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grpSp>
        <p:grpSp>
          <p:nvGrpSpPr>
            <p:cNvPr id="201" name="Group 26"/>
            <p:cNvGrpSpPr>
              <a:grpSpLocks noChangeAspect="1"/>
            </p:cNvGrpSpPr>
            <p:nvPr/>
          </p:nvGrpSpPr>
          <p:grpSpPr bwMode="auto">
            <a:xfrm>
              <a:off x="6932969" y="2271951"/>
              <a:ext cx="402512" cy="199549"/>
              <a:chOff x="5676" y="2597"/>
              <a:chExt cx="1061" cy="526"/>
            </a:xfrm>
            <a:solidFill>
              <a:schemeClr val="bg2"/>
            </a:solidFill>
          </p:grpSpPr>
          <p:sp>
            <p:nvSpPr>
              <p:cNvPr id="202"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0" name="文本框 219"/>
            <p:cNvSpPr txBox="1"/>
            <p:nvPr/>
          </p:nvSpPr>
          <p:spPr>
            <a:xfrm>
              <a:off x="6824663" y="3308993"/>
              <a:ext cx="657225" cy="392415"/>
            </a:xfrm>
            <a:prstGeom prst="rect">
              <a:avLst/>
            </a:prstGeom>
            <a:noFill/>
          </p:spPr>
          <p:txBody>
            <a:bodyPr wrap="square" lIns="68580" tIns="34290" rIns="68580" bIns="34290" rtlCol="0">
              <a:spAutoFit/>
            </a:bodyPr>
            <a:lstStyle/>
            <a:p>
              <a:pPr algn="ctr"/>
              <a:r>
                <a:rPr lang="en-US" altLang="zh-CN" sz="2100" dirty="0">
                  <a:solidFill>
                    <a:schemeClr val="tx1">
                      <a:lumMod val="50000"/>
                      <a:lumOff val="50000"/>
                    </a:schemeClr>
                  </a:solidFill>
                  <a:latin typeface="Impact" panose="020B0806030902050204" pitchFamily="34" charset="0"/>
                </a:rPr>
                <a:t>04</a:t>
              </a:r>
              <a:endParaRPr lang="zh-CN" altLang="en-US" sz="2100" dirty="0">
                <a:solidFill>
                  <a:schemeClr val="tx1">
                    <a:lumMod val="50000"/>
                    <a:lumOff val="50000"/>
                  </a:schemeClr>
                </a:solidFill>
                <a:latin typeface="Impact" panose="020B0806030902050204" pitchFamily="34" charset="0"/>
              </a:endParaRPr>
            </a:p>
          </p:txBody>
        </p:sp>
      </p:grpSp>
    </p:spTree>
    <p:extLst>
      <p:ext uri="{BB962C8B-B14F-4D97-AF65-F5344CB8AC3E}">
        <p14:creationId xmlns:p14="http://schemas.microsoft.com/office/powerpoint/2010/main" val="367831127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78" name="任意多边形 77"/>
          <p:cNvSpPr>
            <a:spLocks/>
          </p:cNvSpPr>
          <p:nvPr/>
        </p:nvSpPr>
        <p:spPr bwMode="auto">
          <a:xfrm>
            <a:off x="5172633" y="1504242"/>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79" name="任意多边形 78"/>
          <p:cNvSpPr>
            <a:spLocks/>
          </p:cNvSpPr>
          <p:nvPr/>
        </p:nvSpPr>
        <p:spPr bwMode="auto">
          <a:xfrm>
            <a:off x="5273919" y="1575840"/>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nvGrpSpPr>
          <p:cNvPr id="80" name="组合 79"/>
          <p:cNvGrpSpPr/>
          <p:nvPr/>
        </p:nvGrpSpPr>
        <p:grpSpPr>
          <a:xfrm rot="16200000">
            <a:off x="4862530" y="1417692"/>
            <a:ext cx="721493" cy="814056"/>
            <a:chOff x="8439634" y="3544648"/>
            <a:chExt cx="1611146" cy="1817848"/>
          </a:xfrm>
        </p:grpSpPr>
        <p:sp>
          <p:nvSpPr>
            <p:cNvPr id="81"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3" name="任意多边形 82"/>
          <p:cNvSpPr>
            <a:spLocks/>
          </p:cNvSpPr>
          <p:nvPr/>
        </p:nvSpPr>
        <p:spPr bwMode="auto">
          <a:xfrm>
            <a:off x="1301523" y="1504242"/>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84" name="任意多边形 83"/>
          <p:cNvSpPr>
            <a:spLocks/>
          </p:cNvSpPr>
          <p:nvPr/>
        </p:nvSpPr>
        <p:spPr bwMode="auto">
          <a:xfrm>
            <a:off x="1391454" y="1575840"/>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tx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nvGrpSpPr>
          <p:cNvPr id="85" name="组合 84"/>
          <p:cNvGrpSpPr/>
          <p:nvPr/>
        </p:nvGrpSpPr>
        <p:grpSpPr>
          <a:xfrm rot="5400000" flipH="1">
            <a:off x="3559978" y="1417692"/>
            <a:ext cx="721493" cy="814056"/>
            <a:chOff x="8439634" y="3544648"/>
            <a:chExt cx="1611146" cy="1817848"/>
          </a:xfrm>
        </p:grpSpPr>
        <p:sp>
          <p:nvSpPr>
            <p:cNvPr id="86" name="Freeform 5"/>
            <p:cNvSpPr>
              <a:spLocks/>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Freeform 5"/>
            <p:cNvSpPr>
              <a:spLocks/>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8" name="任意多边形 87"/>
          <p:cNvSpPr>
            <a:spLocks/>
          </p:cNvSpPr>
          <p:nvPr/>
        </p:nvSpPr>
        <p:spPr bwMode="auto">
          <a:xfrm>
            <a:off x="5172633" y="2509130"/>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89" name="任意多边形 88"/>
          <p:cNvSpPr>
            <a:spLocks/>
          </p:cNvSpPr>
          <p:nvPr/>
        </p:nvSpPr>
        <p:spPr bwMode="auto">
          <a:xfrm>
            <a:off x="5273919" y="2580727"/>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tx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nvGrpSpPr>
          <p:cNvPr id="90" name="组合 89"/>
          <p:cNvGrpSpPr/>
          <p:nvPr/>
        </p:nvGrpSpPr>
        <p:grpSpPr>
          <a:xfrm rot="16200000">
            <a:off x="4862530" y="2422580"/>
            <a:ext cx="721493" cy="814056"/>
            <a:chOff x="8439634" y="3544648"/>
            <a:chExt cx="1611146" cy="1817848"/>
          </a:xfrm>
        </p:grpSpPr>
        <p:sp>
          <p:nvSpPr>
            <p:cNvPr id="91"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93" name="任意多边形 92"/>
          <p:cNvSpPr>
            <a:spLocks/>
          </p:cNvSpPr>
          <p:nvPr/>
        </p:nvSpPr>
        <p:spPr bwMode="auto">
          <a:xfrm>
            <a:off x="1301523" y="2509130"/>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94" name="任意多边形 93"/>
          <p:cNvSpPr>
            <a:spLocks/>
          </p:cNvSpPr>
          <p:nvPr/>
        </p:nvSpPr>
        <p:spPr bwMode="auto">
          <a:xfrm>
            <a:off x="1391454" y="2580727"/>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nvGrpSpPr>
          <p:cNvPr id="95" name="组合 94"/>
          <p:cNvGrpSpPr/>
          <p:nvPr/>
        </p:nvGrpSpPr>
        <p:grpSpPr>
          <a:xfrm rot="5400000" flipH="1">
            <a:off x="3559978" y="2422580"/>
            <a:ext cx="721493" cy="814056"/>
            <a:chOff x="8439634" y="3544648"/>
            <a:chExt cx="1611146" cy="1817848"/>
          </a:xfrm>
        </p:grpSpPr>
        <p:sp>
          <p:nvSpPr>
            <p:cNvPr id="96" name="Freeform 5"/>
            <p:cNvSpPr>
              <a:spLocks/>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7" name="Freeform 5"/>
            <p:cNvSpPr>
              <a:spLocks/>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98" name="Freeform 987"/>
          <p:cNvSpPr>
            <a:spLocks noEditPoints="1"/>
          </p:cNvSpPr>
          <p:nvPr/>
        </p:nvSpPr>
        <p:spPr bwMode="auto">
          <a:xfrm>
            <a:off x="5115967" y="1631854"/>
            <a:ext cx="219441" cy="352982"/>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9" name="Freeform 975"/>
          <p:cNvSpPr>
            <a:spLocks noEditPoints="1"/>
          </p:cNvSpPr>
          <p:nvPr/>
        </p:nvSpPr>
        <p:spPr bwMode="auto">
          <a:xfrm>
            <a:off x="3798493" y="1686034"/>
            <a:ext cx="224599" cy="27737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0" name="Freeform 979"/>
          <p:cNvSpPr>
            <a:spLocks noEditPoints="1"/>
          </p:cNvSpPr>
          <p:nvPr/>
        </p:nvSpPr>
        <p:spPr bwMode="auto">
          <a:xfrm>
            <a:off x="5061992" y="2688267"/>
            <a:ext cx="319465" cy="285681"/>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2" name="Freeform 983"/>
          <p:cNvSpPr>
            <a:spLocks noEditPoints="1"/>
          </p:cNvSpPr>
          <p:nvPr/>
        </p:nvSpPr>
        <p:spPr bwMode="auto">
          <a:xfrm>
            <a:off x="3770343" y="2687738"/>
            <a:ext cx="299947" cy="30774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143" name="组合 142"/>
          <p:cNvGrpSpPr/>
          <p:nvPr/>
        </p:nvGrpSpPr>
        <p:grpSpPr>
          <a:xfrm>
            <a:off x="1813381" y="1588775"/>
            <a:ext cx="1463607" cy="510358"/>
            <a:chOff x="3457192" y="3906440"/>
            <a:chExt cx="1951476" cy="680477"/>
          </a:xfrm>
        </p:grpSpPr>
        <p:sp>
          <p:nvSpPr>
            <p:cNvPr id="144" name="文本框 143"/>
            <p:cNvSpPr txBox="1"/>
            <p:nvPr/>
          </p:nvSpPr>
          <p:spPr>
            <a:xfrm>
              <a:off x="3457511" y="3906440"/>
              <a:ext cx="1725052" cy="348813"/>
            </a:xfrm>
            <a:prstGeom prst="rect">
              <a:avLst/>
            </a:prstGeom>
            <a:noFill/>
          </p:spPr>
          <p:txBody>
            <a:bodyPr wrap="square" rtlCol="0">
              <a:spAutoFit/>
            </a:bodyPr>
            <a:lstStyle/>
            <a:p>
              <a:r>
                <a:rPr lang="zh-CN" altLang="en-US" sz="1100" dirty="0">
                  <a:solidFill>
                    <a:srgbClr val="F9F9F9"/>
                  </a:solidFill>
                  <a:latin typeface="时尚中黑简体" panose="01010104010101010101" pitchFamily="2" charset="-122"/>
                  <a:ea typeface="时尚中黑简体" panose="01010104010101010101" pitchFamily="2" charset="-122"/>
                </a:rPr>
                <a:t>在此添加标题</a:t>
              </a:r>
            </a:p>
          </p:txBody>
        </p:sp>
        <p:sp>
          <p:nvSpPr>
            <p:cNvPr id="145" name="文本框 144"/>
            <p:cNvSpPr txBox="1"/>
            <p:nvPr/>
          </p:nvSpPr>
          <p:spPr>
            <a:xfrm>
              <a:off x="3457192" y="4135512"/>
              <a:ext cx="1951476" cy="451405"/>
            </a:xfrm>
            <a:prstGeom prst="rect">
              <a:avLst/>
            </a:prstGeom>
            <a:noFill/>
          </p:spPr>
          <p:txBody>
            <a:bodyPr wrap="square" rtlCol="0">
              <a:spAutoFit/>
            </a:bodyPr>
            <a:lstStyle/>
            <a:p>
              <a:r>
                <a:rPr lang="zh-CN" altLang="en-US" sz="800" dirty="0">
                  <a:solidFill>
                    <a:schemeClr val="bg1"/>
                  </a:solidFill>
                  <a:latin typeface="微软雅黑"/>
                </a:rPr>
                <a:t>单击此处添加文本单击此处添加单击此处添加文本</a:t>
              </a:r>
              <a:endParaRPr lang="en-US" altLang="zh-CN" sz="800" dirty="0">
                <a:solidFill>
                  <a:schemeClr val="bg1"/>
                </a:solidFill>
                <a:latin typeface="微软雅黑"/>
              </a:endParaRPr>
            </a:p>
          </p:txBody>
        </p:sp>
      </p:grpSp>
      <p:grpSp>
        <p:nvGrpSpPr>
          <p:cNvPr id="146" name="组合 145"/>
          <p:cNvGrpSpPr/>
          <p:nvPr/>
        </p:nvGrpSpPr>
        <p:grpSpPr>
          <a:xfrm>
            <a:off x="1813381" y="2598668"/>
            <a:ext cx="1463607" cy="510358"/>
            <a:chOff x="3457192" y="3906440"/>
            <a:chExt cx="1951476" cy="680477"/>
          </a:xfrm>
        </p:grpSpPr>
        <p:sp>
          <p:nvSpPr>
            <p:cNvPr id="147" name="文本框 146"/>
            <p:cNvSpPr txBox="1"/>
            <p:nvPr/>
          </p:nvSpPr>
          <p:spPr>
            <a:xfrm>
              <a:off x="3457511" y="3906440"/>
              <a:ext cx="1725052" cy="348813"/>
            </a:xfrm>
            <a:prstGeom prst="rect">
              <a:avLst/>
            </a:prstGeom>
            <a:noFill/>
          </p:spPr>
          <p:txBody>
            <a:bodyPr wrap="square" rtlCol="0">
              <a:spAutoFit/>
            </a:bodyPr>
            <a:lstStyle/>
            <a:p>
              <a:r>
                <a:rPr lang="zh-CN" altLang="en-US" sz="1100" dirty="0">
                  <a:solidFill>
                    <a:srgbClr val="F9F9F9"/>
                  </a:solidFill>
                  <a:latin typeface="时尚中黑简体" panose="01010104010101010101" pitchFamily="2" charset="-122"/>
                  <a:ea typeface="时尚中黑简体" panose="01010104010101010101" pitchFamily="2" charset="-122"/>
                </a:rPr>
                <a:t>在此添加标题</a:t>
              </a:r>
            </a:p>
          </p:txBody>
        </p:sp>
        <p:sp>
          <p:nvSpPr>
            <p:cNvPr id="148" name="文本框 147"/>
            <p:cNvSpPr txBox="1"/>
            <p:nvPr/>
          </p:nvSpPr>
          <p:spPr>
            <a:xfrm>
              <a:off x="3457192" y="4135512"/>
              <a:ext cx="1951476" cy="451405"/>
            </a:xfrm>
            <a:prstGeom prst="rect">
              <a:avLst/>
            </a:prstGeom>
            <a:noFill/>
          </p:spPr>
          <p:txBody>
            <a:bodyPr wrap="square" rtlCol="0">
              <a:spAutoFit/>
            </a:bodyPr>
            <a:lstStyle/>
            <a:p>
              <a:r>
                <a:rPr lang="zh-CN" altLang="en-US" sz="800" dirty="0">
                  <a:solidFill>
                    <a:schemeClr val="bg1"/>
                  </a:solidFill>
                  <a:latin typeface="微软雅黑"/>
                </a:rPr>
                <a:t>单击此处添加文本单击此处添加单击此处添加文本</a:t>
              </a:r>
              <a:endParaRPr lang="en-US" altLang="zh-CN" sz="800" dirty="0">
                <a:solidFill>
                  <a:schemeClr val="bg1"/>
                </a:solidFill>
                <a:latin typeface="微软雅黑"/>
              </a:endParaRPr>
            </a:p>
          </p:txBody>
        </p:sp>
      </p:grpSp>
      <p:grpSp>
        <p:nvGrpSpPr>
          <p:cNvPr id="149" name="组合 148"/>
          <p:cNvGrpSpPr/>
          <p:nvPr/>
        </p:nvGrpSpPr>
        <p:grpSpPr>
          <a:xfrm>
            <a:off x="5876279" y="1588774"/>
            <a:ext cx="1463607" cy="510358"/>
            <a:chOff x="3457192" y="3906440"/>
            <a:chExt cx="1951476" cy="680477"/>
          </a:xfrm>
        </p:grpSpPr>
        <p:sp>
          <p:nvSpPr>
            <p:cNvPr id="150" name="文本框 149"/>
            <p:cNvSpPr txBox="1"/>
            <p:nvPr/>
          </p:nvSpPr>
          <p:spPr>
            <a:xfrm>
              <a:off x="3457511" y="3906440"/>
              <a:ext cx="1725052" cy="348813"/>
            </a:xfrm>
            <a:prstGeom prst="rect">
              <a:avLst/>
            </a:prstGeom>
            <a:noFill/>
          </p:spPr>
          <p:txBody>
            <a:bodyPr wrap="square" rtlCol="0">
              <a:spAutoFit/>
            </a:bodyPr>
            <a:lstStyle/>
            <a:p>
              <a:r>
                <a:rPr lang="zh-CN" altLang="en-US" sz="1100" dirty="0">
                  <a:solidFill>
                    <a:srgbClr val="F9F9F9"/>
                  </a:solidFill>
                  <a:latin typeface="时尚中黑简体" panose="01010104010101010101" pitchFamily="2" charset="-122"/>
                  <a:ea typeface="时尚中黑简体" panose="01010104010101010101" pitchFamily="2" charset="-122"/>
                </a:rPr>
                <a:t>在此添加标题</a:t>
              </a:r>
            </a:p>
          </p:txBody>
        </p:sp>
        <p:sp>
          <p:nvSpPr>
            <p:cNvPr id="151" name="文本框 150"/>
            <p:cNvSpPr txBox="1"/>
            <p:nvPr/>
          </p:nvSpPr>
          <p:spPr>
            <a:xfrm>
              <a:off x="3457192" y="4135512"/>
              <a:ext cx="1951476" cy="451405"/>
            </a:xfrm>
            <a:prstGeom prst="rect">
              <a:avLst/>
            </a:prstGeom>
            <a:noFill/>
          </p:spPr>
          <p:txBody>
            <a:bodyPr wrap="square" rtlCol="0">
              <a:spAutoFit/>
            </a:bodyPr>
            <a:lstStyle/>
            <a:p>
              <a:r>
                <a:rPr lang="zh-CN" altLang="en-US" sz="800" dirty="0">
                  <a:solidFill>
                    <a:schemeClr val="bg1"/>
                  </a:solidFill>
                  <a:latin typeface="微软雅黑"/>
                </a:rPr>
                <a:t>单击此处添加文本单击此处添加单击此处添加文本</a:t>
              </a:r>
              <a:endParaRPr lang="en-US" altLang="zh-CN" sz="800" dirty="0">
                <a:solidFill>
                  <a:schemeClr val="bg1"/>
                </a:solidFill>
                <a:latin typeface="微软雅黑"/>
              </a:endParaRPr>
            </a:p>
          </p:txBody>
        </p:sp>
      </p:grpSp>
      <p:grpSp>
        <p:nvGrpSpPr>
          <p:cNvPr id="152" name="组合 151"/>
          <p:cNvGrpSpPr/>
          <p:nvPr/>
        </p:nvGrpSpPr>
        <p:grpSpPr>
          <a:xfrm>
            <a:off x="5876279" y="2598668"/>
            <a:ext cx="1463607" cy="510358"/>
            <a:chOff x="3457192" y="3906440"/>
            <a:chExt cx="1951476" cy="680477"/>
          </a:xfrm>
        </p:grpSpPr>
        <p:sp>
          <p:nvSpPr>
            <p:cNvPr id="153" name="文本框 152"/>
            <p:cNvSpPr txBox="1"/>
            <p:nvPr/>
          </p:nvSpPr>
          <p:spPr>
            <a:xfrm>
              <a:off x="3457511" y="3906440"/>
              <a:ext cx="1725052" cy="348813"/>
            </a:xfrm>
            <a:prstGeom prst="rect">
              <a:avLst/>
            </a:prstGeom>
            <a:noFill/>
          </p:spPr>
          <p:txBody>
            <a:bodyPr wrap="square" rtlCol="0">
              <a:spAutoFit/>
            </a:bodyPr>
            <a:lstStyle/>
            <a:p>
              <a:r>
                <a:rPr lang="zh-CN" altLang="en-US" sz="1100" dirty="0">
                  <a:solidFill>
                    <a:srgbClr val="F9F9F9"/>
                  </a:solidFill>
                  <a:latin typeface="时尚中黑简体" panose="01010104010101010101" pitchFamily="2" charset="-122"/>
                  <a:ea typeface="时尚中黑简体" panose="01010104010101010101" pitchFamily="2" charset="-122"/>
                </a:rPr>
                <a:t>在此添加标题</a:t>
              </a:r>
            </a:p>
          </p:txBody>
        </p:sp>
        <p:sp>
          <p:nvSpPr>
            <p:cNvPr id="154" name="文本框 153"/>
            <p:cNvSpPr txBox="1"/>
            <p:nvPr/>
          </p:nvSpPr>
          <p:spPr>
            <a:xfrm>
              <a:off x="3457192" y="4135512"/>
              <a:ext cx="1951476" cy="451405"/>
            </a:xfrm>
            <a:prstGeom prst="rect">
              <a:avLst/>
            </a:prstGeom>
            <a:noFill/>
          </p:spPr>
          <p:txBody>
            <a:bodyPr wrap="square" rtlCol="0">
              <a:spAutoFit/>
            </a:bodyPr>
            <a:lstStyle/>
            <a:p>
              <a:r>
                <a:rPr lang="zh-CN" altLang="en-US" sz="800" dirty="0">
                  <a:solidFill>
                    <a:schemeClr val="bg1"/>
                  </a:solidFill>
                  <a:latin typeface="微软雅黑"/>
                </a:rPr>
                <a:t>单击此处添加文本单击此处添加单击此处添加文本</a:t>
              </a:r>
              <a:endParaRPr lang="en-US" altLang="zh-CN" sz="800" dirty="0">
                <a:solidFill>
                  <a:schemeClr val="bg1"/>
                </a:solidFill>
                <a:latin typeface="微软雅黑"/>
              </a:endParaRPr>
            </a:p>
          </p:txBody>
        </p:sp>
      </p:grpSp>
      <p:cxnSp>
        <p:nvCxnSpPr>
          <p:cNvPr id="155" name="直接连接符 154"/>
          <p:cNvCxnSpPr/>
          <p:nvPr/>
        </p:nvCxnSpPr>
        <p:spPr>
          <a:xfrm>
            <a:off x="1282643" y="3365389"/>
            <a:ext cx="657871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6" name="矩形 155"/>
          <p:cNvSpPr/>
          <p:nvPr/>
        </p:nvSpPr>
        <p:spPr>
          <a:xfrm>
            <a:off x="1492443" y="3580692"/>
            <a:ext cx="6010535" cy="736099"/>
          </a:xfrm>
          <a:prstGeom prst="rect">
            <a:avLst/>
          </a:prstGeom>
        </p:spPr>
        <p:txBody>
          <a:bodyPr wrap="square" lIns="68580" tIns="34290" rIns="68580" bIns="34290">
            <a:spAutoFit/>
          </a:bodyPr>
          <a:lstStyle/>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endParaRPr lang="en-US" altLang="zh-CN" sz="1000" dirty="0">
              <a:solidFill>
                <a:srgbClr val="7F7F7F"/>
              </a:solidFill>
              <a:latin typeface="微软雅黑" pitchFamily="34" charset="-122"/>
              <a:cs typeface="宋体" charset="-122"/>
            </a:endParaRPr>
          </a:p>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a:p>
            <a:pPr>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Tree>
    <p:extLst>
      <p:ext uri="{BB962C8B-B14F-4D97-AF65-F5344CB8AC3E}">
        <p14:creationId xmlns:p14="http://schemas.microsoft.com/office/powerpoint/2010/main" val="61217579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0-#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additive="base">
                                        <p:cTn id="12" dur="500" fill="hold"/>
                                        <p:tgtEl>
                                          <p:spTgt spid="84"/>
                                        </p:tgtEl>
                                        <p:attrNameLst>
                                          <p:attrName>ppt_x</p:attrName>
                                        </p:attrNameLst>
                                      </p:cBhvr>
                                      <p:tavLst>
                                        <p:tav tm="0">
                                          <p:val>
                                            <p:strVal val="0-#ppt_w/2"/>
                                          </p:val>
                                        </p:tav>
                                        <p:tav tm="100000">
                                          <p:val>
                                            <p:strVal val="#ppt_x"/>
                                          </p:val>
                                        </p:tav>
                                      </p:tavLst>
                                    </p:anim>
                                    <p:anim calcmode="lin" valueType="num">
                                      <p:cBhvr additive="base">
                                        <p:cTn id="13" dur="500" fill="hold"/>
                                        <p:tgtEl>
                                          <p:spTgt spid="8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additive="base">
                                        <p:cTn id="17" dur="500" fill="hold"/>
                                        <p:tgtEl>
                                          <p:spTgt spid="85"/>
                                        </p:tgtEl>
                                        <p:attrNameLst>
                                          <p:attrName>ppt_x</p:attrName>
                                        </p:attrNameLst>
                                      </p:cBhvr>
                                      <p:tavLst>
                                        <p:tav tm="0">
                                          <p:val>
                                            <p:strVal val="0-#ppt_w/2"/>
                                          </p:val>
                                        </p:tav>
                                        <p:tav tm="100000">
                                          <p:val>
                                            <p:strVal val="#ppt_x"/>
                                          </p:val>
                                        </p:tav>
                                      </p:tavLst>
                                    </p:anim>
                                    <p:anim calcmode="lin" valueType="num">
                                      <p:cBhvr additive="base">
                                        <p:cTn id="18" dur="500" fill="hold"/>
                                        <p:tgtEl>
                                          <p:spTgt spid="8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93"/>
                                        </p:tgtEl>
                                        <p:attrNameLst>
                                          <p:attrName>style.visibility</p:attrName>
                                        </p:attrNameLst>
                                      </p:cBhvr>
                                      <p:to>
                                        <p:strVal val="visible"/>
                                      </p:to>
                                    </p:set>
                                    <p:anim calcmode="lin" valueType="num">
                                      <p:cBhvr additive="base">
                                        <p:cTn id="22" dur="500" fill="hold"/>
                                        <p:tgtEl>
                                          <p:spTgt spid="93"/>
                                        </p:tgtEl>
                                        <p:attrNameLst>
                                          <p:attrName>ppt_x</p:attrName>
                                        </p:attrNameLst>
                                      </p:cBhvr>
                                      <p:tavLst>
                                        <p:tav tm="0">
                                          <p:val>
                                            <p:strVal val="0-#ppt_w/2"/>
                                          </p:val>
                                        </p:tav>
                                        <p:tav tm="100000">
                                          <p:val>
                                            <p:strVal val="#ppt_x"/>
                                          </p:val>
                                        </p:tav>
                                      </p:tavLst>
                                    </p:anim>
                                    <p:anim calcmode="lin" valueType="num">
                                      <p:cBhvr additive="base">
                                        <p:cTn id="23" dur="500" fill="hold"/>
                                        <p:tgtEl>
                                          <p:spTgt spid="9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94"/>
                                        </p:tgtEl>
                                        <p:attrNameLst>
                                          <p:attrName>style.visibility</p:attrName>
                                        </p:attrNameLst>
                                      </p:cBhvr>
                                      <p:to>
                                        <p:strVal val="visible"/>
                                      </p:to>
                                    </p:set>
                                    <p:anim calcmode="lin" valueType="num">
                                      <p:cBhvr additive="base">
                                        <p:cTn id="27" dur="500" fill="hold"/>
                                        <p:tgtEl>
                                          <p:spTgt spid="94"/>
                                        </p:tgtEl>
                                        <p:attrNameLst>
                                          <p:attrName>ppt_x</p:attrName>
                                        </p:attrNameLst>
                                      </p:cBhvr>
                                      <p:tavLst>
                                        <p:tav tm="0">
                                          <p:val>
                                            <p:strVal val="0-#ppt_w/2"/>
                                          </p:val>
                                        </p:tav>
                                        <p:tav tm="100000">
                                          <p:val>
                                            <p:strVal val="#ppt_x"/>
                                          </p:val>
                                        </p:tav>
                                      </p:tavLst>
                                    </p:anim>
                                    <p:anim calcmode="lin" valueType="num">
                                      <p:cBhvr additive="base">
                                        <p:cTn id="28" dur="500" fill="hold"/>
                                        <p:tgtEl>
                                          <p:spTgt spid="9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95"/>
                                        </p:tgtEl>
                                        <p:attrNameLst>
                                          <p:attrName>style.visibility</p:attrName>
                                        </p:attrNameLst>
                                      </p:cBhvr>
                                      <p:to>
                                        <p:strVal val="visible"/>
                                      </p:to>
                                    </p:set>
                                    <p:anim calcmode="lin" valueType="num">
                                      <p:cBhvr additive="base">
                                        <p:cTn id="32" dur="500" fill="hold"/>
                                        <p:tgtEl>
                                          <p:spTgt spid="95"/>
                                        </p:tgtEl>
                                        <p:attrNameLst>
                                          <p:attrName>ppt_x</p:attrName>
                                        </p:attrNameLst>
                                      </p:cBhvr>
                                      <p:tavLst>
                                        <p:tav tm="0">
                                          <p:val>
                                            <p:strVal val="0-#ppt_w/2"/>
                                          </p:val>
                                        </p:tav>
                                        <p:tav tm="100000">
                                          <p:val>
                                            <p:strVal val="#ppt_x"/>
                                          </p:val>
                                        </p:tav>
                                      </p:tavLst>
                                    </p:anim>
                                    <p:anim calcmode="lin" valueType="num">
                                      <p:cBhvr additive="base">
                                        <p:cTn id="33" dur="500" fill="hold"/>
                                        <p:tgtEl>
                                          <p:spTgt spid="9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99"/>
                                        </p:tgtEl>
                                        <p:attrNameLst>
                                          <p:attrName>style.visibility</p:attrName>
                                        </p:attrNameLst>
                                      </p:cBhvr>
                                      <p:to>
                                        <p:strVal val="visible"/>
                                      </p:to>
                                    </p:set>
                                    <p:anim calcmode="lin" valueType="num">
                                      <p:cBhvr additive="base">
                                        <p:cTn id="37" dur="500" fill="hold"/>
                                        <p:tgtEl>
                                          <p:spTgt spid="99"/>
                                        </p:tgtEl>
                                        <p:attrNameLst>
                                          <p:attrName>ppt_x</p:attrName>
                                        </p:attrNameLst>
                                      </p:cBhvr>
                                      <p:tavLst>
                                        <p:tav tm="0">
                                          <p:val>
                                            <p:strVal val="0-#ppt_w/2"/>
                                          </p:val>
                                        </p:tav>
                                        <p:tav tm="100000">
                                          <p:val>
                                            <p:strVal val="#ppt_x"/>
                                          </p:val>
                                        </p:tav>
                                      </p:tavLst>
                                    </p:anim>
                                    <p:anim calcmode="lin" valueType="num">
                                      <p:cBhvr additive="base">
                                        <p:cTn id="38" dur="500" fill="hold"/>
                                        <p:tgtEl>
                                          <p:spTgt spid="99"/>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142"/>
                                        </p:tgtEl>
                                        <p:attrNameLst>
                                          <p:attrName>style.visibility</p:attrName>
                                        </p:attrNameLst>
                                      </p:cBhvr>
                                      <p:to>
                                        <p:strVal val="visible"/>
                                      </p:to>
                                    </p:set>
                                    <p:anim calcmode="lin" valueType="num">
                                      <p:cBhvr additive="base">
                                        <p:cTn id="42" dur="500" fill="hold"/>
                                        <p:tgtEl>
                                          <p:spTgt spid="142"/>
                                        </p:tgtEl>
                                        <p:attrNameLst>
                                          <p:attrName>ppt_x</p:attrName>
                                        </p:attrNameLst>
                                      </p:cBhvr>
                                      <p:tavLst>
                                        <p:tav tm="0">
                                          <p:val>
                                            <p:strVal val="0-#ppt_w/2"/>
                                          </p:val>
                                        </p:tav>
                                        <p:tav tm="100000">
                                          <p:val>
                                            <p:strVal val="#ppt_x"/>
                                          </p:val>
                                        </p:tav>
                                      </p:tavLst>
                                    </p:anim>
                                    <p:anim calcmode="lin" valueType="num">
                                      <p:cBhvr additive="base">
                                        <p:cTn id="43" dur="500" fill="hold"/>
                                        <p:tgtEl>
                                          <p:spTgt spid="14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143"/>
                                        </p:tgtEl>
                                        <p:attrNameLst>
                                          <p:attrName>style.visibility</p:attrName>
                                        </p:attrNameLst>
                                      </p:cBhvr>
                                      <p:to>
                                        <p:strVal val="visible"/>
                                      </p:to>
                                    </p:set>
                                    <p:anim calcmode="lin" valueType="num">
                                      <p:cBhvr additive="base">
                                        <p:cTn id="47" dur="500" fill="hold"/>
                                        <p:tgtEl>
                                          <p:spTgt spid="143"/>
                                        </p:tgtEl>
                                        <p:attrNameLst>
                                          <p:attrName>ppt_x</p:attrName>
                                        </p:attrNameLst>
                                      </p:cBhvr>
                                      <p:tavLst>
                                        <p:tav tm="0">
                                          <p:val>
                                            <p:strVal val="0-#ppt_w/2"/>
                                          </p:val>
                                        </p:tav>
                                        <p:tav tm="100000">
                                          <p:val>
                                            <p:strVal val="#ppt_x"/>
                                          </p:val>
                                        </p:tav>
                                      </p:tavLst>
                                    </p:anim>
                                    <p:anim calcmode="lin" valueType="num">
                                      <p:cBhvr additive="base">
                                        <p:cTn id="48" dur="500" fill="hold"/>
                                        <p:tgtEl>
                                          <p:spTgt spid="14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146"/>
                                        </p:tgtEl>
                                        <p:attrNameLst>
                                          <p:attrName>style.visibility</p:attrName>
                                        </p:attrNameLst>
                                      </p:cBhvr>
                                      <p:to>
                                        <p:strVal val="visible"/>
                                      </p:to>
                                    </p:set>
                                    <p:anim calcmode="lin" valueType="num">
                                      <p:cBhvr additive="base">
                                        <p:cTn id="52" dur="500" fill="hold"/>
                                        <p:tgtEl>
                                          <p:spTgt spid="146"/>
                                        </p:tgtEl>
                                        <p:attrNameLst>
                                          <p:attrName>ppt_x</p:attrName>
                                        </p:attrNameLst>
                                      </p:cBhvr>
                                      <p:tavLst>
                                        <p:tav tm="0">
                                          <p:val>
                                            <p:strVal val="0-#ppt_w/2"/>
                                          </p:val>
                                        </p:tav>
                                        <p:tav tm="100000">
                                          <p:val>
                                            <p:strVal val="#ppt_x"/>
                                          </p:val>
                                        </p:tav>
                                      </p:tavLst>
                                    </p:anim>
                                    <p:anim calcmode="lin" valueType="num">
                                      <p:cBhvr additive="base">
                                        <p:cTn id="53" dur="500" fill="hold"/>
                                        <p:tgtEl>
                                          <p:spTgt spid="146"/>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78"/>
                                        </p:tgtEl>
                                        <p:attrNameLst>
                                          <p:attrName>style.visibility</p:attrName>
                                        </p:attrNameLst>
                                      </p:cBhvr>
                                      <p:to>
                                        <p:strVal val="visible"/>
                                      </p:to>
                                    </p:set>
                                    <p:anim calcmode="lin" valueType="num">
                                      <p:cBhvr additive="base">
                                        <p:cTn id="57" dur="500" fill="hold"/>
                                        <p:tgtEl>
                                          <p:spTgt spid="78"/>
                                        </p:tgtEl>
                                        <p:attrNameLst>
                                          <p:attrName>ppt_x</p:attrName>
                                        </p:attrNameLst>
                                      </p:cBhvr>
                                      <p:tavLst>
                                        <p:tav tm="0">
                                          <p:val>
                                            <p:strVal val="1+#ppt_w/2"/>
                                          </p:val>
                                        </p:tav>
                                        <p:tav tm="100000">
                                          <p:val>
                                            <p:strVal val="#ppt_x"/>
                                          </p:val>
                                        </p:tav>
                                      </p:tavLst>
                                    </p:anim>
                                    <p:anim calcmode="lin" valueType="num">
                                      <p:cBhvr additive="base">
                                        <p:cTn id="58" dur="500" fill="hold"/>
                                        <p:tgtEl>
                                          <p:spTgt spid="7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 calcmode="lin" valueType="num">
                                      <p:cBhvr additive="base">
                                        <p:cTn id="62" dur="500" fill="hold"/>
                                        <p:tgtEl>
                                          <p:spTgt spid="79"/>
                                        </p:tgtEl>
                                        <p:attrNameLst>
                                          <p:attrName>ppt_x</p:attrName>
                                        </p:attrNameLst>
                                      </p:cBhvr>
                                      <p:tavLst>
                                        <p:tav tm="0">
                                          <p:val>
                                            <p:strVal val="1+#ppt_w/2"/>
                                          </p:val>
                                        </p:tav>
                                        <p:tav tm="100000">
                                          <p:val>
                                            <p:strVal val="#ppt_x"/>
                                          </p:val>
                                        </p:tav>
                                      </p:tavLst>
                                    </p:anim>
                                    <p:anim calcmode="lin" valueType="num">
                                      <p:cBhvr additive="base">
                                        <p:cTn id="63" dur="500" fill="hold"/>
                                        <p:tgtEl>
                                          <p:spTgt spid="79"/>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additive="base">
                                        <p:cTn id="67" dur="500" fill="hold"/>
                                        <p:tgtEl>
                                          <p:spTgt spid="80"/>
                                        </p:tgtEl>
                                        <p:attrNameLst>
                                          <p:attrName>ppt_x</p:attrName>
                                        </p:attrNameLst>
                                      </p:cBhvr>
                                      <p:tavLst>
                                        <p:tav tm="0">
                                          <p:val>
                                            <p:strVal val="1+#ppt_w/2"/>
                                          </p:val>
                                        </p:tav>
                                        <p:tav tm="100000">
                                          <p:val>
                                            <p:strVal val="#ppt_x"/>
                                          </p:val>
                                        </p:tav>
                                      </p:tavLst>
                                    </p:anim>
                                    <p:anim calcmode="lin" valueType="num">
                                      <p:cBhvr additive="base">
                                        <p:cTn id="68" dur="500" fill="hold"/>
                                        <p:tgtEl>
                                          <p:spTgt spid="80"/>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88"/>
                                        </p:tgtEl>
                                        <p:attrNameLst>
                                          <p:attrName>style.visibility</p:attrName>
                                        </p:attrNameLst>
                                      </p:cBhvr>
                                      <p:to>
                                        <p:strVal val="visible"/>
                                      </p:to>
                                    </p:set>
                                    <p:anim calcmode="lin" valueType="num">
                                      <p:cBhvr additive="base">
                                        <p:cTn id="72" dur="500" fill="hold"/>
                                        <p:tgtEl>
                                          <p:spTgt spid="88"/>
                                        </p:tgtEl>
                                        <p:attrNameLst>
                                          <p:attrName>ppt_x</p:attrName>
                                        </p:attrNameLst>
                                      </p:cBhvr>
                                      <p:tavLst>
                                        <p:tav tm="0">
                                          <p:val>
                                            <p:strVal val="1+#ppt_w/2"/>
                                          </p:val>
                                        </p:tav>
                                        <p:tav tm="100000">
                                          <p:val>
                                            <p:strVal val="#ppt_x"/>
                                          </p:val>
                                        </p:tav>
                                      </p:tavLst>
                                    </p:anim>
                                    <p:anim calcmode="lin" valueType="num">
                                      <p:cBhvr additive="base">
                                        <p:cTn id="73" dur="500" fill="hold"/>
                                        <p:tgtEl>
                                          <p:spTgt spid="88"/>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 calcmode="lin" valueType="num">
                                      <p:cBhvr additive="base">
                                        <p:cTn id="77" dur="500" fill="hold"/>
                                        <p:tgtEl>
                                          <p:spTgt spid="89"/>
                                        </p:tgtEl>
                                        <p:attrNameLst>
                                          <p:attrName>ppt_x</p:attrName>
                                        </p:attrNameLst>
                                      </p:cBhvr>
                                      <p:tavLst>
                                        <p:tav tm="0">
                                          <p:val>
                                            <p:strVal val="1+#ppt_w/2"/>
                                          </p:val>
                                        </p:tav>
                                        <p:tav tm="100000">
                                          <p:val>
                                            <p:strVal val="#ppt_x"/>
                                          </p:val>
                                        </p:tav>
                                      </p:tavLst>
                                    </p:anim>
                                    <p:anim calcmode="lin" valueType="num">
                                      <p:cBhvr additive="base">
                                        <p:cTn id="78" dur="500" fill="hold"/>
                                        <p:tgtEl>
                                          <p:spTgt spid="89"/>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2" fill="hold" nodeType="afterEffect">
                                  <p:stCondLst>
                                    <p:cond delay="0"/>
                                  </p:stCondLst>
                                  <p:childTnLst>
                                    <p:set>
                                      <p:cBhvr>
                                        <p:cTn id="81" dur="1" fill="hold">
                                          <p:stCondLst>
                                            <p:cond delay="0"/>
                                          </p:stCondLst>
                                        </p:cTn>
                                        <p:tgtEl>
                                          <p:spTgt spid="90"/>
                                        </p:tgtEl>
                                        <p:attrNameLst>
                                          <p:attrName>style.visibility</p:attrName>
                                        </p:attrNameLst>
                                      </p:cBhvr>
                                      <p:to>
                                        <p:strVal val="visible"/>
                                      </p:to>
                                    </p:set>
                                    <p:anim calcmode="lin" valueType="num">
                                      <p:cBhvr additive="base">
                                        <p:cTn id="82" dur="500" fill="hold"/>
                                        <p:tgtEl>
                                          <p:spTgt spid="90"/>
                                        </p:tgtEl>
                                        <p:attrNameLst>
                                          <p:attrName>ppt_x</p:attrName>
                                        </p:attrNameLst>
                                      </p:cBhvr>
                                      <p:tavLst>
                                        <p:tav tm="0">
                                          <p:val>
                                            <p:strVal val="1+#ppt_w/2"/>
                                          </p:val>
                                        </p:tav>
                                        <p:tav tm="100000">
                                          <p:val>
                                            <p:strVal val="#ppt_x"/>
                                          </p:val>
                                        </p:tav>
                                      </p:tavLst>
                                    </p:anim>
                                    <p:anim calcmode="lin" valueType="num">
                                      <p:cBhvr additive="base">
                                        <p:cTn id="83" dur="500" fill="hold"/>
                                        <p:tgtEl>
                                          <p:spTgt spid="90"/>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2" fill="hold" grpId="0" nodeType="afterEffect">
                                  <p:stCondLst>
                                    <p:cond delay="0"/>
                                  </p:stCondLst>
                                  <p:childTnLst>
                                    <p:set>
                                      <p:cBhvr>
                                        <p:cTn id="86" dur="1" fill="hold">
                                          <p:stCondLst>
                                            <p:cond delay="0"/>
                                          </p:stCondLst>
                                        </p:cTn>
                                        <p:tgtEl>
                                          <p:spTgt spid="98"/>
                                        </p:tgtEl>
                                        <p:attrNameLst>
                                          <p:attrName>style.visibility</p:attrName>
                                        </p:attrNameLst>
                                      </p:cBhvr>
                                      <p:to>
                                        <p:strVal val="visible"/>
                                      </p:to>
                                    </p:set>
                                    <p:anim calcmode="lin" valueType="num">
                                      <p:cBhvr additive="base">
                                        <p:cTn id="87" dur="500" fill="hold"/>
                                        <p:tgtEl>
                                          <p:spTgt spid="98"/>
                                        </p:tgtEl>
                                        <p:attrNameLst>
                                          <p:attrName>ppt_x</p:attrName>
                                        </p:attrNameLst>
                                      </p:cBhvr>
                                      <p:tavLst>
                                        <p:tav tm="0">
                                          <p:val>
                                            <p:strVal val="1+#ppt_w/2"/>
                                          </p:val>
                                        </p:tav>
                                        <p:tav tm="100000">
                                          <p:val>
                                            <p:strVal val="#ppt_x"/>
                                          </p:val>
                                        </p:tav>
                                      </p:tavLst>
                                    </p:anim>
                                    <p:anim calcmode="lin" valueType="num">
                                      <p:cBhvr additive="base">
                                        <p:cTn id="88" dur="500" fill="hold"/>
                                        <p:tgtEl>
                                          <p:spTgt spid="9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2" fill="hold" grpId="0" nodeType="afterEffect">
                                  <p:stCondLst>
                                    <p:cond delay="0"/>
                                  </p:stCondLst>
                                  <p:childTnLst>
                                    <p:set>
                                      <p:cBhvr>
                                        <p:cTn id="91" dur="1" fill="hold">
                                          <p:stCondLst>
                                            <p:cond delay="0"/>
                                          </p:stCondLst>
                                        </p:cTn>
                                        <p:tgtEl>
                                          <p:spTgt spid="100"/>
                                        </p:tgtEl>
                                        <p:attrNameLst>
                                          <p:attrName>style.visibility</p:attrName>
                                        </p:attrNameLst>
                                      </p:cBhvr>
                                      <p:to>
                                        <p:strVal val="visible"/>
                                      </p:to>
                                    </p:set>
                                    <p:anim calcmode="lin" valueType="num">
                                      <p:cBhvr additive="base">
                                        <p:cTn id="92" dur="500" fill="hold"/>
                                        <p:tgtEl>
                                          <p:spTgt spid="100"/>
                                        </p:tgtEl>
                                        <p:attrNameLst>
                                          <p:attrName>ppt_x</p:attrName>
                                        </p:attrNameLst>
                                      </p:cBhvr>
                                      <p:tavLst>
                                        <p:tav tm="0">
                                          <p:val>
                                            <p:strVal val="1+#ppt_w/2"/>
                                          </p:val>
                                        </p:tav>
                                        <p:tav tm="100000">
                                          <p:val>
                                            <p:strVal val="#ppt_x"/>
                                          </p:val>
                                        </p:tav>
                                      </p:tavLst>
                                    </p:anim>
                                    <p:anim calcmode="lin" valueType="num">
                                      <p:cBhvr additive="base">
                                        <p:cTn id="93" dur="500" fill="hold"/>
                                        <p:tgtEl>
                                          <p:spTgt spid="100"/>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2" fill="hold" nodeType="afterEffect">
                                  <p:stCondLst>
                                    <p:cond delay="0"/>
                                  </p:stCondLst>
                                  <p:childTnLst>
                                    <p:set>
                                      <p:cBhvr>
                                        <p:cTn id="96" dur="1" fill="hold">
                                          <p:stCondLst>
                                            <p:cond delay="0"/>
                                          </p:stCondLst>
                                        </p:cTn>
                                        <p:tgtEl>
                                          <p:spTgt spid="149"/>
                                        </p:tgtEl>
                                        <p:attrNameLst>
                                          <p:attrName>style.visibility</p:attrName>
                                        </p:attrNameLst>
                                      </p:cBhvr>
                                      <p:to>
                                        <p:strVal val="visible"/>
                                      </p:to>
                                    </p:set>
                                    <p:anim calcmode="lin" valueType="num">
                                      <p:cBhvr additive="base">
                                        <p:cTn id="97" dur="500" fill="hold"/>
                                        <p:tgtEl>
                                          <p:spTgt spid="149"/>
                                        </p:tgtEl>
                                        <p:attrNameLst>
                                          <p:attrName>ppt_x</p:attrName>
                                        </p:attrNameLst>
                                      </p:cBhvr>
                                      <p:tavLst>
                                        <p:tav tm="0">
                                          <p:val>
                                            <p:strVal val="1+#ppt_w/2"/>
                                          </p:val>
                                        </p:tav>
                                        <p:tav tm="100000">
                                          <p:val>
                                            <p:strVal val="#ppt_x"/>
                                          </p:val>
                                        </p:tav>
                                      </p:tavLst>
                                    </p:anim>
                                    <p:anim calcmode="lin" valueType="num">
                                      <p:cBhvr additive="base">
                                        <p:cTn id="98" dur="500" fill="hold"/>
                                        <p:tgtEl>
                                          <p:spTgt spid="149"/>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2" fill="hold" nodeType="afterEffect">
                                  <p:stCondLst>
                                    <p:cond delay="0"/>
                                  </p:stCondLst>
                                  <p:childTnLst>
                                    <p:set>
                                      <p:cBhvr>
                                        <p:cTn id="101" dur="1" fill="hold">
                                          <p:stCondLst>
                                            <p:cond delay="0"/>
                                          </p:stCondLst>
                                        </p:cTn>
                                        <p:tgtEl>
                                          <p:spTgt spid="152"/>
                                        </p:tgtEl>
                                        <p:attrNameLst>
                                          <p:attrName>style.visibility</p:attrName>
                                        </p:attrNameLst>
                                      </p:cBhvr>
                                      <p:to>
                                        <p:strVal val="visible"/>
                                      </p:to>
                                    </p:set>
                                    <p:anim calcmode="lin" valueType="num">
                                      <p:cBhvr additive="base">
                                        <p:cTn id="102" dur="500" fill="hold"/>
                                        <p:tgtEl>
                                          <p:spTgt spid="152"/>
                                        </p:tgtEl>
                                        <p:attrNameLst>
                                          <p:attrName>ppt_x</p:attrName>
                                        </p:attrNameLst>
                                      </p:cBhvr>
                                      <p:tavLst>
                                        <p:tav tm="0">
                                          <p:val>
                                            <p:strVal val="1+#ppt_w/2"/>
                                          </p:val>
                                        </p:tav>
                                        <p:tav tm="100000">
                                          <p:val>
                                            <p:strVal val="#ppt_x"/>
                                          </p:val>
                                        </p:tav>
                                      </p:tavLst>
                                    </p:anim>
                                    <p:anim calcmode="lin" valueType="num">
                                      <p:cBhvr additive="base">
                                        <p:cTn id="103" dur="500" fill="hold"/>
                                        <p:tgtEl>
                                          <p:spTgt spid="152"/>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2" presetClass="entr" presetSubtype="8" fill="hold" nodeType="afterEffect">
                                  <p:stCondLst>
                                    <p:cond delay="0"/>
                                  </p:stCondLst>
                                  <p:childTnLst>
                                    <p:set>
                                      <p:cBhvr>
                                        <p:cTn id="106" dur="1" fill="hold">
                                          <p:stCondLst>
                                            <p:cond delay="0"/>
                                          </p:stCondLst>
                                        </p:cTn>
                                        <p:tgtEl>
                                          <p:spTgt spid="155"/>
                                        </p:tgtEl>
                                        <p:attrNameLst>
                                          <p:attrName>style.visibility</p:attrName>
                                        </p:attrNameLst>
                                      </p:cBhvr>
                                      <p:to>
                                        <p:strVal val="visible"/>
                                      </p:to>
                                    </p:set>
                                    <p:animEffect transition="in" filter="wipe(left)">
                                      <p:cBhvr>
                                        <p:cTn id="107" dur="500"/>
                                        <p:tgtEl>
                                          <p:spTgt spid="155"/>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156"/>
                                        </p:tgtEl>
                                        <p:attrNameLst>
                                          <p:attrName>style.visibility</p:attrName>
                                        </p:attrNameLst>
                                      </p:cBhvr>
                                      <p:to>
                                        <p:strVal val="visible"/>
                                      </p:to>
                                    </p:set>
                                    <p:anim calcmode="lin" valueType="num">
                                      <p:cBhvr additive="base">
                                        <p:cTn id="111" dur="500" fill="hold"/>
                                        <p:tgtEl>
                                          <p:spTgt spid="156"/>
                                        </p:tgtEl>
                                        <p:attrNameLst>
                                          <p:attrName>ppt_x</p:attrName>
                                        </p:attrNameLst>
                                      </p:cBhvr>
                                      <p:tavLst>
                                        <p:tav tm="0">
                                          <p:val>
                                            <p:strVal val="0-#ppt_w/2"/>
                                          </p:val>
                                        </p:tav>
                                        <p:tav tm="100000">
                                          <p:val>
                                            <p:strVal val="#ppt_x"/>
                                          </p:val>
                                        </p:tav>
                                      </p:tavLst>
                                    </p:anim>
                                    <p:anim calcmode="lin" valueType="num">
                                      <p:cBhvr additive="base">
                                        <p:cTn id="112" dur="500" fill="hold"/>
                                        <p:tgtEl>
                                          <p:spTgt spid="1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3" grpId="0" animBg="1"/>
      <p:bldP spid="84" grpId="0" animBg="1"/>
      <p:bldP spid="88" grpId="0" animBg="1"/>
      <p:bldP spid="89" grpId="0" animBg="1"/>
      <p:bldP spid="93" grpId="0" animBg="1"/>
      <p:bldP spid="94" grpId="0" animBg="1"/>
      <p:bldP spid="98" grpId="0" animBg="1"/>
      <p:bldP spid="99" grpId="0" animBg="1"/>
      <p:bldP spid="100" grpId="0" animBg="1"/>
      <p:bldP spid="142" grpId="0" animBg="1"/>
      <p:bldP spid="15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42139" y="1045537"/>
            <a:ext cx="1459722" cy="3759996"/>
            <a:chOff x="3842139" y="1045537"/>
            <a:chExt cx="1459722" cy="3759996"/>
          </a:xfrm>
        </p:grpSpPr>
        <p:grpSp>
          <p:nvGrpSpPr>
            <p:cNvPr id="398" name="组合 397"/>
            <p:cNvGrpSpPr/>
            <p:nvPr/>
          </p:nvGrpSpPr>
          <p:grpSpPr>
            <a:xfrm>
              <a:off x="3842139" y="1045537"/>
              <a:ext cx="1459722" cy="3759996"/>
              <a:chOff x="3953588" y="989011"/>
              <a:chExt cx="2578844" cy="6642664"/>
            </a:xfrm>
          </p:grpSpPr>
          <p:sp>
            <p:nvSpPr>
              <p:cNvPr id="399" name="任意多边形 398"/>
              <p:cNvSpPr/>
              <p:nvPr/>
            </p:nvSpPr>
            <p:spPr>
              <a:xfrm>
                <a:off x="3953588" y="989011"/>
                <a:ext cx="2578844" cy="1177018"/>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0" name="梯形 399"/>
              <p:cNvSpPr/>
              <p:nvPr/>
            </p:nvSpPr>
            <p:spPr>
              <a:xfrm flipV="1">
                <a:off x="3953588" y="2273236"/>
                <a:ext cx="2578844" cy="1068450"/>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1" name="梯形 400"/>
              <p:cNvSpPr/>
              <p:nvPr/>
            </p:nvSpPr>
            <p:spPr>
              <a:xfrm flipV="1">
                <a:off x="4241800" y="3448893"/>
                <a:ext cx="2012950" cy="1068450"/>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2" name="任意多边形 401"/>
              <p:cNvSpPr/>
              <p:nvPr/>
            </p:nvSpPr>
            <p:spPr>
              <a:xfrm flipV="1">
                <a:off x="4524375" y="4624550"/>
                <a:ext cx="1447800" cy="1426140"/>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3" name="椭圆 402"/>
              <p:cNvSpPr/>
              <p:nvPr/>
            </p:nvSpPr>
            <p:spPr>
              <a:xfrm>
                <a:off x="4550283" y="6246220"/>
                <a:ext cx="1385455" cy="1385455"/>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5" name="Group 4"/>
            <p:cNvGrpSpPr>
              <a:grpSpLocks noChangeAspect="1"/>
            </p:cNvGrpSpPr>
            <p:nvPr/>
          </p:nvGrpSpPr>
          <p:grpSpPr bwMode="auto">
            <a:xfrm>
              <a:off x="4396474" y="1221052"/>
              <a:ext cx="315440" cy="369659"/>
              <a:chOff x="1776" y="1776"/>
              <a:chExt cx="64" cy="75"/>
            </a:xfrm>
            <a:solidFill>
              <a:schemeClr val="tx2"/>
            </a:solidFill>
          </p:grpSpPr>
          <p:sp>
            <p:nvSpPr>
              <p:cNvPr id="406"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0" name="Group 18"/>
            <p:cNvGrpSpPr>
              <a:grpSpLocks noChangeAspect="1"/>
            </p:cNvGrpSpPr>
            <p:nvPr/>
          </p:nvGrpSpPr>
          <p:grpSpPr bwMode="auto">
            <a:xfrm>
              <a:off x="4413570" y="3299332"/>
              <a:ext cx="320356" cy="298512"/>
              <a:chOff x="3802" y="2858"/>
              <a:chExt cx="616" cy="574"/>
            </a:xfrm>
            <a:solidFill>
              <a:schemeClr val="bg2"/>
            </a:solidFill>
          </p:grpSpPr>
          <p:sp>
            <p:nvSpPr>
              <p:cNvPr id="41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6" name="Group 13"/>
            <p:cNvGrpSpPr>
              <a:grpSpLocks noChangeAspect="1"/>
            </p:cNvGrpSpPr>
            <p:nvPr/>
          </p:nvGrpSpPr>
          <p:grpSpPr bwMode="auto">
            <a:xfrm>
              <a:off x="4379666" y="1889084"/>
              <a:ext cx="384669" cy="389210"/>
              <a:chOff x="2426" y="2781"/>
              <a:chExt cx="593" cy="600"/>
            </a:xfrm>
            <a:solidFill>
              <a:schemeClr val="bg2"/>
            </a:solidFill>
          </p:grpSpPr>
          <p:sp>
            <p:nvSpPr>
              <p:cNvPr id="417"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9" name="组合 418"/>
            <p:cNvGrpSpPr/>
            <p:nvPr/>
          </p:nvGrpSpPr>
          <p:grpSpPr>
            <a:xfrm>
              <a:off x="4411907" y="2562343"/>
              <a:ext cx="330564" cy="359730"/>
              <a:chOff x="4873626" y="1965325"/>
              <a:chExt cx="269876" cy="293688"/>
            </a:xfrm>
            <a:solidFill>
              <a:schemeClr val="tx2"/>
            </a:solidFill>
          </p:grpSpPr>
          <p:sp>
            <p:nvSpPr>
              <p:cNvPr id="420"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764334" y="1496709"/>
            <a:ext cx="3213075" cy="2374466"/>
            <a:chOff x="4764334" y="1496709"/>
            <a:chExt cx="3213075" cy="2374466"/>
          </a:xfrm>
        </p:grpSpPr>
        <p:cxnSp>
          <p:nvCxnSpPr>
            <p:cNvPr id="391" name="直接连接符 390"/>
            <p:cNvCxnSpPr/>
            <p:nvPr/>
          </p:nvCxnSpPr>
          <p:spPr>
            <a:xfrm flipV="1">
              <a:off x="4764334" y="3854468"/>
              <a:ext cx="3213073" cy="16707"/>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flipV="1">
              <a:off x="5151076" y="2366722"/>
              <a:ext cx="2826333" cy="14696"/>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437" name="组合 436"/>
            <p:cNvGrpSpPr/>
            <p:nvPr/>
          </p:nvGrpSpPr>
          <p:grpSpPr>
            <a:xfrm>
              <a:off x="5647418" y="1496709"/>
              <a:ext cx="1768225" cy="781585"/>
              <a:chOff x="1256119" y="1638320"/>
              <a:chExt cx="1923767" cy="781585"/>
            </a:xfrm>
          </p:grpSpPr>
          <p:sp>
            <p:nvSpPr>
              <p:cNvPr id="438"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439"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443" name="组合 442"/>
            <p:cNvGrpSpPr/>
            <p:nvPr/>
          </p:nvGrpSpPr>
          <p:grpSpPr>
            <a:xfrm>
              <a:off x="5437752" y="2922073"/>
              <a:ext cx="1768225" cy="781585"/>
              <a:chOff x="1256119" y="1638320"/>
              <a:chExt cx="1923767" cy="781585"/>
            </a:xfrm>
          </p:grpSpPr>
          <p:sp>
            <p:nvSpPr>
              <p:cNvPr id="444"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445"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grpSp>
        <p:nvGrpSpPr>
          <p:cNvPr id="4" name="组合 3"/>
          <p:cNvGrpSpPr/>
          <p:nvPr/>
        </p:nvGrpSpPr>
        <p:grpSpPr>
          <a:xfrm>
            <a:off x="1231899" y="1003375"/>
            <a:ext cx="2933327" cy="2039329"/>
            <a:chOff x="1231899" y="1003375"/>
            <a:chExt cx="2933327" cy="2039329"/>
          </a:xfrm>
        </p:grpSpPr>
        <p:cxnSp>
          <p:nvCxnSpPr>
            <p:cNvPr id="396" name="直接连接符 395"/>
            <p:cNvCxnSpPr>
              <a:stCxn id="399" idx="3"/>
            </p:cNvCxnSpPr>
            <p:nvPr/>
          </p:nvCxnSpPr>
          <p:spPr>
            <a:xfrm flipH="1">
              <a:off x="1231900" y="1711773"/>
              <a:ext cx="2610239"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flipH="1">
              <a:off x="1231899" y="3042704"/>
              <a:ext cx="2933327"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434" name="组合 433"/>
            <p:cNvGrpSpPr/>
            <p:nvPr/>
          </p:nvGrpSpPr>
          <p:grpSpPr>
            <a:xfrm>
              <a:off x="1344191" y="2140488"/>
              <a:ext cx="1768225" cy="781585"/>
              <a:chOff x="1256119" y="1638320"/>
              <a:chExt cx="1923767" cy="781585"/>
            </a:xfrm>
          </p:grpSpPr>
          <p:sp>
            <p:nvSpPr>
              <p:cNvPr id="435"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436"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446" name="组合 445"/>
            <p:cNvGrpSpPr/>
            <p:nvPr/>
          </p:nvGrpSpPr>
          <p:grpSpPr>
            <a:xfrm>
              <a:off x="1344191" y="1003375"/>
              <a:ext cx="1768225" cy="643085"/>
              <a:chOff x="1256119" y="1638320"/>
              <a:chExt cx="1923767" cy="643085"/>
            </a:xfrm>
          </p:grpSpPr>
          <p:sp>
            <p:nvSpPr>
              <p:cNvPr id="447" name="TextBox 210"/>
              <p:cNvSpPr txBox="1"/>
              <p:nvPr/>
            </p:nvSpPr>
            <p:spPr>
              <a:xfrm>
                <a:off x="1256119" y="1958240"/>
                <a:ext cx="1923767" cy="3231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448"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spTree>
    <p:extLst>
      <p:ext uri="{BB962C8B-B14F-4D97-AF65-F5344CB8AC3E}">
        <p14:creationId xmlns:p14="http://schemas.microsoft.com/office/powerpoint/2010/main" val="21781064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solidFill>
                  <a:srgbClr val="080808"/>
                </a:solidFill>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2221"/>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1925906" y="3728111"/>
            <a:ext cx="1506682" cy="254753"/>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1" name="组合 50"/>
          <p:cNvGrpSpPr/>
          <p:nvPr/>
        </p:nvGrpSpPr>
        <p:grpSpPr>
          <a:xfrm>
            <a:off x="2014229" y="2527670"/>
            <a:ext cx="1330037" cy="1330037"/>
            <a:chOff x="2755075" y="3174904"/>
            <a:chExt cx="1773382" cy="1773382"/>
          </a:xfrm>
          <a:effectLst>
            <a:reflection blurRad="12700" stA="50000" endA="300" endPos="53000" dist="63500" dir="5400000" sy="-100000" algn="bl" rotWithShape="0"/>
          </a:effectLst>
        </p:grpSpPr>
        <p:sp>
          <p:nvSpPr>
            <p:cNvPr id="62" name="椭圆 61"/>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Group 4"/>
          <p:cNvGrpSpPr>
            <a:grpSpLocks noChangeAspect="1"/>
          </p:cNvGrpSpPr>
          <p:nvPr/>
        </p:nvGrpSpPr>
        <p:grpSpPr bwMode="auto">
          <a:xfrm>
            <a:off x="2508142" y="2984830"/>
            <a:ext cx="380309" cy="427849"/>
            <a:chOff x="1776" y="1779"/>
            <a:chExt cx="64" cy="72"/>
          </a:xfrm>
          <a:solidFill>
            <a:schemeClr val="tx2"/>
          </a:solidFill>
          <a:effectLst>
            <a:reflection blurRad="6350" stA="50000" endA="300" endPos="81000" dist="1168400" dir="5400000" sy="-100000" algn="bl" rotWithShape="0"/>
          </a:effectLst>
        </p:grpSpPr>
        <p:sp>
          <p:nvSpPr>
            <p:cNvPr id="5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5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grpSp>
      <p:sp>
        <p:nvSpPr>
          <p:cNvPr id="53" name="任意多边形 52"/>
          <p:cNvSpPr/>
          <p:nvPr/>
        </p:nvSpPr>
        <p:spPr>
          <a:xfrm>
            <a:off x="2969759" y="1365802"/>
            <a:ext cx="314325" cy="1152525"/>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椭圆 64"/>
          <p:cNvSpPr/>
          <p:nvPr/>
        </p:nvSpPr>
        <p:spPr>
          <a:xfrm>
            <a:off x="3135582" y="3728111"/>
            <a:ext cx="1506682" cy="254753"/>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7" name="组合 66"/>
          <p:cNvGrpSpPr/>
          <p:nvPr/>
        </p:nvGrpSpPr>
        <p:grpSpPr>
          <a:xfrm>
            <a:off x="3223905" y="2527670"/>
            <a:ext cx="1330037" cy="1330037"/>
            <a:chOff x="2755075" y="3174904"/>
            <a:chExt cx="1773382" cy="1773382"/>
          </a:xfrm>
          <a:effectLst>
            <a:reflection blurRad="12700" stA="50000" endA="300" endPos="53000" dist="63500" dir="5400000" sy="-100000" algn="bl" rotWithShape="0"/>
          </a:effectLst>
        </p:grpSpPr>
        <p:sp>
          <p:nvSpPr>
            <p:cNvPr id="79" name="椭圆 78"/>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椭圆 79"/>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8" name="Group 18"/>
          <p:cNvGrpSpPr>
            <a:grpSpLocks noChangeAspect="1"/>
          </p:cNvGrpSpPr>
          <p:nvPr/>
        </p:nvGrpSpPr>
        <p:grpSpPr bwMode="auto">
          <a:xfrm>
            <a:off x="3711680" y="3009890"/>
            <a:ext cx="386235" cy="359901"/>
            <a:chOff x="3802" y="2858"/>
            <a:chExt cx="616" cy="574"/>
          </a:xfrm>
          <a:solidFill>
            <a:schemeClr val="bg2"/>
          </a:solidFill>
          <a:effectLst>
            <a:reflection blurRad="6350" stA="50000" endA="300" endPos="81000" dist="1168400" dir="5400000" sy="-100000" algn="bl" rotWithShape="0"/>
          </a:effectLst>
        </p:grpSpPr>
        <p:sp>
          <p:nvSpPr>
            <p:cNvPr id="7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7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7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7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78"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grpSp>
      <p:sp>
        <p:nvSpPr>
          <p:cNvPr id="69" name="任意多边形 68"/>
          <p:cNvSpPr/>
          <p:nvPr/>
        </p:nvSpPr>
        <p:spPr>
          <a:xfrm>
            <a:off x="4195311" y="1365802"/>
            <a:ext cx="314325" cy="1152525"/>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椭圆 81"/>
          <p:cNvSpPr/>
          <p:nvPr/>
        </p:nvSpPr>
        <p:spPr>
          <a:xfrm>
            <a:off x="4345257" y="3728111"/>
            <a:ext cx="1506682" cy="254753"/>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3" name="组合 82"/>
          <p:cNvGrpSpPr/>
          <p:nvPr/>
        </p:nvGrpSpPr>
        <p:grpSpPr>
          <a:xfrm>
            <a:off x="4433580" y="2527670"/>
            <a:ext cx="1330037" cy="1330037"/>
            <a:chOff x="2755075" y="3174904"/>
            <a:chExt cx="1773382" cy="1773382"/>
          </a:xfrm>
          <a:effectLst>
            <a:reflection blurRad="12700" stA="50000" endA="300" endPos="53000" dist="63500" dir="5400000" sy="-100000" algn="bl" rotWithShape="0"/>
          </a:effectLst>
        </p:grpSpPr>
        <p:sp>
          <p:nvSpPr>
            <p:cNvPr id="92" name="椭圆 91"/>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椭圆 92"/>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4" name="Group 13"/>
          <p:cNvGrpSpPr>
            <a:grpSpLocks noChangeAspect="1"/>
          </p:cNvGrpSpPr>
          <p:nvPr/>
        </p:nvGrpSpPr>
        <p:grpSpPr bwMode="auto">
          <a:xfrm>
            <a:off x="4900491" y="2976545"/>
            <a:ext cx="421613" cy="426590"/>
            <a:chOff x="2426" y="2781"/>
            <a:chExt cx="593" cy="600"/>
          </a:xfrm>
          <a:solidFill>
            <a:schemeClr val="tx2"/>
          </a:solidFill>
          <a:effectLst>
            <a:reflection blurRad="6350" stA="50000" endA="300" endPos="81000" dist="1168400" dir="5400000" sy="-100000" algn="bl" rotWithShape="0"/>
          </a:effectLst>
        </p:grpSpPr>
        <p:sp>
          <p:nvSpPr>
            <p:cNvPr id="9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9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grpSp>
      <p:sp>
        <p:nvSpPr>
          <p:cNvPr id="85" name="任意多边形 84"/>
          <p:cNvSpPr/>
          <p:nvPr/>
        </p:nvSpPr>
        <p:spPr>
          <a:xfrm>
            <a:off x="5420860" y="1365802"/>
            <a:ext cx="314325" cy="1152525"/>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椭圆 94"/>
          <p:cNvSpPr/>
          <p:nvPr/>
        </p:nvSpPr>
        <p:spPr>
          <a:xfrm>
            <a:off x="5554932" y="3728111"/>
            <a:ext cx="1506682" cy="254753"/>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6" name="组合 95"/>
          <p:cNvGrpSpPr/>
          <p:nvPr/>
        </p:nvGrpSpPr>
        <p:grpSpPr>
          <a:xfrm>
            <a:off x="5643255" y="2527670"/>
            <a:ext cx="1330037" cy="1330037"/>
            <a:chOff x="2755075" y="3174904"/>
            <a:chExt cx="1773382" cy="1773382"/>
          </a:xfrm>
          <a:effectLst>
            <a:reflection blurRad="12700" stA="50000" endA="300" endPos="53000" dist="63500" dir="5400000" sy="-100000" algn="bl" rotWithShape="0"/>
          </a:effectLst>
        </p:grpSpPr>
        <p:sp>
          <p:nvSpPr>
            <p:cNvPr id="103" name="椭圆 102"/>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椭圆 103"/>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7" name="Freeform 108"/>
          <p:cNvSpPr>
            <a:spLocks noEditPoints="1"/>
          </p:cNvSpPr>
          <p:nvPr/>
        </p:nvSpPr>
        <p:spPr bwMode="auto">
          <a:xfrm>
            <a:off x="6096362" y="2967610"/>
            <a:ext cx="442871" cy="444461"/>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2"/>
          </a:solidFill>
          <a:ln>
            <a:noFill/>
          </a:ln>
          <a:effectLst>
            <a:reflection blurRad="6350" stA="50000" endA="300" endPos="81000" dist="11684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98" name="任意多边形 97"/>
          <p:cNvSpPr/>
          <p:nvPr/>
        </p:nvSpPr>
        <p:spPr>
          <a:xfrm>
            <a:off x="6646410" y="1365802"/>
            <a:ext cx="314325" cy="1152525"/>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9" name="组合 108"/>
          <p:cNvGrpSpPr/>
          <p:nvPr/>
        </p:nvGrpSpPr>
        <p:grpSpPr>
          <a:xfrm>
            <a:off x="2029989" y="1378927"/>
            <a:ext cx="1225854" cy="781585"/>
            <a:chOff x="1451528" y="1638320"/>
            <a:chExt cx="1333686" cy="781585"/>
          </a:xfrm>
        </p:grpSpPr>
        <p:sp>
          <p:nvSpPr>
            <p:cNvPr id="110" name="TextBox 210"/>
            <p:cNvSpPr txBox="1"/>
            <p:nvPr/>
          </p:nvSpPr>
          <p:spPr>
            <a:xfrm>
              <a:off x="1451528" y="1958240"/>
              <a:ext cx="1333686"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单击此处添加文本单击此处添加单击此处添加文本单击此处添</a:t>
              </a:r>
              <a:endParaRPr lang="en-US" altLang="zh-CN" sz="900" dirty="0">
                <a:solidFill>
                  <a:srgbClr val="7F7F7F"/>
                </a:solidFill>
                <a:latin typeface="微软雅黑"/>
              </a:endParaRPr>
            </a:p>
          </p:txBody>
        </p:sp>
        <p:sp>
          <p:nvSpPr>
            <p:cNvPr id="111"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14" name="组合 113"/>
          <p:cNvGrpSpPr/>
          <p:nvPr/>
        </p:nvGrpSpPr>
        <p:grpSpPr>
          <a:xfrm>
            <a:off x="3377570" y="1378927"/>
            <a:ext cx="1225854" cy="781585"/>
            <a:chOff x="1451528" y="1638320"/>
            <a:chExt cx="1333686" cy="781585"/>
          </a:xfrm>
        </p:grpSpPr>
        <p:sp>
          <p:nvSpPr>
            <p:cNvPr id="115" name="TextBox 210"/>
            <p:cNvSpPr txBox="1"/>
            <p:nvPr/>
          </p:nvSpPr>
          <p:spPr>
            <a:xfrm>
              <a:off x="1451528" y="1958240"/>
              <a:ext cx="1333686"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单击此处添加文本单击此处添加单击此处添加文本单击此处添</a:t>
              </a:r>
              <a:endParaRPr lang="en-US" altLang="zh-CN" sz="900" dirty="0">
                <a:solidFill>
                  <a:srgbClr val="7F7F7F"/>
                </a:solidFill>
                <a:latin typeface="微软雅黑"/>
              </a:endParaRPr>
            </a:p>
          </p:txBody>
        </p:sp>
        <p:sp>
          <p:nvSpPr>
            <p:cNvPr id="116"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17" name="组合 116"/>
          <p:cNvGrpSpPr/>
          <p:nvPr/>
        </p:nvGrpSpPr>
        <p:grpSpPr>
          <a:xfrm>
            <a:off x="4594762" y="1378927"/>
            <a:ext cx="1225854" cy="781585"/>
            <a:chOff x="1451528" y="1638320"/>
            <a:chExt cx="1333686" cy="781585"/>
          </a:xfrm>
        </p:grpSpPr>
        <p:sp>
          <p:nvSpPr>
            <p:cNvPr id="118" name="TextBox 210"/>
            <p:cNvSpPr txBox="1"/>
            <p:nvPr/>
          </p:nvSpPr>
          <p:spPr>
            <a:xfrm>
              <a:off x="1451528" y="1958240"/>
              <a:ext cx="1333686"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单击此处添加文本单击此处添加单击此处添加文本单击此处添</a:t>
              </a:r>
              <a:endParaRPr lang="en-US" altLang="zh-CN" sz="900" dirty="0">
                <a:solidFill>
                  <a:srgbClr val="7F7F7F"/>
                </a:solidFill>
                <a:latin typeface="微软雅黑"/>
              </a:endParaRPr>
            </a:p>
          </p:txBody>
        </p:sp>
        <p:sp>
          <p:nvSpPr>
            <p:cNvPr id="119"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20" name="组合 119"/>
          <p:cNvGrpSpPr/>
          <p:nvPr/>
        </p:nvGrpSpPr>
        <p:grpSpPr>
          <a:xfrm>
            <a:off x="5859735" y="1378927"/>
            <a:ext cx="1225854" cy="781585"/>
            <a:chOff x="1451528" y="1638320"/>
            <a:chExt cx="1333686" cy="781585"/>
          </a:xfrm>
        </p:grpSpPr>
        <p:sp>
          <p:nvSpPr>
            <p:cNvPr id="161" name="TextBox 210"/>
            <p:cNvSpPr txBox="1"/>
            <p:nvPr/>
          </p:nvSpPr>
          <p:spPr>
            <a:xfrm>
              <a:off x="1451528" y="1958240"/>
              <a:ext cx="1333686"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单击此处添加文本单击此处添加单击此处添加文本单击此处添</a:t>
              </a:r>
              <a:endParaRPr lang="en-US" altLang="zh-CN" sz="900" dirty="0">
                <a:solidFill>
                  <a:srgbClr val="7F7F7F"/>
                </a:solidFill>
                <a:latin typeface="微软雅黑"/>
              </a:endParaRPr>
            </a:p>
          </p:txBody>
        </p:sp>
        <p:sp>
          <p:nvSpPr>
            <p:cNvPr id="162"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Tree>
    <p:extLst>
      <p:ext uri="{BB962C8B-B14F-4D97-AF65-F5344CB8AC3E}">
        <p14:creationId xmlns:p14="http://schemas.microsoft.com/office/powerpoint/2010/main" val="251189912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Effect transition="in" filter="fade">
                                      <p:cBhvr>
                                        <p:cTn id="27" dur="500"/>
                                        <p:tgtEl>
                                          <p:spTgt spid="6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p:cTn id="31" dur="500" fill="hold"/>
                                        <p:tgtEl>
                                          <p:spTgt spid="67"/>
                                        </p:tgtEl>
                                        <p:attrNameLst>
                                          <p:attrName>ppt_w</p:attrName>
                                        </p:attrNameLst>
                                      </p:cBhvr>
                                      <p:tavLst>
                                        <p:tav tm="0">
                                          <p:val>
                                            <p:fltVal val="0"/>
                                          </p:val>
                                        </p:tav>
                                        <p:tav tm="100000">
                                          <p:val>
                                            <p:strVal val="#ppt_w"/>
                                          </p:val>
                                        </p:tav>
                                      </p:tavLst>
                                    </p:anim>
                                    <p:anim calcmode="lin" valueType="num">
                                      <p:cBhvr>
                                        <p:cTn id="32" dur="500" fill="hold"/>
                                        <p:tgtEl>
                                          <p:spTgt spid="67"/>
                                        </p:tgtEl>
                                        <p:attrNameLst>
                                          <p:attrName>ppt_h</p:attrName>
                                        </p:attrNameLst>
                                      </p:cBhvr>
                                      <p:tavLst>
                                        <p:tav tm="0">
                                          <p:val>
                                            <p:fltVal val="0"/>
                                          </p:val>
                                        </p:tav>
                                        <p:tav tm="100000">
                                          <p:val>
                                            <p:strVal val="#ppt_h"/>
                                          </p:val>
                                        </p:tav>
                                      </p:tavLst>
                                    </p:anim>
                                    <p:animEffect transition="in" filter="fade">
                                      <p:cBhvr>
                                        <p:cTn id="33" dur="500"/>
                                        <p:tgtEl>
                                          <p:spTgt spid="6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ppt_w</p:attrName>
                                        </p:attrNameLst>
                                      </p:cBhvr>
                                      <p:tavLst>
                                        <p:tav tm="0">
                                          <p:val>
                                            <p:fltVal val="0"/>
                                          </p:val>
                                        </p:tav>
                                        <p:tav tm="100000">
                                          <p:val>
                                            <p:strVal val="#ppt_w"/>
                                          </p:val>
                                        </p:tav>
                                      </p:tavLst>
                                    </p:anim>
                                    <p:anim calcmode="lin" valueType="num">
                                      <p:cBhvr>
                                        <p:cTn id="44" dur="500" fill="hold"/>
                                        <p:tgtEl>
                                          <p:spTgt spid="82"/>
                                        </p:tgtEl>
                                        <p:attrNameLst>
                                          <p:attrName>ppt_h</p:attrName>
                                        </p:attrNameLst>
                                      </p:cBhvr>
                                      <p:tavLst>
                                        <p:tav tm="0">
                                          <p:val>
                                            <p:fltVal val="0"/>
                                          </p:val>
                                        </p:tav>
                                        <p:tav tm="100000">
                                          <p:val>
                                            <p:strVal val="#ppt_h"/>
                                          </p:val>
                                        </p:tav>
                                      </p:tavLst>
                                    </p:anim>
                                    <p:animEffect transition="in" filter="fade">
                                      <p:cBhvr>
                                        <p:cTn id="45" dur="500"/>
                                        <p:tgtEl>
                                          <p:spTgt spid="82"/>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cBhvr>
                                        <p:cTn id="49" dur="500" fill="hold"/>
                                        <p:tgtEl>
                                          <p:spTgt spid="83"/>
                                        </p:tgtEl>
                                        <p:attrNameLst>
                                          <p:attrName>ppt_w</p:attrName>
                                        </p:attrNameLst>
                                      </p:cBhvr>
                                      <p:tavLst>
                                        <p:tav tm="0">
                                          <p:val>
                                            <p:fltVal val="0"/>
                                          </p:val>
                                        </p:tav>
                                        <p:tav tm="100000">
                                          <p:val>
                                            <p:strVal val="#ppt_w"/>
                                          </p:val>
                                        </p:tav>
                                      </p:tavLst>
                                    </p:anim>
                                    <p:anim calcmode="lin" valueType="num">
                                      <p:cBhvr>
                                        <p:cTn id="50" dur="500" fill="hold"/>
                                        <p:tgtEl>
                                          <p:spTgt spid="83"/>
                                        </p:tgtEl>
                                        <p:attrNameLst>
                                          <p:attrName>ppt_h</p:attrName>
                                        </p:attrNameLst>
                                      </p:cBhvr>
                                      <p:tavLst>
                                        <p:tav tm="0">
                                          <p:val>
                                            <p:fltVal val="0"/>
                                          </p:val>
                                        </p:tav>
                                        <p:tav tm="100000">
                                          <p:val>
                                            <p:strVal val="#ppt_h"/>
                                          </p:val>
                                        </p:tav>
                                      </p:tavLst>
                                    </p:anim>
                                    <p:animEffect transition="in" filter="fade">
                                      <p:cBhvr>
                                        <p:cTn id="51" dur="500"/>
                                        <p:tgtEl>
                                          <p:spTgt spid="83"/>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84"/>
                                        </p:tgtEl>
                                        <p:attrNameLst>
                                          <p:attrName>style.visibility</p:attrName>
                                        </p:attrNameLst>
                                      </p:cBhvr>
                                      <p:to>
                                        <p:strVal val="visible"/>
                                      </p:to>
                                    </p:set>
                                    <p:anim calcmode="lin" valueType="num">
                                      <p:cBhvr>
                                        <p:cTn id="55" dur="500" fill="hold"/>
                                        <p:tgtEl>
                                          <p:spTgt spid="84"/>
                                        </p:tgtEl>
                                        <p:attrNameLst>
                                          <p:attrName>ppt_w</p:attrName>
                                        </p:attrNameLst>
                                      </p:cBhvr>
                                      <p:tavLst>
                                        <p:tav tm="0">
                                          <p:val>
                                            <p:fltVal val="0"/>
                                          </p:val>
                                        </p:tav>
                                        <p:tav tm="100000">
                                          <p:val>
                                            <p:strVal val="#ppt_w"/>
                                          </p:val>
                                        </p:tav>
                                      </p:tavLst>
                                    </p:anim>
                                    <p:anim calcmode="lin" valueType="num">
                                      <p:cBhvr>
                                        <p:cTn id="56" dur="500" fill="hold"/>
                                        <p:tgtEl>
                                          <p:spTgt spid="84"/>
                                        </p:tgtEl>
                                        <p:attrNameLst>
                                          <p:attrName>ppt_h</p:attrName>
                                        </p:attrNameLst>
                                      </p:cBhvr>
                                      <p:tavLst>
                                        <p:tav tm="0">
                                          <p:val>
                                            <p:fltVal val="0"/>
                                          </p:val>
                                        </p:tav>
                                        <p:tav tm="100000">
                                          <p:val>
                                            <p:strVal val="#ppt_h"/>
                                          </p:val>
                                        </p:tav>
                                      </p:tavLst>
                                    </p:anim>
                                    <p:animEffect transition="in" filter="fade">
                                      <p:cBhvr>
                                        <p:cTn id="57" dur="500"/>
                                        <p:tgtEl>
                                          <p:spTgt spid="8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p:cTn id="61" dur="500" fill="hold"/>
                                        <p:tgtEl>
                                          <p:spTgt spid="95"/>
                                        </p:tgtEl>
                                        <p:attrNameLst>
                                          <p:attrName>ppt_w</p:attrName>
                                        </p:attrNameLst>
                                      </p:cBhvr>
                                      <p:tavLst>
                                        <p:tav tm="0">
                                          <p:val>
                                            <p:fltVal val="0"/>
                                          </p:val>
                                        </p:tav>
                                        <p:tav tm="100000">
                                          <p:val>
                                            <p:strVal val="#ppt_w"/>
                                          </p:val>
                                        </p:tav>
                                      </p:tavLst>
                                    </p:anim>
                                    <p:anim calcmode="lin" valueType="num">
                                      <p:cBhvr>
                                        <p:cTn id="62" dur="500" fill="hold"/>
                                        <p:tgtEl>
                                          <p:spTgt spid="95"/>
                                        </p:tgtEl>
                                        <p:attrNameLst>
                                          <p:attrName>ppt_h</p:attrName>
                                        </p:attrNameLst>
                                      </p:cBhvr>
                                      <p:tavLst>
                                        <p:tav tm="0">
                                          <p:val>
                                            <p:fltVal val="0"/>
                                          </p:val>
                                        </p:tav>
                                        <p:tav tm="100000">
                                          <p:val>
                                            <p:strVal val="#ppt_h"/>
                                          </p:val>
                                        </p:tav>
                                      </p:tavLst>
                                    </p:anim>
                                    <p:animEffect transition="in" filter="fade">
                                      <p:cBhvr>
                                        <p:cTn id="63" dur="500"/>
                                        <p:tgtEl>
                                          <p:spTgt spid="95"/>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96"/>
                                        </p:tgtEl>
                                        <p:attrNameLst>
                                          <p:attrName>style.visibility</p:attrName>
                                        </p:attrNameLst>
                                      </p:cBhvr>
                                      <p:to>
                                        <p:strVal val="visible"/>
                                      </p:to>
                                    </p:set>
                                    <p:anim calcmode="lin" valueType="num">
                                      <p:cBhvr>
                                        <p:cTn id="67" dur="500" fill="hold"/>
                                        <p:tgtEl>
                                          <p:spTgt spid="96"/>
                                        </p:tgtEl>
                                        <p:attrNameLst>
                                          <p:attrName>ppt_w</p:attrName>
                                        </p:attrNameLst>
                                      </p:cBhvr>
                                      <p:tavLst>
                                        <p:tav tm="0">
                                          <p:val>
                                            <p:fltVal val="0"/>
                                          </p:val>
                                        </p:tav>
                                        <p:tav tm="100000">
                                          <p:val>
                                            <p:strVal val="#ppt_w"/>
                                          </p:val>
                                        </p:tav>
                                      </p:tavLst>
                                    </p:anim>
                                    <p:anim calcmode="lin" valueType="num">
                                      <p:cBhvr>
                                        <p:cTn id="68" dur="500" fill="hold"/>
                                        <p:tgtEl>
                                          <p:spTgt spid="96"/>
                                        </p:tgtEl>
                                        <p:attrNameLst>
                                          <p:attrName>ppt_h</p:attrName>
                                        </p:attrNameLst>
                                      </p:cBhvr>
                                      <p:tavLst>
                                        <p:tav tm="0">
                                          <p:val>
                                            <p:fltVal val="0"/>
                                          </p:val>
                                        </p:tav>
                                        <p:tav tm="100000">
                                          <p:val>
                                            <p:strVal val="#ppt_h"/>
                                          </p:val>
                                        </p:tav>
                                      </p:tavLst>
                                    </p:anim>
                                    <p:animEffect transition="in" filter="fade">
                                      <p:cBhvr>
                                        <p:cTn id="69" dur="500"/>
                                        <p:tgtEl>
                                          <p:spTgt spid="9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7"/>
                                        </p:tgtEl>
                                        <p:attrNameLst>
                                          <p:attrName>style.visibility</p:attrName>
                                        </p:attrNameLst>
                                      </p:cBhvr>
                                      <p:to>
                                        <p:strVal val="visible"/>
                                      </p:to>
                                    </p:set>
                                    <p:anim calcmode="lin" valueType="num">
                                      <p:cBhvr>
                                        <p:cTn id="73" dur="500" fill="hold"/>
                                        <p:tgtEl>
                                          <p:spTgt spid="97"/>
                                        </p:tgtEl>
                                        <p:attrNameLst>
                                          <p:attrName>ppt_w</p:attrName>
                                        </p:attrNameLst>
                                      </p:cBhvr>
                                      <p:tavLst>
                                        <p:tav tm="0">
                                          <p:val>
                                            <p:fltVal val="0"/>
                                          </p:val>
                                        </p:tav>
                                        <p:tav tm="100000">
                                          <p:val>
                                            <p:strVal val="#ppt_w"/>
                                          </p:val>
                                        </p:tav>
                                      </p:tavLst>
                                    </p:anim>
                                    <p:anim calcmode="lin" valueType="num">
                                      <p:cBhvr>
                                        <p:cTn id="74" dur="500" fill="hold"/>
                                        <p:tgtEl>
                                          <p:spTgt spid="97"/>
                                        </p:tgtEl>
                                        <p:attrNameLst>
                                          <p:attrName>ppt_h</p:attrName>
                                        </p:attrNameLst>
                                      </p:cBhvr>
                                      <p:tavLst>
                                        <p:tav tm="0">
                                          <p:val>
                                            <p:fltVal val="0"/>
                                          </p:val>
                                        </p:tav>
                                        <p:tav tm="100000">
                                          <p:val>
                                            <p:strVal val="#ppt_h"/>
                                          </p:val>
                                        </p:tav>
                                      </p:tavLst>
                                    </p:anim>
                                    <p:animEffect transition="in" filter="fade">
                                      <p:cBhvr>
                                        <p:cTn id="75" dur="500"/>
                                        <p:tgtEl>
                                          <p:spTgt spid="97"/>
                                        </p:tgtEl>
                                      </p:cBhvr>
                                    </p:animEffect>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anim calcmode="lin" valueType="num">
                                      <p:cBhvr>
                                        <p:cTn id="80" dur="500" fill="hold"/>
                                        <p:tgtEl>
                                          <p:spTgt spid="53"/>
                                        </p:tgtEl>
                                        <p:attrNameLst>
                                          <p:attrName>ppt_x</p:attrName>
                                        </p:attrNameLst>
                                      </p:cBhvr>
                                      <p:tavLst>
                                        <p:tav tm="0">
                                          <p:val>
                                            <p:strVal val="#ppt_x"/>
                                          </p:val>
                                        </p:tav>
                                        <p:tav tm="100000">
                                          <p:val>
                                            <p:strVal val="#ppt_x"/>
                                          </p:val>
                                        </p:tav>
                                      </p:tavLst>
                                    </p:anim>
                                    <p:anim calcmode="lin" valueType="num">
                                      <p:cBhvr>
                                        <p:cTn id="81" dur="500" fill="hold"/>
                                        <p:tgtEl>
                                          <p:spTgt spid="53"/>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69"/>
                                        </p:tgtEl>
                                        <p:attrNameLst>
                                          <p:attrName>style.visibility</p:attrName>
                                        </p:attrNameLst>
                                      </p:cBhvr>
                                      <p:to>
                                        <p:strVal val="visible"/>
                                      </p:to>
                                    </p:set>
                                    <p:animEffect transition="in" filter="fade">
                                      <p:cBhvr>
                                        <p:cTn id="85" dur="500"/>
                                        <p:tgtEl>
                                          <p:spTgt spid="69"/>
                                        </p:tgtEl>
                                      </p:cBhvr>
                                    </p:animEffect>
                                    <p:anim calcmode="lin" valueType="num">
                                      <p:cBhvr>
                                        <p:cTn id="86" dur="500" fill="hold"/>
                                        <p:tgtEl>
                                          <p:spTgt spid="69"/>
                                        </p:tgtEl>
                                        <p:attrNameLst>
                                          <p:attrName>ppt_x</p:attrName>
                                        </p:attrNameLst>
                                      </p:cBhvr>
                                      <p:tavLst>
                                        <p:tav tm="0">
                                          <p:val>
                                            <p:strVal val="#ppt_x"/>
                                          </p:val>
                                        </p:tav>
                                        <p:tav tm="100000">
                                          <p:val>
                                            <p:strVal val="#ppt_x"/>
                                          </p:val>
                                        </p:tav>
                                      </p:tavLst>
                                    </p:anim>
                                    <p:anim calcmode="lin" valueType="num">
                                      <p:cBhvr>
                                        <p:cTn id="87" dur="500" fill="hold"/>
                                        <p:tgtEl>
                                          <p:spTgt spid="69"/>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anim calcmode="lin" valueType="num">
                                      <p:cBhvr>
                                        <p:cTn id="92" dur="500" fill="hold"/>
                                        <p:tgtEl>
                                          <p:spTgt spid="85"/>
                                        </p:tgtEl>
                                        <p:attrNameLst>
                                          <p:attrName>ppt_x</p:attrName>
                                        </p:attrNameLst>
                                      </p:cBhvr>
                                      <p:tavLst>
                                        <p:tav tm="0">
                                          <p:val>
                                            <p:strVal val="#ppt_x"/>
                                          </p:val>
                                        </p:tav>
                                        <p:tav tm="100000">
                                          <p:val>
                                            <p:strVal val="#ppt_x"/>
                                          </p:val>
                                        </p:tav>
                                      </p:tavLst>
                                    </p:anim>
                                    <p:anim calcmode="lin" valueType="num">
                                      <p:cBhvr>
                                        <p:cTn id="93" dur="500" fill="hold"/>
                                        <p:tgtEl>
                                          <p:spTgt spid="85"/>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500"/>
                                        <p:tgtEl>
                                          <p:spTgt spid="98"/>
                                        </p:tgtEl>
                                      </p:cBhvr>
                                    </p:animEffect>
                                    <p:anim calcmode="lin" valueType="num">
                                      <p:cBhvr>
                                        <p:cTn id="98" dur="500" fill="hold"/>
                                        <p:tgtEl>
                                          <p:spTgt spid="98"/>
                                        </p:tgtEl>
                                        <p:attrNameLst>
                                          <p:attrName>ppt_x</p:attrName>
                                        </p:attrNameLst>
                                      </p:cBhvr>
                                      <p:tavLst>
                                        <p:tav tm="0">
                                          <p:val>
                                            <p:strVal val="#ppt_x"/>
                                          </p:val>
                                        </p:tav>
                                        <p:tav tm="100000">
                                          <p:val>
                                            <p:strVal val="#ppt_x"/>
                                          </p:val>
                                        </p:tav>
                                      </p:tavLst>
                                    </p:anim>
                                    <p:anim calcmode="lin" valueType="num">
                                      <p:cBhvr>
                                        <p:cTn id="99" dur="500" fill="hold"/>
                                        <p:tgtEl>
                                          <p:spTgt spid="98"/>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nodeType="afterEffect">
                                  <p:stCondLst>
                                    <p:cond delay="0"/>
                                  </p:stCondLst>
                                  <p:childTnLst>
                                    <p:set>
                                      <p:cBhvr>
                                        <p:cTn id="102" dur="1" fill="hold">
                                          <p:stCondLst>
                                            <p:cond delay="0"/>
                                          </p:stCondLst>
                                        </p:cTn>
                                        <p:tgtEl>
                                          <p:spTgt spid="109"/>
                                        </p:tgtEl>
                                        <p:attrNameLst>
                                          <p:attrName>style.visibility</p:attrName>
                                        </p:attrNameLst>
                                      </p:cBhvr>
                                      <p:to>
                                        <p:strVal val="visible"/>
                                      </p:to>
                                    </p:set>
                                    <p:animEffect transition="in" filter="fade">
                                      <p:cBhvr>
                                        <p:cTn id="103" dur="500"/>
                                        <p:tgtEl>
                                          <p:spTgt spid="109"/>
                                        </p:tgtEl>
                                      </p:cBhvr>
                                    </p:animEffect>
                                    <p:anim calcmode="lin" valueType="num">
                                      <p:cBhvr>
                                        <p:cTn id="104" dur="500" fill="hold"/>
                                        <p:tgtEl>
                                          <p:spTgt spid="109"/>
                                        </p:tgtEl>
                                        <p:attrNameLst>
                                          <p:attrName>ppt_x</p:attrName>
                                        </p:attrNameLst>
                                      </p:cBhvr>
                                      <p:tavLst>
                                        <p:tav tm="0">
                                          <p:val>
                                            <p:strVal val="#ppt_x"/>
                                          </p:val>
                                        </p:tav>
                                        <p:tav tm="100000">
                                          <p:val>
                                            <p:strVal val="#ppt_x"/>
                                          </p:val>
                                        </p:tav>
                                      </p:tavLst>
                                    </p:anim>
                                    <p:anim calcmode="lin" valueType="num">
                                      <p:cBhvr>
                                        <p:cTn id="105" dur="500" fill="hold"/>
                                        <p:tgtEl>
                                          <p:spTgt spid="109"/>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nodeType="afterEffect">
                                  <p:stCondLst>
                                    <p:cond delay="0"/>
                                  </p:stCondLst>
                                  <p:childTnLst>
                                    <p:set>
                                      <p:cBhvr>
                                        <p:cTn id="108" dur="1" fill="hold">
                                          <p:stCondLst>
                                            <p:cond delay="0"/>
                                          </p:stCondLst>
                                        </p:cTn>
                                        <p:tgtEl>
                                          <p:spTgt spid="114"/>
                                        </p:tgtEl>
                                        <p:attrNameLst>
                                          <p:attrName>style.visibility</p:attrName>
                                        </p:attrNameLst>
                                      </p:cBhvr>
                                      <p:to>
                                        <p:strVal val="visible"/>
                                      </p:to>
                                    </p:set>
                                    <p:animEffect transition="in" filter="fade">
                                      <p:cBhvr>
                                        <p:cTn id="109" dur="500"/>
                                        <p:tgtEl>
                                          <p:spTgt spid="114"/>
                                        </p:tgtEl>
                                      </p:cBhvr>
                                    </p:animEffect>
                                    <p:anim calcmode="lin" valueType="num">
                                      <p:cBhvr>
                                        <p:cTn id="110" dur="500" fill="hold"/>
                                        <p:tgtEl>
                                          <p:spTgt spid="114"/>
                                        </p:tgtEl>
                                        <p:attrNameLst>
                                          <p:attrName>ppt_x</p:attrName>
                                        </p:attrNameLst>
                                      </p:cBhvr>
                                      <p:tavLst>
                                        <p:tav tm="0">
                                          <p:val>
                                            <p:strVal val="#ppt_x"/>
                                          </p:val>
                                        </p:tav>
                                        <p:tav tm="100000">
                                          <p:val>
                                            <p:strVal val="#ppt_x"/>
                                          </p:val>
                                        </p:tav>
                                      </p:tavLst>
                                    </p:anim>
                                    <p:anim calcmode="lin" valueType="num">
                                      <p:cBhvr>
                                        <p:cTn id="111" dur="500" fill="hold"/>
                                        <p:tgtEl>
                                          <p:spTgt spid="114"/>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nodeType="afterEffect">
                                  <p:stCondLst>
                                    <p:cond delay="0"/>
                                  </p:stCondLst>
                                  <p:childTnLst>
                                    <p:set>
                                      <p:cBhvr>
                                        <p:cTn id="114" dur="1" fill="hold">
                                          <p:stCondLst>
                                            <p:cond delay="0"/>
                                          </p:stCondLst>
                                        </p:cTn>
                                        <p:tgtEl>
                                          <p:spTgt spid="117"/>
                                        </p:tgtEl>
                                        <p:attrNameLst>
                                          <p:attrName>style.visibility</p:attrName>
                                        </p:attrNameLst>
                                      </p:cBhvr>
                                      <p:to>
                                        <p:strVal val="visible"/>
                                      </p:to>
                                    </p:set>
                                    <p:animEffect transition="in" filter="fade">
                                      <p:cBhvr>
                                        <p:cTn id="115" dur="500"/>
                                        <p:tgtEl>
                                          <p:spTgt spid="117"/>
                                        </p:tgtEl>
                                      </p:cBhvr>
                                    </p:animEffect>
                                    <p:anim calcmode="lin" valueType="num">
                                      <p:cBhvr>
                                        <p:cTn id="116" dur="500" fill="hold"/>
                                        <p:tgtEl>
                                          <p:spTgt spid="117"/>
                                        </p:tgtEl>
                                        <p:attrNameLst>
                                          <p:attrName>ppt_x</p:attrName>
                                        </p:attrNameLst>
                                      </p:cBhvr>
                                      <p:tavLst>
                                        <p:tav tm="0">
                                          <p:val>
                                            <p:strVal val="#ppt_x"/>
                                          </p:val>
                                        </p:tav>
                                        <p:tav tm="100000">
                                          <p:val>
                                            <p:strVal val="#ppt_x"/>
                                          </p:val>
                                        </p:tav>
                                      </p:tavLst>
                                    </p:anim>
                                    <p:anim calcmode="lin" valueType="num">
                                      <p:cBhvr>
                                        <p:cTn id="117" dur="500" fill="hold"/>
                                        <p:tgtEl>
                                          <p:spTgt spid="117"/>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nodeType="afterEffect">
                                  <p:stCondLst>
                                    <p:cond delay="0"/>
                                  </p:stCondLst>
                                  <p:childTnLst>
                                    <p:set>
                                      <p:cBhvr>
                                        <p:cTn id="120" dur="1" fill="hold">
                                          <p:stCondLst>
                                            <p:cond delay="0"/>
                                          </p:stCondLst>
                                        </p:cTn>
                                        <p:tgtEl>
                                          <p:spTgt spid="120"/>
                                        </p:tgtEl>
                                        <p:attrNameLst>
                                          <p:attrName>style.visibility</p:attrName>
                                        </p:attrNameLst>
                                      </p:cBhvr>
                                      <p:to>
                                        <p:strVal val="visible"/>
                                      </p:to>
                                    </p:set>
                                    <p:animEffect transition="in" filter="fade">
                                      <p:cBhvr>
                                        <p:cTn id="121" dur="500"/>
                                        <p:tgtEl>
                                          <p:spTgt spid="120"/>
                                        </p:tgtEl>
                                      </p:cBhvr>
                                    </p:animEffect>
                                    <p:anim calcmode="lin" valueType="num">
                                      <p:cBhvr>
                                        <p:cTn id="122" dur="500" fill="hold"/>
                                        <p:tgtEl>
                                          <p:spTgt spid="120"/>
                                        </p:tgtEl>
                                        <p:attrNameLst>
                                          <p:attrName>ppt_x</p:attrName>
                                        </p:attrNameLst>
                                      </p:cBhvr>
                                      <p:tavLst>
                                        <p:tav tm="0">
                                          <p:val>
                                            <p:strVal val="#ppt_x"/>
                                          </p:val>
                                        </p:tav>
                                        <p:tav tm="100000">
                                          <p:val>
                                            <p:strVal val="#ppt_x"/>
                                          </p:val>
                                        </p:tav>
                                      </p:tavLst>
                                    </p:anim>
                                    <p:anim calcmode="lin" valueType="num">
                                      <p:cBhvr>
                                        <p:cTn id="123" dur="5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3" grpId="0" animBg="1"/>
      <p:bldP spid="65" grpId="0" animBg="1"/>
      <p:bldP spid="69" grpId="0" animBg="1"/>
      <p:bldP spid="82" grpId="0" animBg="1"/>
      <p:bldP spid="85" grpId="0" animBg="1"/>
      <p:bldP spid="95" grpId="0" animBg="1"/>
      <p:bldP spid="97" grpId="0" animBg="1"/>
      <p:bldP spid="9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组合 155"/>
          <p:cNvGrpSpPr/>
          <p:nvPr/>
        </p:nvGrpSpPr>
        <p:grpSpPr>
          <a:xfrm>
            <a:off x="3425677" y="1003233"/>
            <a:ext cx="2160904" cy="1776484"/>
            <a:chOff x="1729502" y="1220490"/>
            <a:chExt cx="1283815" cy="1055428"/>
          </a:xfrm>
        </p:grpSpPr>
        <p:sp>
          <p:nvSpPr>
            <p:cNvPr id="157" name="六边形 156"/>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58" name="六边形 157"/>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59" name="TextBox 88"/>
            <p:cNvSpPr txBox="1"/>
            <p:nvPr/>
          </p:nvSpPr>
          <p:spPr>
            <a:xfrm>
              <a:off x="2126937" y="1519637"/>
              <a:ext cx="886380" cy="457133"/>
            </a:xfrm>
            <a:prstGeom prst="rect">
              <a:avLst/>
            </a:prstGeom>
            <a:noFill/>
          </p:spPr>
          <p:txBody>
            <a:bodyPr wrap="square" lIns="0" tIns="0" rIns="0" bIns="0" rtlCol="0">
              <a:spAutoFit/>
            </a:bodyPr>
            <a:lstStyle/>
            <a:p>
              <a:r>
                <a:rPr lang="en-US" altLang="zh-CN" sz="5000" b="1" dirty="0">
                  <a:solidFill>
                    <a:schemeClr val="bg2"/>
                  </a:solidFill>
                  <a:latin typeface="微软雅黑" pitchFamily="34" charset="-122"/>
                  <a:ea typeface="微软雅黑" pitchFamily="34" charset="-122"/>
                </a:rPr>
                <a:t>04</a:t>
              </a:r>
            </a:p>
          </p:txBody>
        </p:sp>
      </p:grpSp>
      <p:sp>
        <p:nvSpPr>
          <p:cNvPr id="160" name="TextBox 1"/>
          <p:cNvSpPr txBox="1"/>
          <p:nvPr/>
        </p:nvSpPr>
        <p:spPr>
          <a:xfrm>
            <a:off x="3171344" y="2953395"/>
            <a:ext cx="2723823" cy="553998"/>
          </a:xfrm>
          <a:prstGeom prst="rect">
            <a:avLst/>
          </a:prstGeom>
          <a:noFill/>
        </p:spPr>
        <p:txBody>
          <a:bodyPr wrap="none" rtlCol="0">
            <a:spAutoFit/>
          </a:bodyPr>
          <a:lstStyle/>
          <a:p>
            <a:pPr marL="0" lvl="1"/>
            <a:r>
              <a:rPr lang="zh-CN" altLang="en-US" sz="3000" b="1" spc="300" dirty="0">
                <a:solidFill>
                  <a:schemeClr val="bg2"/>
                </a:solidFill>
                <a:latin typeface="微软雅黑" pitchFamily="34" charset="-122"/>
                <a:ea typeface="微软雅黑" pitchFamily="34" charset="-122"/>
              </a:rPr>
              <a:t>明年工作计划</a:t>
            </a:r>
          </a:p>
        </p:txBody>
      </p:sp>
      <p:sp>
        <p:nvSpPr>
          <p:cNvPr id="161" name="文本框 9"/>
          <p:cNvSpPr txBox="1"/>
          <p:nvPr/>
        </p:nvSpPr>
        <p:spPr>
          <a:xfrm>
            <a:off x="3015353" y="3581857"/>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2" name="文本框 9"/>
          <p:cNvSpPr txBox="1"/>
          <p:nvPr/>
        </p:nvSpPr>
        <p:spPr>
          <a:xfrm>
            <a:off x="3015352" y="3858313"/>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3" name="文本框 9"/>
          <p:cNvSpPr txBox="1"/>
          <p:nvPr/>
        </p:nvSpPr>
        <p:spPr>
          <a:xfrm>
            <a:off x="421238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4" name="文本框 9"/>
          <p:cNvSpPr txBox="1"/>
          <p:nvPr/>
        </p:nvSpPr>
        <p:spPr>
          <a:xfrm>
            <a:off x="421238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5" name="文本框 9"/>
          <p:cNvSpPr txBox="1"/>
          <p:nvPr/>
        </p:nvSpPr>
        <p:spPr>
          <a:xfrm>
            <a:off x="5281905"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6" name="文本框 9"/>
          <p:cNvSpPr txBox="1"/>
          <p:nvPr/>
        </p:nvSpPr>
        <p:spPr>
          <a:xfrm>
            <a:off x="5281906"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Tree>
    <p:extLst>
      <p:ext uri="{BB962C8B-B14F-4D97-AF65-F5344CB8AC3E}">
        <p14:creationId xmlns:p14="http://schemas.microsoft.com/office/powerpoint/2010/main" val="139885713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500" fill="hold"/>
                                        <p:tgtEl>
                                          <p:spTgt spid="156"/>
                                        </p:tgtEl>
                                        <p:attrNameLst>
                                          <p:attrName>ppt_w</p:attrName>
                                        </p:attrNameLst>
                                      </p:cBhvr>
                                      <p:tavLst>
                                        <p:tav tm="0">
                                          <p:val>
                                            <p:fltVal val="0"/>
                                          </p:val>
                                        </p:tav>
                                        <p:tav tm="100000">
                                          <p:val>
                                            <p:strVal val="#ppt_w"/>
                                          </p:val>
                                        </p:tav>
                                      </p:tavLst>
                                    </p:anim>
                                    <p:anim calcmode="lin" valueType="num">
                                      <p:cBhvr>
                                        <p:cTn id="8" dur="500" fill="hold"/>
                                        <p:tgtEl>
                                          <p:spTgt spid="156"/>
                                        </p:tgtEl>
                                        <p:attrNameLst>
                                          <p:attrName>ppt_h</p:attrName>
                                        </p:attrNameLst>
                                      </p:cBhvr>
                                      <p:tavLst>
                                        <p:tav tm="0">
                                          <p:val>
                                            <p:fltVal val="0"/>
                                          </p:val>
                                        </p:tav>
                                        <p:tav tm="100000">
                                          <p:val>
                                            <p:strVal val="#ppt_h"/>
                                          </p:val>
                                        </p:tav>
                                      </p:tavLst>
                                    </p:anim>
                                    <p:animEffect transition="in" filter="fade">
                                      <p:cBhvr>
                                        <p:cTn id="9" dur="500"/>
                                        <p:tgtEl>
                                          <p:spTgt spid="156"/>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160"/>
                                        </p:tgtEl>
                                        <p:attrNameLst>
                                          <p:attrName>style.visibility</p:attrName>
                                        </p:attrNameLst>
                                      </p:cBhvr>
                                      <p:to>
                                        <p:strVal val="visible"/>
                                      </p:to>
                                    </p:set>
                                    <p:anim calcmode="lin" valueType="num">
                                      <p:cBhvr additive="base">
                                        <p:cTn id="13" dur="500"/>
                                        <p:tgtEl>
                                          <p:spTgt spid="160"/>
                                        </p:tgtEl>
                                        <p:attrNameLst>
                                          <p:attrName>ppt_x</p:attrName>
                                        </p:attrNameLst>
                                      </p:cBhvr>
                                      <p:tavLst>
                                        <p:tav tm="0">
                                          <p:val>
                                            <p:strVal val="#ppt_x-#ppt_w*1.125000"/>
                                          </p:val>
                                        </p:tav>
                                        <p:tav tm="100000">
                                          <p:val>
                                            <p:strVal val="#ppt_x"/>
                                          </p:val>
                                        </p:tav>
                                      </p:tavLst>
                                    </p:anim>
                                    <p:animEffect transition="in" filter="wipe(right)">
                                      <p:cBhvr>
                                        <p:cTn id="14" dur="500"/>
                                        <p:tgtEl>
                                          <p:spTgt spid="160"/>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61"/>
                                        </p:tgtEl>
                                        <p:attrNameLst>
                                          <p:attrName>style.visibility</p:attrName>
                                        </p:attrNameLst>
                                      </p:cBhvr>
                                      <p:to>
                                        <p:strVal val="visible"/>
                                      </p:to>
                                    </p:set>
                                    <p:anim calcmode="lin" valueType="num">
                                      <p:cBhvr additive="base">
                                        <p:cTn id="18" dur="500" fill="hold"/>
                                        <p:tgtEl>
                                          <p:spTgt spid="161"/>
                                        </p:tgtEl>
                                        <p:attrNameLst>
                                          <p:attrName>ppt_x</p:attrName>
                                        </p:attrNameLst>
                                      </p:cBhvr>
                                      <p:tavLst>
                                        <p:tav tm="0">
                                          <p:val>
                                            <p:strVal val="#ppt_x"/>
                                          </p:val>
                                        </p:tav>
                                        <p:tav tm="100000">
                                          <p:val>
                                            <p:strVal val="#ppt_x"/>
                                          </p:val>
                                        </p:tav>
                                      </p:tavLst>
                                    </p:anim>
                                    <p:anim calcmode="lin" valueType="num">
                                      <p:cBhvr additive="base">
                                        <p:cTn id="19" dur="500" fill="hold"/>
                                        <p:tgtEl>
                                          <p:spTgt spid="161"/>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162"/>
                                        </p:tgtEl>
                                        <p:attrNameLst>
                                          <p:attrName>style.visibility</p:attrName>
                                        </p:attrNameLst>
                                      </p:cBhvr>
                                      <p:to>
                                        <p:strVal val="visible"/>
                                      </p:to>
                                    </p:set>
                                    <p:anim calcmode="lin" valueType="num">
                                      <p:cBhvr additive="base">
                                        <p:cTn id="23" dur="500" fill="hold"/>
                                        <p:tgtEl>
                                          <p:spTgt spid="162"/>
                                        </p:tgtEl>
                                        <p:attrNameLst>
                                          <p:attrName>ppt_x</p:attrName>
                                        </p:attrNameLst>
                                      </p:cBhvr>
                                      <p:tavLst>
                                        <p:tav tm="0">
                                          <p:val>
                                            <p:strVal val="#ppt_x"/>
                                          </p:val>
                                        </p:tav>
                                        <p:tav tm="100000">
                                          <p:val>
                                            <p:strVal val="#ppt_x"/>
                                          </p:val>
                                        </p:tav>
                                      </p:tavLst>
                                    </p:anim>
                                    <p:anim calcmode="lin" valueType="num">
                                      <p:cBhvr additive="base">
                                        <p:cTn id="24" dur="500" fill="hold"/>
                                        <p:tgtEl>
                                          <p:spTgt spid="162"/>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63"/>
                                        </p:tgtEl>
                                        <p:attrNameLst>
                                          <p:attrName>style.visibility</p:attrName>
                                        </p:attrNameLst>
                                      </p:cBhvr>
                                      <p:to>
                                        <p:strVal val="visible"/>
                                      </p:to>
                                    </p:set>
                                    <p:anim calcmode="lin" valueType="num">
                                      <p:cBhvr additive="base">
                                        <p:cTn id="28" dur="500" fill="hold"/>
                                        <p:tgtEl>
                                          <p:spTgt spid="163"/>
                                        </p:tgtEl>
                                        <p:attrNameLst>
                                          <p:attrName>ppt_x</p:attrName>
                                        </p:attrNameLst>
                                      </p:cBhvr>
                                      <p:tavLst>
                                        <p:tav tm="0">
                                          <p:val>
                                            <p:strVal val="#ppt_x"/>
                                          </p:val>
                                        </p:tav>
                                        <p:tav tm="100000">
                                          <p:val>
                                            <p:strVal val="#ppt_x"/>
                                          </p:val>
                                        </p:tav>
                                      </p:tavLst>
                                    </p:anim>
                                    <p:anim calcmode="lin" valueType="num">
                                      <p:cBhvr additive="base">
                                        <p:cTn id="29" dur="500" fill="hold"/>
                                        <p:tgtEl>
                                          <p:spTgt spid="163"/>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164"/>
                                        </p:tgtEl>
                                        <p:attrNameLst>
                                          <p:attrName>style.visibility</p:attrName>
                                        </p:attrNameLst>
                                      </p:cBhvr>
                                      <p:to>
                                        <p:strVal val="visible"/>
                                      </p:to>
                                    </p:set>
                                    <p:anim calcmode="lin" valueType="num">
                                      <p:cBhvr additive="base">
                                        <p:cTn id="33" dur="500" fill="hold"/>
                                        <p:tgtEl>
                                          <p:spTgt spid="164"/>
                                        </p:tgtEl>
                                        <p:attrNameLst>
                                          <p:attrName>ppt_x</p:attrName>
                                        </p:attrNameLst>
                                      </p:cBhvr>
                                      <p:tavLst>
                                        <p:tav tm="0">
                                          <p:val>
                                            <p:strVal val="#ppt_x"/>
                                          </p:val>
                                        </p:tav>
                                        <p:tav tm="100000">
                                          <p:val>
                                            <p:strVal val="#ppt_x"/>
                                          </p:val>
                                        </p:tav>
                                      </p:tavLst>
                                    </p:anim>
                                    <p:anim calcmode="lin" valueType="num">
                                      <p:cBhvr additive="base">
                                        <p:cTn id="34" dur="500" fill="hold"/>
                                        <p:tgtEl>
                                          <p:spTgt spid="164"/>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additive="base">
                                        <p:cTn id="38" dur="500" fill="hold"/>
                                        <p:tgtEl>
                                          <p:spTgt spid="165"/>
                                        </p:tgtEl>
                                        <p:attrNameLst>
                                          <p:attrName>ppt_x</p:attrName>
                                        </p:attrNameLst>
                                      </p:cBhvr>
                                      <p:tavLst>
                                        <p:tav tm="0">
                                          <p:val>
                                            <p:strVal val="#ppt_x"/>
                                          </p:val>
                                        </p:tav>
                                        <p:tav tm="100000">
                                          <p:val>
                                            <p:strVal val="#ppt_x"/>
                                          </p:val>
                                        </p:tav>
                                      </p:tavLst>
                                    </p:anim>
                                    <p:anim calcmode="lin" valueType="num">
                                      <p:cBhvr additive="base">
                                        <p:cTn id="39" dur="500" fill="hold"/>
                                        <p:tgtEl>
                                          <p:spTgt spid="16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166"/>
                                        </p:tgtEl>
                                        <p:attrNameLst>
                                          <p:attrName>style.visibility</p:attrName>
                                        </p:attrNameLst>
                                      </p:cBhvr>
                                      <p:to>
                                        <p:strVal val="visible"/>
                                      </p:to>
                                    </p:set>
                                    <p:anim calcmode="lin" valueType="num">
                                      <p:cBhvr additive="base">
                                        <p:cTn id="43" dur="500" fill="hold"/>
                                        <p:tgtEl>
                                          <p:spTgt spid="166"/>
                                        </p:tgtEl>
                                        <p:attrNameLst>
                                          <p:attrName>ppt_x</p:attrName>
                                        </p:attrNameLst>
                                      </p:cBhvr>
                                      <p:tavLst>
                                        <p:tav tm="0">
                                          <p:val>
                                            <p:strVal val="#ppt_x"/>
                                          </p:val>
                                        </p:tav>
                                        <p:tav tm="100000">
                                          <p:val>
                                            <p:strVal val="#ppt_x"/>
                                          </p:val>
                                        </p:tav>
                                      </p:tavLst>
                                    </p:anim>
                                    <p:anim calcmode="lin" valueType="num">
                                      <p:cBhvr additive="base">
                                        <p:cTn id="44" dur="500" fill="hold"/>
                                        <p:tgtEl>
                                          <p:spTgt spid="1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p:bldP spid="163" grpId="0"/>
      <p:bldP spid="164" grpId="0"/>
      <p:bldP spid="165" grpId="0"/>
      <p:bldP spid="16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823820" y="1428107"/>
            <a:ext cx="3246780" cy="2922185"/>
            <a:chOff x="2740422" y="1159995"/>
            <a:chExt cx="3812778" cy="3431598"/>
          </a:xfrm>
        </p:grpSpPr>
        <p:sp>
          <p:nvSpPr>
            <p:cNvPr id="80" name="Freeform 5"/>
            <p:cNvSpPr>
              <a:spLocks/>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1" name="Freeform 6"/>
            <p:cNvSpPr>
              <a:spLocks/>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2" name="Freeform 7"/>
            <p:cNvSpPr>
              <a:spLocks/>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3" name="Freeform 8"/>
            <p:cNvSpPr>
              <a:spLocks/>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4" name="Freeform 9"/>
            <p:cNvSpPr>
              <a:spLocks/>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5" name="Freeform 10"/>
            <p:cNvSpPr>
              <a:spLocks/>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0"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2"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2"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5"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6"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1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2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2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2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4"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55"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37703" y="3188878"/>
              <a:ext cx="819241" cy="469860"/>
            </a:xfrm>
            <a:prstGeom prst="rect">
              <a:avLst/>
            </a:prstGeom>
            <a:noFill/>
          </p:spPr>
          <p:txBody>
            <a:bodyPr wrap="none" rtlCol="0">
              <a:spAutoFit/>
            </a:bodyPr>
            <a:lstStyle/>
            <a:p>
              <a:pPr algn="ctr"/>
              <a:r>
                <a:rPr lang="zh-CN" altLang="en-US" sz="2000" dirty="0">
                  <a:solidFill>
                    <a:srgbClr val="080808"/>
                  </a:solidFill>
                  <a:latin typeface="Source Sans Pro" panose="020B0503030403020204" pitchFamily="34" charset="0"/>
                </a:rPr>
                <a:t>标题</a:t>
              </a:r>
              <a:endParaRPr lang="en-GB" sz="2000" dirty="0">
                <a:solidFill>
                  <a:srgbClr val="080808"/>
                </a:solidFill>
                <a:latin typeface="Source Sans Pro" panose="020B0503030403020204" pitchFamily="34" charset="0"/>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2"/>
            </a:solidFill>
            <a:ln w="9525" cap="flat" cmpd="sng" algn="ctr">
              <a:noFill/>
              <a:prstDash val="solid"/>
              <a:headEnd type="none" w="med" len="med"/>
              <a:tailEnd type="none" w="med" len="med"/>
            </a:ln>
            <a:effectLst/>
          </p:spPr>
          <p:txBody>
            <a:bodyPr vert="horz" wrap="square" lIns="93256" tIns="46628" rIns="93256" bIns="46628" numCol="1" rtlCol="0" anchor="ctr" anchorCtr="0" compatLnSpc="1">
              <a:prstTxWarp prst="textNoShape">
                <a:avLst/>
              </a:prstTxWarp>
            </a:bodyPr>
            <a:lstStyle/>
            <a:p>
              <a:pPr algn="ctr" defTabSz="931939" fontAlgn="base">
                <a:lnSpc>
                  <a:spcPct val="90000"/>
                </a:lnSpc>
                <a:spcBef>
                  <a:spcPct val="0"/>
                </a:spcBef>
                <a:spcAft>
                  <a:spcPct val="0"/>
                </a:spcAft>
                <a:defRPr/>
              </a:pPr>
              <a:endParaRPr lang="en-US" sz="2200" kern="0" dirty="0">
                <a:gradFill>
                  <a:gsLst>
                    <a:gs pos="0">
                      <a:srgbClr val="FFFFFF"/>
                    </a:gs>
                    <a:gs pos="100000">
                      <a:srgbClr val="FFFFFF"/>
                    </a:gs>
                  </a:gsLst>
                  <a:lin ang="5400000" scaled="0"/>
                </a:gradFill>
              </a:endParaRPr>
            </a:p>
          </p:txBody>
        </p:sp>
      </p:grpSp>
      <p:grpSp>
        <p:nvGrpSpPr>
          <p:cNvPr id="171" name="组合 170"/>
          <p:cNvGrpSpPr/>
          <p:nvPr/>
        </p:nvGrpSpPr>
        <p:grpSpPr>
          <a:xfrm>
            <a:off x="664569" y="1454335"/>
            <a:ext cx="1923767" cy="766298"/>
            <a:chOff x="1072034" y="1783252"/>
            <a:chExt cx="1923767" cy="766298"/>
          </a:xfrm>
        </p:grpSpPr>
        <p:sp>
          <p:nvSpPr>
            <p:cNvPr id="172" name="TextBox 171"/>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73" name="TextBox 172"/>
            <p:cNvSpPr txBox="1"/>
            <p:nvPr/>
          </p:nvSpPr>
          <p:spPr>
            <a:xfrm>
              <a:off x="2117089"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74" name="组合 173"/>
          <p:cNvGrpSpPr/>
          <p:nvPr/>
        </p:nvGrpSpPr>
        <p:grpSpPr>
          <a:xfrm>
            <a:off x="664569" y="2504798"/>
            <a:ext cx="1923767" cy="766298"/>
            <a:chOff x="1072034" y="1783252"/>
            <a:chExt cx="1923767" cy="766298"/>
          </a:xfrm>
        </p:grpSpPr>
        <p:sp>
          <p:nvSpPr>
            <p:cNvPr id="175" name="TextBox 174"/>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76" name="TextBox 175"/>
            <p:cNvSpPr txBox="1"/>
            <p:nvPr/>
          </p:nvSpPr>
          <p:spPr>
            <a:xfrm>
              <a:off x="2033917"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77" name="组合 176"/>
          <p:cNvGrpSpPr/>
          <p:nvPr/>
        </p:nvGrpSpPr>
        <p:grpSpPr>
          <a:xfrm>
            <a:off x="664569" y="3597907"/>
            <a:ext cx="1923767" cy="766298"/>
            <a:chOff x="1072034" y="1783252"/>
            <a:chExt cx="1923767" cy="766298"/>
          </a:xfrm>
        </p:grpSpPr>
        <p:sp>
          <p:nvSpPr>
            <p:cNvPr id="178" name="TextBox 177"/>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79" name="TextBox 178"/>
            <p:cNvSpPr txBox="1"/>
            <p:nvPr/>
          </p:nvSpPr>
          <p:spPr>
            <a:xfrm>
              <a:off x="2033917"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80" name="组合 179"/>
          <p:cNvGrpSpPr/>
          <p:nvPr/>
        </p:nvGrpSpPr>
        <p:grpSpPr>
          <a:xfrm>
            <a:off x="6463647" y="1457851"/>
            <a:ext cx="1923767" cy="766298"/>
            <a:chOff x="1072034" y="1783252"/>
            <a:chExt cx="1923767" cy="766298"/>
          </a:xfrm>
        </p:grpSpPr>
        <p:sp>
          <p:nvSpPr>
            <p:cNvPr id="181" name="TextBox 180"/>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82" name="TextBox 181"/>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83" name="组合 182"/>
          <p:cNvGrpSpPr/>
          <p:nvPr/>
        </p:nvGrpSpPr>
        <p:grpSpPr>
          <a:xfrm>
            <a:off x="6463647" y="2550960"/>
            <a:ext cx="1923767" cy="766298"/>
            <a:chOff x="1072034" y="1783252"/>
            <a:chExt cx="1923767" cy="766298"/>
          </a:xfrm>
        </p:grpSpPr>
        <p:sp>
          <p:nvSpPr>
            <p:cNvPr id="184" name="TextBox 183"/>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85" name="TextBox 184"/>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86" name="组合 185"/>
          <p:cNvGrpSpPr/>
          <p:nvPr/>
        </p:nvGrpSpPr>
        <p:grpSpPr>
          <a:xfrm>
            <a:off x="6463647" y="3519391"/>
            <a:ext cx="1923767" cy="766298"/>
            <a:chOff x="1072034" y="1783252"/>
            <a:chExt cx="1923767" cy="766298"/>
          </a:xfrm>
        </p:grpSpPr>
        <p:sp>
          <p:nvSpPr>
            <p:cNvPr id="187" name="TextBox 186"/>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88" name="TextBox 187"/>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sp>
        <p:nvSpPr>
          <p:cNvPr id="66"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6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6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884500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71"/>
                                        </p:tgtEl>
                                        <p:attrNameLst>
                                          <p:attrName>style.visibility</p:attrName>
                                        </p:attrNameLst>
                                      </p:cBhvr>
                                      <p:to>
                                        <p:strVal val="visible"/>
                                      </p:to>
                                    </p:set>
                                    <p:anim calcmode="lin" valueType="num">
                                      <p:cBhvr additive="base">
                                        <p:cTn id="13" dur="500" fill="hold"/>
                                        <p:tgtEl>
                                          <p:spTgt spid="171"/>
                                        </p:tgtEl>
                                        <p:attrNameLst>
                                          <p:attrName>ppt_x</p:attrName>
                                        </p:attrNameLst>
                                      </p:cBhvr>
                                      <p:tavLst>
                                        <p:tav tm="0">
                                          <p:val>
                                            <p:strVal val="0-#ppt_w/2"/>
                                          </p:val>
                                        </p:tav>
                                        <p:tav tm="100000">
                                          <p:val>
                                            <p:strVal val="#ppt_x"/>
                                          </p:val>
                                        </p:tav>
                                      </p:tavLst>
                                    </p:anim>
                                    <p:anim calcmode="lin" valueType="num">
                                      <p:cBhvr additive="base">
                                        <p:cTn id="14" dur="500" fill="hold"/>
                                        <p:tgtEl>
                                          <p:spTgt spid="17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74"/>
                                        </p:tgtEl>
                                        <p:attrNameLst>
                                          <p:attrName>style.visibility</p:attrName>
                                        </p:attrNameLst>
                                      </p:cBhvr>
                                      <p:to>
                                        <p:strVal val="visible"/>
                                      </p:to>
                                    </p:set>
                                    <p:anim calcmode="lin" valueType="num">
                                      <p:cBhvr additive="base">
                                        <p:cTn id="18" dur="500" fill="hold"/>
                                        <p:tgtEl>
                                          <p:spTgt spid="174"/>
                                        </p:tgtEl>
                                        <p:attrNameLst>
                                          <p:attrName>ppt_x</p:attrName>
                                        </p:attrNameLst>
                                      </p:cBhvr>
                                      <p:tavLst>
                                        <p:tav tm="0">
                                          <p:val>
                                            <p:strVal val="0-#ppt_w/2"/>
                                          </p:val>
                                        </p:tav>
                                        <p:tav tm="100000">
                                          <p:val>
                                            <p:strVal val="#ppt_x"/>
                                          </p:val>
                                        </p:tav>
                                      </p:tavLst>
                                    </p:anim>
                                    <p:anim calcmode="lin" valueType="num">
                                      <p:cBhvr additive="base">
                                        <p:cTn id="19" dur="500" fill="hold"/>
                                        <p:tgtEl>
                                          <p:spTgt spid="17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77"/>
                                        </p:tgtEl>
                                        <p:attrNameLst>
                                          <p:attrName>style.visibility</p:attrName>
                                        </p:attrNameLst>
                                      </p:cBhvr>
                                      <p:to>
                                        <p:strVal val="visible"/>
                                      </p:to>
                                    </p:set>
                                    <p:anim calcmode="lin" valueType="num">
                                      <p:cBhvr additive="base">
                                        <p:cTn id="23" dur="500" fill="hold"/>
                                        <p:tgtEl>
                                          <p:spTgt spid="177"/>
                                        </p:tgtEl>
                                        <p:attrNameLst>
                                          <p:attrName>ppt_x</p:attrName>
                                        </p:attrNameLst>
                                      </p:cBhvr>
                                      <p:tavLst>
                                        <p:tav tm="0">
                                          <p:val>
                                            <p:strVal val="0-#ppt_w/2"/>
                                          </p:val>
                                        </p:tav>
                                        <p:tav tm="100000">
                                          <p:val>
                                            <p:strVal val="#ppt_x"/>
                                          </p:val>
                                        </p:tav>
                                      </p:tavLst>
                                    </p:anim>
                                    <p:anim calcmode="lin" valueType="num">
                                      <p:cBhvr additive="base">
                                        <p:cTn id="24" dur="500" fill="hold"/>
                                        <p:tgtEl>
                                          <p:spTgt spid="177"/>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80"/>
                                        </p:tgtEl>
                                        <p:attrNameLst>
                                          <p:attrName>style.visibility</p:attrName>
                                        </p:attrNameLst>
                                      </p:cBhvr>
                                      <p:to>
                                        <p:strVal val="visible"/>
                                      </p:to>
                                    </p:set>
                                    <p:anim calcmode="lin" valueType="num">
                                      <p:cBhvr additive="base">
                                        <p:cTn id="28" dur="500" fill="hold"/>
                                        <p:tgtEl>
                                          <p:spTgt spid="180"/>
                                        </p:tgtEl>
                                        <p:attrNameLst>
                                          <p:attrName>ppt_x</p:attrName>
                                        </p:attrNameLst>
                                      </p:cBhvr>
                                      <p:tavLst>
                                        <p:tav tm="0">
                                          <p:val>
                                            <p:strVal val="1+#ppt_w/2"/>
                                          </p:val>
                                        </p:tav>
                                        <p:tav tm="100000">
                                          <p:val>
                                            <p:strVal val="#ppt_x"/>
                                          </p:val>
                                        </p:tav>
                                      </p:tavLst>
                                    </p:anim>
                                    <p:anim calcmode="lin" valueType="num">
                                      <p:cBhvr additive="base">
                                        <p:cTn id="29" dur="500" fill="hold"/>
                                        <p:tgtEl>
                                          <p:spTgt spid="180"/>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83"/>
                                        </p:tgtEl>
                                        <p:attrNameLst>
                                          <p:attrName>style.visibility</p:attrName>
                                        </p:attrNameLst>
                                      </p:cBhvr>
                                      <p:to>
                                        <p:strVal val="visible"/>
                                      </p:to>
                                    </p:set>
                                    <p:anim calcmode="lin" valueType="num">
                                      <p:cBhvr additive="base">
                                        <p:cTn id="33" dur="500" fill="hold"/>
                                        <p:tgtEl>
                                          <p:spTgt spid="183"/>
                                        </p:tgtEl>
                                        <p:attrNameLst>
                                          <p:attrName>ppt_x</p:attrName>
                                        </p:attrNameLst>
                                      </p:cBhvr>
                                      <p:tavLst>
                                        <p:tav tm="0">
                                          <p:val>
                                            <p:strVal val="1+#ppt_w/2"/>
                                          </p:val>
                                        </p:tav>
                                        <p:tav tm="100000">
                                          <p:val>
                                            <p:strVal val="#ppt_x"/>
                                          </p:val>
                                        </p:tav>
                                      </p:tavLst>
                                    </p:anim>
                                    <p:anim calcmode="lin" valueType="num">
                                      <p:cBhvr additive="base">
                                        <p:cTn id="34" dur="500" fill="hold"/>
                                        <p:tgtEl>
                                          <p:spTgt spid="18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186"/>
                                        </p:tgtEl>
                                        <p:attrNameLst>
                                          <p:attrName>style.visibility</p:attrName>
                                        </p:attrNameLst>
                                      </p:cBhvr>
                                      <p:to>
                                        <p:strVal val="visible"/>
                                      </p:to>
                                    </p:set>
                                    <p:anim calcmode="lin" valueType="num">
                                      <p:cBhvr additive="base">
                                        <p:cTn id="38" dur="500" fill="hold"/>
                                        <p:tgtEl>
                                          <p:spTgt spid="186"/>
                                        </p:tgtEl>
                                        <p:attrNameLst>
                                          <p:attrName>ppt_x</p:attrName>
                                        </p:attrNameLst>
                                      </p:cBhvr>
                                      <p:tavLst>
                                        <p:tav tm="0">
                                          <p:val>
                                            <p:strVal val="1+#ppt_w/2"/>
                                          </p:val>
                                        </p:tav>
                                        <p:tav tm="100000">
                                          <p:val>
                                            <p:strVal val="#ppt_x"/>
                                          </p:val>
                                        </p:tav>
                                      </p:tavLst>
                                    </p:anim>
                                    <p:anim calcmode="lin" valueType="num">
                                      <p:cBhvr additive="base">
                                        <p:cTn id="3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组合 137"/>
          <p:cNvGrpSpPr/>
          <p:nvPr/>
        </p:nvGrpSpPr>
        <p:grpSpPr>
          <a:xfrm>
            <a:off x="5082740" y="1790619"/>
            <a:ext cx="3213075" cy="2374466"/>
            <a:chOff x="4764334" y="1496709"/>
            <a:chExt cx="3213075" cy="2374466"/>
          </a:xfrm>
        </p:grpSpPr>
        <p:cxnSp>
          <p:nvCxnSpPr>
            <p:cNvPr id="139" name="直接连接符 138"/>
            <p:cNvCxnSpPr/>
            <p:nvPr/>
          </p:nvCxnSpPr>
          <p:spPr>
            <a:xfrm flipV="1">
              <a:off x="4764334" y="3854468"/>
              <a:ext cx="3213073" cy="16707"/>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V="1">
              <a:off x="5151076" y="2366722"/>
              <a:ext cx="2826333" cy="14696"/>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5647418" y="1496709"/>
              <a:ext cx="1768225" cy="781585"/>
              <a:chOff x="1256119" y="1638320"/>
              <a:chExt cx="1923767" cy="781585"/>
            </a:xfrm>
          </p:grpSpPr>
          <p:sp>
            <p:nvSpPr>
              <p:cNvPr id="145"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46"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42" name="组合 141"/>
            <p:cNvGrpSpPr/>
            <p:nvPr/>
          </p:nvGrpSpPr>
          <p:grpSpPr>
            <a:xfrm>
              <a:off x="5437752" y="2922073"/>
              <a:ext cx="1768225" cy="781585"/>
              <a:chOff x="1256119" y="1638320"/>
              <a:chExt cx="1923767" cy="781585"/>
            </a:xfrm>
          </p:grpSpPr>
          <p:sp>
            <p:nvSpPr>
              <p:cNvPr id="143"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44"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grpSp>
        <p:nvGrpSpPr>
          <p:cNvPr id="147" name="组合 146"/>
          <p:cNvGrpSpPr/>
          <p:nvPr/>
        </p:nvGrpSpPr>
        <p:grpSpPr>
          <a:xfrm>
            <a:off x="1550305" y="1297285"/>
            <a:ext cx="2933327" cy="2039329"/>
            <a:chOff x="1231899" y="1003375"/>
            <a:chExt cx="2933327" cy="2039329"/>
          </a:xfrm>
        </p:grpSpPr>
        <p:cxnSp>
          <p:nvCxnSpPr>
            <p:cNvPr id="148" name="直接连接符 147"/>
            <p:cNvCxnSpPr/>
            <p:nvPr/>
          </p:nvCxnSpPr>
          <p:spPr>
            <a:xfrm flipH="1">
              <a:off x="1231900" y="1711773"/>
              <a:ext cx="2610239"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1231899" y="3042704"/>
              <a:ext cx="2933327"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50" name="组合 149"/>
            <p:cNvGrpSpPr/>
            <p:nvPr/>
          </p:nvGrpSpPr>
          <p:grpSpPr>
            <a:xfrm>
              <a:off x="1344191" y="2140488"/>
              <a:ext cx="1768225" cy="781585"/>
              <a:chOff x="1256119" y="1638320"/>
              <a:chExt cx="1923767" cy="781585"/>
            </a:xfrm>
          </p:grpSpPr>
          <p:sp>
            <p:nvSpPr>
              <p:cNvPr id="154"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55"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51" name="组合 150"/>
            <p:cNvGrpSpPr/>
            <p:nvPr/>
          </p:nvGrpSpPr>
          <p:grpSpPr>
            <a:xfrm>
              <a:off x="1344191" y="1003375"/>
              <a:ext cx="1768225" cy="643085"/>
              <a:chOff x="1256119" y="1638320"/>
              <a:chExt cx="1923767" cy="643085"/>
            </a:xfrm>
          </p:grpSpPr>
          <p:sp>
            <p:nvSpPr>
              <p:cNvPr id="152" name="TextBox 210"/>
              <p:cNvSpPr txBox="1"/>
              <p:nvPr/>
            </p:nvSpPr>
            <p:spPr>
              <a:xfrm>
                <a:off x="1256119" y="1958240"/>
                <a:ext cx="1923767" cy="3231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53"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648671" y="1700641"/>
            <a:ext cx="1846660" cy="2836778"/>
            <a:chOff x="3648671" y="1602670"/>
            <a:chExt cx="1846660" cy="2836778"/>
          </a:xfrm>
        </p:grpSpPr>
        <p:grpSp>
          <p:nvGrpSpPr>
            <p:cNvPr id="120" name="组合 119"/>
            <p:cNvGrpSpPr/>
            <p:nvPr/>
          </p:nvGrpSpPr>
          <p:grpSpPr>
            <a:xfrm>
              <a:off x="3648671" y="1602670"/>
              <a:ext cx="1846660" cy="2836778"/>
              <a:chOff x="3297768" y="1382151"/>
              <a:chExt cx="2462213" cy="3782371"/>
            </a:xfrm>
          </p:grpSpPr>
          <p:sp>
            <p:nvSpPr>
              <p:cNvPr id="121" name="Rectangle 7"/>
              <p:cNvSpPr>
                <a:spLocks noChangeArrowheads="1"/>
              </p:cNvSpPr>
              <p:nvPr/>
            </p:nvSpPr>
            <p:spPr bwMode="auto">
              <a:xfrm>
                <a:off x="4165600" y="4495652"/>
                <a:ext cx="702736" cy="668870"/>
              </a:xfrm>
              <a:prstGeom prst="rect">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92100" dist="1270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2" name="任意多边形 121"/>
              <p:cNvSpPr/>
              <p:nvPr/>
            </p:nvSpPr>
            <p:spPr>
              <a:xfrm>
                <a:off x="3297768" y="1382151"/>
                <a:ext cx="1219200" cy="1320160"/>
              </a:xfrm>
              <a:custGeom>
                <a:avLst/>
                <a:gdLst>
                  <a:gd name="connsiteX0" fmla="*/ 1219200 w 1219200"/>
                  <a:gd name="connsiteY0" fmla="*/ 0 h 1307089"/>
                  <a:gd name="connsiteX1" fmla="*/ 1219200 w 1219200"/>
                  <a:gd name="connsiteY1" fmla="*/ 502643 h 1307089"/>
                  <a:gd name="connsiteX2" fmla="*/ 1169971 w 1219200"/>
                  <a:gd name="connsiteY2" fmla="*/ 504954 h 1307089"/>
                  <a:gd name="connsiteX3" fmla="*/ 765658 w 1219200"/>
                  <a:gd name="connsiteY3" fmla="*/ 722722 h 1307089"/>
                  <a:gd name="connsiteX4" fmla="*/ 604480 w 1219200"/>
                  <a:gd name="connsiteY4" fmla="*/ 1307089 h 1307089"/>
                  <a:gd name="connsiteX5" fmla="*/ 0 w 1219200"/>
                  <a:gd name="connsiteY5" fmla="*/ 1307089 h 1307089"/>
                  <a:gd name="connsiteX6" fmla="*/ 342595 w 1219200"/>
                  <a:gd name="connsiteY6" fmla="*/ 360139 h 1307089"/>
                  <a:gd name="connsiteX7" fmla="*/ 1143172 w 1219200"/>
                  <a:gd name="connsiteY7" fmla="*/ 2945 h 130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1307089">
                    <a:moveTo>
                      <a:pt x="1219200" y="0"/>
                    </a:moveTo>
                    <a:lnTo>
                      <a:pt x="1219200" y="502643"/>
                    </a:lnTo>
                    <a:lnTo>
                      <a:pt x="1169971" y="504954"/>
                    </a:lnTo>
                    <a:cubicBezTo>
                      <a:pt x="992806" y="522275"/>
                      <a:pt x="871484" y="599274"/>
                      <a:pt x="765658" y="722722"/>
                    </a:cubicBezTo>
                    <a:cubicBezTo>
                      <a:pt x="664952" y="863805"/>
                      <a:pt x="604480" y="1065272"/>
                      <a:pt x="604480" y="1307089"/>
                    </a:cubicBezTo>
                    <a:lnTo>
                      <a:pt x="0" y="1307089"/>
                    </a:lnTo>
                    <a:cubicBezTo>
                      <a:pt x="0" y="904156"/>
                      <a:pt x="120945" y="601956"/>
                      <a:pt x="342595" y="360139"/>
                    </a:cubicBezTo>
                    <a:cubicBezTo>
                      <a:pt x="554249" y="148550"/>
                      <a:pt x="812014" y="29421"/>
                      <a:pt x="1143172" y="2945"/>
                    </a:cubicBezTo>
                    <a:close/>
                  </a:path>
                </a:pathLst>
              </a:cu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任意多边形 122"/>
              <p:cNvSpPr/>
              <p:nvPr/>
            </p:nvSpPr>
            <p:spPr>
              <a:xfrm>
                <a:off x="4540781" y="1385958"/>
                <a:ext cx="1219200" cy="1430869"/>
              </a:xfrm>
              <a:custGeom>
                <a:avLst/>
                <a:gdLst>
                  <a:gd name="connsiteX0" fmla="*/ 70470 w 1219200"/>
                  <a:gd name="connsiteY0" fmla="*/ 0 h 1430869"/>
                  <a:gd name="connsiteX1" fmla="*/ 876605 w 1219200"/>
                  <a:gd name="connsiteY1" fmla="*/ 282167 h 1430869"/>
                  <a:gd name="connsiteX2" fmla="*/ 1219200 w 1219200"/>
                  <a:gd name="connsiteY2" fmla="*/ 1088319 h 1430869"/>
                  <a:gd name="connsiteX3" fmla="*/ 1186465 w 1219200"/>
                  <a:gd name="connsiteY3" fmla="*/ 1405722 h 1430869"/>
                  <a:gd name="connsiteX4" fmla="*/ 1177630 w 1219200"/>
                  <a:gd name="connsiteY4" fmla="*/ 1430869 h 1430869"/>
                  <a:gd name="connsiteX5" fmla="*/ 478610 w 1219200"/>
                  <a:gd name="connsiteY5" fmla="*/ 1430869 h 1430869"/>
                  <a:gd name="connsiteX6" fmla="*/ 487109 w 1219200"/>
                  <a:gd name="connsiteY6" fmla="*/ 1417338 h 1430869"/>
                  <a:gd name="connsiteX7" fmla="*/ 554249 w 1219200"/>
                  <a:gd name="connsiteY7" fmla="*/ 1108351 h 1430869"/>
                  <a:gd name="connsiteX8" fmla="*/ 391851 w 1219200"/>
                  <a:gd name="connsiteY8" fmla="*/ 645036 h 1430869"/>
                  <a:gd name="connsiteX9" fmla="*/ 30236 w 1219200"/>
                  <a:gd name="connsiteY9" fmla="*/ 503952 h 1430869"/>
                  <a:gd name="connsiteX10" fmla="*/ 0 w 1219200"/>
                  <a:gd name="connsiteY10" fmla="*/ 505372 h 1430869"/>
                  <a:gd name="connsiteX11" fmla="*/ 0 w 1219200"/>
                  <a:gd name="connsiteY11" fmla="*/ 27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 h="1430869">
                    <a:moveTo>
                      <a:pt x="70470" y="0"/>
                    </a:moveTo>
                    <a:cubicBezTo>
                      <a:pt x="393070" y="0"/>
                      <a:pt x="654954" y="100733"/>
                      <a:pt x="876605" y="282167"/>
                    </a:cubicBezTo>
                    <a:cubicBezTo>
                      <a:pt x="1098255" y="463602"/>
                      <a:pt x="1219200" y="725451"/>
                      <a:pt x="1219200" y="1088319"/>
                    </a:cubicBezTo>
                    <a:cubicBezTo>
                      <a:pt x="1219200" y="1209228"/>
                      <a:pt x="1209142" y="1315040"/>
                      <a:pt x="1186465" y="1405722"/>
                    </a:cubicBezTo>
                    <a:lnTo>
                      <a:pt x="1177630" y="1430869"/>
                    </a:lnTo>
                    <a:lnTo>
                      <a:pt x="478610" y="1430869"/>
                    </a:lnTo>
                    <a:lnTo>
                      <a:pt x="487109" y="1417338"/>
                    </a:lnTo>
                    <a:cubicBezTo>
                      <a:pt x="534040" y="1331406"/>
                      <a:pt x="559369" y="1214164"/>
                      <a:pt x="554249" y="1108351"/>
                    </a:cubicBezTo>
                    <a:cubicBezTo>
                      <a:pt x="547421" y="967268"/>
                      <a:pt x="531815" y="796994"/>
                      <a:pt x="391851" y="645036"/>
                    </a:cubicBezTo>
                    <a:cubicBezTo>
                      <a:pt x="245791" y="545161"/>
                      <a:pt x="259446" y="542013"/>
                      <a:pt x="30236" y="503952"/>
                    </a:cubicBezTo>
                    <a:lnTo>
                      <a:pt x="0" y="505372"/>
                    </a:lnTo>
                    <a:lnTo>
                      <a:pt x="0" y="2729"/>
                    </a:lnTo>
                    <a:close/>
                  </a:path>
                </a:pathLst>
              </a:custGeom>
              <a:gradFill flip="none" rotWithShape="1">
                <a:gsLst>
                  <a:gs pos="0">
                    <a:schemeClr val="bg1">
                      <a:lumMod val="85000"/>
                    </a:schemeClr>
                  </a:gs>
                  <a:gs pos="100000">
                    <a:schemeClr val="bg1"/>
                  </a:gs>
                </a:gsLst>
                <a:lin ang="8100000" scaled="1"/>
                <a:tileRect/>
              </a:gradFill>
              <a:ln w="19050">
                <a:gradFill flip="none" rotWithShape="1">
                  <a:gsLst>
                    <a:gs pos="0">
                      <a:schemeClr val="bg1"/>
                    </a:gs>
                    <a:gs pos="100000">
                      <a:schemeClr val="bg1">
                        <a:lumMod val="85000"/>
                      </a:schemeClr>
                    </a:gs>
                  </a:gsLst>
                  <a:lin ang="8100000" scaled="1"/>
                  <a:tileRect/>
                </a:grad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任意多边形 123"/>
              <p:cNvSpPr/>
              <p:nvPr/>
            </p:nvSpPr>
            <p:spPr>
              <a:xfrm>
                <a:off x="4248661" y="2839052"/>
                <a:ext cx="1469750" cy="1430869"/>
              </a:xfrm>
              <a:custGeom>
                <a:avLst/>
                <a:gdLst>
                  <a:gd name="connsiteX0" fmla="*/ 770730 w 1469750"/>
                  <a:gd name="connsiteY0" fmla="*/ 0 h 1430869"/>
                  <a:gd name="connsiteX1" fmla="*/ 1469750 w 1469750"/>
                  <a:gd name="connsiteY1" fmla="*/ 0 h 1430869"/>
                  <a:gd name="connsiteX2" fmla="*/ 1434785 w 1469750"/>
                  <a:gd name="connsiteY2" fmla="*/ 99522 h 1430869"/>
                  <a:gd name="connsiteX3" fmla="*/ 1370137 w 1469750"/>
                  <a:gd name="connsiteY3" fmla="*/ 201467 h 1430869"/>
                  <a:gd name="connsiteX4" fmla="*/ 1047780 w 1469750"/>
                  <a:gd name="connsiteY4" fmla="*/ 523984 h 1430869"/>
                  <a:gd name="connsiteX5" fmla="*/ 705185 w 1469750"/>
                  <a:gd name="connsiteY5" fmla="*/ 866534 h 1430869"/>
                  <a:gd name="connsiteX6" fmla="*/ 584241 w 1469750"/>
                  <a:gd name="connsiteY6" fmla="*/ 1430869 h 1430869"/>
                  <a:gd name="connsiteX7" fmla="*/ 0 w 1469750"/>
                  <a:gd name="connsiteY7" fmla="*/ 1430869 h 1430869"/>
                  <a:gd name="connsiteX8" fmla="*/ 100706 w 1469750"/>
                  <a:gd name="connsiteY8" fmla="*/ 745769 h 1430869"/>
                  <a:gd name="connsiteX9" fmla="*/ 423062 w 1469750"/>
                  <a:gd name="connsiteY9" fmla="*/ 342550 h 1430869"/>
                  <a:gd name="connsiteX10" fmla="*/ 725424 w 1469750"/>
                  <a:gd name="connsiteY10" fmla="*/ 60383 h 1430869"/>
                  <a:gd name="connsiteX11" fmla="*/ 754003 w 1469750"/>
                  <a:gd name="connsiteY11" fmla="*/ 266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69750" h="1430869">
                    <a:moveTo>
                      <a:pt x="770730" y="0"/>
                    </a:moveTo>
                    <a:lnTo>
                      <a:pt x="1469750" y="0"/>
                    </a:lnTo>
                    <a:lnTo>
                      <a:pt x="1434785" y="99522"/>
                    </a:lnTo>
                    <a:cubicBezTo>
                      <a:pt x="1416817" y="137292"/>
                      <a:pt x="1395374" y="171275"/>
                      <a:pt x="1370137" y="201467"/>
                    </a:cubicBezTo>
                    <a:cubicBezTo>
                      <a:pt x="1269431" y="322518"/>
                      <a:pt x="1168725" y="423251"/>
                      <a:pt x="1047780" y="523984"/>
                    </a:cubicBezTo>
                    <a:cubicBezTo>
                      <a:pt x="906841" y="645036"/>
                      <a:pt x="805891" y="765801"/>
                      <a:pt x="705185" y="866534"/>
                    </a:cubicBezTo>
                    <a:cubicBezTo>
                      <a:pt x="624718" y="987586"/>
                      <a:pt x="584241" y="1169020"/>
                      <a:pt x="584241" y="1430869"/>
                    </a:cubicBezTo>
                    <a:lnTo>
                      <a:pt x="0" y="1430869"/>
                    </a:lnTo>
                    <a:cubicBezTo>
                      <a:pt x="0" y="1108351"/>
                      <a:pt x="40233" y="886853"/>
                      <a:pt x="100706" y="745769"/>
                    </a:cubicBezTo>
                    <a:cubicBezTo>
                      <a:pt x="161178" y="604685"/>
                      <a:pt x="282123" y="463602"/>
                      <a:pt x="423062" y="342550"/>
                    </a:cubicBezTo>
                    <a:cubicBezTo>
                      <a:pt x="523768" y="241817"/>
                      <a:pt x="624718" y="161116"/>
                      <a:pt x="725424" y="60383"/>
                    </a:cubicBezTo>
                    <a:cubicBezTo>
                      <a:pt x="735482" y="50331"/>
                      <a:pt x="745022" y="39014"/>
                      <a:pt x="754003" y="26629"/>
                    </a:cubicBez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文本框 125"/>
            <p:cNvSpPr txBox="1"/>
            <p:nvPr/>
          </p:nvSpPr>
          <p:spPr>
            <a:xfrm>
              <a:off x="3781426" y="1826266"/>
              <a:ext cx="514350" cy="369332"/>
            </a:xfrm>
            <a:prstGeom prst="rect">
              <a:avLst/>
            </a:prstGeom>
            <a:noFill/>
          </p:spPr>
          <p:txBody>
            <a:bodyPr wrap="square" rtlCol="0">
              <a:spAutoFit/>
            </a:bodyPr>
            <a:lstStyle/>
            <a:p>
              <a:pPr algn="ctr"/>
              <a:r>
                <a:rPr lang="en-US" altLang="zh-CN" sz="1800" dirty="0">
                  <a:solidFill>
                    <a:schemeClr val="bg2"/>
                  </a:solidFill>
                  <a:latin typeface="Impact" panose="020B0806030902050204" pitchFamily="34" charset="0"/>
                </a:rPr>
                <a:t>01</a:t>
              </a:r>
              <a:endParaRPr lang="zh-CN" altLang="en-US" sz="1800" dirty="0">
                <a:solidFill>
                  <a:schemeClr val="bg2"/>
                </a:solidFill>
                <a:latin typeface="Impact" panose="020B0806030902050204" pitchFamily="34" charset="0"/>
              </a:endParaRPr>
            </a:p>
          </p:txBody>
        </p:sp>
        <p:sp>
          <p:nvSpPr>
            <p:cNvPr id="129" name="文本框 128"/>
            <p:cNvSpPr txBox="1"/>
            <p:nvPr/>
          </p:nvSpPr>
          <p:spPr>
            <a:xfrm>
              <a:off x="4978378" y="2203408"/>
              <a:ext cx="514350" cy="369332"/>
            </a:xfrm>
            <a:prstGeom prst="rect">
              <a:avLst/>
            </a:prstGeom>
            <a:noFill/>
          </p:spPr>
          <p:txBody>
            <a:bodyPr wrap="square" rtlCol="0">
              <a:spAutoFit/>
            </a:bodyPr>
            <a:lstStyle/>
            <a:p>
              <a:pPr algn="ctr"/>
              <a:r>
                <a:rPr lang="en-US" altLang="zh-CN" sz="1800" dirty="0">
                  <a:solidFill>
                    <a:schemeClr val="tx2"/>
                  </a:solidFill>
                  <a:latin typeface="Impact" panose="020B0806030902050204" pitchFamily="34" charset="0"/>
                </a:rPr>
                <a:t>02</a:t>
              </a:r>
              <a:endParaRPr lang="zh-CN" altLang="en-US" sz="1800" dirty="0">
                <a:solidFill>
                  <a:schemeClr val="tx2"/>
                </a:solidFill>
                <a:latin typeface="Impact" panose="020B0806030902050204" pitchFamily="34" charset="0"/>
              </a:endParaRPr>
            </a:p>
          </p:txBody>
        </p:sp>
        <p:sp>
          <p:nvSpPr>
            <p:cNvPr id="132" name="文本框 131"/>
            <p:cNvSpPr txBox="1"/>
            <p:nvPr/>
          </p:nvSpPr>
          <p:spPr>
            <a:xfrm>
              <a:off x="4432340" y="3025175"/>
              <a:ext cx="514350" cy="369332"/>
            </a:xfrm>
            <a:prstGeom prst="rect">
              <a:avLst/>
            </a:prstGeom>
            <a:noFill/>
          </p:spPr>
          <p:txBody>
            <a:bodyPr wrap="square" rtlCol="0">
              <a:spAutoFit/>
            </a:bodyPr>
            <a:lstStyle/>
            <a:p>
              <a:pPr algn="ctr"/>
              <a:r>
                <a:rPr lang="en-US" altLang="zh-CN" sz="1800" dirty="0">
                  <a:solidFill>
                    <a:schemeClr val="bg2"/>
                  </a:solidFill>
                  <a:latin typeface="Impact" panose="020B0806030902050204" pitchFamily="34" charset="0"/>
                </a:rPr>
                <a:t>03</a:t>
              </a:r>
              <a:endParaRPr lang="zh-CN" altLang="en-US" sz="1800" dirty="0">
                <a:solidFill>
                  <a:schemeClr val="bg2"/>
                </a:solidFill>
                <a:latin typeface="Impact" panose="020B0806030902050204" pitchFamily="34" charset="0"/>
              </a:endParaRPr>
            </a:p>
          </p:txBody>
        </p:sp>
        <p:sp>
          <p:nvSpPr>
            <p:cNvPr id="135" name="文本框 134"/>
            <p:cNvSpPr txBox="1"/>
            <p:nvPr/>
          </p:nvSpPr>
          <p:spPr>
            <a:xfrm>
              <a:off x="4300895" y="3985690"/>
              <a:ext cx="514350" cy="369332"/>
            </a:xfrm>
            <a:prstGeom prst="rect">
              <a:avLst/>
            </a:prstGeom>
            <a:noFill/>
          </p:spPr>
          <p:txBody>
            <a:bodyPr wrap="square" rtlCol="0">
              <a:spAutoFit/>
            </a:bodyPr>
            <a:lstStyle/>
            <a:p>
              <a:pPr algn="ctr"/>
              <a:r>
                <a:rPr lang="en-US" altLang="zh-CN" sz="1800" dirty="0">
                  <a:solidFill>
                    <a:schemeClr val="tx2"/>
                  </a:solidFill>
                  <a:latin typeface="Impact" panose="020B0806030902050204" pitchFamily="34" charset="0"/>
                </a:rPr>
                <a:t>04</a:t>
              </a:r>
              <a:endParaRPr lang="zh-CN" altLang="en-US" sz="1800" dirty="0">
                <a:solidFill>
                  <a:schemeClr val="tx2"/>
                </a:solidFill>
                <a:latin typeface="Impact" panose="020B0806030902050204" pitchFamily="34" charset="0"/>
              </a:endParaRPr>
            </a:p>
          </p:txBody>
        </p:sp>
      </p:grpSp>
    </p:spTree>
    <p:extLst>
      <p:ext uri="{BB962C8B-B14F-4D97-AF65-F5344CB8AC3E}">
        <p14:creationId xmlns:p14="http://schemas.microsoft.com/office/powerpoint/2010/main" val="396201508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38"/>
                                        </p:tgtEl>
                                        <p:attrNameLst>
                                          <p:attrName>style.visibility</p:attrName>
                                        </p:attrNameLst>
                                      </p:cBhvr>
                                      <p:to>
                                        <p:strVal val="visible"/>
                                      </p:to>
                                    </p:set>
                                    <p:anim calcmode="lin" valueType="num">
                                      <p:cBhvr additive="base">
                                        <p:cTn id="13" dur="500" fill="hold"/>
                                        <p:tgtEl>
                                          <p:spTgt spid="138"/>
                                        </p:tgtEl>
                                        <p:attrNameLst>
                                          <p:attrName>ppt_x</p:attrName>
                                        </p:attrNameLst>
                                      </p:cBhvr>
                                      <p:tavLst>
                                        <p:tav tm="0">
                                          <p:val>
                                            <p:strVal val="0-#ppt_w/2"/>
                                          </p:val>
                                        </p:tav>
                                        <p:tav tm="100000">
                                          <p:val>
                                            <p:strVal val="#ppt_x"/>
                                          </p:val>
                                        </p:tav>
                                      </p:tavLst>
                                    </p:anim>
                                    <p:anim calcmode="lin" valueType="num">
                                      <p:cBhvr additive="base">
                                        <p:cTn id="14" dur="500" fill="hold"/>
                                        <p:tgtEl>
                                          <p:spTgt spid="13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47"/>
                                        </p:tgtEl>
                                        <p:attrNameLst>
                                          <p:attrName>style.visibility</p:attrName>
                                        </p:attrNameLst>
                                      </p:cBhvr>
                                      <p:to>
                                        <p:strVal val="visible"/>
                                      </p:to>
                                    </p:set>
                                    <p:anim calcmode="lin" valueType="num">
                                      <p:cBhvr additive="base">
                                        <p:cTn id="18" dur="500" fill="hold"/>
                                        <p:tgtEl>
                                          <p:spTgt spid="147"/>
                                        </p:tgtEl>
                                        <p:attrNameLst>
                                          <p:attrName>ppt_x</p:attrName>
                                        </p:attrNameLst>
                                      </p:cBhvr>
                                      <p:tavLst>
                                        <p:tav tm="0">
                                          <p:val>
                                            <p:strVal val="1+#ppt_w/2"/>
                                          </p:val>
                                        </p:tav>
                                        <p:tav tm="100000">
                                          <p:val>
                                            <p:strVal val="#ppt_x"/>
                                          </p:val>
                                        </p:tav>
                                      </p:tavLst>
                                    </p:anim>
                                    <p:anim calcmode="lin" valueType="num">
                                      <p:cBhvr additive="base">
                                        <p:cTn id="19" dur="500" fill="hold"/>
                                        <p:tgtEl>
                                          <p:spTgt spid="1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3"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8 h 510140"/>
              <a:gd name="T8" fmla="*/ 157341 w 808522"/>
              <a:gd name="T9" fmla="*/ 313718 h 510140"/>
              <a:gd name="T10" fmla="*/ 157334 w 808522"/>
              <a:gd name="T11" fmla="*/ 313719 h 510140"/>
              <a:gd name="T12" fmla="*/ 157328 w 808522"/>
              <a:gd name="T13" fmla="*/ 313718 h 510140"/>
              <a:gd name="T14" fmla="*/ 154365 w 808522"/>
              <a:gd name="T15" fmla="*/ 313718 h 510140"/>
              <a:gd name="T16" fmla="*/ 154365 w 808522"/>
              <a:gd name="T17" fmla="*/ 313421 h 510140"/>
              <a:gd name="T18" fmla="*/ 125625 w 808522"/>
              <a:gd name="T19" fmla="*/ 310532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TextBox 15"/>
          <p:cNvSpPr>
            <a:spLocks noChangeArrowheads="1"/>
          </p:cNvSpPr>
          <p:nvPr/>
        </p:nvSpPr>
        <p:spPr bwMode="auto">
          <a:xfrm>
            <a:off x="8803482" y="4656535"/>
            <a:ext cx="340519" cy="21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zh-CN" sz="105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 </a:t>
            </a:r>
            <a:endParaRPr lang="zh-CN" altLang="zh-CN" sz="1050" b="1">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35" name="矩形 34"/>
          <p:cNvSpPr>
            <a:spLocks noChangeArrowheads="1"/>
          </p:cNvSpPr>
          <p:nvPr/>
        </p:nvSpPr>
        <p:spPr bwMode="auto">
          <a:xfrm>
            <a:off x="0" y="2531269"/>
            <a:ext cx="5054204" cy="2762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a:sym typeface="方正兰亭黑_GBK" panose="02000000000000000000" pitchFamily="2" charset="-122"/>
            </a:endParaRPr>
          </a:p>
        </p:txBody>
      </p:sp>
      <p:sp>
        <p:nvSpPr>
          <p:cNvPr id="36" name="文本框 3"/>
          <p:cNvSpPr>
            <a:spLocks noChangeArrowheads="1"/>
          </p:cNvSpPr>
          <p:nvPr/>
        </p:nvSpPr>
        <p:spPr bwMode="auto">
          <a:xfrm>
            <a:off x="4732412" y="1660477"/>
            <a:ext cx="741215"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01</a:t>
            </a:r>
            <a:endParaRPr lang="zh-CN" altLang="en-US" sz="40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37" name="组合 3"/>
          <p:cNvGrpSpPr>
            <a:grpSpLocks/>
          </p:cNvGrpSpPr>
          <p:nvPr/>
        </p:nvGrpSpPr>
        <p:grpSpPr bwMode="auto">
          <a:xfrm>
            <a:off x="4214813" y="1071563"/>
            <a:ext cx="1734741" cy="1735931"/>
            <a:chOff x="0" y="0"/>
            <a:chExt cx="1970470" cy="1970470"/>
          </a:xfrm>
        </p:grpSpPr>
        <p:sp>
          <p:nvSpPr>
            <p:cNvPr id="38" name="任意多边形 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9" name="任意多边形 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40" name="矩形 6"/>
          <p:cNvSpPr>
            <a:spLocks noChangeArrowheads="1"/>
          </p:cNvSpPr>
          <p:nvPr/>
        </p:nvSpPr>
        <p:spPr bwMode="auto">
          <a:xfrm flipV="1">
            <a:off x="0" y="3058717"/>
            <a:ext cx="3446860" cy="27741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a:sym typeface="方正兰亭黑_GBK" panose="02000000000000000000" pitchFamily="2" charset="-122"/>
            </a:endParaRPr>
          </a:p>
        </p:txBody>
      </p:sp>
      <p:sp>
        <p:nvSpPr>
          <p:cNvPr id="41" name="文本框 16"/>
          <p:cNvSpPr>
            <a:spLocks noChangeArrowheads="1"/>
          </p:cNvSpPr>
          <p:nvPr/>
        </p:nvSpPr>
        <p:spPr bwMode="auto">
          <a:xfrm>
            <a:off x="3084587" y="3604693"/>
            <a:ext cx="741215"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02</a:t>
            </a:r>
            <a:endParaRPr lang="zh-CN" altLang="en-US" sz="40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42" name="组合 8"/>
          <p:cNvGrpSpPr>
            <a:grpSpLocks/>
          </p:cNvGrpSpPr>
          <p:nvPr/>
        </p:nvGrpSpPr>
        <p:grpSpPr bwMode="auto">
          <a:xfrm flipV="1">
            <a:off x="2590801" y="3058718"/>
            <a:ext cx="1735931" cy="1734739"/>
            <a:chOff x="0" y="0"/>
            <a:chExt cx="1970470" cy="1970470"/>
          </a:xfrm>
        </p:grpSpPr>
        <p:sp>
          <p:nvSpPr>
            <p:cNvPr id="43"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4"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45" name="矩形 11"/>
          <p:cNvSpPr>
            <a:spLocks noChangeArrowheads="1"/>
          </p:cNvSpPr>
          <p:nvPr/>
        </p:nvSpPr>
        <p:spPr bwMode="auto">
          <a:xfrm flipV="1">
            <a:off x="5243512" y="3058717"/>
            <a:ext cx="3900488" cy="27741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a:sym typeface="方正兰亭黑_GBK" panose="02000000000000000000" pitchFamily="2" charset="-122"/>
            </a:endParaRPr>
          </a:p>
        </p:txBody>
      </p:sp>
      <p:sp>
        <p:nvSpPr>
          <p:cNvPr id="46" name="文本框 24"/>
          <p:cNvSpPr>
            <a:spLocks noChangeArrowheads="1"/>
          </p:cNvSpPr>
          <p:nvPr/>
        </p:nvSpPr>
        <p:spPr bwMode="auto">
          <a:xfrm>
            <a:off x="4953868" y="3604693"/>
            <a:ext cx="741215"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03</a:t>
            </a:r>
            <a:endParaRPr lang="zh-CN" altLang="en-US" sz="40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47" name="组合 13"/>
          <p:cNvGrpSpPr>
            <a:grpSpLocks/>
          </p:cNvGrpSpPr>
          <p:nvPr/>
        </p:nvGrpSpPr>
        <p:grpSpPr bwMode="auto">
          <a:xfrm flipV="1">
            <a:off x="4424363" y="3058717"/>
            <a:ext cx="1734741" cy="1734740"/>
            <a:chOff x="0" y="0"/>
            <a:chExt cx="1970470" cy="1970470"/>
          </a:xfrm>
        </p:grpSpPr>
        <p:sp>
          <p:nvSpPr>
            <p:cNvPr id="48"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9"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50" name="TextBox 59"/>
          <p:cNvSpPr>
            <a:spLocks noChangeArrowheads="1"/>
          </p:cNvSpPr>
          <p:nvPr/>
        </p:nvSpPr>
        <p:spPr bwMode="auto">
          <a:xfrm flipH="1">
            <a:off x="1980010" y="1406129"/>
            <a:ext cx="1941909"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a:lnSpc>
                <a:spcPct val="100000"/>
              </a:lnSpc>
              <a:spcBef>
                <a:spcPct val="0"/>
              </a:spcBef>
              <a:buFont typeface="Arial" panose="020B0604020202020204" pitchFamily="34" charset="0"/>
              <a:buNone/>
            </a:pPr>
            <a:r>
              <a:rPr lang="zh-CN" altLang="en-US" sz="15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点击此处输入内容</a:t>
            </a:r>
            <a:endParaRPr lang="en-US" sz="15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1" name="矩形 17"/>
          <p:cNvSpPr>
            <a:spLocks noChangeArrowheads="1"/>
          </p:cNvSpPr>
          <p:nvPr/>
        </p:nvSpPr>
        <p:spPr bwMode="auto">
          <a:xfrm>
            <a:off x="1014412" y="1685925"/>
            <a:ext cx="2976563" cy="62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2" name="TextBox 59"/>
          <p:cNvSpPr>
            <a:spLocks noChangeArrowheads="1"/>
          </p:cNvSpPr>
          <p:nvPr/>
        </p:nvSpPr>
        <p:spPr bwMode="auto">
          <a:xfrm flipH="1">
            <a:off x="6179344" y="3451623"/>
            <a:ext cx="1940719"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r>
              <a:rPr lang="zh-CN" altLang="en-US" sz="15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点击此处输入内容</a:t>
            </a:r>
            <a:endParaRPr lang="en-US" sz="15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3" name="矩形 17"/>
          <p:cNvSpPr>
            <a:spLocks noChangeArrowheads="1"/>
          </p:cNvSpPr>
          <p:nvPr/>
        </p:nvSpPr>
        <p:spPr bwMode="auto">
          <a:xfrm>
            <a:off x="6329363" y="3740944"/>
            <a:ext cx="1940719" cy="80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4" name="TextBox 59"/>
          <p:cNvSpPr>
            <a:spLocks noChangeArrowheads="1"/>
          </p:cNvSpPr>
          <p:nvPr/>
        </p:nvSpPr>
        <p:spPr bwMode="auto">
          <a:xfrm flipH="1">
            <a:off x="742950" y="3429000"/>
            <a:ext cx="1941910"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r>
              <a:rPr lang="zh-CN" altLang="en-US" sz="15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点击输入内容</a:t>
            </a:r>
            <a:endParaRPr lang="en-US" sz="15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矩形 17"/>
          <p:cNvSpPr>
            <a:spLocks noChangeArrowheads="1"/>
          </p:cNvSpPr>
          <p:nvPr/>
        </p:nvSpPr>
        <p:spPr bwMode="auto">
          <a:xfrm>
            <a:off x="1014412" y="3718323"/>
            <a:ext cx="1395413" cy="80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Tree>
    <p:extLst>
      <p:ext uri="{BB962C8B-B14F-4D97-AF65-F5344CB8AC3E}">
        <p14:creationId xmlns:p14="http://schemas.microsoft.com/office/powerpoint/2010/main" val="95170852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p:cBhvr>
                                        <p:cTn id="7" dur="500"/>
                                        <p:tgtEl>
                                          <p:spTgt spid="3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p:cBhvr>
                                        <p:cTn id="15" dur="5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p:cBhvr>
                                        <p:cTn id="19" dur="500"/>
                                        <p:tgtEl>
                                          <p:spTgt spid="42"/>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p:cBhvr>
                                        <p:cTn id="23" dur="500"/>
                                        <p:tgtEl>
                                          <p:spTgt spid="45"/>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p:cBhvr>
                                        <p:cTn id="27" dur="500"/>
                                        <p:tgtEl>
                                          <p:spTgt spid="4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p:cBhvr>
                                        <p:cTn id="31" dur="500"/>
                                        <p:tgtEl>
                                          <p:spTgt spid="3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p:cBhvr>
                                        <p:cTn id="35" dur="500"/>
                                        <p:tgtEl>
                                          <p:spTgt spid="4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p:cBhvr>
                                        <p:cTn id="39" dur="500"/>
                                        <p:tgtEl>
                                          <p:spTgt spid="46"/>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p:cBhvr>
                                        <p:cTn id="43" dur="500"/>
                                        <p:tgtEl>
                                          <p:spTgt spid="50"/>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p:cBhvr>
                                        <p:cTn id="47" dur="500"/>
                                        <p:tgtEl>
                                          <p:spTgt spid="51"/>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p:cBhvr>
                                        <p:cTn id="51" dur="500"/>
                                        <p:tgtEl>
                                          <p:spTgt spid="54"/>
                                        </p:tgtEl>
                                      </p:cBhvr>
                                    </p:animEffect>
                                  </p:childTnLst>
                                </p:cTn>
                              </p:par>
                            </p:childTnLst>
                          </p:cTn>
                        </p:par>
                        <p:par>
                          <p:cTn id="52" fill="hold">
                            <p:stCondLst>
                              <p:cond delay="6000"/>
                            </p:stCondLst>
                            <p:childTnLst>
                              <p:par>
                                <p:cTn id="53" presetID="22" presetClass="entr" presetSubtype="2"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p:cBhvr>
                                        <p:cTn id="55" dur="500"/>
                                        <p:tgtEl>
                                          <p:spTgt spid="5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p:cBhvr>
                                        <p:cTn id="59" dur="500"/>
                                        <p:tgtEl>
                                          <p:spTgt spid="52"/>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p:cBhvr>
                                        <p:cTn id="6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autoUpdateAnimBg="0"/>
      <p:bldP spid="36" grpId="0" bldLvl="0" autoUpdateAnimBg="0"/>
      <p:bldP spid="40" grpId="0" bldLvl="0" animBg="1" autoUpdateAnimBg="0"/>
      <p:bldP spid="41" grpId="0" bldLvl="0" autoUpdateAnimBg="0"/>
      <p:bldP spid="45" grpId="0" bldLvl="0" animBg="1" autoUpdateAnimBg="0"/>
      <p:bldP spid="46"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52" name="Block Arc 51"/>
          <p:cNvSpPr/>
          <p:nvPr/>
        </p:nvSpPr>
        <p:spPr>
          <a:xfrm>
            <a:off x="925758" y="1999225"/>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53" name="Block Arc 53"/>
          <p:cNvSpPr/>
          <p:nvPr/>
        </p:nvSpPr>
        <p:spPr>
          <a:xfrm>
            <a:off x="3740445" y="1999225"/>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54" name="Block Arc 55"/>
          <p:cNvSpPr/>
          <p:nvPr/>
        </p:nvSpPr>
        <p:spPr>
          <a:xfrm>
            <a:off x="6555059" y="1999225"/>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55" name="TextBox 64"/>
          <p:cNvSpPr txBox="1"/>
          <p:nvPr/>
        </p:nvSpPr>
        <p:spPr>
          <a:xfrm>
            <a:off x="1381022" y="3516012"/>
            <a:ext cx="718146"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tx2"/>
                </a:solidFill>
              </a:rPr>
              <a:t>标题文字</a:t>
            </a:r>
            <a:endParaRPr lang="en-US" dirty="0">
              <a:solidFill>
                <a:schemeClr val="tx2"/>
              </a:solidFill>
            </a:endParaRPr>
          </a:p>
        </p:txBody>
      </p:sp>
      <p:sp>
        <p:nvSpPr>
          <p:cNvPr id="156" name="TextBox 65"/>
          <p:cNvSpPr txBox="1"/>
          <p:nvPr/>
        </p:nvSpPr>
        <p:spPr>
          <a:xfrm>
            <a:off x="2784906" y="2050701"/>
            <a:ext cx="718145"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bg2"/>
                </a:solidFill>
              </a:rPr>
              <a:t>标题文字</a:t>
            </a:r>
            <a:endParaRPr lang="en-US" altLang="zh-CN" dirty="0">
              <a:solidFill>
                <a:schemeClr val="bg2"/>
              </a:solidFill>
            </a:endParaRPr>
          </a:p>
        </p:txBody>
      </p:sp>
      <p:sp>
        <p:nvSpPr>
          <p:cNvPr id="157" name="TextBox 66"/>
          <p:cNvSpPr txBox="1"/>
          <p:nvPr/>
        </p:nvSpPr>
        <p:spPr>
          <a:xfrm>
            <a:off x="4235835" y="3516012"/>
            <a:ext cx="718145"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tx2"/>
                </a:solidFill>
              </a:rPr>
              <a:t>标题文字</a:t>
            </a:r>
            <a:endParaRPr lang="en-US" altLang="zh-CN" dirty="0">
              <a:solidFill>
                <a:schemeClr val="tx2"/>
              </a:solidFill>
            </a:endParaRPr>
          </a:p>
        </p:txBody>
      </p:sp>
      <p:sp>
        <p:nvSpPr>
          <p:cNvPr id="158" name="TextBox 67"/>
          <p:cNvSpPr txBox="1"/>
          <p:nvPr/>
        </p:nvSpPr>
        <p:spPr>
          <a:xfrm>
            <a:off x="5624755" y="2050701"/>
            <a:ext cx="718145"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bg2"/>
                </a:solidFill>
              </a:rPr>
              <a:t>标题文字</a:t>
            </a:r>
            <a:endParaRPr lang="en-US" altLang="zh-CN" dirty="0">
              <a:solidFill>
                <a:schemeClr val="bg2"/>
              </a:solidFill>
            </a:endParaRPr>
          </a:p>
        </p:txBody>
      </p:sp>
      <p:sp>
        <p:nvSpPr>
          <p:cNvPr id="159" name="TextBox 68"/>
          <p:cNvSpPr txBox="1"/>
          <p:nvPr/>
        </p:nvSpPr>
        <p:spPr>
          <a:xfrm>
            <a:off x="7064930" y="3516012"/>
            <a:ext cx="718145"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tx2"/>
                </a:solidFill>
              </a:rPr>
              <a:t>标题文字</a:t>
            </a:r>
            <a:endParaRPr lang="en-US" altLang="zh-CN" dirty="0">
              <a:solidFill>
                <a:schemeClr val="tx2"/>
              </a:solidFill>
            </a:endParaRPr>
          </a:p>
        </p:txBody>
      </p:sp>
      <p:sp>
        <p:nvSpPr>
          <p:cNvPr id="160" name="Block Arc 52"/>
          <p:cNvSpPr/>
          <p:nvPr/>
        </p:nvSpPr>
        <p:spPr>
          <a:xfrm rot="10800000">
            <a:off x="2332371" y="1997063"/>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61" name="Block Arc 54"/>
          <p:cNvSpPr/>
          <p:nvPr/>
        </p:nvSpPr>
        <p:spPr>
          <a:xfrm rot="10800000">
            <a:off x="5147059" y="1997063"/>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grpSp>
        <p:nvGrpSpPr>
          <p:cNvPr id="162" name="组合 161"/>
          <p:cNvGrpSpPr/>
          <p:nvPr/>
        </p:nvGrpSpPr>
        <p:grpSpPr>
          <a:xfrm>
            <a:off x="1287029" y="2384716"/>
            <a:ext cx="925239" cy="925239"/>
            <a:chOff x="1318780" y="2410117"/>
            <a:chExt cx="806358" cy="806358"/>
          </a:xfrm>
        </p:grpSpPr>
        <p:grpSp>
          <p:nvGrpSpPr>
            <p:cNvPr id="163" name="组合 162"/>
            <p:cNvGrpSpPr/>
            <p:nvPr/>
          </p:nvGrpSpPr>
          <p:grpSpPr>
            <a:xfrm>
              <a:off x="1318780" y="2410117"/>
              <a:ext cx="806358" cy="806358"/>
              <a:chOff x="3724322" y="1908536"/>
              <a:chExt cx="1329153" cy="1329153"/>
            </a:xfrm>
          </p:grpSpPr>
          <p:sp>
            <p:nvSpPr>
              <p:cNvPr id="165" name="椭圆 16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6" name="椭圆 165"/>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64"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7" name="组合 166"/>
          <p:cNvGrpSpPr/>
          <p:nvPr/>
        </p:nvGrpSpPr>
        <p:grpSpPr>
          <a:xfrm>
            <a:off x="2701342" y="2384716"/>
            <a:ext cx="925239" cy="925239"/>
            <a:chOff x="2701342" y="2384716"/>
            <a:chExt cx="925239" cy="925239"/>
          </a:xfrm>
        </p:grpSpPr>
        <p:grpSp>
          <p:nvGrpSpPr>
            <p:cNvPr id="168" name="组合 167"/>
            <p:cNvGrpSpPr/>
            <p:nvPr/>
          </p:nvGrpSpPr>
          <p:grpSpPr>
            <a:xfrm>
              <a:off x="2701342" y="2384716"/>
              <a:ext cx="925239" cy="925239"/>
              <a:chOff x="3724322" y="1908536"/>
              <a:chExt cx="1329153" cy="1329153"/>
            </a:xfrm>
          </p:grpSpPr>
          <p:sp>
            <p:nvSpPr>
              <p:cNvPr id="170" name="椭圆 16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1" name="椭圆 170"/>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69"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accent3">
                    <a:lumMod val="50000"/>
                  </a:schemeClr>
                </a:solidFill>
              </a:endParaRPr>
            </a:p>
          </p:txBody>
        </p:sp>
      </p:grpSp>
      <p:grpSp>
        <p:nvGrpSpPr>
          <p:cNvPr id="172" name="组合 171"/>
          <p:cNvGrpSpPr/>
          <p:nvPr/>
        </p:nvGrpSpPr>
        <p:grpSpPr>
          <a:xfrm>
            <a:off x="5521207" y="2357049"/>
            <a:ext cx="925239" cy="925239"/>
            <a:chOff x="5521207" y="2357049"/>
            <a:chExt cx="925239" cy="925239"/>
          </a:xfrm>
        </p:grpSpPr>
        <p:grpSp>
          <p:nvGrpSpPr>
            <p:cNvPr id="173" name="组合 172"/>
            <p:cNvGrpSpPr/>
            <p:nvPr/>
          </p:nvGrpSpPr>
          <p:grpSpPr>
            <a:xfrm>
              <a:off x="5521207" y="2357049"/>
              <a:ext cx="925239" cy="925239"/>
              <a:chOff x="3724322" y="1908536"/>
              <a:chExt cx="1329153" cy="1329153"/>
            </a:xfrm>
          </p:grpSpPr>
          <p:sp>
            <p:nvSpPr>
              <p:cNvPr id="175" name="椭圆 17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6" name="椭圆 175"/>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74"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7" name="组合 176"/>
          <p:cNvGrpSpPr/>
          <p:nvPr/>
        </p:nvGrpSpPr>
        <p:grpSpPr>
          <a:xfrm>
            <a:off x="6935520" y="2364357"/>
            <a:ext cx="925239" cy="925239"/>
            <a:chOff x="6935520" y="2364357"/>
            <a:chExt cx="925239" cy="925239"/>
          </a:xfrm>
        </p:grpSpPr>
        <p:grpSp>
          <p:nvGrpSpPr>
            <p:cNvPr id="178" name="组合 177"/>
            <p:cNvGrpSpPr/>
            <p:nvPr/>
          </p:nvGrpSpPr>
          <p:grpSpPr>
            <a:xfrm>
              <a:off x="6935520" y="2364357"/>
              <a:ext cx="925239" cy="925239"/>
              <a:chOff x="3724322" y="1908536"/>
              <a:chExt cx="1329153" cy="1329153"/>
            </a:xfrm>
          </p:grpSpPr>
          <p:sp>
            <p:nvSpPr>
              <p:cNvPr id="180" name="椭圆 17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1" name="椭圆 180"/>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7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2" name="组合 181"/>
          <p:cNvGrpSpPr/>
          <p:nvPr/>
        </p:nvGrpSpPr>
        <p:grpSpPr>
          <a:xfrm>
            <a:off x="4108005" y="2390405"/>
            <a:ext cx="925239" cy="925239"/>
            <a:chOff x="4313078" y="3516012"/>
            <a:chExt cx="925239" cy="925239"/>
          </a:xfrm>
        </p:grpSpPr>
        <p:grpSp>
          <p:nvGrpSpPr>
            <p:cNvPr id="183" name="组合 182"/>
            <p:cNvGrpSpPr/>
            <p:nvPr/>
          </p:nvGrpSpPr>
          <p:grpSpPr>
            <a:xfrm>
              <a:off x="4313078" y="3516012"/>
              <a:ext cx="925239" cy="925239"/>
              <a:chOff x="3724322" y="1908536"/>
              <a:chExt cx="1329153" cy="1329153"/>
            </a:xfrm>
          </p:grpSpPr>
          <p:sp>
            <p:nvSpPr>
              <p:cNvPr id="185" name="椭圆 18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6" name="椭圆 185"/>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84"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7" name="TextBox 77"/>
          <p:cNvSpPr txBox="1"/>
          <p:nvPr/>
        </p:nvSpPr>
        <p:spPr>
          <a:xfrm>
            <a:off x="562557"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2"/>
                </a:solidFill>
                <a:latin typeface="+mj-ea"/>
              </a:rPr>
              <a:t>标题文字</a:t>
            </a:r>
            <a:endParaRPr lang="en-US" altLang="zh-CN" sz="1200" dirty="0">
              <a:solidFill>
                <a:schemeClr val="tx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
        <p:nvSpPr>
          <p:cNvPr id="188" name="TextBox 77"/>
          <p:cNvSpPr txBox="1"/>
          <p:nvPr/>
        </p:nvSpPr>
        <p:spPr>
          <a:xfrm>
            <a:off x="3422475"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2"/>
                </a:solidFill>
                <a:latin typeface="+mj-ea"/>
              </a:rPr>
              <a:t>标题文字</a:t>
            </a:r>
            <a:endParaRPr lang="en-US" altLang="zh-CN" sz="1200" dirty="0">
              <a:solidFill>
                <a:schemeClr val="tx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
        <p:nvSpPr>
          <p:cNvPr id="189" name="TextBox 77"/>
          <p:cNvSpPr txBox="1"/>
          <p:nvPr/>
        </p:nvSpPr>
        <p:spPr>
          <a:xfrm>
            <a:off x="6230964"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2"/>
                </a:solidFill>
                <a:latin typeface="+mj-ea"/>
              </a:rPr>
              <a:t>标题文字</a:t>
            </a:r>
            <a:endParaRPr lang="en-US" altLang="zh-CN" sz="1200" dirty="0">
              <a:solidFill>
                <a:schemeClr val="tx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
        <p:nvSpPr>
          <p:cNvPr id="190" name="TextBox 77"/>
          <p:cNvSpPr txBox="1"/>
          <p:nvPr/>
        </p:nvSpPr>
        <p:spPr>
          <a:xfrm>
            <a:off x="2098694" y="387397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2"/>
                </a:solidFill>
                <a:latin typeface="+mj-ea"/>
              </a:rPr>
              <a:t>标题文字</a:t>
            </a:r>
            <a:endParaRPr lang="en-US" altLang="zh-CN" sz="1200" dirty="0">
              <a:solidFill>
                <a:schemeClr val="bg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
        <p:nvSpPr>
          <p:cNvPr id="191" name="TextBox 77"/>
          <p:cNvSpPr txBox="1"/>
          <p:nvPr/>
        </p:nvSpPr>
        <p:spPr>
          <a:xfrm>
            <a:off x="4907183" y="387397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2"/>
                </a:solidFill>
                <a:latin typeface="+mj-ea"/>
              </a:rPr>
              <a:t>标题文字</a:t>
            </a:r>
            <a:endParaRPr lang="en-US" altLang="zh-CN" sz="1200" dirty="0">
              <a:solidFill>
                <a:schemeClr val="bg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Tree>
    <p:extLst>
      <p:ext uri="{BB962C8B-B14F-4D97-AF65-F5344CB8AC3E}">
        <p14:creationId xmlns:p14="http://schemas.microsoft.com/office/powerpoint/2010/main" val="396814606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wipe(left)">
                                      <p:cBhvr>
                                        <p:cTn id="7" dur="500"/>
                                        <p:tgtEl>
                                          <p:spTgt spid="1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0"/>
                                        </p:tgtEl>
                                        <p:attrNameLst>
                                          <p:attrName>style.visibility</p:attrName>
                                        </p:attrNameLst>
                                      </p:cBhvr>
                                      <p:to>
                                        <p:strVal val="visible"/>
                                      </p:to>
                                    </p:set>
                                    <p:animEffect transition="in" filter="wipe(left)">
                                      <p:cBhvr>
                                        <p:cTn id="11" dur="500"/>
                                        <p:tgtEl>
                                          <p:spTgt spid="16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3"/>
                                        </p:tgtEl>
                                        <p:attrNameLst>
                                          <p:attrName>style.visibility</p:attrName>
                                        </p:attrNameLst>
                                      </p:cBhvr>
                                      <p:to>
                                        <p:strVal val="visible"/>
                                      </p:to>
                                    </p:set>
                                    <p:animEffect transition="in" filter="wipe(left)">
                                      <p:cBhvr>
                                        <p:cTn id="15" dur="500"/>
                                        <p:tgtEl>
                                          <p:spTgt spid="15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1"/>
                                        </p:tgtEl>
                                        <p:attrNameLst>
                                          <p:attrName>style.visibility</p:attrName>
                                        </p:attrNameLst>
                                      </p:cBhvr>
                                      <p:to>
                                        <p:strVal val="visible"/>
                                      </p:to>
                                    </p:set>
                                    <p:animEffect transition="in" filter="wipe(left)">
                                      <p:cBhvr>
                                        <p:cTn id="19" dur="500"/>
                                        <p:tgtEl>
                                          <p:spTgt spid="16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left)">
                                      <p:cBhvr>
                                        <p:cTn id="23" dur="500"/>
                                        <p:tgtEl>
                                          <p:spTgt spid="154"/>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162"/>
                                        </p:tgtEl>
                                        <p:attrNameLst>
                                          <p:attrName>style.visibility</p:attrName>
                                        </p:attrNameLst>
                                      </p:cBhvr>
                                      <p:to>
                                        <p:strVal val="visible"/>
                                      </p:to>
                                    </p:set>
                                    <p:anim calcmode="lin" valueType="num">
                                      <p:cBhvr>
                                        <p:cTn id="27" dur="500" fill="hold"/>
                                        <p:tgtEl>
                                          <p:spTgt spid="162"/>
                                        </p:tgtEl>
                                        <p:attrNameLst>
                                          <p:attrName>ppt_w</p:attrName>
                                        </p:attrNameLst>
                                      </p:cBhvr>
                                      <p:tavLst>
                                        <p:tav tm="0">
                                          <p:val>
                                            <p:fltVal val="0"/>
                                          </p:val>
                                        </p:tav>
                                        <p:tav tm="100000">
                                          <p:val>
                                            <p:strVal val="#ppt_w"/>
                                          </p:val>
                                        </p:tav>
                                      </p:tavLst>
                                    </p:anim>
                                    <p:anim calcmode="lin" valueType="num">
                                      <p:cBhvr>
                                        <p:cTn id="28" dur="500" fill="hold"/>
                                        <p:tgtEl>
                                          <p:spTgt spid="162"/>
                                        </p:tgtEl>
                                        <p:attrNameLst>
                                          <p:attrName>ppt_h</p:attrName>
                                        </p:attrNameLst>
                                      </p:cBhvr>
                                      <p:tavLst>
                                        <p:tav tm="0">
                                          <p:val>
                                            <p:fltVal val="0"/>
                                          </p:val>
                                        </p:tav>
                                        <p:tav tm="100000">
                                          <p:val>
                                            <p:strVal val="#ppt_h"/>
                                          </p:val>
                                        </p:tav>
                                      </p:tavLst>
                                    </p:anim>
                                    <p:animEffect transition="in" filter="fade">
                                      <p:cBhvr>
                                        <p:cTn id="29" dur="500"/>
                                        <p:tgtEl>
                                          <p:spTgt spid="162"/>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67"/>
                                        </p:tgtEl>
                                        <p:attrNameLst>
                                          <p:attrName>style.visibility</p:attrName>
                                        </p:attrNameLst>
                                      </p:cBhvr>
                                      <p:to>
                                        <p:strVal val="visible"/>
                                      </p:to>
                                    </p:set>
                                    <p:anim calcmode="lin" valueType="num">
                                      <p:cBhvr>
                                        <p:cTn id="33" dur="500" fill="hold"/>
                                        <p:tgtEl>
                                          <p:spTgt spid="167"/>
                                        </p:tgtEl>
                                        <p:attrNameLst>
                                          <p:attrName>ppt_w</p:attrName>
                                        </p:attrNameLst>
                                      </p:cBhvr>
                                      <p:tavLst>
                                        <p:tav tm="0">
                                          <p:val>
                                            <p:fltVal val="0"/>
                                          </p:val>
                                        </p:tav>
                                        <p:tav tm="100000">
                                          <p:val>
                                            <p:strVal val="#ppt_w"/>
                                          </p:val>
                                        </p:tav>
                                      </p:tavLst>
                                    </p:anim>
                                    <p:anim calcmode="lin" valueType="num">
                                      <p:cBhvr>
                                        <p:cTn id="34" dur="500" fill="hold"/>
                                        <p:tgtEl>
                                          <p:spTgt spid="167"/>
                                        </p:tgtEl>
                                        <p:attrNameLst>
                                          <p:attrName>ppt_h</p:attrName>
                                        </p:attrNameLst>
                                      </p:cBhvr>
                                      <p:tavLst>
                                        <p:tav tm="0">
                                          <p:val>
                                            <p:fltVal val="0"/>
                                          </p:val>
                                        </p:tav>
                                        <p:tav tm="100000">
                                          <p:val>
                                            <p:strVal val="#ppt_h"/>
                                          </p:val>
                                        </p:tav>
                                      </p:tavLst>
                                    </p:anim>
                                    <p:animEffect transition="in" filter="fade">
                                      <p:cBhvr>
                                        <p:cTn id="35" dur="500"/>
                                        <p:tgtEl>
                                          <p:spTgt spid="167"/>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182"/>
                                        </p:tgtEl>
                                        <p:attrNameLst>
                                          <p:attrName>style.visibility</p:attrName>
                                        </p:attrNameLst>
                                      </p:cBhvr>
                                      <p:to>
                                        <p:strVal val="visible"/>
                                      </p:to>
                                    </p:set>
                                    <p:anim calcmode="lin" valueType="num">
                                      <p:cBhvr>
                                        <p:cTn id="39" dur="500" fill="hold"/>
                                        <p:tgtEl>
                                          <p:spTgt spid="182"/>
                                        </p:tgtEl>
                                        <p:attrNameLst>
                                          <p:attrName>ppt_w</p:attrName>
                                        </p:attrNameLst>
                                      </p:cBhvr>
                                      <p:tavLst>
                                        <p:tav tm="0">
                                          <p:val>
                                            <p:fltVal val="0"/>
                                          </p:val>
                                        </p:tav>
                                        <p:tav tm="100000">
                                          <p:val>
                                            <p:strVal val="#ppt_w"/>
                                          </p:val>
                                        </p:tav>
                                      </p:tavLst>
                                    </p:anim>
                                    <p:anim calcmode="lin" valueType="num">
                                      <p:cBhvr>
                                        <p:cTn id="40" dur="500" fill="hold"/>
                                        <p:tgtEl>
                                          <p:spTgt spid="182"/>
                                        </p:tgtEl>
                                        <p:attrNameLst>
                                          <p:attrName>ppt_h</p:attrName>
                                        </p:attrNameLst>
                                      </p:cBhvr>
                                      <p:tavLst>
                                        <p:tav tm="0">
                                          <p:val>
                                            <p:fltVal val="0"/>
                                          </p:val>
                                        </p:tav>
                                        <p:tav tm="100000">
                                          <p:val>
                                            <p:strVal val="#ppt_h"/>
                                          </p:val>
                                        </p:tav>
                                      </p:tavLst>
                                    </p:anim>
                                    <p:animEffect transition="in" filter="fade">
                                      <p:cBhvr>
                                        <p:cTn id="41" dur="500"/>
                                        <p:tgtEl>
                                          <p:spTgt spid="182"/>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177"/>
                                        </p:tgtEl>
                                        <p:attrNameLst>
                                          <p:attrName>style.visibility</p:attrName>
                                        </p:attrNameLst>
                                      </p:cBhvr>
                                      <p:to>
                                        <p:strVal val="visible"/>
                                      </p:to>
                                    </p:set>
                                    <p:anim calcmode="lin" valueType="num">
                                      <p:cBhvr>
                                        <p:cTn id="51" dur="500" fill="hold"/>
                                        <p:tgtEl>
                                          <p:spTgt spid="177"/>
                                        </p:tgtEl>
                                        <p:attrNameLst>
                                          <p:attrName>ppt_w</p:attrName>
                                        </p:attrNameLst>
                                      </p:cBhvr>
                                      <p:tavLst>
                                        <p:tav tm="0">
                                          <p:val>
                                            <p:fltVal val="0"/>
                                          </p:val>
                                        </p:tav>
                                        <p:tav tm="100000">
                                          <p:val>
                                            <p:strVal val="#ppt_w"/>
                                          </p:val>
                                        </p:tav>
                                      </p:tavLst>
                                    </p:anim>
                                    <p:anim calcmode="lin" valueType="num">
                                      <p:cBhvr>
                                        <p:cTn id="52" dur="500" fill="hold"/>
                                        <p:tgtEl>
                                          <p:spTgt spid="177"/>
                                        </p:tgtEl>
                                        <p:attrNameLst>
                                          <p:attrName>ppt_h</p:attrName>
                                        </p:attrNameLst>
                                      </p:cBhvr>
                                      <p:tavLst>
                                        <p:tav tm="0">
                                          <p:val>
                                            <p:fltVal val="0"/>
                                          </p:val>
                                        </p:tav>
                                        <p:tav tm="100000">
                                          <p:val>
                                            <p:strVal val="#ppt_h"/>
                                          </p:val>
                                        </p:tav>
                                      </p:tavLst>
                                    </p:anim>
                                    <p:animEffect transition="in" filter="fade">
                                      <p:cBhvr>
                                        <p:cTn id="53" dur="500"/>
                                        <p:tgtEl>
                                          <p:spTgt spid="177"/>
                                        </p:tgtEl>
                                      </p:cBhvr>
                                    </p:animEffect>
                                  </p:childTnLst>
                                </p:cTn>
                              </p:par>
                            </p:childTnLst>
                          </p:cTn>
                        </p:par>
                        <p:par>
                          <p:cTn id="54" fill="hold">
                            <p:stCondLst>
                              <p:cond delay="5000"/>
                            </p:stCondLst>
                            <p:childTnLst>
                              <p:par>
                                <p:cTn id="55" presetID="47" presetClass="entr" presetSubtype="0" fill="hold" grpId="0" nodeType="afterEffect">
                                  <p:stCondLst>
                                    <p:cond delay="0"/>
                                  </p:stCondLst>
                                  <p:childTnLst>
                                    <p:set>
                                      <p:cBhvr>
                                        <p:cTn id="56" dur="1" fill="hold">
                                          <p:stCondLst>
                                            <p:cond delay="0"/>
                                          </p:stCondLst>
                                        </p:cTn>
                                        <p:tgtEl>
                                          <p:spTgt spid="155"/>
                                        </p:tgtEl>
                                        <p:attrNameLst>
                                          <p:attrName>style.visibility</p:attrName>
                                        </p:attrNameLst>
                                      </p:cBhvr>
                                      <p:to>
                                        <p:strVal val="visible"/>
                                      </p:to>
                                    </p:set>
                                    <p:animEffect transition="in" filter="fade">
                                      <p:cBhvr>
                                        <p:cTn id="57" dur="1000"/>
                                        <p:tgtEl>
                                          <p:spTgt spid="155"/>
                                        </p:tgtEl>
                                      </p:cBhvr>
                                    </p:animEffect>
                                    <p:anim calcmode="lin" valueType="num">
                                      <p:cBhvr>
                                        <p:cTn id="58" dur="1000" fill="hold"/>
                                        <p:tgtEl>
                                          <p:spTgt spid="155"/>
                                        </p:tgtEl>
                                        <p:attrNameLst>
                                          <p:attrName>ppt_x</p:attrName>
                                        </p:attrNameLst>
                                      </p:cBhvr>
                                      <p:tavLst>
                                        <p:tav tm="0">
                                          <p:val>
                                            <p:strVal val="#ppt_x"/>
                                          </p:val>
                                        </p:tav>
                                        <p:tav tm="100000">
                                          <p:val>
                                            <p:strVal val="#ppt_x"/>
                                          </p:val>
                                        </p:tav>
                                      </p:tavLst>
                                    </p:anim>
                                    <p:anim calcmode="lin" valueType="num">
                                      <p:cBhvr>
                                        <p:cTn id="59" dur="1000" fill="hold"/>
                                        <p:tgtEl>
                                          <p:spTgt spid="155"/>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47" presetClass="entr" presetSubtype="0" fill="hold" grpId="0" nodeType="afterEffect">
                                  <p:stCondLst>
                                    <p:cond delay="0"/>
                                  </p:stCondLst>
                                  <p:childTnLst>
                                    <p:set>
                                      <p:cBhvr>
                                        <p:cTn id="62" dur="1" fill="hold">
                                          <p:stCondLst>
                                            <p:cond delay="0"/>
                                          </p:stCondLst>
                                        </p:cTn>
                                        <p:tgtEl>
                                          <p:spTgt spid="157"/>
                                        </p:tgtEl>
                                        <p:attrNameLst>
                                          <p:attrName>style.visibility</p:attrName>
                                        </p:attrNameLst>
                                      </p:cBhvr>
                                      <p:to>
                                        <p:strVal val="visible"/>
                                      </p:to>
                                    </p:set>
                                    <p:animEffect transition="in" filter="fade">
                                      <p:cBhvr>
                                        <p:cTn id="63" dur="1000"/>
                                        <p:tgtEl>
                                          <p:spTgt spid="157"/>
                                        </p:tgtEl>
                                      </p:cBhvr>
                                    </p:animEffect>
                                    <p:anim calcmode="lin" valueType="num">
                                      <p:cBhvr>
                                        <p:cTn id="64" dur="1000" fill="hold"/>
                                        <p:tgtEl>
                                          <p:spTgt spid="157"/>
                                        </p:tgtEl>
                                        <p:attrNameLst>
                                          <p:attrName>ppt_x</p:attrName>
                                        </p:attrNameLst>
                                      </p:cBhvr>
                                      <p:tavLst>
                                        <p:tav tm="0">
                                          <p:val>
                                            <p:strVal val="#ppt_x"/>
                                          </p:val>
                                        </p:tav>
                                        <p:tav tm="100000">
                                          <p:val>
                                            <p:strVal val="#ppt_x"/>
                                          </p:val>
                                        </p:tav>
                                      </p:tavLst>
                                    </p:anim>
                                    <p:anim calcmode="lin" valueType="num">
                                      <p:cBhvr>
                                        <p:cTn id="65" dur="1000" fill="hold"/>
                                        <p:tgtEl>
                                          <p:spTgt spid="157"/>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47" presetClass="entr" presetSubtype="0" fill="hold" grpId="0" nodeType="afterEffect">
                                  <p:stCondLst>
                                    <p:cond delay="0"/>
                                  </p:stCondLst>
                                  <p:childTnLst>
                                    <p:set>
                                      <p:cBhvr>
                                        <p:cTn id="68" dur="1" fill="hold">
                                          <p:stCondLst>
                                            <p:cond delay="0"/>
                                          </p:stCondLst>
                                        </p:cTn>
                                        <p:tgtEl>
                                          <p:spTgt spid="159"/>
                                        </p:tgtEl>
                                        <p:attrNameLst>
                                          <p:attrName>style.visibility</p:attrName>
                                        </p:attrNameLst>
                                      </p:cBhvr>
                                      <p:to>
                                        <p:strVal val="visible"/>
                                      </p:to>
                                    </p:set>
                                    <p:animEffect transition="in" filter="fade">
                                      <p:cBhvr>
                                        <p:cTn id="69" dur="1000"/>
                                        <p:tgtEl>
                                          <p:spTgt spid="159"/>
                                        </p:tgtEl>
                                      </p:cBhvr>
                                    </p:animEffect>
                                    <p:anim calcmode="lin" valueType="num">
                                      <p:cBhvr>
                                        <p:cTn id="70" dur="1000" fill="hold"/>
                                        <p:tgtEl>
                                          <p:spTgt spid="159"/>
                                        </p:tgtEl>
                                        <p:attrNameLst>
                                          <p:attrName>ppt_x</p:attrName>
                                        </p:attrNameLst>
                                      </p:cBhvr>
                                      <p:tavLst>
                                        <p:tav tm="0">
                                          <p:val>
                                            <p:strVal val="#ppt_x"/>
                                          </p:val>
                                        </p:tav>
                                        <p:tav tm="100000">
                                          <p:val>
                                            <p:strVal val="#ppt_x"/>
                                          </p:val>
                                        </p:tav>
                                      </p:tavLst>
                                    </p:anim>
                                    <p:anim calcmode="lin" valueType="num">
                                      <p:cBhvr>
                                        <p:cTn id="71" dur="1000" fill="hold"/>
                                        <p:tgtEl>
                                          <p:spTgt spid="159"/>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47" presetClass="entr" presetSubtype="0" fill="hold" grpId="0" nodeType="afterEffect">
                                  <p:stCondLst>
                                    <p:cond delay="0"/>
                                  </p:stCondLst>
                                  <p:childTnLst>
                                    <p:set>
                                      <p:cBhvr>
                                        <p:cTn id="74" dur="1" fill="hold">
                                          <p:stCondLst>
                                            <p:cond delay="0"/>
                                          </p:stCondLst>
                                        </p:cTn>
                                        <p:tgtEl>
                                          <p:spTgt spid="190"/>
                                        </p:tgtEl>
                                        <p:attrNameLst>
                                          <p:attrName>style.visibility</p:attrName>
                                        </p:attrNameLst>
                                      </p:cBhvr>
                                      <p:to>
                                        <p:strVal val="visible"/>
                                      </p:to>
                                    </p:set>
                                    <p:animEffect transition="in" filter="fade">
                                      <p:cBhvr>
                                        <p:cTn id="75" dur="1000"/>
                                        <p:tgtEl>
                                          <p:spTgt spid="190"/>
                                        </p:tgtEl>
                                      </p:cBhvr>
                                    </p:animEffect>
                                    <p:anim calcmode="lin" valueType="num">
                                      <p:cBhvr>
                                        <p:cTn id="76" dur="1000" fill="hold"/>
                                        <p:tgtEl>
                                          <p:spTgt spid="190"/>
                                        </p:tgtEl>
                                        <p:attrNameLst>
                                          <p:attrName>ppt_x</p:attrName>
                                        </p:attrNameLst>
                                      </p:cBhvr>
                                      <p:tavLst>
                                        <p:tav tm="0">
                                          <p:val>
                                            <p:strVal val="#ppt_x"/>
                                          </p:val>
                                        </p:tav>
                                        <p:tav tm="100000">
                                          <p:val>
                                            <p:strVal val="#ppt_x"/>
                                          </p:val>
                                        </p:tav>
                                      </p:tavLst>
                                    </p:anim>
                                    <p:anim calcmode="lin" valueType="num">
                                      <p:cBhvr>
                                        <p:cTn id="77" dur="1000" fill="hold"/>
                                        <p:tgtEl>
                                          <p:spTgt spid="190"/>
                                        </p:tgtEl>
                                        <p:attrNameLst>
                                          <p:attrName>ppt_y</p:attrName>
                                        </p:attrNameLst>
                                      </p:cBhvr>
                                      <p:tavLst>
                                        <p:tav tm="0">
                                          <p:val>
                                            <p:strVal val="#ppt_y-.1"/>
                                          </p:val>
                                        </p:tav>
                                        <p:tav tm="100000">
                                          <p:val>
                                            <p:strVal val="#ppt_y"/>
                                          </p:val>
                                        </p:tav>
                                      </p:tavLst>
                                    </p:anim>
                                  </p:childTnLst>
                                </p:cTn>
                              </p:par>
                            </p:childTnLst>
                          </p:cTn>
                        </p:par>
                        <p:par>
                          <p:cTn id="78" fill="hold">
                            <p:stCondLst>
                              <p:cond delay="9000"/>
                            </p:stCondLst>
                            <p:childTnLst>
                              <p:par>
                                <p:cTn id="79" presetID="47" presetClass="entr" presetSubtype="0" fill="hold" grpId="0" nodeType="afterEffect">
                                  <p:stCondLst>
                                    <p:cond delay="0"/>
                                  </p:stCondLst>
                                  <p:childTnLst>
                                    <p:set>
                                      <p:cBhvr>
                                        <p:cTn id="80" dur="1" fill="hold">
                                          <p:stCondLst>
                                            <p:cond delay="0"/>
                                          </p:stCondLst>
                                        </p:cTn>
                                        <p:tgtEl>
                                          <p:spTgt spid="191"/>
                                        </p:tgtEl>
                                        <p:attrNameLst>
                                          <p:attrName>style.visibility</p:attrName>
                                        </p:attrNameLst>
                                      </p:cBhvr>
                                      <p:to>
                                        <p:strVal val="visible"/>
                                      </p:to>
                                    </p:set>
                                    <p:animEffect transition="in" filter="fade">
                                      <p:cBhvr>
                                        <p:cTn id="81" dur="1000"/>
                                        <p:tgtEl>
                                          <p:spTgt spid="191"/>
                                        </p:tgtEl>
                                      </p:cBhvr>
                                    </p:animEffect>
                                    <p:anim calcmode="lin" valueType="num">
                                      <p:cBhvr>
                                        <p:cTn id="82" dur="1000" fill="hold"/>
                                        <p:tgtEl>
                                          <p:spTgt spid="191"/>
                                        </p:tgtEl>
                                        <p:attrNameLst>
                                          <p:attrName>ppt_x</p:attrName>
                                        </p:attrNameLst>
                                      </p:cBhvr>
                                      <p:tavLst>
                                        <p:tav tm="0">
                                          <p:val>
                                            <p:strVal val="#ppt_x"/>
                                          </p:val>
                                        </p:tav>
                                        <p:tav tm="100000">
                                          <p:val>
                                            <p:strVal val="#ppt_x"/>
                                          </p:val>
                                        </p:tav>
                                      </p:tavLst>
                                    </p:anim>
                                    <p:anim calcmode="lin" valueType="num">
                                      <p:cBhvr>
                                        <p:cTn id="83" dur="1000" fill="hold"/>
                                        <p:tgtEl>
                                          <p:spTgt spid="191"/>
                                        </p:tgtEl>
                                        <p:attrNameLst>
                                          <p:attrName>ppt_y</p:attrName>
                                        </p:attrNameLst>
                                      </p:cBhvr>
                                      <p:tavLst>
                                        <p:tav tm="0">
                                          <p:val>
                                            <p:strVal val="#ppt_y-.1"/>
                                          </p:val>
                                        </p:tav>
                                        <p:tav tm="100000">
                                          <p:val>
                                            <p:strVal val="#ppt_y"/>
                                          </p:val>
                                        </p:tav>
                                      </p:tavLst>
                                    </p:anim>
                                  </p:childTnLst>
                                </p:cTn>
                              </p:par>
                            </p:childTnLst>
                          </p:cTn>
                        </p:par>
                        <p:par>
                          <p:cTn id="84" fill="hold">
                            <p:stCondLst>
                              <p:cond delay="10000"/>
                            </p:stCondLst>
                            <p:childTnLst>
                              <p:par>
                                <p:cTn id="85" presetID="42" presetClass="entr" presetSubtype="0" fill="hold" grpId="0" nodeType="afterEffect">
                                  <p:stCondLst>
                                    <p:cond delay="0"/>
                                  </p:stCondLst>
                                  <p:childTnLst>
                                    <p:set>
                                      <p:cBhvr>
                                        <p:cTn id="86" dur="1" fill="hold">
                                          <p:stCondLst>
                                            <p:cond delay="0"/>
                                          </p:stCondLst>
                                        </p:cTn>
                                        <p:tgtEl>
                                          <p:spTgt spid="156"/>
                                        </p:tgtEl>
                                        <p:attrNameLst>
                                          <p:attrName>style.visibility</p:attrName>
                                        </p:attrNameLst>
                                      </p:cBhvr>
                                      <p:to>
                                        <p:strVal val="visible"/>
                                      </p:to>
                                    </p:set>
                                    <p:animEffect transition="in" filter="fade">
                                      <p:cBhvr>
                                        <p:cTn id="87" dur="1000"/>
                                        <p:tgtEl>
                                          <p:spTgt spid="156"/>
                                        </p:tgtEl>
                                      </p:cBhvr>
                                    </p:animEffect>
                                    <p:anim calcmode="lin" valueType="num">
                                      <p:cBhvr>
                                        <p:cTn id="88" dur="1000" fill="hold"/>
                                        <p:tgtEl>
                                          <p:spTgt spid="156"/>
                                        </p:tgtEl>
                                        <p:attrNameLst>
                                          <p:attrName>ppt_x</p:attrName>
                                        </p:attrNameLst>
                                      </p:cBhvr>
                                      <p:tavLst>
                                        <p:tav tm="0">
                                          <p:val>
                                            <p:strVal val="#ppt_x"/>
                                          </p:val>
                                        </p:tav>
                                        <p:tav tm="100000">
                                          <p:val>
                                            <p:strVal val="#ppt_x"/>
                                          </p:val>
                                        </p:tav>
                                      </p:tavLst>
                                    </p:anim>
                                    <p:anim calcmode="lin" valueType="num">
                                      <p:cBhvr>
                                        <p:cTn id="89" dur="1000" fill="hold"/>
                                        <p:tgtEl>
                                          <p:spTgt spid="156"/>
                                        </p:tgtEl>
                                        <p:attrNameLst>
                                          <p:attrName>ppt_y</p:attrName>
                                        </p:attrNameLst>
                                      </p:cBhvr>
                                      <p:tavLst>
                                        <p:tav tm="0">
                                          <p:val>
                                            <p:strVal val="#ppt_y+.1"/>
                                          </p:val>
                                        </p:tav>
                                        <p:tav tm="100000">
                                          <p:val>
                                            <p:strVal val="#ppt_y"/>
                                          </p:val>
                                        </p:tav>
                                      </p:tavLst>
                                    </p:anim>
                                  </p:childTnLst>
                                </p:cTn>
                              </p:par>
                            </p:childTnLst>
                          </p:cTn>
                        </p:par>
                        <p:par>
                          <p:cTn id="90" fill="hold">
                            <p:stCondLst>
                              <p:cond delay="11000"/>
                            </p:stCondLst>
                            <p:childTnLst>
                              <p:par>
                                <p:cTn id="91" presetID="42" presetClass="entr" presetSubtype="0" fill="hold" grpId="0" nodeType="afterEffect">
                                  <p:stCondLst>
                                    <p:cond delay="0"/>
                                  </p:stCondLst>
                                  <p:childTnLst>
                                    <p:set>
                                      <p:cBhvr>
                                        <p:cTn id="92" dur="1" fill="hold">
                                          <p:stCondLst>
                                            <p:cond delay="0"/>
                                          </p:stCondLst>
                                        </p:cTn>
                                        <p:tgtEl>
                                          <p:spTgt spid="158"/>
                                        </p:tgtEl>
                                        <p:attrNameLst>
                                          <p:attrName>style.visibility</p:attrName>
                                        </p:attrNameLst>
                                      </p:cBhvr>
                                      <p:to>
                                        <p:strVal val="visible"/>
                                      </p:to>
                                    </p:set>
                                    <p:animEffect transition="in" filter="fade">
                                      <p:cBhvr>
                                        <p:cTn id="93" dur="1000"/>
                                        <p:tgtEl>
                                          <p:spTgt spid="158"/>
                                        </p:tgtEl>
                                      </p:cBhvr>
                                    </p:animEffect>
                                    <p:anim calcmode="lin" valueType="num">
                                      <p:cBhvr>
                                        <p:cTn id="94" dur="1000" fill="hold"/>
                                        <p:tgtEl>
                                          <p:spTgt spid="158"/>
                                        </p:tgtEl>
                                        <p:attrNameLst>
                                          <p:attrName>ppt_x</p:attrName>
                                        </p:attrNameLst>
                                      </p:cBhvr>
                                      <p:tavLst>
                                        <p:tav tm="0">
                                          <p:val>
                                            <p:strVal val="#ppt_x"/>
                                          </p:val>
                                        </p:tav>
                                        <p:tav tm="100000">
                                          <p:val>
                                            <p:strVal val="#ppt_x"/>
                                          </p:val>
                                        </p:tav>
                                      </p:tavLst>
                                    </p:anim>
                                    <p:anim calcmode="lin" valueType="num">
                                      <p:cBhvr>
                                        <p:cTn id="95" dur="1000" fill="hold"/>
                                        <p:tgtEl>
                                          <p:spTgt spid="158"/>
                                        </p:tgtEl>
                                        <p:attrNameLst>
                                          <p:attrName>ppt_y</p:attrName>
                                        </p:attrNameLst>
                                      </p:cBhvr>
                                      <p:tavLst>
                                        <p:tav tm="0">
                                          <p:val>
                                            <p:strVal val="#ppt_y+.1"/>
                                          </p:val>
                                        </p:tav>
                                        <p:tav tm="100000">
                                          <p:val>
                                            <p:strVal val="#ppt_y"/>
                                          </p:val>
                                        </p:tav>
                                      </p:tavLst>
                                    </p:anim>
                                  </p:childTnLst>
                                </p:cTn>
                              </p:par>
                            </p:childTnLst>
                          </p:cTn>
                        </p:par>
                        <p:par>
                          <p:cTn id="96" fill="hold">
                            <p:stCondLst>
                              <p:cond delay="12000"/>
                            </p:stCondLst>
                            <p:childTnLst>
                              <p:par>
                                <p:cTn id="97" presetID="42" presetClass="entr" presetSubtype="0" fill="hold" grpId="0" nodeType="afterEffect">
                                  <p:stCondLst>
                                    <p:cond delay="0"/>
                                  </p:stCondLst>
                                  <p:childTnLst>
                                    <p:set>
                                      <p:cBhvr>
                                        <p:cTn id="98" dur="1" fill="hold">
                                          <p:stCondLst>
                                            <p:cond delay="0"/>
                                          </p:stCondLst>
                                        </p:cTn>
                                        <p:tgtEl>
                                          <p:spTgt spid="187"/>
                                        </p:tgtEl>
                                        <p:attrNameLst>
                                          <p:attrName>style.visibility</p:attrName>
                                        </p:attrNameLst>
                                      </p:cBhvr>
                                      <p:to>
                                        <p:strVal val="visible"/>
                                      </p:to>
                                    </p:set>
                                    <p:animEffect transition="in" filter="fade">
                                      <p:cBhvr>
                                        <p:cTn id="99" dur="1000"/>
                                        <p:tgtEl>
                                          <p:spTgt spid="187"/>
                                        </p:tgtEl>
                                      </p:cBhvr>
                                    </p:animEffect>
                                    <p:anim calcmode="lin" valueType="num">
                                      <p:cBhvr>
                                        <p:cTn id="100" dur="1000" fill="hold"/>
                                        <p:tgtEl>
                                          <p:spTgt spid="187"/>
                                        </p:tgtEl>
                                        <p:attrNameLst>
                                          <p:attrName>ppt_x</p:attrName>
                                        </p:attrNameLst>
                                      </p:cBhvr>
                                      <p:tavLst>
                                        <p:tav tm="0">
                                          <p:val>
                                            <p:strVal val="#ppt_x"/>
                                          </p:val>
                                        </p:tav>
                                        <p:tav tm="100000">
                                          <p:val>
                                            <p:strVal val="#ppt_x"/>
                                          </p:val>
                                        </p:tav>
                                      </p:tavLst>
                                    </p:anim>
                                    <p:anim calcmode="lin" valueType="num">
                                      <p:cBhvr>
                                        <p:cTn id="101" dur="1000" fill="hold"/>
                                        <p:tgtEl>
                                          <p:spTgt spid="187"/>
                                        </p:tgtEl>
                                        <p:attrNameLst>
                                          <p:attrName>ppt_y</p:attrName>
                                        </p:attrNameLst>
                                      </p:cBhvr>
                                      <p:tavLst>
                                        <p:tav tm="0">
                                          <p:val>
                                            <p:strVal val="#ppt_y+.1"/>
                                          </p:val>
                                        </p:tav>
                                        <p:tav tm="100000">
                                          <p:val>
                                            <p:strVal val="#ppt_y"/>
                                          </p:val>
                                        </p:tav>
                                      </p:tavLst>
                                    </p:anim>
                                  </p:childTnLst>
                                </p:cTn>
                              </p:par>
                            </p:childTnLst>
                          </p:cTn>
                        </p:par>
                        <p:par>
                          <p:cTn id="102" fill="hold">
                            <p:stCondLst>
                              <p:cond delay="13000"/>
                            </p:stCondLst>
                            <p:childTnLst>
                              <p:par>
                                <p:cTn id="103" presetID="42" presetClass="entr" presetSubtype="0" fill="hold" grpId="0" nodeType="afterEffect">
                                  <p:stCondLst>
                                    <p:cond delay="0"/>
                                  </p:stCondLst>
                                  <p:childTnLst>
                                    <p:set>
                                      <p:cBhvr>
                                        <p:cTn id="104" dur="1" fill="hold">
                                          <p:stCondLst>
                                            <p:cond delay="0"/>
                                          </p:stCondLst>
                                        </p:cTn>
                                        <p:tgtEl>
                                          <p:spTgt spid="188"/>
                                        </p:tgtEl>
                                        <p:attrNameLst>
                                          <p:attrName>style.visibility</p:attrName>
                                        </p:attrNameLst>
                                      </p:cBhvr>
                                      <p:to>
                                        <p:strVal val="visible"/>
                                      </p:to>
                                    </p:set>
                                    <p:animEffect transition="in" filter="fade">
                                      <p:cBhvr>
                                        <p:cTn id="105" dur="1000"/>
                                        <p:tgtEl>
                                          <p:spTgt spid="188"/>
                                        </p:tgtEl>
                                      </p:cBhvr>
                                    </p:animEffect>
                                    <p:anim calcmode="lin" valueType="num">
                                      <p:cBhvr>
                                        <p:cTn id="106" dur="1000" fill="hold"/>
                                        <p:tgtEl>
                                          <p:spTgt spid="188"/>
                                        </p:tgtEl>
                                        <p:attrNameLst>
                                          <p:attrName>ppt_x</p:attrName>
                                        </p:attrNameLst>
                                      </p:cBhvr>
                                      <p:tavLst>
                                        <p:tav tm="0">
                                          <p:val>
                                            <p:strVal val="#ppt_x"/>
                                          </p:val>
                                        </p:tav>
                                        <p:tav tm="100000">
                                          <p:val>
                                            <p:strVal val="#ppt_x"/>
                                          </p:val>
                                        </p:tav>
                                      </p:tavLst>
                                    </p:anim>
                                    <p:anim calcmode="lin" valueType="num">
                                      <p:cBhvr>
                                        <p:cTn id="107" dur="1000" fill="hold"/>
                                        <p:tgtEl>
                                          <p:spTgt spid="188"/>
                                        </p:tgtEl>
                                        <p:attrNameLst>
                                          <p:attrName>ppt_y</p:attrName>
                                        </p:attrNameLst>
                                      </p:cBhvr>
                                      <p:tavLst>
                                        <p:tav tm="0">
                                          <p:val>
                                            <p:strVal val="#ppt_y+.1"/>
                                          </p:val>
                                        </p:tav>
                                        <p:tav tm="100000">
                                          <p:val>
                                            <p:strVal val="#ppt_y"/>
                                          </p:val>
                                        </p:tav>
                                      </p:tavLst>
                                    </p:anim>
                                  </p:childTnLst>
                                </p:cTn>
                              </p:par>
                            </p:childTnLst>
                          </p:cTn>
                        </p:par>
                        <p:par>
                          <p:cTn id="108" fill="hold">
                            <p:stCondLst>
                              <p:cond delay="14000"/>
                            </p:stCondLst>
                            <p:childTnLst>
                              <p:par>
                                <p:cTn id="109" presetID="42" presetClass="entr" presetSubtype="0" fill="hold" grpId="0" nodeType="afterEffect">
                                  <p:stCondLst>
                                    <p:cond delay="0"/>
                                  </p:stCondLst>
                                  <p:childTnLst>
                                    <p:set>
                                      <p:cBhvr>
                                        <p:cTn id="110" dur="1" fill="hold">
                                          <p:stCondLst>
                                            <p:cond delay="0"/>
                                          </p:stCondLst>
                                        </p:cTn>
                                        <p:tgtEl>
                                          <p:spTgt spid="189"/>
                                        </p:tgtEl>
                                        <p:attrNameLst>
                                          <p:attrName>style.visibility</p:attrName>
                                        </p:attrNameLst>
                                      </p:cBhvr>
                                      <p:to>
                                        <p:strVal val="visible"/>
                                      </p:to>
                                    </p:set>
                                    <p:animEffect transition="in" filter="fade">
                                      <p:cBhvr>
                                        <p:cTn id="111" dur="1000"/>
                                        <p:tgtEl>
                                          <p:spTgt spid="189"/>
                                        </p:tgtEl>
                                      </p:cBhvr>
                                    </p:animEffect>
                                    <p:anim calcmode="lin" valueType="num">
                                      <p:cBhvr>
                                        <p:cTn id="112" dur="1000" fill="hold"/>
                                        <p:tgtEl>
                                          <p:spTgt spid="189"/>
                                        </p:tgtEl>
                                        <p:attrNameLst>
                                          <p:attrName>ppt_x</p:attrName>
                                        </p:attrNameLst>
                                      </p:cBhvr>
                                      <p:tavLst>
                                        <p:tav tm="0">
                                          <p:val>
                                            <p:strVal val="#ppt_x"/>
                                          </p:val>
                                        </p:tav>
                                        <p:tav tm="100000">
                                          <p:val>
                                            <p:strVal val="#ppt_x"/>
                                          </p:val>
                                        </p:tav>
                                      </p:tavLst>
                                    </p:anim>
                                    <p:anim calcmode="lin" valueType="num">
                                      <p:cBhvr>
                                        <p:cTn id="113" dur="1000" fill="hold"/>
                                        <p:tgtEl>
                                          <p:spTgt spid="1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P spid="153" grpId="0" animBg="1"/>
      <p:bldP spid="154" grpId="0" animBg="1"/>
      <p:bldP spid="155" grpId="0"/>
      <p:bldP spid="156" grpId="0"/>
      <p:bldP spid="157" grpId="0"/>
      <p:bldP spid="158" grpId="0"/>
      <p:bldP spid="159" grpId="0"/>
      <p:bldP spid="160" grpId="0" animBg="1"/>
      <p:bldP spid="161" grpId="0" animBg="1"/>
      <p:bldP spid="187" grpId="0"/>
      <p:bldP spid="188" grpId="0"/>
      <p:bldP spid="189" grpId="0"/>
      <p:bldP spid="190" grpId="0"/>
      <p:bldP spid="19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50633" y="1601397"/>
            <a:ext cx="2385010" cy="2405879"/>
            <a:chOff x="1050633" y="1601397"/>
            <a:chExt cx="2385010" cy="2405879"/>
          </a:xfrm>
        </p:grpSpPr>
        <p:grpSp>
          <p:nvGrpSpPr>
            <p:cNvPr id="33" name="组合 32"/>
            <p:cNvGrpSpPr/>
            <p:nvPr/>
          </p:nvGrpSpPr>
          <p:grpSpPr>
            <a:xfrm>
              <a:off x="1122155" y="1668072"/>
              <a:ext cx="2313488" cy="2339204"/>
              <a:chOff x="1838891" y="2142672"/>
              <a:chExt cx="3084650" cy="3118938"/>
            </a:xfrm>
          </p:grpSpPr>
          <p:sp>
            <p:nvSpPr>
              <p:cNvPr id="34" name="平行四边形 33"/>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圆角矩形 35"/>
            <p:cNvSpPr/>
            <p:nvPr/>
          </p:nvSpPr>
          <p:spPr>
            <a:xfrm>
              <a:off x="1136018" y="1677597"/>
              <a:ext cx="1962150" cy="196215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圆角矩形 36"/>
            <p:cNvSpPr/>
            <p:nvPr/>
          </p:nvSpPr>
          <p:spPr>
            <a:xfrm>
              <a:off x="1050633" y="1601397"/>
              <a:ext cx="1962150" cy="1962150"/>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8" name="组合 37"/>
            <p:cNvGrpSpPr/>
            <p:nvPr/>
          </p:nvGrpSpPr>
          <p:grpSpPr>
            <a:xfrm>
              <a:off x="1248389" y="1758872"/>
              <a:ext cx="1656652" cy="534458"/>
              <a:chOff x="1994501" y="2251039"/>
              <a:chExt cx="2208870" cy="712610"/>
            </a:xfrm>
          </p:grpSpPr>
          <p:grpSp>
            <p:nvGrpSpPr>
              <p:cNvPr id="39" name="组合 38"/>
              <p:cNvGrpSpPr/>
              <p:nvPr/>
            </p:nvGrpSpPr>
            <p:grpSpPr>
              <a:xfrm>
                <a:off x="1994501" y="2251039"/>
                <a:ext cx="2208870" cy="712610"/>
                <a:chOff x="-3729752" y="2394136"/>
                <a:chExt cx="8752092" cy="2823536"/>
              </a:xfrm>
            </p:grpSpPr>
            <p:sp>
              <p:nvSpPr>
                <p:cNvPr id="42" name="平行四边形 41"/>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圆角矩形 39"/>
              <p:cNvSpPr/>
              <p:nvPr/>
            </p:nvSpPr>
            <p:spPr>
              <a:xfrm>
                <a:off x="2013089" y="2306633"/>
                <a:ext cx="2092960" cy="533400"/>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1257505" y="1788709"/>
              <a:ext cx="382190" cy="392415"/>
            </a:xfrm>
            <a:prstGeom prst="rect">
              <a:avLst/>
            </a:prstGeom>
            <a:noFill/>
            <a:effectLst>
              <a:outerShdw blurRad="76200" dist="38100" dir="2700000" algn="tl" rotWithShape="0">
                <a:srgbClr val="D07C00">
                  <a:alpha val="40000"/>
                </a:srgbClr>
              </a:outerShdw>
            </a:effectLst>
          </p:spPr>
          <p:txBody>
            <a:bodyPr wrap="square" lIns="68580" tIns="34290" rIns="68580" bIns="34290" rtlCol="0">
              <a:spAutoFit/>
            </a:bodyPr>
            <a:lstStyle/>
            <a:p>
              <a:pPr algn="ctr"/>
              <a:r>
                <a:rPr lang="en-US" altLang="zh-CN" sz="2100" dirty="0">
                  <a:solidFill>
                    <a:schemeClr val="bg1"/>
                  </a:solidFill>
                  <a:effectLst>
                    <a:outerShdw blurRad="38100" dist="38100" dir="2700000" algn="tl">
                      <a:srgbClr val="000000">
                        <a:alpha val="43137"/>
                      </a:srgbClr>
                    </a:outerShdw>
                  </a:effectLst>
                  <a:latin typeface="Impact" panose="020B0806030902050204" pitchFamily="34" charset="0"/>
                </a:rPr>
                <a:t>01</a:t>
              </a:r>
              <a:endParaRPr lang="zh-CN" altLang="en-US" sz="21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45" name="文本框 44"/>
            <p:cNvSpPr txBox="1"/>
            <p:nvPr/>
          </p:nvSpPr>
          <p:spPr>
            <a:xfrm>
              <a:off x="1570441" y="1841856"/>
              <a:ext cx="1442342" cy="284693"/>
            </a:xfrm>
            <a:prstGeom prst="rect">
              <a:avLst/>
            </a:prstGeom>
            <a:noFill/>
          </p:spPr>
          <p:txBody>
            <a:bodyPr wrap="square" lIns="68580" tIns="34290" rIns="68580" bIns="34290"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6" name="文本框 45"/>
            <p:cNvSpPr txBox="1"/>
            <p:nvPr/>
          </p:nvSpPr>
          <p:spPr>
            <a:xfrm>
              <a:off x="1713288" y="2435189"/>
              <a:ext cx="1155668" cy="561692"/>
            </a:xfrm>
            <a:prstGeom prst="rect">
              <a:avLst/>
            </a:prstGeom>
            <a:noFill/>
          </p:spPr>
          <p:txBody>
            <a:bodyPr wrap="square" lIns="68580" tIns="34290" rIns="68580" bIns="34290" rtlCol="0">
              <a:spAutoFit/>
            </a:bodyPr>
            <a:lstStyle/>
            <a:p>
              <a:r>
                <a:rPr lang="zh-CN" altLang="en-US" sz="800" dirty="0">
                  <a:solidFill>
                    <a:srgbClr val="7F7F7F"/>
                  </a:solidFill>
                  <a:latin typeface="微软雅黑"/>
                </a:rPr>
                <a:t>单击此处添加文本单击此处添加单击此处添加文本单击此处添加单击此处添加文本单击</a:t>
              </a:r>
              <a:endParaRPr lang="en-US" altLang="zh-CN" sz="800" dirty="0">
                <a:solidFill>
                  <a:srgbClr val="7F7F7F"/>
                </a:solidFill>
                <a:latin typeface="微软雅黑"/>
              </a:endParaRPr>
            </a:p>
          </p:txBody>
        </p:sp>
        <p:grpSp>
          <p:nvGrpSpPr>
            <p:cNvPr id="47" name="Group 4"/>
            <p:cNvGrpSpPr>
              <a:grpSpLocks noChangeAspect="1"/>
            </p:cNvGrpSpPr>
            <p:nvPr/>
          </p:nvGrpSpPr>
          <p:grpSpPr bwMode="auto">
            <a:xfrm>
              <a:off x="1348167" y="2480567"/>
              <a:ext cx="263599" cy="308906"/>
              <a:chOff x="1776" y="1776"/>
              <a:chExt cx="64" cy="75"/>
            </a:xfrm>
            <a:solidFill>
              <a:schemeClr val="tx2"/>
            </a:solidFill>
            <a:effectLst/>
          </p:grpSpPr>
          <p:sp>
            <p:nvSpPr>
              <p:cNvPr id="4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3" name="组合 2"/>
          <p:cNvGrpSpPr/>
          <p:nvPr/>
        </p:nvGrpSpPr>
        <p:grpSpPr>
          <a:xfrm>
            <a:off x="3465222" y="1601397"/>
            <a:ext cx="2385010" cy="2405879"/>
            <a:chOff x="3465222" y="1601397"/>
            <a:chExt cx="2385010" cy="2405879"/>
          </a:xfrm>
        </p:grpSpPr>
        <p:grpSp>
          <p:nvGrpSpPr>
            <p:cNvPr id="52" name="组合 51"/>
            <p:cNvGrpSpPr/>
            <p:nvPr/>
          </p:nvGrpSpPr>
          <p:grpSpPr>
            <a:xfrm>
              <a:off x="3465222" y="1601397"/>
              <a:ext cx="2385010" cy="2405879"/>
              <a:chOff x="1730828" y="2041072"/>
              <a:chExt cx="3180013" cy="3207838"/>
            </a:xfrm>
          </p:grpSpPr>
          <p:grpSp>
            <p:nvGrpSpPr>
              <p:cNvPr id="53" name="组合 52"/>
              <p:cNvGrpSpPr/>
              <p:nvPr/>
            </p:nvGrpSpPr>
            <p:grpSpPr>
              <a:xfrm>
                <a:off x="1826191" y="2129972"/>
                <a:ext cx="3084650" cy="3118938"/>
                <a:chOff x="1838891" y="2142672"/>
                <a:chExt cx="3084650" cy="3118938"/>
              </a:xfrm>
            </p:grpSpPr>
            <p:sp>
              <p:nvSpPr>
                <p:cNvPr id="65" name="平行四边形 64"/>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平行四边形 65"/>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圆角矩形 53"/>
              <p:cNvSpPr/>
              <p:nvPr/>
            </p:nvSpPr>
            <p:spPr>
              <a:xfrm>
                <a:off x="1844675" y="2142672"/>
                <a:ext cx="2616200" cy="261620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1730828" y="2041072"/>
                <a:ext cx="2616200" cy="2616200"/>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1994501" y="2251039"/>
                <a:ext cx="2208870" cy="712610"/>
                <a:chOff x="1994501" y="2251039"/>
                <a:chExt cx="2208870" cy="712610"/>
              </a:xfrm>
            </p:grpSpPr>
            <p:grpSp>
              <p:nvGrpSpPr>
                <p:cNvPr id="60" name="组合 59"/>
                <p:cNvGrpSpPr/>
                <p:nvPr/>
              </p:nvGrpSpPr>
              <p:grpSpPr>
                <a:xfrm>
                  <a:off x="1994501" y="2251039"/>
                  <a:ext cx="2208870" cy="712610"/>
                  <a:chOff x="-3729752" y="2394136"/>
                  <a:chExt cx="8752092" cy="2823536"/>
                </a:xfrm>
              </p:grpSpPr>
              <p:sp>
                <p:nvSpPr>
                  <p:cNvPr id="63" name="平行四边形 62"/>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平行四边形 63"/>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圆角矩形 60"/>
                <p:cNvSpPr/>
                <p:nvPr/>
              </p:nvSpPr>
              <p:spPr>
                <a:xfrm>
                  <a:off x="2013089" y="2306633"/>
                  <a:ext cx="2092960" cy="533400"/>
                </a:xfrm>
                <a:prstGeom prst="round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1994708" y="2290821"/>
                <a:ext cx="738809" cy="553997"/>
              </a:xfrm>
              <a:prstGeom prst="rect">
                <a:avLst/>
              </a:prstGeom>
              <a:noFill/>
              <a:effectLst>
                <a:outerShdw blurRad="76200" dist="38100" dir="2700000" algn="tl" rotWithShape="0">
                  <a:srgbClr val="017885">
                    <a:alpha val="40000"/>
                  </a:srgbClr>
                </a:outerShdw>
              </a:effectLst>
            </p:spPr>
            <p:txBody>
              <a:bodyPr wrap="square" rtlCol="0">
                <a:spAutoFit/>
              </a:bodyPr>
              <a:lstStyle/>
              <a:p>
                <a:pPr algn="ctr"/>
                <a:r>
                  <a:rPr lang="en-US" altLang="zh-CN" sz="2100" dirty="0">
                    <a:solidFill>
                      <a:schemeClr val="bg1"/>
                    </a:solidFill>
                    <a:latin typeface="Impact" panose="020B0806030902050204" pitchFamily="34" charset="0"/>
                  </a:rPr>
                  <a:t>02</a:t>
                </a:r>
                <a:endParaRPr lang="zh-CN" altLang="en-US" sz="2100" dirty="0">
                  <a:solidFill>
                    <a:schemeClr val="bg1"/>
                  </a:solidFill>
                  <a:latin typeface="Impact" panose="020B0806030902050204" pitchFamily="34" charset="0"/>
                </a:endParaRPr>
              </a:p>
            </p:txBody>
          </p:sp>
          <p:sp>
            <p:nvSpPr>
              <p:cNvPr id="58" name="文本框 57"/>
              <p:cNvSpPr txBox="1"/>
              <p:nvPr/>
            </p:nvSpPr>
            <p:spPr>
              <a:xfrm>
                <a:off x="2452480" y="2361684"/>
                <a:ext cx="1923122" cy="410369"/>
              </a:xfrm>
              <a:prstGeom prst="rect">
                <a:avLst/>
              </a:prstGeom>
              <a:noFill/>
            </p:spPr>
            <p:txBody>
              <a:bodyPr wrap="square"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59" name="文本框 58"/>
              <p:cNvSpPr txBox="1"/>
              <p:nvPr/>
            </p:nvSpPr>
            <p:spPr>
              <a:xfrm>
                <a:off x="2614368" y="3152793"/>
                <a:ext cx="1540891" cy="943848"/>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单击此处添加文本单击此处添加单击此处添加文本单击此处添加单击此处添加文本单击</a:t>
                </a:r>
                <a:endParaRPr lang="en-US" altLang="zh-CN" sz="800" dirty="0">
                  <a:solidFill>
                    <a:srgbClr val="7F7F7F"/>
                  </a:solidFill>
                  <a:latin typeface="微软雅黑"/>
                </a:endParaRPr>
              </a:p>
            </p:txBody>
          </p:sp>
        </p:grpSp>
        <p:grpSp>
          <p:nvGrpSpPr>
            <p:cNvPr id="82" name="Group 18"/>
            <p:cNvGrpSpPr>
              <a:grpSpLocks noChangeAspect="1"/>
            </p:cNvGrpSpPr>
            <p:nvPr/>
          </p:nvGrpSpPr>
          <p:grpSpPr bwMode="auto">
            <a:xfrm>
              <a:off x="3751507" y="2493026"/>
              <a:ext cx="294476" cy="274397"/>
              <a:chOff x="3802" y="2858"/>
              <a:chExt cx="616" cy="574"/>
            </a:xfrm>
            <a:solidFill>
              <a:schemeClr val="bg2"/>
            </a:solidFill>
            <a:effectLst/>
          </p:grpSpPr>
          <p:sp>
            <p:nvSpPr>
              <p:cNvPr id="8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4" name="组合 3"/>
          <p:cNvGrpSpPr/>
          <p:nvPr/>
        </p:nvGrpSpPr>
        <p:grpSpPr>
          <a:xfrm>
            <a:off x="5879808" y="1601397"/>
            <a:ext cx="2385010" cy="2405879"/>
            <a:chOff x="5879808" y="1601397"/>
            <a:chExt cx="2385010" cy="2405879"/>
          </a:xfrm>
        </p:grpSpPr>
        <p:grpSp>
          <p:nvGrpSpPr>
            <p:cNvPr id="67" name="组合 66"/>
            <p:cNvGrpSpPr/>
            <p:nvPr/>
          </p:nvGrpSpPr>
          <p:grpSpPr>
            <a:xfrm>
              <a:off x="5879808" y="1601397"/>
              <a:ext cx="2385010" cy="2405879"/>
              <a:chOff x="1730828" y="2041072"/>
              <a:chExt cx="3180013" cy="3207838"/>
            </a:xfrm>
          </p:grpSpPr>
          <p:grpSp>
            <p:nvGrpSpPr>
              <p:cNvPr id="68" name="组合 67"/>
              <p:cNvGrpSpPr/>
              <p:nvPr/>
            </p:nvGrpSpPr>
            <p:grpSpPr>
              <a:xfrm>
                <a:off x="1826191" y="2129972"/>
                <a:ext cx="3084650" cy="3118938"/>
                <a:chOff x="1838891" y="2142672"/>
                <a:chExt cx="3084650" cy="3118938"/>
              </a:xfrm>
            </p:grpSpPr>
            <p:sp>
              <p:nvSpPr>
                <p:cNvPr id="80" name="平行四边形 79"/>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平行四边形 80"/>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圆角矩形 68"/>
              <p:cNvSpPr/>
              <p:nvPr/>
            </p:nvSpPr>
            <p:spPr>
              <a:xfrm>
                <a:off x="1844675" y="2142672"/>
                <a:ext cx="2616200" cy="261620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1730828" y="2041072"/>
                <a:ext cx="2616200" cy="2616200"/>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1994501" y="2251039"/>
                <a:ext cx="2208870" cy="712610"/>
                <a:chOff x="1994501" y="2251039"/>
                <a:chExt cx="2208870" cy="712610"/>
              </a:xfrm>
            </p:grpSpPr>
            <p:grpSp>
              <p:nvGrpSpPr>
                <p:cNvPr id="75" name="组合 74"/>
                <p:cNvGrpSpPr/>
                <p:nvPr/>
              </p:nvGrpSpPr>
              <p:grpSpPr>
                <a:xfrm>
                  <a:off x="1994501" y="2251039"/>
                  <a:ext cx="2208870" cy="712610"/>
                  <a:chOff x="-3729752" y="2394136"/>
                  <a:chExt cx="8752092" cy="2823536"/>
                </a:xfrm>
              </p:grpSpPr>
              <p:sp>
                <p:nvSpPr>
                  <p:cNvPr id="78" name="平行四边形 77"/>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平行四边形 78"/>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圆角矩形 75"/>
                <p:cNvSpPr/>
                <p:nvPr/>
              </p:nvSpPr>
              <p:spPr>
                <a:xfrm>
                  <a:off x="2013089" y="2306633"/>
                  <a:ext cx="2092960" cy="533400"/>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2006655" y="2290821"/>
                <a:ext cx="638715" cy="553997"/>
              </a:xfrm>
              <a:prstGeom prst="rect">
                <a:avLst/>
              </a:prstGeom>
              <a:noFill/>
              <a:effectLst>
                <a:outerShdw blurRad="76200" dist="38100" dir="2700000" algn="tl" rotWithShape="0">
                  <a:srgbClr val="DB2323">
                    <a:alpha val="40000"/>
                  </a:srgbClr>
                </a:outerShdw>
              </a:effectLst>
            </p:spPr>
            <p:txBody>
              <a:bodyPr wrap="square" rtlCol="0">
                <a:spAutoFit/>
              </a:bodyPr>
              <a:lstStyle/>
              <a:p>
                <a:pPr algn="ctr"/>
                <a:r>
                  <a:rPr lang="en-US" altLang="zh-CN" sz="21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sp>
            <p:nvSpPr>
              <p:cNvPr id="73" name="文本框 72"/>
              <p:cNvSpPr txBox="1"/>
              <p:nvPr/>
            </p:nvSpPr>
            <p:spPr>
              <a:xfrm>
                <a:off x="2481055" y="2361684"/>
                <a:ext cx="1923122" cy="410369"/>
              </a:xfrm>
              <a:prstGeom prst="rect">
                <a:avLst/>
              </a:prstGeom>
              <a:noFill/>
            </p:spPr>
            <p:txBody>
              <a:bodyPr wrap="square"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74" name="文本框 73"/>
              <p:cNvSpPr txBox="1"/>
              <p:nvPr/>
            </p:nvSpPr>
            <p:spPr>
              <a:xfrm>
                <a:off x="2614368" y="3152793"/>
                <a:ext cx="1540891" cy="943848"/>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单击此处添加文本单击此处添加单击此处添加文本单击此处添加单击此处添加文本单击</a:t>
                </a:r>
                <a:endParaRPr lang="en-US" altLang="zh-CN" sz="800" dirty="0">
                  <a:solidFill>
                    <a:srgbClr val="7F7F7F"/>
                  </a:solidFill>
                  <a:latin typeface="微软雅黑"/>
                </a:endParaRPr>
              </a:p>
            </p:txBody>
          </p:sp>
        </p:grpSp>
        <p:grpSp>
          <p:nvGrpSpPr>
            <p:cNvPr id="88" name="组合 87"/>
            <p:cNvGrpSpPr/>
            <p:nvPr/>
          </p:nvGrpSpPr>
          <p:grpSpPr>
            <a:xfrm>
              <a:off x="6166237" y="2484203"/>
              <a:ext cx="276242" cy="300608"/>
              <a:chOff x="4873620" y="1965325"/>
              <a:chExt cx="269882" cy="293688"/>
            </a:xfrm>
            <a:solidFill>
              <a:schemeClr val="tx2"/>
            </a:solidFill>
            <a:effectLst/>
          </p:grpSpPr>
          <p:sp>
            <p:nvSpPr>
              <p:cNvPr id="89"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Tree>
    <p:extLst>
      <p:ext uri="{BB962C8B-B14F-4D97-AF65-F5344CB8AC3E}">
        <p14:creationId xmlns:p14="http://schemas.microsoft.com/office/powerpoint/2010/main" val="342316662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950459" y="1583871"/>
            <a:ext cx="2032908" cy="2032908"/>
            <a:chOff x="1632856" y="2106385"/>
            <a:chExt cx="2710544" cy="2710544"/>
          </a:xfrm>
        </p:grpSpPr>
        <p:sp>
          <p:nvSpPr>
            <p:cNvPr id="93" name="椭圆 92"/>
            <p:cNvSpPr/>
            <p:nvPr/>
          </p:nvSpPr>
          <p:spPr>
            <a:xfrm>
              <a:off x="1632856" y="2106385"/>
              <a:ext cx="2710544" cy="2710544"/>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784922" y="2258451"/>
              <a:ext cx="2406413" cy="2406413"/>
            </a:xfrm>
            <a:prstGeom prst="ellipse">
              <a:avLst/>
            </a:prstGeom>
            <a:solidFill>
              <a:schemeClr val="tx2"/>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919423" y="2392952"/>
              <a:ext cx="2137410" cy="2137410"/>
            </a:xfrm>
            <a:prstGeom prst="ellipse">
              <a:avLst/>
            </a:pr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2208581" y="3263809"/>
              <a:ext cx="1923123" cy="900933"/>
              <a:chOff x="223455" y="2766059"/>
              <a:chExt cx="1923123" cy="900933"/>
            </a:xfrm>
          </p:grpSpPr>
          <p:sp>
            <p:nvSpPr>
              <p:cNvPr id="98" name="文本框 97"/>
              <p:cNvSpPr txBox="1"/>
              <p:nvPr/>
            </p:nvSpPr>
            <p:spPr>
              <a:xfrm>
                <a:off x="223455" y="2766059"/>
                <a:ext cx="1923123" cy="410369"/>
              </a:xfrm>
              <a:prstGeom prst="rect">
                <a:avLst/>
              </a:prstGeom>
              <a:noFill/>
            </p:spPr>
            <p:txBody>
              <a:bodyPr wrap="square" rtlCol="0">
                <a:spAutoFit/>
              </a:bodyPr>
              <a:lstStyle/>
              <a:p>
                <a:r>
                  <a:rPr lang="zh-CN" altLang="en-US"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99" name="文本框 98"/>
              <p:cNvSpPr txBox="1"/>
              <p:nvPr/>
            </p:nvSpPr>
            <p:spPr>
              <a:xfrm>
                <a:off x="229376" y="3051439"/>
                <a:ext cx="1559316" cy="615553"/>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单击此处添加文本单击此处添加单击此处添加文本单击此处加</a:t>
                </a:r>
                <a:endParaRPr lang="en-US" altLang="zh-CN" sz="800" dirty="0">
                  <a:solidFill>
                    <a:srgbClr val="7F7F7F"/>
                  </a:solidFill>
                  <a:latin typeface="微软雅黑"/>
                </a:endParaRPr>
              </a:p>
            </p:txBody>
          </p:sp>
        </p:grpSp>
        <p:sp>
          <p:nvSpPr>
            <p:cNvPr id="97" name="文本框 96"/>
            <p:cNvSpPr txBox="1"/>
            <p:nvPr/>
          </p:nvSpPr>
          <p:spPr>
            <a:xfrm>
              <a:off x="2614056" y="2663794"/>
              <a:ext cx="748144" cy="677108"/>
            </a:xfrm>
            <a:prstGeom prst="rect">
              <a:avLst/>
            </a:prstGeom>
            <a:noFill/>
          </p:spPr>
          <p:txBody>
            <a:bodyPr wrap="square" rtlCol="0">
              <a:spAutoFit/>
            </a:bodyPr>
            <a:lstStyle/>
            <a:p>
              <a:pPr algn="ctr"/>
              <a:r>
                <a:rPr lang="en-US" altLang="zh-CN" sz="2700" dirty="0">
                  <a:solidFill>
                    <a:schemeClr val="tx2"/>
                  </a:solidFill>
                  <a:effectLst>
                    <a:innerShdw blurRad="63500" dist="50800" dir="13500000">
                      <a:prstClr val="black">
                        <a:alpha val="50000"/>
                      </a:prstClr>
                    </a:innerShdw>
                  </a:effectLst>
                  <a:latin typeface="Impact" panose="020B0806030902050204" pitchFamily="34" charset="0"/>
                </a:rPr>
                <a:t>01</a:t>
              </a:r>
              <a:endParaRPr lang="zh-CN" altLang="en-US" sz="2700" dirty="0">
                <a:solidFill>
                  <a:schemeClr val="tx2"/>
                </a:solidFill>
                <a:effectLst>
                  <a:innerShdw blurRad="63500" dist="50800" dir="13500000">
                    <a:prstClr val="black">
                      <a:alpha val="50000"/>
                    </a:prstClr>
                  </a:innerShdw>
                </a:effectLst>
                <a:latin typeface="Impact" panose="020B0806030902050204" pitchFamily="34" charset="0"/>
              </a:endParaRPr>
            </a:p>
          </p:txBody>
        </p:sp>
      </p:grpSp>
      <p:grpSp>
        <p:nvGrpSpPr>
          <p:cNvPr id="100" name="组合 99"/>
          <p:cNvGrpSpPr/>
          <p:nvPr/>
        </p:nvGrpSpPr>
        <p:grpSpPr>
          <a:xfrm>
            <a:off x="3555546" y="1583871"/>
            <a:ext cx="2032908" cy="2032908"/>
            <a:chOff x="1632856" y="2106385"/>
            <a:chExt cx="2710544" cy="2710544"/>
          </a:xfrm>
        </p:grpSpPr>
        <p:sp>
          <p:nvSpPr>
            <p:cNvPr id="101" name="椭圆 100"/>
            <p:cNvSpPr/>
            <p:nvPr/>
          </p:nvSpPr>
          <p:spPr>
            <a:xfrm>
              <a:off x="1632856" y="2106385"/>
              <a:ext cx="2710544" cy="2710544"/>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1784922" y="2258451"/>
              <a:ext cx="2406413" cy="2406413"/>
            </a:xfrm>
            <a:prstGeom prst="ellipse">
              <a:avLst/>
            </a:prstGeom>
            <a:solidFill>
              <a:schemeClr val="bg2"/>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endParaRPr>
            </a:p>
          </p:txBody>
        </p:sp>
        <p:sp>
          <p:nvSpPr>
            <p:cNvPr id="103" name="椭圆 102"/>
            <p:cNvSpPr/>
            <p:nvPr/>
          </p:nvSpPr>
          <p:spPr>
            <a:xfrm>
              <a:off x="1919423" y="2392952"/>
              <a:ext cx="2137410" cy="2137410"/>
            </a:xfrm>
            <a:prstGeom prst="ellipse">
              <a:avLst/>
            </a:pr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2208581" y="3263809"/>
              <a:ext cx="1923123" cy="900933"/>
              <a:chOff x="223455" y="2766059"/>
              <a:chExt cx="1923123" cy="900933"/>
            </a:xfrm>
          </p:grpSpPr>
          <p:sp>
            <p:nvSpPr>
              <p:cNvPr id="106" name="文本框 105"/>
              <p:cNvSpPr txBox="1"/>
              <p:nvPr/>
            </p:nvSpPr>
            <p:spPr>
              <a:xfrm>
                <a:off x="223455" y="2766059"/>
                <a:ext cx="1923123" cy="410369"/>
              </a:xfrm>
              <a:prstGeom prst="rect">
                <a:avLst/>
              </a:prstGeom>
              <a:noFill/>
            </p:spPr>
            <p:txBody>
              <a:bodyPr wrap="square" rtlCol="0">
                <a:spAutoFit/>
              </a:bodyPr>
              <a:lstStyle/>
              <a:p>
                <a:r>
                  <a:rPr lang="zh-CN" altLang="en-US"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07" name="文本框 106"/>
              <p:cNvSpPr txBox="1"/>
              <p:nvPr/>
            </p:nvSpPr>
            <p:spPr>
              <a:xfrm>
                <a:off x="229376" y="3051439"/>
                <a:ext cx="1559316" cy="615553"/>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单击此处添加文本单击此处添加单击此处添加文本单击此处加</a:t>
                </a:r>
                <a:endParaRPr lang="en-US" altLang="zh-CN" sz="800" dirty="0">
                  <a:solidFill>
                    <a:srgbClr val="7F7F7F"/>
                  </a:solidFill>
                  <a:latin typeface="微软雅黑"/>
                </a:endParaRPr>
              </a:p>
            </p:txBody>
          </p:sp>
        </p:grpSp>
        <p:sp>
          <p:nvSpPr>
            <p:cNvPr id="105" name="文本框 104"/>
            <p:cNvSpPr txBox="1"/>
            <p:nvPr/>
          </p:nvSpPr>
          <p:spPr>
            <a:xfrm>
              <a:off x="2614056" y="2663794"/>
              <a:ext cx="748144" cy="677108"/>
            </a:xfrm>
            <a:prstGeom prst="rect">
              <a:avLst/>
            </a:prstGeom>
            <a:noFill/>
          </p:spPr>
          <p:txBody>
            <a:bodyPr wrap="square" rtlCol="0">
              <a:spAutoFit/>
            </a:bodyPr>
            <a:lstStyle/>
            <a:p>
              <a:pPr algn="ctr"/>
              <a:r>
                <a:rPr lang="en-US" altLang="zh-CN" sz="2700" dirty="0">
                  <a:solidFill>
                    <a:schemeClr val="bg2"/>
                  </a:solidFill>
                  <a:effectLst>
                    <a:innerShdw blurRad="63500" dist="50800" dir="13500000">
                      <a:prstClr val="black">
                        <a:alpha val="50000"/>
                      </a:prstClr>
                    </a:innerShdw>
                  </a:effectLst>
                  <a:latin typeface="Impact" panose="020B0806030902050204" pitchFamily="34" charset="0"/>
                </a:rPr>
                <a:t>02</a:t>
              </a:r>
              <a:endParaRPr lang="zh-CN" altLang="en-US" sz="2700" dirty="0">
                <a:solidFill>
                  <a:schemeClr val="bg2"/>
                </a:solidFill>
                <a:effectLst>
                  <a:innerShdw blurRad="63500" dist="50800" dir="13500000">
                    <a:prstClr val="black">
                      <a:alpha val="50000"/>
                    </a:prstClr>
                  </a:innerShdw>
                </a:effectLst>
                <a:latin typeface="Impact" panose="020B0806030902050204" pitchFamily="34" charset="0"/>
              </a:endParaRPr>
            </a:p>
          </p:txBody>
        </p:sp>
      </p:grpSp>
      <p:grpSp>
        <p:nvGrpSpPr>
          <p:cNvPr id="108" name="组合 107"/>
          <p:cNvGrpSpPr/>
          <p:nvPr/>
        </p:nvGrpSpPr>
        <p:grpSpPr>
          <a:xfrm>
            <a:off x="6160634" y="1583871"/>
            <a:ext cx="2032908" cy="2032908"/>
            <a:chOff x="1632856" y="2106385"/>
            <a:chExt cx="2710544" cy="2710544"/>
          </a:xfrm>
        </p:grpSpPr>
        <p:sp>
          <p:nvSpPr>
            <p:cNvPr id="109" name="椭圆 108"/>
            <p:cNvSpPr/>
            <p:nvPr/>
          </p:nvSpPr>
          <p:spPr>
            <a:xfrm>
              <a:off x="1632856" y="2106385"/>
              <a:ext cx="2710544" cy="2710544"/>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1784922" y="2258451"/>
              <a:ext cx="2406413" cy="2406413"/>
            </a:xfrm>
            <a:prstGeom prst="ellipse">
              <a:avLst/>
            </a:prstGeom>
            <a:solidFill>
              <a:schemeClr val="tx2"/>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1919423" y="2392952"/>
              <a:ext cx="2137410" cy="2137410"/>
            </a:xfrm>
            <a:prstGeom prst="ellipse">
              <a:avLst/>
            </a:pr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2" name="组合 111"/>
            <p:cNvGrpSpPr/>
            <p:nvPr/>
          </p:nvGrpSpPr>
          <p:grpSpPr>
            <a:xfrm>
              <a:off x="2208581" y="3263809"/>
              <a:ext cx="1923123" cy="900933"/>
              <a:chOff x="223455" y="2766059"/>
              <a:chExt cx="1923123" cy="900933"/>
            </a:xfrm>
          </p:grpSpPr>
          <p:sp>
            <p:nvSpPr>
              <p:cNvPr id="114" name="文本框 113"/>
              <p:cNvSpPr txBox="1"/>
              <p:nvPr/>
            </p:nvSpPr>
            <p:spPr>
              <a:xfrm>
                <a:off x="223455" y="2766059"/>
                <a:ext cx="1923123" cy="410369"/>
              </a:xfrm>
              <a:prstGeom prst="rect">
                <a:avLst/>
              </a:prstGeom>
              <a:noFill/>
            </p:spPr>
            <p:txBody>
              <a:bodyPr wrap="square" rtlCol="0">
                <a:spAutoFit/>
              </a:bodyPr>
              <a:lstStyle/>
              <a:p>
                <a:r>
                  <a:rPr lang="zh-CN" altLang="en-US"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15" name="文本框 114"/>
              <p:cNvSpPr txBox="1"/>
              <p:nvPr/>
            </p:nvSpPr>
            <p:spPr>
              <a:xfrm>
                <a:off x="229376" y="3051439"/>
                <a:ext cx="1559316" cy="615553"/>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单击此处添加文本单击此处添加单击此处添加文本单击此处加</a:t>
                </a:r>
                <a:endParaRPr lang="en-US" altLang="zh-CN" sz="800" dirty="0">
                  <a:solidFill>
                    <a:srgbClr val="7F7F7F"/>
                  </a:solidFill>
                  <a:latin typeface="微软雅黑"/>
                </a:endParaRPr>
              </a:p>
            </p:txBody>
          </p:sp>
        </p:grpSp>
        <p:sp>
          <p:nvSpPr>
            <p:cNvPr id="113" name="文本框 112"/>
            <p:cNvSpPr txBox="1"/>
            <p:nvPr/>
          </p:nvSpPr>
          <p:spPr>
            <a:xfrm>
              <a:off x="2614056" y="2663794"/>
              <a:ext cx="748144" cy="677108"/>
            </a:xfrm>
            <a:prstGeom prst="rect">
              <a:avLst/>
            </a:prstGeom>
            <a:noFill/>
          </p:spPr>
          <p:txBody>
            <a:bodyPr wrap="square" rtlCol="0">
              <a:spAutoFit/>
            </a:bodyPr>
            <a:lstStyle/>
            <a:p>
              <a:pPr algn="ctr"/>
              <a:r>
                <a:rPr lang="en-US" altLang="zh-CN" sz="2700" dirty="0">
                  <a:solidFill>
                    <a:schemeClr val="tx2"/>
                  </a:solidFill>
                  <a:effectLst>
                    <a:innerShdw blurRad="63500" dist="50800" dir="13500000">
                      <a:prstClr val="black">
                        <a:alpha val="50000"/>
                      </a:prstClr>
                    </a:innerShdw>
                  </a:effectLst>
                  <a:latin typeface="Impact" panose="020B0806030902050204" pitchFamily="34" charset="0"/>
                </a:rPr>
                <a:t>03</a:t>
              </a:r>
              <a:endParaRPr lang="zh-CN" altLang="en-US" sz="2700" dirty="0">
                <a:solidFill>
                  <a:schemeClr val="tx2"/>
                </a:solidFill>
                <a:effectLst>
                  <a:innerShdw blurRad="63500" dist="50800" dir="13500000">
                    <a:prstClr val="black">
                      <a:alpha val="50000"/>
                    </a:prstClr>
                  </a:innerShdw>
                </a:effectLst>
                <a:latin typeface="Impact" panose="020B0806030902050204" pitchFamily="34" charset="0"/>
              </a:endParaRPr>
            </a:p>
          </p:txBody>
        </p:sp>
      </p:grpSp>
      <p:sp>
        <p:nvSpPr>
          <p:cNvPr id="117" name="矩形 116"/>
          <p:cNvSpPr/>
          <p:nvPr/>
        </p:nvSpPr>
        <p:spPr>
          <a:xfrm>
            <a:off x="1492443" y="3899099"/>
            <a:ext cx="6010535" cy="736099"/>
          </a:xfrm>
          <a:prstGeom prst="rect">
            <a:avLst/>
          </a:prstGeom>
        </p:spPr>
        <p:txBody>
          <a:bodyPr wrap="square" lIns="68580" tIns="34290" rIns="68580" bIns="34290">
            <a:spAutoFit/>
          </a:bodyPr>
          <a:lstStyle/>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endParaRPr lang="en-US" altLang="zh-CN" sz="1000" dirty="0">
              <a:solidFill>
                <a:srgbClr val="7F7F7F"/>
              </a:solidFill>
              <a:latin typeface="微软雅黑" pitchFamily="34" charset="-122"/>
              <a:cs typeface="宋体" charset="-122"/>
            </a:endParaRPr>
          </a:p>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a:p>
            <a:pPr>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Tree>
    <p:extLst>
      <p:ext uri="{BB962C8B-B14F-4D97-AF65-F5344CB8AC3E}">
        <p14:creationId xmlns:p14="http://schemas.microsoft.com/office/powerpoint/2010/main" val="408629187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ppt_w</p:attrName>
                                        </p:attrNameLst>
                                      </p:cBhvr>
                                      <p:tavLst>
                                        <p:tav tm="0">
                                          <p:val>
                                            <p:fltVal val="0"/>
                                          </p:val>
                                        </p:tav>
                                        <p:tav tm="100000">
                                          <p:val>
                                            <p:strVal val="#ppt_w"/>
                                          </p:val>
                                        </p:tav>
                                      </p:tavLst>
                                    </p:anim>
                                    <p:anim calcmode="lin" valueType="num">
                                      <p:cBhvr>
                                        <p:cTn id="8" dur="500" fill="hold"/>
                                        <p:tgtEl>
                                          <p:spTgt spid="77"/>
                                        </p:tgtEl>
                                        <p:attrNameLst>
                                          <p:attrName>ppt_h</p:attrName>
                                        </p:attrNameLst>
                                      </p:cBhvr>
                                      <p:tavLst>
                                        <p:tav tm="0">
                                          <p:val>
                                            <p:fltVal val="0"/>
                                          </p:val>
                                        </p:tav>
                                        <p:tav tm="100000">
                                          <p:val>
                                            <p:strVal val="#ppt_h"/>
                                          </p:val>
                                        </p:tav>
                                      </p:tavLst>
                                    </p:anim>
                                    <p:animEffect transition="in" filter="fade">
                                      <p:cBhvr>
                                        <p:cTn id="9" dur="500"/>
                                        <p:tgtEl>
                                          <p:spTgt spid="7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8"/>
                                        </p:tgtEl>
                                        <p:attrNameLst>
                                          <p:attrName>style.visibility</p:attrName>
                                        </p:attrNameLst>
                                      </p:cBhvr>
                                      <p:to>
                                        <p:strVal val="visible"/>
                                      </p:to>
                                    </p:set>
                                    <p:anim calcmode="lin" valueType="num">
                                      <p:cBhvr>
                                        <p:cTn id="19" dur="500" fill="hold"/>
                                        <p:tgtEl>
                                          <p:spTgt spid="108"/>
                                        </p:tgtEl>
                                        <p:attrNameLst>
                                          <p:attrName>ppt_w</p:attrName>
                                        </p:attrNameLst>
                                      </p:cBhvr>
                                      <p:tavLst>
                                        <p:tav tm="0">
                                          <p:val>
                                            <p:fltVal val="0"/>
                                          </p:val>
                                        </p:tav>
                                        <p:tav tm="100000">
                                          <p:val>
                                            <p:strVal val="#ppt_w"/>
                                          </p:val>
                                        </p:tav>
                                      </p:tavLst>
                                    </p:anim>
                                    <p:anim calcmode="lin" valueType="num">
                                      <p:cBhvr>
                                        <p:cTn id="20" dur="500" fill="hold"/>
                                        <p:tgtEl>
                                          <p:spTgt spid="108"/>
                                        </p:tgtEl>
                                        <p:attrNameLst>
                                          <p:attrName>ppt_h</p:attrName>
                                        </p:attrNameLst>
                                      </p:cBhvr>
                                      <p:tavLst>
                                        <p:tav tm="0">
                                          <p:val>
                                            <p:fltVal val="0"/>
                                          </p:val>
                                        </p:tav>
                                        <p:tav tm="100000">
                                          <p:val>
                                            <p:strVal val="#ppt_h"/>
                                          </p:val>
                                        </p:tav>
                                      </p:tavLst>
                                    </p:anim>
                                    <p:animEffect transition="in" filter="fade">
                                      <p:cBhvr>
                                        <p:cTn id="21" dur="500"/>
                                        <p:tgtEl>
                                          <p:spTgt spid="108"/>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17"/>
                                        </p:tgtEl>
                                        <p:attrNameLst>
                                          <p:attrName>style.visibility</p:attrName>
                                        </p:attrNameLst>
                                      </p:cBhvr>
                                      <p:to>
                                        <p:strVal val="visible"/>
                                      </p:to>
                                    </p:set>
                                    <p:anim calcmode="lin" valueType="num">
                                      <p:cBhvr additive="base">
                                        <p:cTn id="25" dur="500" fill="hold"/>
                                        <p:tgtEl>
                                          <p:spTgt spid="117"/>
                                        </p:tgtEl>
                                        <p:attrNameLst>
                                          <p:attrName>ppt_x</p:attrName>
                                        </p:attrNameLst>
                                      </p:cBhvr>
                                      <p:tavLst>
                                        <p:tav tm="0">
                                          <p:val>
                                            <p:strVal val="0-#ppt_w/2"/>
                                          </p:val>
                                        </p:tav>
                                        <p:tav tm="100000">
                                          <p:val>
                                            <p:strVal val="#ppt_x"/>
                                          </p:val>
                                        </p:tav>
                                      </p:tavLst>
                                    </p:anim>
                                    <p:anim calcmode="lin" valueType="num">
                                      <p:cBhvr additive="base">
                                        <p:cTn id="26"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9" name="任意多边形 28"/>
          <p:cNvSpPr/>
          <p:nvPr/>
        </p:nvSpPr>
        <p:spPr>
          <a:xfrm>
            <a:off x="1405425" y="1912669"/>
            <a:ext cx="2018203" cy="1549842"/>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0" name="任意多边形 29"/>
          <p:cNvSpPr/>
          <p:nvPr/>
        </p:nvSpPr>
        <p:spPr>
          <a:xfrm>
            <a:off x="3859535" y="1912669"/>
            <a:ext cx="2018203" cy="1549842"/>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 name="任意多边形 30"/>
          <p:cNvSpPr/>
          <p:nvPr/>
        </p:nvSpPr>
        <p:spPr>
          <a:xfrm>
            <a:off x="6313645" y="1912669"/>
            <a:ext cx="2018203" cy="1549842"/>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2" name="组合 31"/>
          <p:cNvGrpSpPr/>
          <p:nvPr/>
        </p:nvGrpSpPr>
        <p:grpSpPr>
          <a:xfrm>
            <a:off x="831088" y="2286067"/>
            <a:ext cx="758099" cy="758100"/>
            <a:chOff x="4565675" y="907548"/>
            <a:chExt cx="1794376" cy="1794376"/>
          </a:xfrm>
        </p:grpSpPr>
        <p:sp>
          <p:nvSpPr>
            <p:cNvPr id="33" name="椭圆 32"/>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a:off x="4776826" y="1118698"/>
              <a:ext cx="1372075" cy="1372076"/>
            </a:xfrm>
            <a:prstGeom prst="ellipse">
              <a:avLst/>
            </a:prstGeom>
            <a:solidFill>
              <a:schemeClr val="bg2"/>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3218284" y="2286067"/>
            <a:ext cx="758099" cy="758100"/>
            <a:chOff x="4565675" y="907548"/>
            <a:chExt cx="1794376" cy="1794376"/>
          </a:xfrm>
        </p:grpSpPr>
        <p:sp>
          <p:nvSpPr>
            <p:cNvPr id="38" name="椭圆 37"/>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4776826" y="1118698"/>
              <a:ext cx="1372075" cy="1372076"/>
            </a:xfrm>
            <a:prstGeom prst="ellipse">
              <a:avLst/>
            </a:prstGeom>
            <a:solidFill>
              <a:schemeClr val="tx2"/>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p:cNvGrpSpPr/>
          <p:nvPr/>
        </p:nvGrpSpPr>
        <p:grpSpPr>
          <a:xfrm>
            <a:off x="5691444" y="2286067"/>
            <a:ext cx="758099" cy="758100"/>
            <a:chOff x="4565675" y="907548"/>
            <a:chExt cx="1794376" cy="1794376"/>
          </a:xfrm>
        </p:grpSpPr>
        <p:sp>
          <p:nvSpPr>
            <p:cNvPr id="43" name="椭圆 42"/>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4776826" y="1118698"/>
              <a:ext cx="1372075" cy="1372076"/>
            </a:xfrm>
            <a:prstGeom prst="ellipse">
              <a:avLst/>
            </a:prstGeom>
            <a:solidFill>
              <a:schemeClr val="bg2"/>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1277236" y="1526918"/>
            <a:ext cx="2075976" cy="415498"/>
            <a:chOff x="1703707" y="2072537"/>
            <a:chExt cx="2767968" cy="553997"/>
          </a:xfrm>
        </p:grpSpPr>
        <p:sp>
          <p:nvSpPr>
            <p:cNvPr id="48" name="文本框 47"/>
            <p:cNvSpPr txBox="1"/>
            <p:nvPr/>
          </p:nvSpPr>
          <p:spPr>
            <a:xfrm>
              <a:off x="1703707" y="2072537"/>
              <a:ext cx="1030515" cy="553997"/>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01</a:t>
              </a:r>
              <a:endParaRPr lang="zh-CN" altLang="en-US" sz="2100" dirty="0">
                <a:solidFill>
                  <a:schemeClr val="tx1">
                    <a:lumMod val="50000"/>
                    <a:lumOff val="50000"/>
                  </a:schemeClr>
                </a:solidFill>
                <a:latin typeface="Impact" panose="020B0806030902050204" pitchFamily="34" charset="0"/>
              </a:endParaRPr>
            </a:p>
          </p:txBody>
        </p:sp>
        <p:sp>
          <p:nvSpPr>
            <p:cNvPr id="49" name="文本框 48"/>
            <p:cNvSpPr txBox="1"/>
            <p:nvPr/>
          </p:nvSpPr>
          <p:spPr>
            <a:xfrm>
              <a:off x="2385682" y="2077312"/>
              <a:ext cx="208599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grpSp>
      <p:grpSp>
        <p:nvGrpSpPr>
          <p:cNvPr id="50" name="组合 49"/>
          <p:cNvGrpSpPr/>
          <p:nvPr/>
        </p:nvGrpSpPr>
        <p:grpSpPr>
          <a:xfrm>
            <a:off x="3758219" y="1526918"/>
            <a:ext cx="2075976" cy="415498"/>
            <a:chOff x="1703707" y="2072537"/>
            <a:chExt cx="2767968" cy="553997"/>
          </a:xfrm>
        </p:grpSpPr>
        <p:sp>
          <p:nvSpPr>
            <p:cNvPr id="51" name="文本框 50"/>
            <p:cNvSpPr txBox="1"/>
            <p:nvPr/>
          </p:nvSpPr>
          <p:spPr>
            <a:xfrm>
              <a:off x="1703707" y="2072537"/>
              <a:ext cx="1030515" cy="553997"/>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02</a:t>
              </a:r>
              <a:endParaRPr lang="zh-CN" altLang="en-US" sz="2100" dirty="0">
                <a:solidFill>
                  <a:schemeClr val="tx1">
                    <a:lumMod val="50000"/>
                    <a:lumOff val="50000"/>
                  </a:schemeClr>
                </a:solidFill>
                <a:latin typeface="Impact" panose="020B0806030902050204" pitchFamily="34" charset="0"/>
              </a:endParaRPr>
            </a:p>
          </p:txBody>
        </p:sp>
        <p:sp>
          <p:nvSpPr>
            <p:cNvPr id="52" name="文本框 51"/>
            <p:cNvSpPr txBox="1"/>
            <p:nvPr/>
          </p:nvSpPr>
          <p:spPr>
            <a:xfrm>
              <a:off x="2385682" y="2077312"/>
              <a:ext cx="208599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grpSp>
      <p:grpSp>
        <p:nvGrpSpPr>
          <p:cNvPr id="53" name="组合 52"/>
          <p:cNvGrpSpPr/>
          <p:nvPr/>
        </p:nvGrpSpPr>
        <p:grpSpPr>
          <a:xfrm>
            <a:off x="6200945" y="1526918"/>
            <a:ext cx="2075976" cy="415498"/>
            <a:chOff x="1703707" y="2072537"/>
            <a:chExt cx="2767968" cy="553997"/>
          </a:xfrm>
        </p:grpSpPr>
        <p:sp>
          <p:nvSpPr>
            <p:cNvPr id="54" name="文本框 53"/>
            <p:cNvSpPr txBox="1"/>
            <p:nvPr/>
          </p:nvSpPr>
          <p:spPr>
            <a:xfrm>
              <a:off x="1703707" y="2072537"/>
              <a:ext cx="1030515" cy="553997"/>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03</a:t>
              </a:r>
              <a:endParaRPr lang="zh-CN" altLang="en-US" sz="2100" dirty="0">
                <a:solidFill>
                  <a:schemeClr val="tx1">
                    <a:lumMod val="50000"/>
                    <a:lumOff val="50000"/>
                  </a:schemeClr>
                </a:solidFill>
                <a:latin typeface="Impact" panose="020B0806030902050204" pitchFamily="34" charset="0"/>
              </a:endParaRPr>
            </a:p>
          </p:txBody>
        </p:sp>
        <p:sp>
          <p:nvSpPr>
            <p:cNvPr id="55" name="文本框 54"/>
            <p:cNvSpPr txBox="1"/>
            <p:nvPr/>
          </p:nvSpPr>
          <p:spPr>
            <a:xfrm>
              <a:off x="2385682" y="2077312"/>
              <a:ext cx="208599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grpSp>
      <p:grpSp>
        <p:nvGrpSpPr>
          <p:cNvPr id="56" name="组合 55"/>
          <p:cNvGrpSpPr/>
          <p:nvPr/>
        </p:nvGrpSpPr>
        <p:grpSpPr>
          <a:xfrm>
            <a:off x="1069018" y="2537695"/>
            <a:ext cx="286759" cy="253169"/>
            <a:chOff x="10044251" y="4522834"/>
            <a:chExt cx="745082" cy="657806"/>
          </a:xfrm>
          <a:solidFill>
            <a:schemeClr val="bg1"/>
          </a:solidFill>
          <a:effectLst/>
        </p:grpSpPr>
        <p:sp>
          <p:nvSpPr>
            <p:cNvPr id="57"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24"/>
            <p:cNvSpPr>
              <a:spLocks/>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25"/>
            <p:cNvSpPr>
              <a:spLocks/>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26"/>
            <p:cNvSpPr>
              <a:spLocks/>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28"/>
            <p:cNvSpPr>
              <a:spLocks/>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3456325" y="2526125"/>
            <a:ext cx="279542" cy="253448"/>
            <a:chOff x="10054349" y="2685014"/>
            <a:chExt cx="726328" cy="658528"/>
          </a:xfrm>
          <a:solidFill>
            <a:schemeClr val="bg1"/>
          </a:solidFill>
          <a:effectLst/>
        </p:grpSpPr>
        <p:sp>
          <p:nvSpPr>
            <p:cNvPr id="65"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41"/>
            <p:cNvSpPr>
              <a:spLocks/>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42"/>
            <p:cNvSpPr>
              <a:spLocks/>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43"/>
            <p:cNvSpPr>
              <a:spLocks/>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44"/>
            <p:cNvSpPr>
              <a:spLocks/>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45"/>
            <p:cNvSpPr>
              <a:spLocks/>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46"/>
            <p:cNvSpPr>
              <a:spLocks/>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47"/>
            <p:cNvSpPr>
              <a:spLocks/>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48"/>
            <p:cNvSpPr>
              <a:spLocks/>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49"/>
            <p:cNvSpPr>
              <a:spLocks/>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50"/>
            <p:cNvSpPr>
              <a:spLocks/>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52"/>
            <p:cNvSpPr>
              <a:spLocks/>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54"/>
            <p:cNvSpPr>
              <a:spLocks/>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2" name="组合 81"/>
          <p:cNvGrpSpPr/>
          <p:nvPr/>
        </p:nvGrpSpPr>
        <p:grpSpPr>
          <a:xfrm>
            <a:off x="5956239" y="2512058"/>
            <a:ext cx="203674" cy="304442"/>
            <a:chOff x="10182016" y="3597432"/>
            <a:chExt cx="481093" cy="719115"/>
          </a:xfrm>
          <a:solidFill>
            <a:schemeClr val="bg1"/>
          </a:solidFill>
          <a:effectLst/>
        </p:grpSpPr>
        <p:sp>
          <p:nvSpPr>
            <p:cNvPr id="83"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58"/>
            <p:cNvSpPr>
              <a:spLocks/>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7" name="文本框 86"/>
          <p:cNvSpPr txBox="1"/>
          <p:nvPr/>
        </p:nvSpPr>
        <p:spPr>
          <a:xfrm>
            <a:off x="1736727" y="2319215"/>
            <a:ext cx="1306837" cy="746358"/>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单击此处添加文本单击此处添加单击此处添加文本单击此处加</a:t>
            </a:r>
            <a:endParaRPr lang="en-US" altLang="zh-CN" sz="1100" dirty="0">
              <a:solidFill>
                <a:srgbClr val="7F7F7F"/>
              </a:solidFill>
              <a:latin typeface="微软雅黑"/>
            </a:endParaRPr>
          </a:p>
        </p:txBody>
      </p:sp>
      <p:sp>
        <p:nvSpPr>
          <p:cNvPr id="88" name="文本框 87"/>
          <p:cNvSpPr txBox="1"/>
          <p:nvPr/>
        </p:nvSpPr>
        <p:spPr>
          <a:xfrm>
            <a:off x="4206902" y="2319215"/>
            <a:ext cx="1306837" cy="746358"/>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单击此处添加文本单击此处添加单击此处添加文本单击此处加</a:t>
            </a:r>
            <a:endParaRPr lang="en-US" altLang="zh-CN" sz="1100" dirty="0">
              <a:solidFill>
                <a:srgbClr val="7F7F7F"/>
              </a:solidFill>
              <a:latin typeface="微软雅黑"/>
            </a:endParaRPr>
          </a:p>
        </p:txBody>
      </p:sp>
      <p:sp>
        <p:nvSpPr>
          <p:cNvPr id="89" name="文本框 88"/>
          <p:cNvSpPr txBox="1"/>
          <p:nvPr/>
        </p:nvSpPr>
        <p:spPr>
          <a:xfrm>
            <a:off x="6674485" y="2319215"/>
            <a:ext cx="1306837" cy="746358"/>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单击此处添加文本单击此处添加单击此处添加文本单击此处加</a:t>
            </a:r>
            <a:endParaRPr lang="en-US" altLang="zh-CN" sz="1100" dirty="0">
              <a:solidFill>
                <a:srgbClr val="7F7F7F"/>
              </a:solidFill>
              <a:latin typeface="微软雅黑"/>
            </a:endParaRPr>
          </a:p>
        </p:txBody>
      </p:sp>
      <p:cxnSp>
        <p:nvCxnSpPr>
          <p:cNvPr id="90" name="直接连接符 89"/>
          <p:cNvCxnSpPr/>
          <p:nvPr/>
        </p:nvCxnSpPr>
        <p:spPr>
          <a:xfrm>
            <a:off x="1282643" y="3634810"/>
            <a:ext cx="657871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1" name="矩形 90"/>
          <p:cNvSpPr/>
          <p:nvPr/>
        </p:nvSpPr>
        <p:spPr>
          <a:xfrm>
            <a:off x="1492443" y="3850113"/>
            <a:ext cx="6010535" cy="736099"/>
          </a:xfrm>
          <a:prstGeom prst="rect">
            <a:avLst/>
          </a:prstGeom>
        </p:spPr>
        <p:txBody>
          <a:bodyPr wrap="square" lIns="68580" tIns="34290" rIns="68580" bIns="34290">
            <a:spAutoFit/>
          </a:bodyPr>
          <a:lstStyle/>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endParaRPr lang="en-US" altLang="zh-CN" sz="1000" dirty="0">
              <a:solidFill>
                <a:srgbClr val="7F7F7F"/>
              </a:solidFill>
              <a:latin typeface="微软雅黑" pitchFamily="34" charset="-122"/>
              <a:cs typeface="宋体" charset="-122"/>
            </a:endParaRPr>
          </a:p>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a:p>
            <a:pPr>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Tree>
    <p:extLst>
      <p:ext uri="{BB962C8B-B14F-4D97-AF65-F5344CB8AC3E}">
        <p14:creationId xmlns:p14="http://schemas.microsoft.com/office/powerpoint/2010/main" val="3793923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1+#ppt_w/2"/>
                                          </p:val>
                                        </p:tav>
                                        <p:tav tm="100000">
                                          <p:val>
                                            <p:strVal val="#ppt_x"/>
                                          </p:val>
                                        </p:tav>
                                      </p:tavLst>
                                    </p:anim>
                                    <p:anim calcmode="lin" valueType="num">
                                      <p:cBhvr additive="base">
                                        <p:cTn id="28" dur="500" fill="hold"/>
                                        <p:tgtEl>
                                          <p:spTgt spid="3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1+#ppt_w/2"/>
                                          </p:val>
                                        </p:tav>
                                        <p:tav tm="100000">
                                          <p:val>
                                            <p:strVal val="#ppt_x"/>
                                          </p:val>
                                        </p:tav>
                                      </p:tavLst>
                                    </p:anim>
                                    <p:anim calcmode="lin" valueType="num">
                                      <p:cBhvr additive="base">
                                        <p:cTn id="33" dur="500" fill="hold"/>
                                        <p:tgtEl>
                                          <p:spTgt spid="4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fill="hold"/>
                                        <p:tgtEl>
                                          <p:spTgt spid="50"/>
                                        </p:tgtEl>
                                        <p:attrNameLst>
                                          <p:attrName>ppt_x</p:attrName>
                                        </p:attrNameLst>
                                      </p:cBhvr>
                                      <p:tavLst>
                                        <p:tav tm="0">
                                          <p:val>
                                            <p:strVal val="1+#ppt_w/2"/>
                                          </p:val>
                                        </p:tav>
                                        <p:tav tm="100000">
                                          <p:val>
                                            <p:strVal val="#ppt_x"/>
                                          </p:val>
                                        </p:tav>
                                      </p:tavLst>
                                    </p:anim>
                                    <p:anim calcmode="lin" valueType="num">
                                      <p:cBhvr additive="base">
                                        <p:cTn id="43" dur="50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1+#ppt_w/2"/>
                                          </p:val>
                                        </p:tav>
                                        <p:tav tm="100000">
                                          <p:val>
                                            <p:strVal val="#ppt_x"/>
                                          </p:val>
                                        </p:tav>
                                      </p:tavLst>
                                    </p:anim>
                                    <p:anim calcmode="lin" valueType="num">
                                      <p:cBhvr additive="base">
                                        <p:cTn id="48" dur="500" fill="hold"/>
                                        <p:tgtEl>
                                          <p:spTgt spid="5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1+#ppt_w/2"/>
                                          </p:val>
                                        </p:tav>
                                        <p:tav tm="100000">
                                          <p:val>
                                            <p:strVal val="#ppt_x"/>
                                          </p:val>
                                        </p:tav>
                                      </p:tavLst>
                                    </p:anim>
                                    <p:anim calcmode="lin" valueType="num">
                                      <p:cBhvr additive="base">
                                        <p:cTn id="53" dur="500" fill="hold"/>
                                        <p:tgtEl>
                                          <p:spTgt spid="56"/>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500" fill="hold"/>
                                        <p:tgtEl>
                                          <p:spTgt spid="64"/>
                                        </p:tgtEl>
                                        <p:attrNameLst>
                                          <p:attrName>ppt_x</p:attrName>
                                        </p:attrNameLst>
                                      </p:cBhvr>
                                      <p:tavLst>
                                        <p:tav tm="0">
                                          <p:val>
                                            <p:strVal val="1+#ppt_w/2"/>
                                          </p:val>
                                        </p:tav>
                                        <p:tav tm="100000">
                                          <p:val>
                                            <p:strVal val="#ppt_x"/>
                                          </p:val>
                                        </p:tav>
                                      </p:tavLst>
                                    </p:anim>
                                    <p:anim calcmode="lin" valueType="num">
                                      <p:cBhvr additive="base">
                                        <p:cTn id="58" dur="500" fill="hold"/>
                                        <p:tgtEl>
                                          <p:spTgt spid="64"/>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fill="hold"/>
                                        <p:tgtEl>
                                          <p:spTgt spid="82"/>
                                        </p:tgtEl>
                                        <p:attrNameLst>
                                          <p:attrName>ppt_x</p:attrName>
                                        </p:attrNameLst>
                                      </p:cBhvr>
                                      <p:tavLst>
                                        <p:tav tm="0">
                                          <p:val>
                                            <p:strVal val="1+#ppt_w/2"/>
                                          </p:val>
                                        </p:tav>
                                        <p:tav tm="100000">
                                          <p:val>
                                            <p:strVal val="#ppt_x"/>
                                          </p:val>
                                        </p:tav>
                                      </p:tavLst>
                                    </p:anim>
                                    <p:anim calcmode="lin" valueType="num">
                                      <p:cBhvr additive="base">
                                        <p:cTn id="63" dur="500" fill="hold"/>
                                        <p:tgtEl>
                                          <p:spTgt spid="82"/>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87"/>
                                        </p:tgtEl>
                                        <p:attrNameLst>
                                          <p:attrName>style.visibility</p:attrName>
                                        </p:attrNameLst>
                                      </p:cBhvr>
                                      <p:to>
                                        <p:strVal val="visible"/>
                                      </p:to>
                                    </p:set>
                                    <p:anim calcmode="lin" valueType="num">
                                      <p:cBhvr additive="base">
                                        <p:cTn id="67" dur="500" fill="hold"/>
                                        <p:tgtEl>
                                          <p:spTgt spid="87"/>
                                        </p:tgtEl>
                                        <p:attrNameLst>
                                          <p:attrName>ppt_x</p:attrName>
                                        </p:attrNameLst>
                                      </p:cBhvr>
                                      <p:tavLst>
                                        <p:tav tm="0">
                                          <p:val>
                                            <p:strVal val="1+#ppt_w/2"/>
                                          </p:val>
                                        </p:tav>
                                        <p:tav tm="100000">
                                          <p:val>
                                            <p:strVal val="#ppt_x"/>
                                          </p:val>
                                        </p:tav>
                                      </p:tavLst>
                                    </p:anim>
                                    <p:anim calcmode="lin" valueType="num">
                                      <p:cBhvr additive="base">
                                        <p:cTn id="68" dur="500" fill="hold"/>
                                        <p:tgtEl>
                                          <p:spTgt spid="87"/>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88"/>
                                        </p:tgtEl>
                                        <p:attrNameLst>
                                          <p:attrName>style.visibility</p:attrName>
                                        </p:attrNameLst>
                                      </p:cBhvr>
                                      <p:to>
                                        <p:strVal val="visible"/>
                                      </p:to>
                                    </p:set>
                                    <p:anim calcmode="lin" valueType="num">
                                      <p:cBhvr additive="base">
                                        <p:cTn id="72" dur="500" fill="hold"/>
                                        <p:tgtEl>
                                          <p:spTgt spid="88"/>
                                        </p:tgtEl>
                                        <p:attrNameLst>
                                          <p:attrName>ppt_x</p:attrName>
                                        </p:attrNameLst>
                                      </p:cBhvr>
                                      <p:tavLst>
                                        <p:tav tm="0">
                                          <p:val>
                                            <p:strVal val="1+#ppt_w/2"/>
                                          </p:val>
                                        </p:tav>
                                        <p:tav tm="100000">
                                          <p:val>
                                            <p:strVal val="#ppt_x"/>
                                          </p:val>
                                        </p:tav>
                                      </p:tavLst>
                                    </p:anim>
                                    <p:anim calcmode="lin" valueType="num">
                                      <p:cBhvr additive="base">
                                        <p:cTn id="73" dur="500" fill="hold"/>
                                        <p:tgtEl>
                                          <p:spTgt spid="88"/>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 calcmode="lin" valueType="num">
                                      <p:cBhvr additive="base">
                                        <p:cTn id="77" dur="500" fill="hold"/>
                                        <p:tgtEl>
                                          <p:spTgt spid="89"/>
                                        </p:tgtEl>
                                        <p:attrNameLst>
                                          <p:attrName>ppt_x</p:attrName>
                                        </p:attrNameLst>
                                      </p:cBhvr>
                                      <p:tavLst>
                                        <p:tav tm="0">
                                          <p:val>
                                            <p:strVal val="1+#ppt_w/2"/>
                                          </p:val>
                                        </p:tav>
                                        <p:tav tm="100000">
                                          <p:val>
                                            <p:strVal val="#ppt_x"/>
                                          </p:val>
                                        </p:tav>
                                      </p:tavLst>
                                    </p:anim>
                                    <p:anim calcmode="lin" valueType="num">
                                      <p:cBhvr additive="base">
                                        <p:cTn id="78" dur="500" fill="hold"/>
                                        <p:tgtEl>
                                          <p:spTgt spid="89"/>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wipe(left)">
                                      <p:cBhvr>
                                        <p:cTn id="82" dur="500"/>
                                        <p:tgtEl>
                                          <p:spTgt spid="90"/>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 calcmode="lin" valueType="num">
                                      <p:cBhvr additive="base">
                                        <p:cTn id="86" dur="500" fill="hold"/>
                                        <p:tgtEl>
                                          <p:spTgt spid="91"/>
                                        </p:tgtEl>
                                        <p:attrNameLst>
                                          <p:attrName>ppt_x</p:attrName>
                                        </p:attrNameLst>
                                      </p:cBhvr>
                                      <p:tavLst>
                                        <p:tav tm="0">
                                          <p:val>
                                            <p:strVal val="0-#ppt_w/2"/>
                                          </p:val>
                                        </p:tav>
                                        <p:tav tm="100000">
                                          <p:val>
                                            <p:strVal val="#ppt_x"/>
                                          </p:val>
                                        </p:tav>
                                      </p:tavLst>
                                    </p:anim>
                                    <p:anim calcmode="lin" valueType="num">
                                      <p:cBhvr additive="base">
                                        <p:cTn id="87"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87" grpId="0"/>
      <p:bldP spid="88" grpId="0"/>
      <p:bldP spid="89" grpId="0"/>
      <p:bldP spid="9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121" name="组合 120"/>
          <p:cNvGrpSpPr/>
          <p:nvPr/>
        </p:nvGrpSpPr>
        <p:grpSpPr>
          <a:xfrm>
            <a:off x="2494980" y="2337777"/>
            <a:ext cx="1242073" cy="1242074"/>
            <a:chOff x="4993868" y="2326868"/>
            <a:chExt cx="2204265" cy="2204265"/>
          </a:xfrm>
          <a:effectLst>
            <a:outerShdw blurRad="292100" dist="114300" dir="2700000" algn="tl" rotWithShape="0">
              <a:prstClr val="black">
                <a:alpha val="25000"/>
              </a:prstClr>
            </a:outerShdw>
          </a:effectLst>
        </p:grpSpPr>
        <p:sp>
          <p:nvSpPr>
            <p:cNvPr id="122" name="任意多边形 121"/>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a:off x="3426192" y="1628962"/>
            <a:ext cx="1242073" cy="1242074"/>
            <a:chOff x="4993868" y="2326868"/>
            <a:chExt cx="2204265" cy="2204265"/>
          </a:xfrm>
          <a:effectLst>
            <a:outerShdw blurRad="292100" dist="114300" dir="2700000" algn="tl" rotWithShape="0">
              <a:prstClr val="black">
                <a:alpha val="25000"/>
              </a:prstClr>
            </a:outerShdw>
          </a:effectLst>
        </p:grpSpPr>
        <p:sp>
          <p:nvSpPr>
            <p:cNvPr id="126" name="任意多边形 125"/>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4401054" y="2337777"/>
            <a:ext cx="1242073" cy="1242074"/>
            <a:chOff x="4993868" y="2326868"/>
            <a:chExt cx="2204265" cy="2204265"/>
          </a:xfrm>
          <a:effectLst>
            <a:outerShdw blurRad="292100" dist="114300" dir="2700000" algn="tl" rotWithShape="0">
              <a:prstClr val="black">
                <a:alpha val="25000"/>
              </a:prstClr>
            </a:outerShdw>
          </a:effectLst>
        </p:grpSpPr>
        <p:sp>
          <p:nvSpPr>
            <p:cNvPr id="130" name="任意多边形 129"/>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5349798" y="1628962"/>
            <a:ext cx="1242073" cy="1242074"/>
            <a:chOff x="4993868" y="2326868"/>
            <a:chExt cx="2204265" cy="2204265"/>
          </a:xfrm>
          <a:effectLst>
            <a:outerShdw blurRad="292100" dist="114300" dir="2700000" algn="tl" rotWithShape="0">
              <a:prstClr val="black">
                <a:alpha val="25000"/>
              </a:prstClr>
            </a:outerShdw>
          </a:effectLst>
        </p:grpSpPr>
        <p:sp>
          <p:nvSpPr>
            <p:cNvPr id="134" name="任意多边形 133"/>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6225037" y="1232871"/>
            <a:ext cx="2013686" cy="686157"/>
            <a:chOff x="5947699" y="908862"/>
            <a:chExt cx="2684915" cy="914875"/>
          </a:xfrm>
        </p:grpSpPr>
        <p:grpSp>
          <p:nvGrpSpPr>
            <p:cNvPr id="138" name="组合 137"/>
            <p:cNvGrpSpPr/>
            <p:nvPr/>
          </p:nvGrpSpPr>
          <p:grpSpPr>
            <a:xfrm flipV="1">
              <a:off x="5947699" y="1317986"/>
              <a:ext cx="2684915" cy="333365"/>
              <a:chOff x="5272248" y="4626108"/>
              <a:chExt cx="2684915" cy="333365"/>
            </a:xfrm>
          </p:grpSpPr>
          <p:sp>
            <p:nvSpPr>
              <p:cNvPr id="141" name="椭圆 140"/>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任意多边形 14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9" name="文本框 138"/>
            <p:cNvSpPr txBox="1"/>
            <p:nvPr/>
          </p:nvSpPr>
          <p:spPr>
            <a:xfrm>
              <a:off x="6852147" y="908862"/>
              <a:ext cx="1780467" cy="430886"/>
            </a:xfrm>
            <a:prstGeom prst="rect">
              <a:avLst/>
            </a:prstGeom>
            <a:noFill/>
          </p:spPr>
          <p:txBody>
            <a:bodyPr wrap="square" rtlCol="0">
              <a:spAutoFit/>
            </a:bodyPr>
            <a:lstStyle/>
            <a:p>
              <a:r>
                <a:rPr lang="zh-CN" altLang="en-US" sz="1500"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40" name="文本框 139"/>
            <p:cNvSpPr txBox="1"/>
            <p:nvPr/>
          </p:nvSpPr>
          <p:spPr>
            <a:xfrm>
              <a:off x="6290683" y="1331295"/>
              <a:ext cx="2341931" cy="492442"/>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grpSp>
        <p:nvGrpSpPr>
          <p:cNvPr id="143" name="组合 142"/>
          <p:cNvGrpSpPr/>
          <p:nvPr/>
        </p:nvGrpSpPr>
        <p:grpSpPr>
          <a:xfrm flipV="1">
            <a:off x="5285996" y="3399469"/>
            <a:ext cx="2013686" cy="629276"/>
            <a:chOff x="5947699" y="843317"/>
            <a:chExt cx="2684915" cy="839035"/>
          </a:xfrm>
        </p:grpSpPr>
        <p:grpSp>
          <p:nvGrpSpPr>
            <p:cNvPr id="144" name="组合 143"/>
            <p:cNvGrpSpPr/>
            <p:nvPr/>
          </p:nvGrpSpPr>
          <p:grpSpPr>
            <a:xfrm flipV="1">
              <a:off x="5947699" y="1317986"/>
              <a:ext cx="2684915" cy="333365"/>
              <a:chOff x="5272248" y="4626108"/>
              <a:chExt cx="2684915" cy="333365"/>
            </a:xfrm>
          </p:grpSpPr>
          <p:sp>
            <p:nvSpPr>
              <p:cNvPr id="147" name="椭圆 14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任意多边形 14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5" name="文本框 144"/>
            <p:cNvSpPr txBox="1"/>
            <p:nvPr/>
          </p:nvSpPr>
          <p:spPr>
            <a:xfrm flipV="1">
              <a:off x="6852147" y="1251466"/>
              <a:ext cx="1780467" cy="430886"/>
            </a:xfrm>
            <a:prstGeom prst="rect">
              <a:avLst/>
            </a:prstGeom>
            <a:noFill/>
          </p:spPr>
          <p:txBody>
            <a:bodyPr wrap="square" rtlCol="0">
              <a:spAutoFit/>
            </a:bodyPr>
            <a:lstStyle/>
            <a:p>
              <a:r>
                <a:rPr lang="zh-CN" altLang="en-US" sz="1500"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46" name="文本框 145"/>
            <p:cNvSpPr txBox="1"/>
            <p:nvPr/>
          </p:nvSpPr>
          <p:spPr>
            <a:xfrm flipV="1">
              <a:off x="6290683" y="843317"/>
              <a:ext cx="2341931" cy="492443"/>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grpSp>
        <p:nvGrpSpPr>
          <p:cNvPr id="149" name="组合 148"/>
          <p:cNvGrpSpPr/>
          <p:nvPr/>
        </p:nvGrpSpPr>
        <p:grpSpPr>
          <a:xfrm flipH="1">
            <a:off x="1776466" y="1234224"/>
            <a:ext cx="2013686" cy="686157"/>
            <a:chOff x="5947699" y="908862"/>
            <a:chExt cx="2684915" cy="914875"/>
          </a:xfrm>
        </p:grpSpPr>
        <p:grpSp>
          <p:nvGrpSpPr>
            <p:cNvPr id="150" name="组合 149"/>
            <p:cNvGrpSpPr/>
            <p:nvPr/>
          </p:nvGrpSpPr>
          <p:grpSpPr>
            <a:xfrm flipV="1">
              <a:off x="5947699" y="1317986"/>
              <a:ext cx="2684915" cy="333365"/>
              <a:chOff x="5272248" y="4626108"/>
              <a:chExt cx="2684915" cy="333365"/>
            </a:xfrm>
          </p:grpSpPr>
          <p:sp>
            <p:nvSpPr>
              <p:cNvPr id="153" name="椭圆 152"/>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任意多边形 153"/>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1" name="文本框 150"/>
            <p:cNvSpPr txBox="1"/>
            <p:nvPr/>
          </p:nvSpPr>
          <p:spPr>
            <a:xfrm>
              <a:off x="6852147" y="908862"/>
              <a:ext cx="1780467" cy="430886"/>
            </a:xfrm>
            <a:prstGeom prst="rect">
              <a:avLst/>
            </a:prstGeom>
            <a:noFill/>
          </p:spPr>
          <p:txBody>
            <a:bodyPr wrap="square" rtlCol="0">
              <a:spAutoFit/>
            </a:bodyPr>
            <a:lstStyle/>
            <a:p>
              <a:r>
                <a:rPr lang="zh-CN" altLang="en-US" sz="1500"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52" name="文本框 151"/>
            <p:cNvSpPr txBox="1"/>
            <p:nvPr/>
          </p:nvSpPr>
          <p:spPr>
            <a:xfrm>
              <a:off x="6290683" y="1331295"/>
              <a:ext cx="2341931" cy="492442"/>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grpSp>
        <p:nvGrpSpPr>
          <p:cNvPr id="155" name="组合 154"/>
          <p:cNvGrpSpPr/>
          <p:nvPr/>
        </p:nvGrpSpPr>
        <p:grpSpPr>
          <a:xfrm flipH="1" flipV="1">
            <a:off x="866545" y="3387563"/>
            <a:ext cx="2013686" cy="629276"/>
            <a:chOff x="5947699" y="843317"/>
            <a:chExt cx="2684915" cy="839035"/>
          </a:xfrm>
        </p:grpSpPr>
        <p:grpSp>
          <p:nvGrpSpPr>
            <p:cNvPr id="156" name="组合 155"/>
            <p:cNvGrpSpPr/>
            <p:nvPr/>
          </p:nvGrpSpPr>
          <p:grpSpPr>
            <a:xfrm flipV="1">
              <a:off x="5947699" y="1317986"/>
              <a:ext cx="2684915" cy="333365"/>
              <a:chOff x="5272248" y="4626108"/>
              <a:chExt cx="2684915" cy="333365"/>
            </a:xfrm>
          </p:grpSpPr>
          <p:sp>
            <p:nvSpPr>
              <p:cNvPr id="159" name="椭圆 158"/>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任意多边形 159"/>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7" name="文本框 156"/>
            <p:cNvSpPr txBox="1"/>
            <p:nvPr/>
          </p:nvSpPr>
          <p:spPr>
            <a:xfrm flipV="1">
              <a:off x="6852147" y="1251466"/>
              <a:ext cx="1780467" cy="430886"/>
            </a:xfrm>
            <a:prstGeom prst="rect">
              <a:avLst/>
            </a:prstGeom>
            <a:noFill/>
          </p:spPr>
          <p:txBody>
            <a:bodyPr wrap="square" rtlCol="0">
              <a:spAutoFit/>
            </a:bodyPr>
            <a:lstStyle/>
            <a:p>
              <a:r>
                <a:rPr lang="zh-CN" altLang="en-US" sz="1500"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58" name="文本框 157"/>
            <p:cNvSpPr txBox="1"/>
            <p:nvPr/>
          </p:nvSpPr>
          <p:spPr>
            <a:xfrm flipV="1">
              <a:off x="6290683" y="843317"/>
              <a:ext cx="2341931" cy="492443"/>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sp>
        <p:nvSpPr>
          <p:cNvPr id="173" name="文本框 172"/>
          <p:cNvSpPr txBox="1"/>
          <p:nvPr/>
        </p:nvSpPr>
        <p:spPr>
          <a:xfrm>
            <a:off x="2736678" y="2652912"/>
            <a:ext cx="750088" cy="553998"/>
          </a:xfrm>
          <a:prstGeom prst="rect">
            <a:avLst/>
          </a:prstGeom>
          <a:noFill/>
        </p:spPr>
        <p:txBody>
          <a:bodyPr wrap="square" rtlCol="0">
            <a:spAutoFit/>
          </a:bodyPr>
          <a:lstStyle/>
          <a:p>
            <a:pPr algn="ctr"/>
            <a:r>
              <a:rPr lang="en-US" altLang="zh-CN" sz="3000" dirty="0">
                <a:solidFill>
                  <a:schemeClr val="tx2"/>
                </a:solidFill>
                <a:latin typeface="Impact" panose="020B0806030902050204" pitchFamily="34" charset="0"/>
              </a:rPr>
              <a:t>01</a:t>
            </a:r>
            <a:endParaRPr lang="zh-CN" altLang="en-US" sz="3000" dirty="0">
              <a:solidFill>
                <a:schemeClr val="tx2"/>
              </a:solidFill>
              <a:latin typeface="Impact" panose="020B0806030902050204" pitchFamily="34" charset="0"/>
            </a:endParaRPr>
          </a:p>
        </p:txBody>
      </p:sp>
      <p:sp>
        <p:nvSpPr>
          <p:cNvPr id="176" name="文本框 175"/>
          <p:cNvSpPr txBox="1"/>
          <p:nvPr/>
        </p:nvSpPr>
        <p:spPr>
          <a:xfrm>
            <a:off x="3674214" y="1955546"/>
            <a:ext cx="750088" cy="553998"/>
          </a:xfrm>
          <a:prstGeom prst="rect">
            <a:avLst/>
          </a:prstGeom>
          <a:noFill/>
        </p:spPr>
        <p:txBody>
          <a:bodyPr wrap="square" rtlCol="0">
            <a:spAutoFit/>
          </a:bodyPr>
          <a:lstStyle/>
          <a:p>
            <a:pPr algn="ctr"/>
            <a:r>
              <a:rPr lang="en-US" altLang="zh-CN" sz="3000" dirty="0">
                <a:solidFill>
                  <a:schemeClr val="bg2"/>
                </a:solidFill>
                <a:latin typeface="Impact" panose="020B0806030902050204" pitchFamily="34" charset="0"/>
              </a:rPr>
              <a:t>02</a:t>
            </a:r>
            <a:endParaRPr lang="zh-CN" altLang="en-US" sz="3000" dirty="0">
              <a:solidFill>
                <a:schemeClr val="bg2"/>
              </a:solidFill>
              <a:latin typeface="Impact" panose="020B0806030902050204" pitchFamily="34" charset="0"/>
            </a:endParaRPr>
          </a:p>
        </p:txBody>
      </p:sp>
      <p:sp>
        <p:nvSpPr>
          <p:cNvPr id="179" name="文本框 178"/>
          <p:cNvSpPr txBox="1"/>
          <p:nvPr/>
        </p:nvSpPr>
        <p:spPr>
          <a:xfrm>
            <a:off x="5603621" y="1955546"/>
            <a:ext cx="750088" cy="553998"/>
          </a:xfrm>
          <a:prstGeom prst="rect">
            <a:avLst/>
          </a:prstGeom>
          <a:noFill/>
        </p:spPr>
        <p:txBody>
          <a:bodyPr wrap="square" rtlCol="0">
            <a:spAutoFit/>
          </a:bodyPr>
          <a:lstStyle/>
          <a:p>
            <a:pPr algn="ctr"/>
            <a:r>
              <a:rPr lang="en-US" altLang="zh-CN" sz="3000" dirty="0">
                <a:solidFill>
                  <a:schemeClr val="bg2"/>
                </a:solidFill>
                <a:latin typeface="Impact" panose="020B0806030902050204" pitchFamily="34" charset="0"/>
              </a:rPr>
              <a:t>04</a:t>
            </a:r>
            <a:endParaRPr lang="zh-CN" altLang="en-US" sz="3000" dirty="0">
              <a:solidFill>
                <a:schemeClr val="bg2"/>
              </a:solidFill>
              <a:latin typeface="Impact" panose="020B0806030902050204" pitchFamily="34" charset="0"/>
            </a:endParaRPr>
          </a:p>
        </p:txBody>
      </p:sp>
      <p:sp>
        <p:nvSpPr>
          <p:cNvPr id="182" name="文本框 181"/>
          <p:cNvSpPr txBox="1"/>
          <p:nvPr/>
        </p:nvSpPr>
        <p:spPr>
          <a:xfrm>
            <a:off x="4647045" y="2652912"/>
            <a:ext cx="750088" cy="553998"/>
          </a:xfrm>
          <a:prstGeom prst="rect">
            <a:avLst/>
          </a:prstGeom>
          <a:noFill/>
        </p:spPr>
        <p:txBody>
          <a:bodyPr wrap="square" rtlCol="0">
            <a:spAutoFit/>
          </a:bodyPr>
          <a:lstStyle/>
          <a:p>
            <a:pPr algn="ctr"/>
            <a:r>
              <a:rPr lang="en-US" altLang="zh-CN" sz="3000" dirty="0">
                <a:solidFill>
                  <a:schemeClr val="tx2"/>
                </a:solidFill>
                <a:latin typeface="Impact" panose="020B0806030902050204" pitchFamily="34" charset="0"/>
              </a:rPr>
              <a:t>03</a:t>
            </a:r>
            <a:endParaRPr lang="zh-CN" altLang="en-US" sz="3000" dirty="0">
              <a:solidFill>
                <a:schemeClr val="tx2"/>
              </a:solidFill>
              <a:latin typeface="Impact" panose="020B0806030902050204" pitchFamily="34" charset="0"/>
            </a:endParaRPr>
          </a:p>
        </p:txBody>
      </p:sp>
    </p:spTree>
    <p:extLst>
      <p:ext uri="{BB962C8B-B14F-4D97-AF65-F5344CB8AC3E}">
        <p14:creationId xmlns:p14="http://schemas.microsoft.com/office/powerpoint/2010/main" val="311127587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500" fill="hold"/>
                                        <p:tgtEl>
                                          <p:spTgt spid="121"/>
                                        </p:tgtEl>
                                        <p:attrNameLst>
                                          <p:attrName>ppt_w</p:attrName>
                                        </p:attrNameLst>
                                      </p:cBhvr>
                                      <p:tavLst>
                                        <p:tav tm="0">
                                          <p:val>
                                            <p:fltVal val="0"/>
                                          </p:val>
                                        </p:tav>
                                        <p:tav tm="100000">
                                          <p:val>
                                            <p:strVal val="#ppt_w"/>
                                          </p:val>
                                        </p:tav>
                                      </p:tavLst>
                                    </p:anim>
                                    <p:anim calcmode="lin" valueType="num">
                                      <p:cBhvr>
                                        <p:cTn id="8" dur="500" fill="hold"/>
                                        <p:tgtEl>
                                          <p:spTgt spid="121"/>
                                        </p:tgtEl>
                                        <p:attrNameLst>
                                          <p:attrName>ppt_h</p:attrName>
                                        </p:attrNameLst>
                                      </p:cBhvr>
                                      <p:tavLst>
                                        <p:tav tm="0">
                                          <p:val>
                                            <p:fltVal val="0"/>
                                          </p:val>
                                        </p:tav>
                                        <p:tav tm="100000">
                                          <p:val>
                                            <p:strVal val="#ppt_h"/>
                                          </p:val>
                                        </p:tav>
                                      </p:tavLst>
                                    </p:anim>
                                    <p:animEffect transition="in" filter="fade">
                                      <p:cBhvr>
                                        <p:cTn id="9" dur="500"/>
                                        <p:tgtEl>
                                          <p:spTgt spid="12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p:cTn id="13" dur="500" fill="hold"/>
                                        <p:tgtEl>
                                          <p:spTgt spid="125"/>
                                        </p:tgtEl>
                                        <p:attrNameLst>
                                          <p:attrName>ppt_w</p:attrName>
                                        </p:attrNameLst>
                                      </p:cBhvr>
                                      <p:tavLst>
                                        <p:tav tm="0">
                                          <p:val>
                                            <p:fltVal val="0"/>
                                          </p:val>
                                        </p:tav>
                                        <p:tav tm="100000">
                                          <p:val>
                                            <p:strVal val="#ppt_w"/>
                                          </p:val>
                                        </p:tav>
                                      </p:tavLst>
                                    </p:anim>
                                    <p:anim calcmode="lin" valueType="num">
                                      <p:cBhvr>
                                        <p:cTn id="14" dur="500" fill="hold"/>
                                        <p:tgtEl>
                                          <p:spTgt spid="125"/>
                                        </p:tgtEl>
                                        <p:attrNameLst>
                                          <p:attrName>ppt_h</p:attrName>
                                        </p:attrNameLst>
                                      </p:cBhvr>
                                      <p:tavLst>
                                        <p:tav tm="0">
                                          <p:val>
                                            <p:fltVal val="0"/>
                                          </p:val>
                                        </p:tav>
                                        <p:tav tm="100000">
                                          <p:val>
                                            <p:strVal val="#ppt_h"/>
                                          </p:val>
                                        </p:tav>
                                      </p:tavLst>
                                    </p:anim>
                                    <p:animEffect transition="in" filter="fade">
                                      <p:cBhvr>
                                        <p:cTn id="15" dur="500"/>
                                        <p:tgtEl>
                                          <p:spTgt spid="12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9"/>
                                        </p:tgtEl>
                                        <p:attrNameLst>
                                          <p:attrName>style.visibility</p:attrName>
                                        </p:attrNameLst>
                                      </p:cBhvr>
                                      <p:to>
                                        <p:strVal val="visible"/>
                                      </p:to>
                                    </p:set>
                                    <p:anim calcmode="lin" valueType="num">
                                      <p:cBhvr>
                                        <p:cTn id="19" dur="500" fill="hold"/>
                                        <p:tgtEl>
                                          <p:spTgt spid="129"/>
                                        </p:tgtEl>
                                        <p:attrNameLst>
                                          <p:attrName>ppt_w</p:attrName>
                                        </p:attrNameLst>
                                      </p:cBhvr>
                                      <p:tavLst>
                                        <p:tav tm="0">
                                          <p:val>
                                            <p:fltVal val="0"/>
                                          </p:val>
                                        </p:tav>
                                        <p:tav tm="100000">
                                          <p:val>
                                            <p:strVal val="#ppt_w"/>
                                          </p:val>
                                        </p:tav>
                                      </p:tavLst>
                                    </p:anim>
                                    <p:anim calcmode="lin" valueType="num">
                                      <p:cBhvr>
                                        <p:cTn id="20" dur="500" fill="hold"/>
                                        <p:tgtEl>
                                          <p:spTgt spid="129"/>
                                        </p:tgtEl>
                                        <p:attrNameLst>
                                          <p:attrName>ppt_h</p:attrName>
                                        </p:attrNameLst>
                                      </p:cBhvr>
                                      <p:tavLst>
                                        <p:tav tm="0">
                                          <p:val>
                                            <p:fltVal val="0"/>
                                          </p:val>
                                        </p:tav>
                                        <p:tav tm="100000">
                                          <p:val>
                                            <p:strVal val="#ppt_h"/>
                                          </p:val>
                                        </p:tav>
                                      </p:tavLst>
                                    </p:anim>
                                    <p:animEffect transition="in" filter="fade">
                                      <p:cBhvr>
                                        <p:cTn id="21" dur="500"/>
                                        <p:tgtEl>
                                          <p:spTgt spid="12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3"/>
                                        </p:tgtEl>
                                        <p:attrNameLst>
                                          <p:attrName>style.visibility</p:attrName>
                                        </p:attrNameLst>
                                      </p:cBhvr>
                                      <p:to>
                                        <p:strVal val="visible"/>
                                      </p:to>
                                    </p:set>
                                    <p:anim calcmode="lin" valueType="num">
                                      <p:cBhvr>
                                        <p:cTn id="25" dur="500" fill="hold"/>
                                        <p:tgtEl>
                                          <p:spTgt spid="133"/>
                                        </p:tgtEl>
                                        <p:attrNameLst>
                                          <p:attrName>ppt_w</p:attrName>
                                        </p:attrNameLst>
                                      </p:cBhvr>
                                      <p:tavLst>
                                        <p:tav tm="0">
                                          <p:val>
                                            <p:fltVal val="0"/>
                                          </p:val>
                                        </p:tav>
                                        <p:tav tm="100000">
                                          <p:val>
                                            <p:strVal val="#ppt_w"/>
                                          </p:val>
                                        </p:tav>
                                      </p:tavLst>
                                    </p:anim>
                                    <p:anim calcmode="lin" valueType="num">
                                      <p:cBhvr>
                                        <p:cTn id="26" dur="500" fill="hold"/>
                                        <p:tgtEl>
                                          <p:spTgt spid="133"/>
                                        </p:tgtEl>
                                        <p:attrNameLst>
                                          <p:attrName>ppt_h</p:attrName>
                                        </p:attrNameLst>
                                      </p:cBhvr>
                                      <p:tavLst>
                                        <p:tav tm="0">
                                          <p:val>
                                            <p:fltVal val="0"/>
                                          </p:val>
                                        </p:tav>
                                        <p:tav tm="100000">
                                          <p:val>
                                            <p:strVal val="#ppt_h"/>
                                          </p:val>
                                        </p:tav>
                                      </p:tavLst>
                                    </p:anim>
                                    <p:animEffect transition="in" filter="fade">
                                      <p:cBhvr>
                                        <p:cTn id="27" dur="500"/>
                                        <p:tgtEl>
                                          <p:spTgt spid="13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73"/>
                                        </p:tgtEl>
                                        <p:attrNameLst>
                                          <p:attrName>style.visibility</p:attrName>
                                        </p:attrNameLst>
                                      </p:cBhvr>
                                      <p:to>
                                        <p:strVal val="visible"/>
                                      </p:to>
                                    </p:set>
                                    <p:anim calcmode="lin" valueType="num">
                                      <p:cBhvr>
                                        <p:cTn id="31" dur="500" fill="hold"/>
                                        <p:tgtEl>
                                          <p:spTgt spid="173"/>
                                        </p:tgtEl>
                                        <p:attrNameLst>
                                          <p:attrName>ppt_w</p:attrName>
                                        </p:attrNameLst>
                                      </p:cBhvr>
                                      <p:tavLst>
                                        <p:tav tm="0">
                                          <p:val>
                                            <p:fltVal val="0"/>
                                          </p:val>
                                        </p:tav>
                                        <p:tav tm="100000">
                                          <p:val>
                                            <p:strVal val="#ppt_w"/>
                                          </p:val>
                                        </p:tav>
                                      </p:tavLst>
                                    </p:anim>
                                    <p:anim calcmode="lin" valueType="num">
                                      <p:cBhvr>
                                        <p:cTn id="32" dur="500" fill="hold"/>
                                        <p:tgtEl>
                                          <p:spTgt spid="173"/>
                                        </p:tgtEl>
                                        <p:attrNameLst>
                                          <p:attrName>ppt_h</p:attrName>
                                        </p:attrNameLst>
                                      </p:cBhvr>
                                      <p:tavLst>
                                        <p:tav tm="0">
                                          <p:val>
                                            <p:fltVal val="0"/>
                                          </p:val>
                                        </p:tav>
                                        <p:tav tm="100000">
                                          <p:val>
                                            <p:strVal val="#ppt_h"/>
                                          </p:val>
                                        </p:tav>
                                      </p:tavLst>
                                    </p:anim>
                                    <p:animEffect transition="in" filter="fade">
                                      <p:cBhvr>
                                        <p:cTn id="33" dur="500"/>
                                        <p:tgtEl>
                                          <p:spTgt spid="17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6"/>
                                        </p:tgtEl>
                                        <p:attrNameLst>
                                          <p:attrName>style.visibility</p:attrName>
                                        </p:attrNameLst>
                                      </p:cBhvr>
                                      <p:to>
                                        <p:strVal val="visible"/>
                                      </p:to>
                                    </p:set>
                                    <p:anim calcmode="lin" valueType="num">
                                      <p:cBhvr>
                                        <p:cTn id="37" dur="500" fill="hold"/>
                                        <p:tgtEl>
                                          <p:spTgt spid="176"/>
                                        </p:tgtEl>
                                        <p:attrNameLst>
                                          <p:attrName>ppt_w</p:attrName>
                                        </p:attrNameLst>
                                      </p:cBhvr>
                                      <p:tavLst>
                                        <p:tav tm="0">
                                          <p:val>
                                            <p:fltVal val="0"/>
                                          </p:val>
                                        </p:tav>
                                        <p:tav tm="100000">
                                          <p:val>
                                            <p:strVal val="#ppt_w"/>
                                          </p:val>
                                        </p:tav>
                                      </p:tavLst>
                                    </p:anim>
                                    <p:anim calcmode="lin" valueType="num">
                                      <p:cBhvr>
                                        <p:cTn id="38" dur="500" fill="hold"/>
                                        <p:tgtEl>
                                          <p:spTgt spid="176"/>
                                        </p:tgtEl>
                                        <p:attrNameLst>
                                          <p:attrName>ppt_h</p:attrName>
                                        </p:attrNameLst>
                                      </p:cBhvr>
                                      <p:tavLst>
                                        <p:tav tm="0">
                                          <p:val>
                                            <p:fltVal val="0"/>
                                          </p:val>
                                        </p:tav>
                                        <p:tav tm="100000">
                                          <p:val>
                                            <p:strVal val="#ppt_h"/>
                                          </p:val>
                                        </p:tav>
                                      </p:tavLst>
                                    </p:anim>
                                    <p:animEffect transition="in" filter="fade">
                                      <p:cBhvr>
                                        <p:cTn id="39" dur="500"/>
                                        <p:tgtEl>
                                          <p:spTgt spid="17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79"/>
                                        </p:tgtEl>
                                        <p:attrNameLst>
                                          <p:attrName>style.visibility</p:attrName>
                                        </p:attrNameLst>
                                      </p:cBhvr>
                                      <p:to>
                                        <p:strVal val="visible"/>
                                      </p:to>
                                    </p:set>
                                    <p:anim calcmode="lin" valueType="num">
                                      <p:cBhvr>
                                        <p:cTn id="43" dur="500" fill="hold"/>
                                        <p:tgtEl>
                                          <p:spTgt spid="179"/>
                                        </p:tgtEl>
                                        <p:attrNameLst>
                                          <p:attrName>ppt_w</p:attrName>
                                        </p:attrNameLst>
                                      </p:cBhvr>
                                      <p:tavLst>
                                        <p:tav tm="0">
                                          <p:val>
                                            <p:fltVal val="0"/>
                                          </p:val>
                                        </p:tav>
                                        <p:tav tm="100000">
                                          <p:val>
                                            <p:strVal val="#ppt_w"/>
                                          </p:val>
                                        </p:tav>
                                      </p:tavLst>
                                    </p:anim>
                                    <p:anim calcmode="lin" valueType="num">
                                      <p:cBhvr>
                                        <p:cTn id="44" dur="500" fill="hold"/>
                                        <p:tgtEl>
                                          <p:spTgt spid="179"/>
                                        </p:tgtEl>
                                        <p:attrNameLst>
                                          <p:attrName>ppt_h</p:attrName>
                                        </p:attrNameLst>
                                      </p:cBhvr>
                                      <p:tavLst>
                                        <p:tav tm="0">
                                          <p:val>
                                            <p:fltVal val="0"/>
                                          </p:val>
                                        </p:tav>
                                        <p:tav tm="100000">
                                          <p:val>
                                            <p:strVal val="#ppt_h"/>
                                          </p:val>
                                        </p:tav>
                                      </p:tavLst>
                                    </p:anim>
                                    <p:animEffect transition="in" filter="fade">
                                      <p:cBhvr>
                                        <p:cTn id="45" dur="500"/>
                                        <p:tgtEl>
                                          <p:spTgt spid="17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82"/>
                                        </p:tgtEl>
                                        <p:attrNameLst>
                                          <p:attrName>style.visibility</p:attrName>
                                        </p:attrNameLst>
                                      </p:cBhvr>
                                      <p:to>
                                        <p:strVal val="visible"/>
                                      </p:to>
                                    </p:set>
                                    <p:anim calcmode="lin" valueType="num">
                                      <p:cBhvr>
                                        <p:cTn id="49" dur="500" fill="hold"/>
                                        <p:tgtEl>
                                          <p:spTgt spid="182"/>
                                        </p:tgtEl>
                                        <p:attrNameLst>
                                          <p:attrName>ppt_w</p:attrName>
                                        </p:attrNameLst>
                                      </p:cBhvr>
                                      <p:tavLst>
                                        <p:tav tm="0">
                                          <p:val>
                                            <p:fltVal val="0"/>
                                          </p:val>
                                        </p:tav>
                                        <p:tav tm="100000">
                                          <p:val>
                                            <p:strVal val="#ppt_w"/>
                                          </p:val>
                                        </p:tav>
                                      </p:tavLst>
                                    </p:anim>
                                    <p:anim calcmode="lin" valueType="num">
                                      <p:cBhvr>
                                        <p:cTn id="50" dur="500" fill="hold"/>
                                        <p:tgtEl>
                                          <p:spTgt spid="182"/>
                                        </p:tgtEl>
                                        <p:attrNameLst>
                                          <p:attrName>ppt_h</p:attrName>
                                        </p:attrNameLst>
                                      </p:cBhvr>
                                      <p:tavLst>
                                        <p:tav tm="0">
                                          <p:val>
                                            <p:fltVal val="0"/>
                                          </p:val>
                                        </p:tav>
                                        <p:tav tm="100000">
                                          <p:val>
                                            <p:strVal val="#ppt_h"/>
                                          </p:val>
                                        </p:tav>
                                      </p:tavLst>
                                    </p:anim>
                                    <p:animEffect transition="in" filter="fade">
                                      <p:cBhvr>
                                        <p:cTn id="51" dur="500"/>
                                        <p:tgtEl>
                                          <p:spTgt spid="182"/>
                                        </p:tgtEl>
                                      </p:cBhvr>
                                    </p:animEffect>
                                  </p:childTnLst>
                                </p:cTn>
                              </p:par>
                            </p:childTnLst>
                          </p:cTn>
                        </p:par>
                        <p:par>
                          <p:cTn id="52" fill="hold">
                            <p:stCondLst>
                              <p:cond delay="4000"/>
                            </p:stCondLst>
                            <p:childTnLst>
                              <p:par>
                                <p:cTn id="53" presetID="2" presetClass="entr" presetSubtype="4" fill="hold"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500" fill="hold"/>
                                        <p:tgtEl>
                                          <p:spTgt spid="137"/>
                                        </p:tgtEl>
                                        <p:attrNameLst>
                                          <p:attrName>ppt_x</p:attrName>
                                        </p:attrNameLst>
                                      </p:cBhvr>
                                      <p:tavLst>
                                        <p:tav tm="0">
                                          <p:val>
                                            <p:strVal val="#ppt_x"/>
                                          </p:val>
                                        </p:tav>
                                        <p:tav tm="100000">
                                          <p:val>
                                            <p:strVal val="#ppt_x"/>
                                          </p:val>
                                        </p:tav>
                                      </p:tavLst>
                                    </p:anim>
                                    <p:anim calcmode="lin" valueType="num">
                                      <p:cBhvr additive="base">
                                        <p:cTn id="56" dur="500" fill="hold"/>
                                        <p:tgtEl>
                                          <p:spTgt spid="137"/>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2" presetClass="entr" presetSubtype="4" fill="hold" nodeType="afterEffect">
                                  <p:stCondLst>
                                    <p:cond delay="0"/>
                                  </p:stCondLst>
                                  <p:childTnLst>
                                    <p:set>
                                      <p:cBhvr>
                                        <p:cTn id="59" dur="1" fill="hold">
                                          <p:stCondLst>
                                            <p:cond delay="0"/>
                                          </p:stCondLst>
                                        </p:cTn>
                                        <p:tgtEl>
                                          <p:spTgt spid="143"/>
                                        </p:tgtEl>
                                        <p:attrNameLst>
                                          <p:attrName>style.visibility</p:attrName>
                                        </p:attrNameLst>
                                      </p:cBhvr>
                                      <p:to>
                                        <p:strVal val="visible"/>
                                      </p:to>
                                    </p:set>
                                    <p:anim calcmode="lin" valueType="num">
                                      <p:cBhvr additive="base">
                                        <p:cTn id="60" dur="500" fill="hold"/>
                                        <p:tgtEl>
                                          <p:spTgt spid="143"/>
                                        </p:tgtEl>
                                        <p:attrNameLst>
                                          <p:attrName>ppt_x</p:attrName>
                                        </p:attrNameLst>
                                      </p:cBhvr>
                                      <p:tavLst>
                                        <p:tav tm="0">
                                          <p:val>
                                            <p:strVal val="#ppt_x"/>
                                          </p:val>
                                        </p:tav>
                                        <p:tav tm="100000">
                                          <p:val>
                                            <p:strVal val="#ppt_x"/>
                                          </p:val>
                                        </p:tav>
                                      </p:tavLst>
                                    </p:anim>
                                    <p:anim calcmode="lin" valueType="num">
                                      <p:cBhvr additive="base">
                                        <p:cTn id="61" dur="500" fill="hold"/>
                                        <p:tgtEl>
                                          <p:spTgt spid="143"/>
                                        </p:tgtEl>
                                        <p:attrNameLst>
                                          <p:attrName>ppt_y</p:attrName>
                                        </p:attrNameLst>
                                      </p:cBhvr>
                                      <p:tavLst>
                                        <p:tav tm="0">
                                          <p:val>
                                            <p:strVal val="1+#ppt_h/2"/>
                                          </p:val>
                                        </p:tav>
                                        <p:tav tm="100000">
                                          <p:val>
                                            <p:strVal val="#ppt_y"/>
                                          </p:val>
                                        </p:tav>
                                      </p:tavLst>
                                    </p:anim>
                                  </p:childTnLst>
                                </p:cTn>
                              </p:par>
                            </p:childTnLst>
                          </p:cTn>
                        </p:par>
                        <p:par>
                          <p:cTn id="62" fill="hold">
                            <p:stCondLst>
                              <p:cond delay="5000"/>
                            </p:stCondLst>
                            <p:childTnLst>
                              <p:par>
                                <p:cTn id="63" presetID="2" presetClass="entr" presetSubtype="4" fill="hold" nodeType="afterEffect">
                                  <p:stCondLst>
                                    <p:cond delay="0"/>
                                  </p:stCondLst>
                                  <p:childTnLst>
                                    <p:set>
                                      <p:cBhvr>
                                        <p:cTn id="64" dur="1" fill="hold">
                                          <p:stCondLst>
                                            <p:cond delay="0"/>
                                          </p:stCondLst>
                                        </p:cTn>
                                        <p:tgtEl>
                                          <p:spTgt spid="149"/>
                                        </p:tgtEl>
                                        <p:attrNameLst>
                                          <p:attrName>style.visibility</p:attrName>
                                        </p:attrNameLst>
                                      </p:cBhvr>
                                      <p:to>
                                        <p:strVal val="visible"/>
                                      </p:to>
                                    </p:set>
                                    <p:anim calcmode="lin" valueType="num">
                                      <p:cBhvr additive="base">
                                        <p:cTn id="65" dur="500" fill="hold"/>
                                        <p:tgtEl>
                                          <p:spTgt spid="149"/>
                                        </p:tgtEl>
                                        <p:attrNameLst>
                                          <p:attrName>ppt_x</p:attrName>
                                        </p:attrNameLst>
                                      </p:cBhvr>
                                      <p:tavLst>
                                        <p:tav tm="0">
                                          <p:val>
                                            <p:strVal val="#ppt_x"/>
                                          </p:val>
                                        </p:tav>
                                        <p:tav tm="100000">
                                          <p:val>
                                            <p:strVal val="#ppt_x"/>
                                          </p:val>
                                        </p:tav>
                                      </p:tavLst>
                                    </p:anim>
                                    <p:anim calcmode="lin" valueType="num">
                                      <p:cBhvr additive="base">
                                        <p:cTn id="66" dur="500" fill="hold"/>
                                        <p:tgtEl>
                                          <p:spTgt spid="149"/>
                                        </p:tgtEl>
                                        <p:attrNameLst>
                                          <p:attrName>ppt_y</p:attrName>
                                        </p:attrNameLst>
                                      </p:cBhvr>
                                      <p:tavLst>
                                        <p:tav tm="0">
                                          <p:val>
                                            <p:strVal val="1+#ppt_h/2"/>
                                          </p:val>
                                        </p:tav>
                                        <p:tav tm="100000">
                                          <p:val>
                                            <p:strVal val="#ppt_y"/>
                                          </p:val>
                                        </p:tav>
                                      </p:tavLst>
                                    </p:anim>
                                  </p:childTnLst>
                                </p:cTn>
                              </p:par>
                            </p:childTnLst>
                          </p:cTn>
                        </p:par>
                        <p:par>
                          <p:cTn id="67" fill="hold">
                            <p:stCondLst>
                              <p:cond delay="5500"/>
                            </p:stCondLst>
                            <p:childTnLst>
                              <p:par>
                                <p:cTn id="68" presetID="2" presetClass="entr" presetSubtype="4" fill="hold" nodeType="afterEffect">
                                  <p:stCondLst>
                                    <p:cond delay="0"/>
                                  </p:stCondLst>
                                  <p:childTnLst>
                                    <p:set>
                                      <p:cBhvr>
                                        <p:cTn id="69" dur="1" fill="hold">
                                          <p:stCondLst>
                                            <p:cond delay="0"/>
                                          </p:stCondLst>
                                        </p:cTn>
                                        <p:tgtEl>
                                          <p:spTgt spid="155"/>
                                        </p:tgtEl>
                                        <p:attrNameLst>
                                          <p:attrName>style.visibility</p:attrName>
                                        </p:attrNameLst>
                                      </p:cBhvr>
                                      <p:to>
                                        <p:strVal val="visible"/>
                                      </p:to>
                                    </p:set>
                                    <p:anim calcmode="lin" valueType="num">
                                      <p:cBhvr additive="base">
                                        <p:cTn id="70" dur="500" fill="hold"/>
                                        <p:tgtEl>
                                          <p:spTgt spid="155"/>
                                        </p:tgtEl>
                                        <p:attrNameLst>
                                          <p:attrName>ppt_x</p:attrName>
                                        </p:attrNameLst>
                                      </p:cBhvr>
                                      <p:tavLst>
                                        <p:tav tm="0">
                                          <p:val>
                                            <p:strVal val="#ppt_x"/>
                                          </p:val>
                                        </p:tav>
                                        <p:tav tm="100000">
                                          <p:val>
                                            <p:strVal val="#ppt_x"/>
                                          </p:val>
                                        </p:tav>
                                      </p:tavLst>
                                    </p:anim>
                                    <p:anim calcmode="lin" valueType="num">
                                      <p:cBhvr additive="base">
                                        <p:cTn id="71" dur="500" fill="hold"/>
                                        <p:tgtEl>
                                          <p:spTgt spid="1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p:bldP spid="176" grpId="0"/>
      <p:bldP spid="179" grpId="0"/>
      <p:bldP spid="18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 name="组合 5"/>
          <p:cNvGrpSpPr/>
          <p:nvPr/>
        </p:nvGrpSpPr>
        <p:grpSpPr>
          <a:xfrm>
            <a:off x="1235965" y="2472517"/>
            <a:ext cx="684625" cy="790768"/>
            <a:chOff x="1235965" y="2472517"/>
            <a:chExt cx="684625" cy="790768"/>
          </a:xfrm>
        </p:grpSpPr>
        <p:grpSp>
          <p:nvGrpSpPr>
            <p:cNvPr id="7" name="组合 6"/>
            <p:cNvGrpSpPr/>
            <p:nvPr/>
          </p:nvGrpSpPr>
          <p:grpSpPr>
            <a:xfrm>
              <a:off x="1235965" y="2472517"/>
              <a:ext cx="684625" cy="790768"/>
              <a:chOff x="2744871" y="3116805"/>
              <a:chExt cx="719580" cy="811898"/>
            </a:xfrm>
          </p:grpSpPr>
          <p:sp>
            <p:nvSpPr>
              <p:cNvPr id="9"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0"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8" name="文本框 7"/>
            <p:cNvSpPr txBox="1"/>
            <p:nvPr/>
          </p:nvSpPr>
          <p:spPr>
            <a:xfrm>
              <a:off x="1330253" y="2519325"/>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2</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11" name="组合 10"/>
          <p:cNvGrpSpPr/>
          <p:nvPr/>
        </p:nvGrpSpPr>
        <p:grpSpPr>
          <a:xfrm>
            <a:off x="4126706" y="1770364"/>
            <a:ext cx="1071839" cy="276999"/>
            <a:chOff x="4069556" y="1770364"/>
            <a:chExt cx="1071839" cy="276999"/>
          </a:xfrm>
        </p:grpSpPr>
        <p:sp>
          <p:nvSpPr>
            <p:cNvPr id="12" name="矩形 11"/>
            <p:cNvSpPr/>
            <p:nvPr/>
          </p:nvSpPr>
          <p:spPr>
            <a:xfrm>
              <a:off x="4069556" y="1778408"/>
              <a:ext cx="1071839" cy="255179"/>
            </a:xfrm>
            <a:prstGeom prst="rect">
              <a:avLst/>
            </a:prstGeom>
            <a:noFill/>
            <a:ln w="5080">
              <a:solidFill>
                <a:schemeClr val="bg1"/>
              </a:solidFill>
              <a:prstDash val="dash"/>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2"/>
            <p:cNvSpPr txBox="1"/>
            <p:nvPr/>
          </p:nvSpPr>
          <p:spPr>
            <a:xfrm>
              <a:off x="4132428" y="1770364"/>
              <a:ext cx="792205" cy="276999"/>
            </a:xfrm>
            <a:prstGeom prst="rect">
              <a:avLst/>
            </a:prstGeom>
            <a:noFill/>
          </p:spPr>
          <p:txBody>
            <a:bodyPr wrap="none" rtlCol="0">
              <a:spAutoFit/>
            </a:bodyPr>
            <a:lstStyle/>
            <a:p>
              <a:r>
                <a:rPr lang="zh-CN" altLang="en-US" sz="1200" dirty="0">
                  <a:solidFill>
                    <a:schemeClr val="bg1"/>
                  </a:solidFill>
                </a:rPr>
                <a:t>优</a:t>
              </a:r>
              <a:r>
                <a:rPr lang="zh-CN" altLang="en-US" sz="1200" dirty="0" smtClean="0">
                  <a:solidFill>
                    <a:schemeClr val="bg1"/>
                  </a:solidFill>
                </a:rPr>
                <a:t>品</a:t>
              </a:r>
              <a:r>
                <a:rPr lang="en-US" altLang="zh-CN" sz="1200" dirty="0" smtClean="0">
                  <a:solidFill>
                    <a:schemeClr val="bg1"/>
                  </a:solidFill>
                </a:rPr>
                <a:t>PPT</a:t>
              </a:r>
              <a:endParaRPr lang="zh-CN" altLang="en-US" sz="1200" dirty="0">
                <a:solidFill>
                  <a:schemeClr val="bg1"/>
                </a:solidFill>
              </a:endParaRPr>
            </a:p>
          </p:txBody>
        </p:sp>
      </p:grpSp>
      <p:grpSp>
        <p:nvGrpSpPr>
          <p:cNvPr id="14" name="组合 13"/>
          <p:cNvGrpSpPr/>
          <p:nvPr/>
        </p:nvGrpSpPr>
        <p:grpSpPr>
          <a:xfrm>
            <a:off x="3760794" y="2422540"/>
            <a:ext cx="5383206" cy="220648"/>
            <a:chOff x="3760794" y="2422540"/>
            <a:chExt cx="5383206" cy="220648"/>
          </a:xfrm>
        </p:grpSpPr>
        <p:cxnSp>
          <p:nvCxnSpPr>
            <p:cNvPr id="15" name="直接连接符 14"/>
            <p:cNvCxnSpPr>
              <a:stCxn id="38" idx="7"/>
            </p:cNvCxnSpPr>
            <p:nvPr/>
          </p:nvCxnSpPr>
          <p:spPr>
            <a:xfrm>
              <a:off x="3760794" y="2422540"/>
              <a:ext cx="163506" cy="220648"/>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 name="Freeform 5"/>
          <p:cNvSpPr>
            <a:spLocks/>
          </p:cNvSpPr>
          <p:nvPr/>
        </p:nvSpPr>
        <p:spPr bwMode="auto">
          <a:xfrm rot="5400000">
            <a:off x="7565447" y="2011438"/>
            <a:ext cx="187550" cy="16237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19050">
            <a:no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nvGrpSpPr>
          <p:cNvPr id="20" name="组合 19"/>
          <p:cNvGrpSpPr/>
          <p:nvPr/>
        </p:nvGrpSpPr>
        <p:grpSpPr>
          <a:xfrm>
            <a:off x="916846" y="3123606"/>
            <a:ext cx="282820" cy="1990537"/>
            <a:chOff x="916846" y="3123606"/>
            <a:chExt cx="282820" cy="1990537"/>
          </a:xfrm>
        </p:grpSpPr>
        <p:cxnSp>
          <p:nvCxnSpPr>
            <p:cNvPr id="21" name="直接连接符 20"/>
            <p:cNvCxnSpPr/>
            <p:nvPr/>
          </p:nvCxnSpPr>
          <p:spPr>
            <a:xfrm flipH="1">
              <a:off x="916846" y="3123606"/>
              <a:ext cx="282820" cy="42675"/>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18155" y="3166281"/>
              <a:ext cx="0" cy="838729"/>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5400000">
              <a:off x="541128" y="4451095"/>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5400000">
              <a:off x="820648" y="5016636"/>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矩形 17"/>
          <p:cNvSpPr>
            <a:spLocks noChangeArrowheads="1"/>
          </p:cNvSpPr>
          <p:nvPr/>
        </p:nvSpPr>
        <p:spPr bwMode="auto">
          <a:xfrm>
            <a:off x="3981451" y="2097827"/>
            <a:ext cx="37252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900" b="1" dirty="0">
                <a:solidFill>
                  <a:schemeClr val="bg1"/>
                </a:solidFill>
                <a:latin typeface="微软雅黑" panose="020B0503020204020204" pitchFamily="34" charset="-122"/>
                <a:ea typeface="微软雅黑" panose="020B0503020204020204" pitchFamily="34" charset="-122"/>
              </a:rPr>
              <a:t>BUSINESS POWER</a:t>
            </a:r>
            <a:endParaRPr lang="zh-CN" altLang="en-US" sz="29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4045741" y="2695789"/>
            <a:ext cx="3889027" cy="330860"/>
          </a:xfrm>
          <a:prstGeom prst="rect">
            <a:avLst/>
          </a:prstGeom>
        </p:spPr>
        <p:txBody>
          <a:bodyPr wrap="square" lIns="68580" tIns="34290" rIns="68580" bIns="34290">
            <a:spAutoFit/>
          </a:bodyPr>
          <a:lstStyle/>
          <a:p>
            <a:pPr algn="just"/>
            <a:r>
              <a:rPr lang="en-US" altLang="zh-CN" sz="85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In Their</a:t>
            </a:r>
          </a:p>
        </p:txBody>
      </p:sp>
      <p:grpSp>
        <p:nvGrpSpPr>
          <p:cNvPr id="30" name="组合 29"/>
          <p:cNvGrpSpPr/>
          <p:nvPr/>
        </p:nvGrpSpPr>
        <p:grpSpPr>
          <a:xfrm>
            <a:off x="1974519" y="2472517"/>
            <a:ext cx="684625" cy="790768"/>
            <a:chOff x="1974519" y="2472517"/>
            <a:chExt cx="684625" cy="790768"/>
          </a:xfrm>
        </p:grpSpPr>
        <p:grpSp>
          <p:nvGrpSpPr>
            <p:cNvPr id="31" name="组合 30"/>
            <p:cNvGrpSpPr/>
            <p:nvPr/>
          </p:nvGrpSpPr>
          <p:grpSpPr>
            <a:xfrm>
              <a:off x="1974519" y="2472517"/>
              <a:ext cx="684625" cy="790768"/>
              <a:chOff x="2744871" y="3116805"/>
              <a:chExt cx="719580" cy="811898"/>
            </a:xfrm>
          </p:grpSpPr>
          <p:sp>
            <p:nvSpPr>
              <p:cNvPr id="33"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4"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32" name="文本框 31"/>
            <p:cNvSpPr txBox="1"/>
            <p:nvPr/>
          </p:nvSpPr>
          <p:spPr>
            <a:xfrm>
              <a:off x="2064899" y="2519325"/>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0</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35" name="组合 34"/>
          <p:cNvGrpSpPr/>
          <p:nvPr/>
        </p:nvGrpSpPr>
        <p:grpSpPr>
          <a:xfrm>
            <a:off x="3111018" y="1804302"/>
            <a:ext cx="684625" cy="790768"/>
            <a:chOff x="3111018" y="1804302"/>
            <a:chExt cx="684625" cy="790768"/>
          </a:xfrm>
        </p:grpSpPr>
        <p:grpSp>
          <p:nvGrpSpPr>
            <p:cNvPr id="36" name="组合 35"/>
            <p:cNvGrpSpPr/>
            <p:nvPr/>
          </p:nvGrpSpPr>
          <p:grpSpPr>
            <a:xfrm>
              <a:off x="3111018" y="1804302"/>
              <a:ext cx="684625" cy="790768"/>
              <a:chOff x="2744871" y="3116805"/>
              <a:chExt cx="719580" cy="811898"/>
            </a:xfrm>
          </p:grpSpPr>
          <p:sp>
            <p:nvSpPr>
              <p:cNvPr id="38"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9"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37" name="文本框 36"/>
            <p:cNvSpPr txBox="1"/>
            <p:nvPr/>
          </p:nvSpPr>
          <p:spPr>
            <a:xfrm>
              <a:off x="3189674" y="1851110"/>
              <a:ext cx="486030"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7</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40" name="组合 39"/>
          <p:cNvGrpSpPr/>
          <p:nvPr/>
        </p:nvGrpSpPr>
        <p:grpSpPr>
          <a:xfrm>
            <a:off x="2372464" y="1804302"/>
            <a:ext cx="684625" cy="790768"/>
            <a:chOff x="2372464" y="1804302"/>
            <a:chExt cx="684625" cy="790768"/>
          </a:xfrm>
        </p:grpSpPr>
        <p:grpSp>
          <p:nvGrpSpPr>
            <p:cNvPr id="41" name="组合 40"/>
            <p:cNvGrpSpPr/>
            <p:nvPr/>
          </p:nvGrpSpPr>
          <p:grpSpPr>
            <a:xfrm>
              <a:off x="2372464" y="1804302"/>
              <a:ext cx="684625" cy="790768"/>
              <a:chOff x="2744871" y="3116805"/>
              <a:chExt cx="719580" cy="811898"/>
            </a:xfrm>
          </p:grpSpPr>
          <p:sp>
            <p:nvSpPr>
              <p:cNvPr id="43"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44"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42" name="文本框 41"/>
            <p:cNvSpPr txBox="1"/>
            <p:nvPr/>
          </p:nvSpPr>
          <p:spPr>
            <a:xfrm>
              <a:off x="2470660" y="1851110"/>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1</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3" name="组合 2"/>
          <p:cNvGrpSpPr/>
          <p:nvPr/>
        </p:nvGrpSpPr>
        <p:grpSpPr>
          <a:xfrm>
            <a:off x="2741848" y="1126944"/>
            <a:ext cx="868418" cy="790768"/>
            <a:chOff x="2741848" y="1126944"/>
            <a:chExt cx="868418" cy="790768"/>
          </a:xfrm>
        </p:grpSpPr>
        <p:sp>
          <p:nvSpPr>
            <p:cNvPr id="28" name="Freeform 5"/>
            <p:cNvSpPr>
              <a:spLocks/>
            </p:cNvSpPr>
            <p:nvPr/>
          </p:nvSpPr>
          <p:spPr bwMode="auto">
            <a:xfrm rot="5400000">
              <a:off x="2688777" y="1180015"/>
              <a:ext cx="790768" cy="68462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2"/>
                </a:gs>
                <a:gs pos="100000">
                  <a:schemeClr val="tx2"/>
                </a:gs>
              </a:gsLst>
              <a:lin ang="6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 name="文本框 1"/>
            <p:cNvSpPr txBox="1"/>
            <p:nvPr/>
          </p:nvSpPr>
          <p:spPr>
            <a:xfrm>
              <a:off x="2769081" y="1368438"/>
              <a:ext cx="841185" cy="307777"/>
            </a:xfrm>
            <a:prstGeom prst="rect">
              <a:avLst/>
            </a:prstGeom>
            <a:noFill/>
          </p:spPr>
          <p:txBody>
            <a:bodyPr wrap="square" rtlCol="0">
              <a:spAutoFit/>
            </a:bodyPr>
            <a:lstStyle/>
            <a:p>
              <a:r>
                <a:rPr lang="en-US" altLang="zh-CN">
                  <a:solidFill>
                    <a:schemeClr val="bg1"/>
                  </a:solidFill>
                </a:rPr>
                <a:t>LOGO</a:t>
              </a:r>
              <a:endParaRPr lang="zh-CN" altLang="en-US">
                <a:solidFill>
                  <a:schemeClr val="bg1"/>
                </a:solidFill>
              </a:endParaRPr>
            </a:p>
          </p:txBody>
        </p:sp>
      </p:grpSp>
    </p:spTree>
    <p:extLst>
      <p:ext uri="{BB962C8B-B14F-4D97-AF65-F5344CB8AC3E}">
        <p14:creationId xmlns:p14="http://schemas.microsoft.com/office/powerpoint/2010/main" val="223807359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3000"/>
                            </p:stCondLst>
                            <p:childTnLst>
                              <p:par>
                                <p:cTn id="37" presetID="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 presetClass="entr" presetSubtype="2"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2"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1+#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Effect transition="in" filter="fade">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5" grpId="0"/>
      <p:bldP spid="2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66039503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自定义 3366">
      <a:dk1>
        <a:srgbClr val="080808"/>
      </a:dk1>
      <a:lt1>
        <a:sysClr val="window" lastClr="FFFFFF"/>
      </a:lt1>
      <a:dk2>
        <a:srgbClr val="BD0000"/>
      </a:dk2>
      <a:lt2>
        <a:srgbClr val="9E0000"/>
      </a:lt2>
      <a:accent1>
        <a:srgbClr val="080808"/>
      </a:accent1>
      <a:accent2>
        <a:srgbClr val="080808"/>
      </a:accent2>
      <a:accent3>
        <a:srgbClr val="080808"/>
      </a:accent3>
      <a:accent4>
        <a:srgbClr val="080808"/>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gs>
            <a:gs pos="100000">
              <a:srgbClr val="DDDEDD"/>
            </a:gs>
          </a:gsLst>
          <a:lin ang="6000000" scaled="0"/>
          <a:tileRect/>
        </a:gradFill>
        <a:ln w="28575">
          <a:solidFill>
            <a:schemeClr val="bg1"/>
          </a:solidFill>
        </a:ln>
        <a:effectLst>
          <a:outerShdw blurRad="279400" dist="254000" dir="8100000" algn="tr"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1004</TotalTime>
  <Words>5847</Words>
  <Application>Microsoft Office PowerPoint</Application>
  <PresentationFormat>全屏显示(16:9)</PresentationFormat>
  <Paragraphs>586</Paragraphs>
  <Slides>43</Slides>
  <Notes>43</Notes>
  <HiddenSlides>0</HiddenSlides>
  <MMClips>1</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43</vt:i4>
      </vt:variant>
    </vt:vector>
  </HeadingPairs>
  <TitlesOfParts>
    <vt:vector size="63" baseType="lpstr">
      <vt:lpstr>Arial Unicode MS</vt:lpstr>
      <vt:lpstr>Gill Sans</vt:lpstr>
      <vt:lpstr>Meiryo</vt:lpstr>
      <vt:lpstr>Source Han Sans ExtraLight</vt:lpstr>
      <vt:lpstr>Source Sans Pro</vt:lpstr>
      <vt:lpstr>方正兰亭黑_GBK</vt:lpstr>
      <vt:lpstr>华文黑体</vt:lpstr>
      <vt:lpstr>时尚中黑简体</vt:lpstr>
      <vt:lpstr>宋体</vt:lpstr>
      <vt:lpstr>微软雅黑</vt:lpstr>
      <vt:lpstr>Arial</vt:lpstr>
      <vt:lpstr>Arial Black</vt:lpstr>
      <vt:lpstr>Bebas</vt:lpstr>
      <vt:lpstr>Calibri</vt:lpstr>
      <vt:lpstr>Calibri Light</vt:lpstr>
      <vt:lpstr>Impact</vt:lpstr>
      <vt:lpstr>Iskoola Pota</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ypppt</cp:lastModifiedBy>
  <cp:revision>363</cp:revision>
  <dcterms:created xsi:type="dcterms:W3CDTF">2014-07-15T12:53:52Z</dcterms:created>
  <dcterms:modified xsi:type="dcterms:W3CDTF">2017-01-24T01:10:51Z</dcterms:modified>
</cp:coreProperties>
</file>