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0"/>
  </p:notesMasterIdLst>
  <p:sldIdLst>
    <p:sldId id="256" r:id="rId3"/>
    <p:sldId id="257" r:id="rId4"/>
    <p:sldId id="258" r:id="rId5"/>
    <p:sldId id="259" r:id="rId6"/>
    <p:sldId id="261" r:id="rId7"/>
    <p:sldId id="271" r:id="rId8"/>
    <p:sldId id="262" r:id="rId9"/>
    <p:sldId id="263" r:id="rId10"/>
    <p:sldId id="260" r:id="rId11"/>
    <p:sldId id="264" r:id="rId12"/>
    <p:sldId id="268" r:id="rId13"/>
    <p:sldId id="272" r:id="rId14"/>
    <p:sldId id="265" r:id="rId15"/>
    <p:sldId id="273" r:id="rId16"/>
    <p:sldId id="266" r:id="rId17"/>
    <p:sldId id="270" r:id="rId18"/>
    <p:sldId id="274" r:id="rId1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386" userDrawn="1">
          <p15:clr>
            <a:srgbClr val="A4A3A4"/>
          </p15:clr>
        </p15:guide>
        <p15:guide id="3" pos="3840" userDrawn="1">
          <p15:clr>
            <a:srgbClr val="A4A3A4"/>
          </p15:clr>
        </p15:guide>
        <p15:guide id="4" pos="4294" userDrawn="1">
          <p15:clr>
            <a:srgbClr val="A4A3A4"/>
          </p15:clr>
        </p15:guide>
        <p15:guide id="5" pos="699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E8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84" d="100"/>
          <a:sy n="84" d="100"/>
        </p:scale>
        <p:origin x="378" y="84"/>
      </p:cViewPr>
      <p:guideLst>
        <p:guide orient="horz" pos="2160"/>
        <p:guide pos="3386"/>
        <p:guide pos="3840"/>
        <p:guide pos="4294"/>
        <p:guide pos="699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111111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222222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333333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4444444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5555555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6666666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77777777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38100" cap="flat" cmpd="dbl" algn="ctr">
              <a:solidFill>
                <a:schemeClr val="bg2">
                  <a:lumMod val="50000"/>
                </a:schemeClr>
              </a:solidFill>
              <a:miter lim="800000"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38100" cap="flat" cmpd="dbl" algn="ctr">
              <a:solidFill>
                <a:schemeClr val="bg2">
                  <a:lumMod val="90000"/>
                </a:schemeClr>
              </a:solidFill>
              <a:miter lim="800000"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ln w="38100" cap="flat" cmpd="dbl" algn="ctr">
              <a:solidFill>
                <a:schemeClr val="bg2">
                  <a:lumMod val="75000"/>
                </a:schemeClr>
              </a:solidFill>
              <a:miter lim="800000"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5632688"/>
        <c:axId val="255633248"/>
      </c:lineChart>
      <c:catAx>
        <c:axId val="25563268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  <a:alpha val="32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3175" cap="flat" cmpd="sng" algn="ctr">
            <a:solidFill>
              <a:schemeClr val="tx1">
                <a:lumMod val="15000"/>
                <a:lumOff val="85000"/>
              </a:schemeClr>
            </a:solidFill>
            <a:round/>
            <a:tailEnd type="none" w="med" len="lg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55633248"/>
        <c:crosses val="autoZero"/>
        <c:auto val="1"/>
        <c:lblAlgn val="ctr"/>
        <c:lblOffset val="100"/>
        <c:noMultiLvlLbl val="0"/>
      </c:catAx>
      <c:valAx>
        <c:axId val="255633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  <a:alpha val="32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3175" cap="flat" cmpd="sng" algn="ctr">
            <a:solidFill>
              <a:schemeClr val="tx1">
                <a:lumMod val="15000"/>
                <a:lumOff val="85000"/>
              </a:schemeClr>
            </a:solidFill>
            <a:round/>
            <a:tailEnd type="none" w="med" len="lg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556326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spPr>
            <a:solidFill>
              <a:srgbClr val="6699A1"/>
            </a:solidFill>
          </c:spPr>
          <c:dPt>
            <c:idx val="0"/>
            <c:bubble3D val="0"/>
            <c:spPr>
              <a:solidFill>
                <a:schemeClr val="bg2">
                  <a:lumMod val="75000"/>
                </a:schemeClr>
              </a:solidFill>
              <a:ln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42E8CE"/>
              </a:solidFill>
              <a:ln>
                <a:noFill/>
              </a:ln>
              <a:effectLst/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bg2">
                  <a:lumMod val="75000"/>
                </a:schemeClr>
              </a:solidFill>
              <a:ln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42E8CE"/>
              </a:solidFill>
              <a:ln>
                <a:noFill/>
              </a:ln>
              <a:effectLst/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50</c:v>
                </c:pt>
                <c:pt idx="1">
                  <c:v>50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spPr>
            <a:solidFill>
              <a:srgbClr val="A5DEE4"/>
            </a:solidFill>
          </c:spPr>
          <c:dPt>
            <c:idx val="0"/>
            <c:bubble3D val="0"/>
            <c:spPr>
              <a:solidFill>
                <a:schemeClr val="bg2">
                  <a:lumMod val="75000"/>
                </a:schemeClr>
              </a:solidFill>
              <a:ln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42E8CE"/>
              </a:solidFill>
              <a:ln>
                <a:noFill/>
              </a:ln>
              <a:effectLst/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spPr>
            <a:solidFill>
              <a:srgbClr val="6699A1"/>
            </a:solidFill>
          </c:spPr>
          <c:dPt>
            <c:idx val="0"/>
            <c:bubble3D val="0"/>
            <c:spPr>
              <a:solidFill>
                <a:schemeClr val="bg2">
                  <a:lumMod val="75000"/>
                </a:schemeClr>
              </a:solidFill>
              <a:ln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42E8CE"/>
              </a:solidFill>
              <a:ln>
                <a:noFill/>
              </a:ln>
              <a:effectLst/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bg2">
                  <a:lumMod val="75000"/>
                </a:schemeClr>
              </a:solidFill>
              <a:ln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42E8CE"/>
              </a:solidFill>
              <a:ln>
                <a:noFill/>
              </a:ln>
              <a:effectLst/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50</c:v>
                </c:pt>
                <c:pt idx="1">
                  <c:v>50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spPr>
            <a:solidFill>
              <a:srgbClr val="A5DEE4"/>
            </a:solidFill>
          </c:spPr>
          <c:dPt>
            <c:idx val="0"/>
            <c:bubble3D val="0"/>
            <c:spPr>
              <a:solidFill>
                <a:schemeClr val="bg2">
                  <a:lumMod val="75000"/>
                </a:schemeClr>
              </a:solidFill>
              <a:ln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42E8CE"/>
              </a:solidFill>
              <a:ln>
                <a:noFill/>
              </a:ln>
              <a:effectLst/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3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3175" cap="flat" cmpd="sng" algn="ctr">
        <a:solidFill>
          <a:schemeClr val="tx1">
            <a:lumMod val="15000"/>
            <a:lumOff val="85000"/>
          </a:schemeClr>
        </a:solidFill>
        <a:round/>
        <a:tailEnd type="none" w="med" len="lg"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38100" cap="flat" cmpd="dbl" algn="ctr">
        <a:solidFill>
          <a:schemeClr val="phClr"/>
        </a:solidFill>
        <a:miter lim="800000"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 cap="flat" cmpd="sng" algn="ctr">
        <a:solidFill>
          <a:schemeClr val="lt1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tx1"/>
    </cs:fontRef>
    <cs:spPr>
      <a:ln w="9525">
        <a:solidFill>
          <a:schemeClr val="tx1">
            <a:lumMod val="65000"/>
            <a:lumOff val="35000"/>
          </a:schemeClr>
        </a:solidFill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  <a:alpha val="32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tx1">
            <a:lumMod val="5000"/>
            <a:lumOff val="95000"/>
            <a:alpha val="32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tx1"/>
        </a:solidFill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/>
    </cs:fontRef>
    <cs:spPr>
      <a:ln w="3175" cap="flat" cmpd="sng" algn="ctr">
        <a:solidFill>
          <a:schemeClr val="tx1">
            <a:lumMod val="15000"/>
            <a:lumOff val="85000"/>
          </a:schemeClr>
        </a:solidFill>
        <a:round/>
        <a:tailEnd type="none" w="med" len="lg"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>
        <a:solidFill>
          <a:schemeClr val="tx1">
            <a:lumMod val="35000"/>
            <a:lumOff val="65000"/>
          </a:schemeClr>
        </a:solidFill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2700" cap="rnd"/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3175" cap="flat" cmpd="sng" algn="ctr">
        <a:solidFill>
          <a:schemeClr val="tx1">
            <a:lumMod val="15000"/>
            <a:lumOff val="85000"/>
          </a:schemeClr>
        </a:solidFill>
        <a:round/>
        <a:tailEnd type="none" w="med" len="lg"/>
      </a:ln>
    </cs:spPr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3082E6-DC43-477D-88D0-057B52E28271}" type="datetimeFigureOut">
              <a:rPr lang="zh-CN" altLang="en-US" smtClean="0"/>
              <a:t>2017/2/21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105B57-AC97-423B-B243-283EEFDA9C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90204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105B57-AC97-423B-B243-283EEFDA9C70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76706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881853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4EA90-82C3-44DB-BF90-4715BF3C80A2}" type="datetimeFigureOut">
              <a:rPr lang="zh-CN" altLang="en-US" smtClean="0"/>
              <a:t>2017/2/21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5AEEF-0CAF-418D-B607-A44C6C9A8A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82732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4EA90-82C3-44DB-BF90-4715BF3C80A2}" type="datetimeFigureOut">
              <a:rPr lang="zh-CN" altLang="en-US" smtClean="0"/>
              <a:t>2017/2/21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5AEEF-0CAF-418D-B607-A44C6C9A8A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93008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4EA90-82C3-44DB-BF90-4715BF3C80A2}" type="datetimeFigureOut">
              <a:rPr lang="zh-CN" altLang="en-US" smtClean="0"/>
              <a:t>2017/2/21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5AEEF-0CAF-418D-B607-A44C6C9A8A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46394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4EA90-82C3-44DB-BF90-4715BF3C80A2}" type="datetimeFigureOut">
              <a:rPr lang="zh-CN" altLang="en-US" smtClean="0"/>
              <a:t>2017/2/21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5AEEF-0CAF-418D-B607-A44C6C9A8A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8058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4EA90-82C3-44DB-BF90-4715BF3C80A2}" type="datetimeFigureOut">
              <a:rPr lang="zh-CN" altLang="en-US" smtClean="0"/>
              <a:t>2017/2/21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5AEEF-0CAF-418D-B607-A44C6C9A8A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0004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4EA90-82C3-44DB-BF90-4715BF3C80A2}" type="datetimeFigureOut">
              <a:rPr lang="zh-CN" altLang="en-US" smtClean="0"/>
              <a:t>2017/2/21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5AEEF-0CAF-418D-B607-A44C6C9A8A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32528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4EA90-82C3-44DB-BF90-4715BF3C80A2}" type="datetimeFigureOut">
              <a:rPr lang="zh-CN" altLang="en-US" smtClean="0"/>
              <a:t>2017/2/21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5AEEF-0CAF-418D-B607-A44C6C9A8A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71318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4EA90-82C3-44DB-BF90-4715BF3C80A2}" type="datetimeFigureOut">
              <a:rPr lang="zh-CN" altLang="en-US" smtClean="0"/>
              <a:t>2017/2/21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5AEEF-0CAF-418D-B607-A44C6C9A8A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98974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4EA90-82C3-44DB-BF90-4715BF3C80A2}" type="datetimeFigureOut">
              <a:rPr lang="zh-CN" altLang="en-US" smtClean="0"/>
              <a:t>2017/2/21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5AEEF-0CAF-418D-B607-A44C6C9A8A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63988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4EA90-82C3-44DB-BF90-4715BF3C80A2}" type="datetimeFigureOut">
              <a:rPr lang="zh-CN" altLang="en-US" smtClean="0"/>
              <a:t>2017/2/21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5AEEF-0CAF-418D-B607-A44C6C9A8A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84537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4EA90-82C3-44DB-BF90-4715BF3C80A2}" type="datetimeFigureOut">
              <a:rPr lang="zh-CN" altLang="en-US" smtClean="0"/>
              <a:t>2017/2/21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5AEEF-0CAF-418D-B607-A44C6C9A8A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57339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83207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19799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46260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03616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64587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91675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23557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18166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2428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12293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01252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34EA90-82C3-44DB-BF90-4715BF3C80A2}" type="datetimeFigureOut">
              <a:rPr lang="zh-CN" altLang="en-US" smtClean="0"/>
              <a:t>2017/2/21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E5AEEF-0CAF-418D-B607-A44C6C9A8A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8976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6480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2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microsoft.com/office/2007/relationships/hdphoto" Target="../media/hdphoto4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Relationship Id="rId9" Type="http://schemas.openxmlformats.org/officeDocument/2006/relationships/image" Target="../media/image4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Relationship Id="rId6" Type="http://schemas.microsoft.com/office/2007/relationships/hdphoto" Target="../media/hdphoto5.wdp"/><Relationship Id="rId5" Type="http://schemas.openxmlformats.org/officeDocument/2006/relationships/image" Target="../media/image44.png"/><Relationship Id="rId4" Type="http://schemas.openxmlformats.org/officeDocument/2006/relationships/image" Target="../media/image43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内容占位符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6" y="1303"/>
            <a:ext cx="12186170" cy="6873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315357"/>
            <a:ext cx="9144000" cy="4227285"/>
          </a:xfrm>
        </p:spPr>
        <p:txBody>
          <a:bodyPr>
            <a:noAutofit/>
          </a:bodyPr>
          <a:lstStyle/>
          <a:p>
            <a:r>
              <a:rPr lang="en-US" altLang="zh-CN" sz="30000" dirty="0" smtClean="0">
                <a:solidFill>
                  <a:schemeClr val="bg1">
                    <a:alpha val="50000"/>
                  </a:schemeClr>
                </a:solidFill>
                <a:latin typeface="Shunpu" panose="02000609000000000000" pitchFamily="49" charset="-128"/>
                <a:ea typeface="Shunpu" panose="02000609000000000000" pitchFamily="49" charset="-128"/>
              </a:rPr>
              <a:t>2015</a:t>
            </a:r>
            <a:endParaRPr lang="zh-CN" altLang="en-US" sz="30000" dirty="0">
              <a:solidFill>
                <a:schemeClr val="bg1">
                  <a:alpha val="50000"/>
                </a:schemeClr>
              </a:solidFill>
              <a:latin typeface="Shunpu" panose="02000609000000000000" pitchFamily="49" charset="-128"/>
              <a:ea typeface="Shunpu" panose="02000609000000000000" pitchFamily="49" charset="-128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091883"/>
            <a:ext cx="9144000" cy="689542"/>
          </a:xfrm>
        </p:spPr>
        <p:txBody>
          <a:bodyPr>
            <a:noAutofit/>
          </a:bodyPr>
          <a:lstStyle/>
          <a:p>
            <a:r>
              <a:rPr lang="zh-CN" altLang="en-US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商业企划书</a:t>
            </a:r>
            <a:endParaRPr lang="zh-CN" altLang="en-US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262312" y="2901495"/>
            <a:ext cx="5667375" cy="1045029"/>
          </a:xfrm>
          <a:prstGeom prst="rect">
            <a:avLst/>
          </a:prstGeom>
          <a:noFill/>
          <a:ln w="57150">
            <a:solidFill>
              <a:srgbClr val="42E8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330200" y="257175"/>
            <a:ext cx="542925" cy="542925"/>
          </a:xfrm>
          <a:prstGeom prst="rect">
            <a:avLst/>
          </a:prstGeom>
          <a:solidFill>
            <a:srgbClr val="42E8CE"/>
          </a:solidFill>
          <a:ln>
            <a:solidFill>
              <a:srgbClr val="42E8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>
                <a:solidFill>
                  <a:schemeClr val="bg2">
                    <a:lumMod val="25000"/>
                  </a:schemeClr>
                </a:solidFill>
                <a:latin typeface="Bauhaus 93" panose="04030905020B02020C02" pitchFamily="82" charset="0"/>
                <a:ea typeface="微软雅黑" panose="020B0503020204020204" pitchFamily="34" charset="-122"/>
              </a:rPr>
              <a:t>Logo</a:t>
            </a:r>
          </a:p>
          <a:p>
            <a:pPr algn="ctr"/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Bauhaus 93" panose="04030905020B02020C02" pitchFamily="82" charset="0"/>
                <a:ea typeface="微软雅黑" panose="020B0503020204020204" pitchFamily="34" charset="-122"/>
              </a:rPr>
              <a:t>here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Bauhaus 93" panose="04030905020B02020C02" pitchFamily="82" charset="0"/>
              <a:ea typeface="微软雅黑" panose="020B0503020204020204" pitchFamily="34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11493500" y="257175"/>
            <a:ext cx="304800" cy="203200"/>
            <a:chOff x="11379200" y="257175"/>
            <a:chExt cx="304800" cy="203200"/>
          </a:xfrm>
        </p:grpSpPr>
        <p:cxnSp>
          <p:nvCxnSpPr>
            <p:cNvPr id="10" name="直接连接符 9"/>
            <p:cNvCxnSpPr/>
            <p:nvPr/>
          </p:nvCxnSpPr>
          <p:spPr>
            <a:xfrm>
              <a:off x="11379200" y="257175"/>
              <a:ext cx="304800" cy="0"/>
            </a:xfrm>
            <a:prstGeom prst="line">
              <a:avLst/>
            </a:prstGeom>
            <a:ln w="19050">
              <a:solidFill>
                <a:srgbClr val="42E8C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>
              <a:off x="11379200" y="358775"/>
              <a:ext cx="304800" cy="0"/>
            </a:xfrm>
            <a:prstGeom prst="line">
              <a:avLst/>
            </a:prstGeom>
            <a:ln w="19050">
              <a:solidFill>
                <a:srgbClr val="42E8C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11379200" y="460375"/>
              <a:ext cx="304800" cy="0"/>
            </a:xfrm>
            <a:prstGeom prst="line">
              <a:avLst/>
            </a:prstGeom>
            <a:ln w="19050">
              <a:solidFill>
                <a:srgbClr val="42E8C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82872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4" dur="1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42E8CE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5" dur="1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42E8CE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6" dur="1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3" grpId="1" build="p"/>
      <p:bldP spid="5" grpId="0" animBg="1"/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3" t="132" r="34296" b="367"/>
          <a:stretch/>
        </p:blipFill>
        <p:spPr>
          <a:xfrm>
            <a:off x="0" y="-29029"/>
            <a:ext cx="6819900" cy="6887029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0" y="-29030"/>
            <a:ext cx="6819900" cy="6887029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5375275" y="-29030"/>
            <a:ext cx="6816725" cy="6887030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内容占位符 7"/>
          <p:cNvSpPr>
            <a:spLocks noGrp="1"/>
          </p:cNvSpPr>
          <p:nvPr>
            <p:ph idx="1"/>
          </p:nvPr>
        </p:nvSpPr>
        <p:spPr>
          <a:xfrm>
            <a:off x="1680038" y="2175480"/>
            <a:ext cx="2766350" cy="261242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</a:t>
            </a:r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处</a:t>
            </a:r>
            <a:endParaRPr lang="en-US" altLang="zh-CN" sz="32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</a:t>
            </a: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加文字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在这里加入描述的内容，在这里加入描述的内容，在这里加入描述的内容，在这里加入描述的内容</a:t>
            </a:r>
          </a:p>
        </p:txBody>
      </p:sp>
      <p:sp>
        <p:nvSpPr>
          <p:cNvPr id="9" name="矩形 8"/>
          <p:cNvSpPr/>
          <p:nvPr/>
        </p:nvSpPr>
        <p:spPr>
          <a:xfrm>
            <a:off x="1522413" y="1885496"/>
            <a:ext cx="3081600" cy="3080206"/>
          </a:xfrm>
          <a:prstGeom prst="rect">
            <a:avLst/>
          </a:prstGeom>
          <a:noFill/>
          <a:ln w="38100">
            <a:solidFill>
              <a:srgbClr val="42E8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31116" y="3864647"/>
            <a:ext cx="1696864" cy="1151309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23928" y="799781"/>
            <a:ext cx="1696864" cy="1151309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38304" y="2843025"/>
            <a:ext cx="1696864" cy="1151309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36628" y="4886269"/>
            <a:ext cx="1696864" cy="1151309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31116" y="1821403"/>
            <a:ext cx="1696864" cy="1151309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7361772" y="1127269"/>
            <a:ext cx="2997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Introduction</a:t>
            </a:r>
            <a:endParaRPr lang="zh-CN" altLang="en-US" sz="2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361772" y="2148891"/>
            <a:ext cx="2997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Our Team</a:t>
            </a:r>
            <a:endParaRPr lang="zh-CN" altLang="en-US" sz="2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361772" y="3170513"/>
            <a:ext cx="2997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Awesome Services</a:t>
            </a:r>
            <a:endParaRPr lang="zh-CN" altLang="en-US" sz="2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361772" y="4192135"/>
            <a:ext cx="2997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Financial Statement</a:t>
            </a:r>
            <a:endParaRPr lang="zh-CN" altLang="en-US" sz="2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361772" y="5213757"/>
            <a:ext cx="2997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Project &amp; Awards</a:t>
            </a:r>
            <a:endParaRPr lang="zh-CN" altLang="en-US" sz="2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330200" y="257175"/>
            <a:ext cx="11468100" cy="542925"/>
            <a:chOff x="330200" y="257175"/>
            <a:chExt cx="11468100" cy="542925"/>
          </a:xfrm>
        </p:grpSpPr>
        <p:sp>
          <p:nvSpPr>
            <p:cNvPr id="24" name="矩形 23"/>
            <p:cNvSpPr/>
            <p:nvPr/>
          </p:nvSpPr>
          <p:spPr>
            <a:xfrm>
              <a:off x="330200" y="257175"/>
              <a:ext cx="542925" cy="542925"/>
            </a:xfrm>
            <a:prstGeom prst="rect">
              <a:avLst/>
            </a:prstGeom>
            <a:solidFill>
              <a:srgbClr val="42E8CE"/>
            </a:solidFill>
            <a:ln>
              <a:solidFill>
                <a:srgbClr val="42E8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 smtClean="0">
                  <a:solidFill>
                    <a:schemeClr val="bg2">
                      <a:lumMod val="25000"/>
                    </a:schemeClr>
                  </a:solidFill>
                  <a:latin typeface="Bauhaus 93" panose="04030905020B02020C02" pitchFamily="82" charset="0"/>
                  <a:ea typeface="微软雅黑" panose="020B0503020204020204" pitchFamily="34" charset="-122"/>
                </a:rPr>
                <a:t>Logo</a:t>
              </a:r>
            </a:p>
            <a:p>
              <a:pPr algn="ctr"/>
              <a:r>
                <a:rPr lang="en-US" altLang="zh-CN" sz="1200" dirty="0">
                  <a:solidFill>
                    <a:schemeClr val="bg2">
                      <a:lumMod val="25000"/>
                    </a:schemeClr>
                  </a:solidFill>
                  <a:latin typeface="Bauhaus 93" panose="04030905020B02020C02" pitchFamily="82" charset="0"/>
                  <a:ea typeface="微软雅黑" panose="020B0503020204020204" pitchFamily="34" charset="-122"/>
                </a:rPr>
                <a:t>here</a:t>
              </a:r>
              <a:endParaRPr lang="zh-CN" altLang="en-US" sz="1200" dirty="0">
                <a:solidFill>
                  <a:schemeClr val="bg2">
                    <a:lumMod val="25000"/>
                  </a:schemeClr>
                </a:solidFill>
                <a:latin typeface="Bauhaus 93" panose="04030905020B02020C02" pitchFamily="82" charset="0"/>
                <a:ea typeface="微软雅黑" panose="020B0503020204020204" pitchFamily="34" charset="-122"/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11493500" y="257175"/>
              <a:ext cx="304800" cy="203200"/>
              <a:chOff x="11379200" y="257175"/>
              <a:chExt cx="304800" cy="203200"/>
            </a:xfrm>
          </p:grpSpPr>
          <p:cxnSp>
            <p:nvCxnSpPr>
              <p:cNvPr id="26" name="直接连接符 25"/>
              <p:cNvCxnSpPr/>
              <p:nvPr/>
            </p:nvCxnSpPr>
            <p:spPr>
              <a:xfrm>
                <a:off x="11379200" y="257175"/>
                <a:ext cx="304800" cy="0"/>
              </a:xfrm>
              <a:prstGeom prst="line">
                <a:avLst/>
              </a:prstGeom>
              <a:ln w="19050">
                <a:solidFill>
                  <a:srgbClr val="42E8C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接连接符 26"/>
              <p:cNvCxnSpPr/>
              <p:nvPr/>
            </p:nvCxnSpPr>
            <p:spPr>
              <a:xfrm>
                <a:off x="11379200" y="358775"/>
                <a:ext cx="304800" cy="0"/>
              </a:xfrm>
              <a:prstGeom prst="line">
                <a:avLst/>
              </a:prstGeom>
              <a:ln w="19050">
                <a:solidFill>
                  <a:srgbClr val="42E8C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直接连接符 27"/>
              <p:cNvCxnSpPr/>
              <p:nvPr/>
            </p:nvCxnSpPr>
            <p:spPr>
              <a:xfrm>
                <a:off x="11379200" y="460375"/>
                <a:ext cx="304800" cy="0"/>
              </a:xfrm>
              <a:prstGeom prst="line">
                <a:avLst/>
              </a:prstGeom>
              <a:ln w="19050">
                <a:solidFill>
                  <a:srgbClr val="42E8C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219230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1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75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5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5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50"/>
                            </p:stCondLst>
                            <p:childTnLst>
                              <p:par>
                                <p:cTn id="2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75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250"/>
                            </p:stCondLst>
                            <p:childTnLst>
                              <p:par>
                                <p:cTn id="3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75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250"/>
                            </p:stCondLst>
                            <p:childTnLst>
                              <p:par>
                                <p:cTn id="4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75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250"/>
                            </p:stCondLst>
                            <p:childTnLst>
                              <p:par>
                                <p:cTn id="5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75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8" grpId="0"/>
      <p:bldP spid="9" grpId="0" animBg="1"/>
      <p:bldP spid="19" grpId="0"/>
      <p:bldP spid="20" grpId="0"/>
      <p:bldP spid="21" grpId="0"/>
      <p:bldP spid="22" grpId="0"/>
      <p:bldP spid="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内容占位符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700" y="-18721"/>
            <a:ext cx="12204700" cy="6900959"/>
          </a:xfrm>
        </p:spPr>
      </p:pic>
      <p:sp>
        <p:nvSpPr>
          <p:cNvPr id="9" name="矩形 8"/>
          <p:cNvSpPr/>
          <p:nvPr/>
        </p:nvSpPr>
        <p:spPr>
          <a:xfrm rot="2490605">
            <a:off x="-3019103" y="-182992"/>
            <a:ext cx="8138486" cy="7414108"/>
          </a:xfrm>
          <a:prstGeom prst="rect">
            <a:avLst/>
          </a:pr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/>
        </p:nvSpPr>
        <p:spPr>
          <a:xfrm rot="19185197">
            <a:off x="-2206896" y="-867692"/>
            <a:ext cx="7183540" cy="7515612"/>
          </a:xfrm>
          <a:prstGeom prst="triangle">
            <a:avLst/>
          </a:pr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6984444" y="2808513"/>
            <a:ext cx="201395" cy="201304"/>
          </a:xfrm>
          <a:prstGeom prst="rect">
            <a:avLst/>
          </a:prstGeom>
          <a:noFill/>
          <a:ln w="28575">
            <a:solidFill>
              <a:srgbClr val="42E8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6810272" y="3054320"/>
            <a:ext cx="32807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i="1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 Are The Best</a:t>
            </a:r>
            <a:endParaRPr lang="zh-CN" altLang="en-US" sz="2800" b="1" i="1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868327" y="3538950"/>
            <a:ext cx="42496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在这里加入描述的内容，在这里加入描述的内容，在这里加入描述的内容，在这里加入描述的内容</a:t>
            </a:r>
            <a:endParaRPr lang="en-US" altLang="zh-CN" sz="12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在这里加入描述的内容，在这里加入描述的内容，在这里加入描述的内容，在这里加入描述的内容</a:t>
            </a:r>
          </a:p>
        </p:txBody>
      </p:sp>
    </p:spTree>
    <p:extLst>
      <p:ext uri="{BB962C8B-B14F-4D97-AF65-F5344CB8AC3E}">
        <p14:creationId xmlns:p14="http://schemas.microsoft.com/office/powerpoint/2010/main" val="36359946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3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3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8" dur="2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42E8CE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9" dur="2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42E8CE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2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/>
      <p:bldP spid="12" grpId="1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815"/>
            <a:ext cx="5410200" cy="6884601"/>
          </a:xfrm>
          <a:prstGeom prst="rect">
            <a:avLst/>
          </a:prstGeom>
        </p:spPr>
      </p:pic>
      <p:grpSp>
        <p:nvGrpSpPr>
          <p:cNvPr id="26" name="组合 25"/>
          <p:cNvGrpSpPr/>
          <p:nvPr/>
        </p:nvGrpSpPr>
        <p:grpSpPr>
          <a:xfrm>
            <a:off x="330200" y="257175"/>
            <a:ext cx="11468100" cy="542925"/>
            <a:chOff x="330200" y="257175"/>
            <a:chExt cx="11468100" cy="542925"/>
          </a:xfrm>
        </p:grpSpPr>
        <p:sp>
          <p:nvSpPr>
            <p:cNvPr id="8" name="矩形 7"/>
            <p:cNvSpPr/>
            <p:nvPr/>
          </p:nvSpPr>
          <p:spPr>
            <a:xfrm>
              <a:off x="330200" y="257175"/>
              <a:ext cx="542925" cy="542925"/>
            </a:xfrm>
            <a:prstGeom prst="rect">
              <a:avLst/>
            </a:prstGeom>
            <a:solidFill>
              <a:srgbClr val="42E8CE"/>
            </a:solidFill>
            <a:ln>
              <a:solidFill>
                <a:srgbClr val="42E8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 smtClean="0">
                  <a:solidFill>
                    <a:schemeClr val="bg2">
                      <a:lumMod val="25000"/>
                    </a:schemeClr>
                  </a:solidFill>
                  <a:latin typeface="Bauhaus 93" panose="04030905020B02020C02" pitchFamily="82" charset="0"/>
                  <a:ea typeface="微软雅黑" panose="020B0503020204020204" pitchFamily="34" charset="-122"/>
                </a:rPr>
                <a:t>Logo</a:t>
              </a:r>
            </a:p>
            <a:p>
              <a:pPr algn="ctr"/>
              <a:r>
                <a:rPr lang="en-US" altLang="zh-CN" sz="1200" dirty="0">
                  <a:solidFill>
                    <a:schemeClr val="bg2">
                      <a:lumMod val="25000"/>
                    </a:schemeClr>
                  </a:solidFill>
                  <a:latin typeface="Bauhaus 93" panose="04030905020B02020C02" pitchFamily="82" charset="0"/>
                  <a:ea typeface="微软雅黑" panose="020B0503020204020204" pitchFamily="34" charset="-122"/>
                </a:rPr>
                <a:t>here</a:t>
              </a:r>
              <a:endParaRPr lang="zh-CN" altLang="en-US" sz="1200" dirty="0">
                <a:solidFill>
                  <a:schemeClr val="bg2">
                    <a:lumMod val="25000"/>
                  </a:schemeClr>
                </a:solidFill>
                <a:latin typeface="Bauhaus 93" panose="04030905020B02020C02" pitchFamily="82" charset="0"/>
                <a:ea typeface="微软雅黑" panose="020B0503020204020204" pitchFamily="34" charset="-122"/>
              </a:endParaRP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11493500" y="257175"/>
              <a:ext cx="304800" cy="203200"/>
              <a:chOff x="11379200" y="257175"/>
              <a:chExt cx="304800" cy="203200"/>
            </a:xfrm>
          </p:grpSpPr>
          <p:cxnSp>
            <p:nvCxnSpPr>
              <p:cNvPr id="10" name="直接连接符 9"/>
              <p:cNvCxnSpPr/>
              <p:nvPr/>
            </p:nvCxnSpPr>
            <p:spPr>
              <a:xfrm>
                <a:off x="11379200" y="257175"/>
                <a:ext cx="304800" cy="0"/>
              </a:xfrm>
              <a:prstGeom prst="line">
                <a:avLst/>
              </a:prstGeom>
              <a:ln w="19050">
                <a:solidFill>
                  <a:srgbClr val="42E8C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接连接符 10"/>
              <p:cNvCxnSpPr/>
              <p:nvPr/>
            </p:nvCxnSpPr>
            <p:spPr>
              <a:xfrm>
                <a:off x="11379200" y="358775"/>
                <a:ext cx="304800" cy="0"/>
              </a:xfrm>
              <a:prstGeom prst="line">
                <a:avLst/>
              </a:prstGeom>
              <a:ln w="19050">
                <a:solidFill>
                  <a:srgbClr val="42E8C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直接连接符 11"/>
              <p:cNvCxnSpPr/>
              <p:nvPr/>
            </p:nvCxnSpPr>
            <p:spPr>
              <a:xfrm>
                <a:off x="11379200" y="460375"/>
                <a:ext cx="304800" cy="0"/>
              </a:xfrm>
              <a:prstGeom prst="line">
                <a:avLst/>
              </a:prstGeom>
              <a:ln w="19050">
                <a:solidFill>
                  <a:srgbClr val="42E8C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3" name="矩形 12"/>
          <p:cNvSpPr/>
          <p:nvPr/>
        </p:nvSpPr>
        <p:spPr>
          <a:xfrm>
            <a:off x="3136900" y="1724819"/>
            <a:ext cx="8356600" cy="4155281"/>
          </a:xfrm>
          <a:prstGeom prst="rect">
            <a:avLst/>
          </a:prstGeom>
          <a:noFill/>
          <a:ln w="38100">
            <a:solidFill>
              <a:srgbClr val="42E8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638800" y="948799"/>
            <a:ext cx="5207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b="1" i="1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About us</a:t>
            </a:r>
            <a:endParaRPr lang="zh-CN" altLang="en-US" sz="7200" b="1" i="1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715000" y="2149128"/>
            <a:ext cx="5384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在这里加入描述的内容，在这里加入描述的内容，在这里加入描述的内容，在这里加入描述的内容在这里加入描述的内容，在这里加入描述的内容，在这里加入描述的内容，在这里加入描述的内容</a:t>
            </a:r>
          </a:p>
        </p:txBody>
      </p:sp>
      <p:grpSp>
        <p:nvGrpSpPr>
          <p:cNvPr id="24" name="组合 23"/>
          <p:cNvGrpSpPr/>
          <p:nvPr/>
        </p:nvGrpSpPr>
        <p:grpSpPr>
          <a:xfrm>
            <a:off x="5803900" y="3364011"/>
            <a:ext cx="2946400" cy="307777"/>
            <a:chOff x="5803900" y="3364011"/>
            <a:chExt cx="2946400" cy="307777"/>
          </a:xfrm>
        </p:grpSpPr>
        <p:sp>
          <p:nvSpPr>
            <p:cNvPr id="17" name="圆角矩形 16"/>
            <p:cNvSpPr/>
            <p:nvPr/>
          </p:nvSpPr>
          <p:spPr>
            <a:xfrm>
              <a:off x="5803900" y="3378200"/>
              <a:ext cx="571500" cy="279400"/>
            </a:xfrm>
            <a:prstGeom prst="roundRect">
              <a:avLst/>
            </a:prstGeom>
            <a:solidFill>
              <a:srgbClr val="42E8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latin typeface="Bauhaus 93" panose="04030905020B02020C02" pitchFamily="82" charset="0"/>
                </a:rPr>
                <a:t>01</a:t>
              </a:r>
              <a:endParaRPr lang="zh-CN" altLang="en-US" dirty="0">
                <a:latin typeface="Bauhaus 93" panose="04030905020B02020C02" pitchFamily="82" charset="0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6489700" y="3364011"/>
              <a:ext cx="22606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单击此处添加文字</a:t>
              </a:r>
              <a:endParaRPr lang="zh-CN" altLang="en-US" sz="14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5715000" y="3741524"/>
            <a:ext cx="525780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在这里加入描述的内容，在这里加入描述的内容，在这里加入描述的内容</a:t>
            </a:r>
            <a:endParaRPr lang="en-US" altLang="zh-CN" sz="105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在这里加入描述的内容，在这里加入描述的内容</a:t>
            </a:r>
            <a:endParaRPr lang="en-US" altLang="zh-CN" sz="105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5803900" y="4536617"/>
            <a:ext cx="2946400" cy="307777"/>
            <a:chOff x="5803900" y="4536617"/>
            <a:chExt cx="2946400" cy="307777"/>
          </a:xfrm>
        </p:grpSpPr>
        <p:sp>
          <p:nvSpPr>
            <p:cNvPr id="21" name="圆角矩形 20"/>
            <p:cNvSpPr/>
            <p:nvPr/>
          </p:nvSpPr>
          <p:spPr>
            <a:xfrm>
              <a:off x="5803900" y="4550806"/>
              <a:ext cx="571500" cy="279400"/>
            </a:xfrm>
            <a:prstGeom prst="roundRect">
              <a:avLst/>
            </a:prstGeom>
            <a:solidFill>
              <a:srgbClr val="42E8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latin typeface="Bauhaus 93" panose="04030905020B02020C02" pitchFamily="82" charset="0"/>
                </a:rPr>
                <a:t>02</a:t>
              </a:r>
              <a:endParaRPr lang="zh-CN" altLang="en-US" dirty="0">
                <a:latin typeface="Bauhaus 93" panose="04030905020B02020C02" pitchFamily="82" charset="0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6489700" y="4536617"/>
              <a:ext cx="22606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单击此处添加文字</a:t>
              </a:r>
              <a:endParaRPr lang="zh-CN" altLang="en-US" sz="14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3" name="文本框 22"/>
          <p:cNvSpPr txBox="1"/>
          <p:nvPr/>
        </p:nvSpPr>
        <p:spPr>
          <a:xfrm>
            <a:off x="5715000" y="4914130"/>
            <a:ext cx="525780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在这里加入描述的内容，在这里加入描述的内容，在这里加入描述的内容</a:t>
            </a:r>
            <a:endParaRPr lang="en-US" altLang="zh-CN" sz="105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在这里加入描述的内容，在这里加入描述的内容</a:t>
            </a:r>
            <a:endParaRPr lang="en-US" altLang="zh-CN" sz="105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708504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75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25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15" grpId="0"/>
      <p:bldP spid="19" grpId="0"/>
      <p:bldP spid="2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4238" y="1719946"/>
            <a:ext cx="5222874" cy="1970112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1"/>
            <a:ext cx="12192000" cy="1088304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330200" y="257175"/>
            <a:ext cx="11468100" cy="542925"/>
            <a:chOff x="330200" y="257175"/>
            <a:chExt cx="11468100" cy="542925"/>
          </a:xfrm>
        </p:grpSpPr>
        <p:sp>
          <p:nvSpPr>
            <p:cNvPr id="5" name="矩形 4"/>
            <p:cNvSpPr/>
            <p:nvPr/>
          </p:nvSpPr>
          <p:spPr>
            <a:xfrm>
              <a:off x="330200" y="257175"/>
              <a:ext cx="542925" cy="542925"/>
            </a:xfrm>
            <a:prstGeom prst="rect">
              <a:avLst/>
            </a:prstGeom>
            <a:solidFill>
              <a:srgbClr val="42E8CE"/>
            </a:solidFill>
            <a:ln>
              <a:solidFill>
                <a:srgbClr val="42E8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 smtClean="0">
                  <a:solidFill>
                    <a:schemeClr val="bg2">
                      <a:lumMod val="25000"/>
                    </a:schemeClr>
                  </a:solidFill>
                  <a:latin typeface="Bauhaus 93" panose="04030905020B02020C02" pitchFamily="82" charset="0"/>
                  <a:ea typeface="微软雅黑" panose="020B0503020204020204" pitchFamily="34" charset="-122"/>
                </a:rPr>
                <a:t>Logo</a:t>
              </a:r>
            </a:p>
            <a:p>
              <a:pPr algn="ctr"/>
              <a:r>
                <a:rPr lang="en-US" altLang="zh-CN" sz="1200" dirty="0">
                  <a:solidFill>
                    <a:schemeClr val="bg2">
                      <a:lumMod val="25000"/>
                    </a:schemeClr>
                  </a:solidFill>
                  <a:latin typeface="Bauhaus 93" panose="04030905020B02020C02" pitchFamily="82" charset="0"/>
                  <a:ea typeface="微软雅黑" panose="020B0503020204020204" pitchFamily="34" charset="-122"/>
                </a:rPr>
                <a:t>here</a:t>
              </a:r>
              <a:endParaRPr lang="zh-CN" altLang="en-US" sz="1200" dirty="0">
                <a:solidFill>
                  <a:schemeClr val="bg2">
                    <a:lumMod val="25000"/>
                  </a:schemeClr>
                </a:solidFill>
                <a:latin typeface="Bauhaus 93" panose="04030905020B02020C02" pitchFamily="82" charset="0"/>
                <a:ea typeface="微软雅黑" panose="020B0503020204020204" pitchFamily="34" charset="-122"/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11493500" y="257175"/>
              <a:ext cx="304800" cy="203200"/>
              <a:chOff x="11379200" y="257175"/>
              <a:chExt cx="304800" cy="203200"/>
            </a:xfrm>
          </p:grpSpPr>
          <p:cxnSp>
            <p:nvCxnSpPr>
              <p:cNvPr id="7" name="直接连接符 6"/>
              <p:cNvCxnSpPr/>
              <p:nvPr/>
            </p:nvCxnSpPr>
            <p:spPr>
              <a:xfrm>
                <a:off x="11379200" y="257175"/>
                <a:ext cx="304800" cy="0"/>
              </a:xfrm>
              <a:prstGeom prst="line">
                <a:avLst/>
              </a:prstGeom>
              <a:ln w="19050">
                <a:solidFill>
                  <a:srgbClr val="42E8C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直接连接符 7"/>
              <p:cNvCxnSpPr/>
              <p:nvPr/>
            </p:nvCxnSpPr>
            <p:spPr>
              <a:xfrm>
                <a:off x="11379200" y="358775"/>
                <a:ext cx="304800" cy="0"/>
              </a:xfrm>
              <a:prstGeom prst="line">
                <a:avLst/>
              </a:prstGeom>
              <a:ln w="19050">
                <a:solidFill>
                  <a:srgbClr val="42E8C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直接连接符 8"/>
              <p:cNvCxnSpPr/>
              <p:nvPr/>
            </p:nvCxnSpPr>
            <p:spPr>
              <a:xfrm>
                <a:off x="11379200" y="460375"/>
                <a:ext cx="304800" cy="0"/>
              </a:xfrm>
              <a:prstGeom prst="line">
                <a:avLst/>
              </a:prstGeom>
              <a:ln w="19050">
                <a:solidFill>
                  <a:srgbClr val="42E8C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2" name="标题 1"/>
          <p:cNvSpPr txBox="1">
            <a:spLocks/>
          </p:cNvSpPr>
          <p:nvPr/>
        </p:nvSpPr>
        <p:spPr>
          <a:xfrm>
            <a:off x="1535112" y="-30840"/>
            <a:ext cx="9144000" cy="11230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7200" i="1" dirty="0" smtClean="0">
                <a:solidFill>
                  <a:srgbClr val="42E8CE">
                    <a:alpha val="20000"/>
                  </a:srgbClr>
                </a:solidFill>
                <a:latin typeface="Shunpu" panose="02000609000000000000" pitchFamily="49" charset="-128"/>
                <a:ea typeface="Shunpu" panose="02000609000000000000" pitchFamily="49" charset="-128"/>
              </a:rPr>
              <a:t>WE ARE THE BEST</a:t>
            </a:r>
            <a:endParaRPr lang="zh-CN" altLang="en-US" sz="7200" i="1" dirty="0">
              <a:solidFill>
                <a:srgbClr val="42E8CE">
                  <a:alpha val="20000"/>
                </a:srgbClr>
              </a:solidFill>
              <a:latin typeface="Shunpu" panose="02000609000000000000" pitchFamily="49" charset="-128"/>
              <a:ea typeface="Shunpu" panose="02000609000000000000" pitchFamily="49" charset="-128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119562" y="498477"/>
            <a:ext cx="39528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COMPANY HISTORY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7112" y="4299774"/>
            <a:ext cx="5211762" cy="1970202"/>
          </a:xfrm>
          <a:prstGeom prst="rect">
            <a:avLst/>
          </a:prstGeom>
        </p:spPr>
      </p:pic>
      <p:cxnSp>
        <p:nvCxnSpPr>
          <p:cNvPr id="13" name="直接连接符 12"/>
          <p:cNvCxnSpPr>
            <a:stCxn id="4" idx="2"/>
          </p:cNvCxnSpPr>
          <p:nvPr/>
        </p:nvCxnSpPr>
        <p:spPr>
          <a:xfrm>
            <a:off x="6096000" y="1088305"/>
            <a:ext cx="9427" cy="5769695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  <a:effectLst>
            <a:outerShdw sx="1000" sy="1000" algn="ctr" rotWithShape="0">
              <a:schemeClr val="bg1">
                <a:lumMod val="5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/>
        </p:nvSpPr>
        <p:spPr>
          <a:xfrm>
            <a:off x="1845411" y="4170339"/>
            <a:ext cx="40507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1600" b="1" dirty="0" smtClean="0">
                <a:solidFill>
                  <a:srgbClr val="42E8C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August, 2014</a:t>
            </a:r>
          </a:p>
          <a:p>
            <a:pPr algn="r">
              <a:lnSpc>
                <a:spcPct val="150000"/>
              </a:lnSpc>
            </a:pPr>
            <a:r>
              <a:rPr lang="zh-CN" altLang="en-US" sz="2000" b="1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</a:t>
            </a:r>
            <a:endParaRPr lang="zh-CN" altLang="en-US" sz="2000" b="1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5181602" y="5124438"/>
            <a:ext cx="1361275" cy="953784"/>
          </a:xfrm>
          <a:prstGeom prst="rect">
            <a:avLst/>
          </a:prstGeom>
          <a:noFill/>
          <a:ln w="19050">
            <a:solidFill>
              <a:srgbClr val="42E8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1535111" y="5275595"/>
            <a:ext cx="43610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在这里加入描述的内容，在这里加入描述的内容，在这里加入描述的内容，在这里加入描述的内容</a:t>
            </a:r>
            <a:endParaRPr lang="en-US" altLang="zh-CN" sz="12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295795" y="1604048"/>
            <a:ext cx="2997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b="1" dirty="0" smtClean="0">
                <a:solidFill>
                  <a:srgbClr val="42E8C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August, 2013</a:t>
            </a:r>
          </a:p>
          <a:p>
            <a:pPr>
              <a:lnSpc>
                <a:spcPct val="150000"/>
              </a:lnSpc>
            </a:pPr>
            <a:r>
              <a:rPr lang="zh-CN" altLang="en-US" sz="2000" b="1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</a:t>
            </a:r>
            <a:endParaRPr lang="zh-CN" altLang="en-US" sz="2000" b="1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644132" y="2558147"/>
            <a:ext cx="1361275" cy="953784"/>
          </a:xfrm>
          <a:prstGeom prst="rect">
            <a:avLst/>
          </a:prstGeom>
          <a:noFill/>
          <a:ln w="19050">
            <a:solidFill>
              <a:srgbClr val="42E8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6295794" y="2709304"/>
            <a:ext cx="43705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在这里加入描述的内容，在这里加入描述的内容，在这里加入描述的内容，在这里加入描述的内容</a:t>
            </a:r>
            <a:endParaRPr lang="en-US" altLang="zh-CN" sz="12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292451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75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25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750"/>
                            </p:stCondLst>
                            <p:childTnLst>
                              <p:par>
                                <p:cTn id="5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0"/>
      <p:bldP spid="10" grpId="0"/>
      <p:bldP spid="22" grpId="0"/>
      <p:bldP spid="23" grpId="0" animBg="1"/>
      <p:bldP spid="24" grpId="0"/>
      <p:bldP spid="16" grpId="0"/>
      <p:bldP spid="17" grpId="0" animBg="1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4384" y="1203623"/>
            <a:ext cx="5220897" cy="1952625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5135" y="3783291"/>
            <a:ext cx="5221482" cy="1983434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1845411" y="3656524"/>
            <a:ext cx="40507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1600" b="1" dirty="0" smtClean="0">
                <a:solidFill>
                  <a:srgbClr val="42E8C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August, 2016</a:t>
            </a:r>
          </a:p>
          <a:p>
            <a:pPr algn="r">
              <a:lnSpc>
                <a:spcPct val="150000"/>
              </a:lnSpc>
            </a:pPr>
            <a:r>
              <a:rPr lang="zh-CN" altLang="en-US" sz="2000" b="1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</a:t>
            </a:r>
            <a:endParaRPr lang="zh-CN" altLang="en-US" sz="2000" b="1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295795" y="1090233"/>
            <a:ext cx="2997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b="1" dirty="0" smtClean="0">
                <a:solidFill>
                  <a:srgbClr val="42E8C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August, 2015</a:t>
            </a:r>
          </a:p>
          <a:p>
            <a:pPr>
              <a:lnSpc>
                <a:spcPct val="150000"/>
              </a:lnSpc>
            </a:pPr>
            <a:r>
              <a:rPr lang="zh-CN" altLang="en-US" sz="2000" b="1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</a:t>
            </a:r>
            <a:endParaRPr lang="zh-CN" altLang="en-US" sz="2000" b="1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6105427" y="0"/>
            <a:ext cx="0" cy="685800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  <a:effectLst>
            <a:outerShdw sx="1000" sy="1000" algn="ctr" rotWithShape="0">
              <a:schemeClr val="bg1">
                <a:lumMod val="5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5644132" y="2044332"/>
            <a:ext cx="1361275" cy="953784"/>
          </a:xfrm>
          <a:prstGeom prst="rect">
            <a:avLst/>
          </a:prstGeom>
          <a:noFill/>
          <a:ln w="19050">
            <a:solidFill>
              <a:srgbClr val="42E8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6295794" y="2195489"/>
            <a:ext cx="4370521" cy="613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在这里加入描述的内容，在这里加入描述的内容，在这里加入描述的内容，在这里加入描述的内容</a:t>
            </a:r>
            <a:endParaRPr lang="en-US" altLang="zh-CN" sz="12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5181602" y="4610623"/>
            <a:ext cx="1361275" cy="953784"/>
          </a:xfrm>
          <a:prstGeom prst="rect">
            <a:avLst/>
          </a:prstGeom>
          <a:noFill/>
          <a:ln w="19050">
            <a:solidFill>
              <a:srgbClr val="42E8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1535111" y="4761780"/>
            <a:ext cx="4361095" cy="613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在这里加入描述的内容，在这里加入描述的内容，在这里加入描述的内容，在这里加入描述的内容</a:t>
            </a:r>
            <a:endParaRPr lang="en-US" altLang="zh-CN" sz="12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114572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25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16" grpId="0"/>
      <p:bldP spid="17" grpId="0" animBg="1"/>
      <p:bldP spid="18" grpId="0"/>
      <p:bldP spid="23" grpId="0" animBg="1"/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353"/>
            <a:ext cx="12192000" cy="6870192"/>
          </a:xfrm>
          <a:prstGeom prst="rect">
            <a:avLst/>
          </a:prstGeom>
        </p:spPr>
      </p:pic>
      <p:grpSp>
        <p:nvGrpSpPr>
          <p:cNvPr id="20" name="组合 19"/>
          <p:cNvGrpSpPr/>
          <p:nvPr/>
        </p:nvGrpSpPr>
        <p:grpSpPr>
          <a:xfrm>
            <a:off x="330200" y="257175"/>
            <a:ext cx="11468100" cy="542925"/>
            <a:chOff x="330200" y="257175"/>
            <a:chExt cx="11468100" cy="542925"/>
          </a:xfrm>
        </p:grpSpPr>
        <p:sp>
          <p:nvSpPr>
            <p:cNvPr id="5" name="矩形 4"/>
            <p:cNvSpPr/>
            <p:nvPr/>
          </p:nvSpPr>
          <p:spPr>
            <a:xfrm>
              <a:off x="330200" y="257175"/>
              <a:ext cx="542925" cy="542925"/>
            </a:xfrm>
            <a:prstGeom prst="rect">
              <a:avLst/>
            </a:prstGeom>
            <a:solidFill>
              <a:srgbClr val="42E8CE"/>
            </a:solidFill>
            <a:ln>
              <a:solidFill>
                <a:srgbClr val="42E8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 smtClean="0">
                  <a:solidFill>
                    <a:schemeClr val="bg2">
                      <a:lumMod val="25000"/>
                    </a:schemeClr>
                  </a:solidFill>
                  <a:latin typeface="Bauhaus 93" panose="04030905020B02020C02" pitchFamily="82" charset="0"/>
                  <a:ea typeface="微软雅黑" panose="020B0503020204020204" pitchFamily="34" charset="-122"/>
                </a:rPr>
                <a:t>Logo</a:t>
              </a:r>
            </a:p>
            <a:p>
              <a:pPr algn="ctr"/>
              <a:r>
                <a:rPr lang="en-US" altLang="zh-CN" sz="1200" dirty="0">
                  <a:solidFill>
                    <a:schemeClr val="bg2">
                      <a:lumMod val="25000"/>
                    </a:schemeClr>
                  </a:solidFill>
                  <a:latin typeface="Bauhaus 93" panose="04030905020B02020C02" pitchFamily="82" charset="0"/>
                  <a:ea typeface="微软雅黑" panose="020B0503020204020204" pitchFamily="34" charset="-122"/>
                </a:rPr>
                <a:t>here</a:t>
              </a:r>
              <a:endParaRPr lang="zh-CN" altLang="en-US" sz="1200" dirty="0">
                <a:solidFill>
                  <a:schemeClr val="bg2">
                    <a:lumMod val="25000"/>
                  </a:schemeClr>
                </a:solidFill>
                <a:latin typeface="Bauhaus 93" panose="04030905020B02020C02" pitchFamily="82" charset="0"/>
                <a:ea typeface="微软雅黑" panose="020B0503020204020204" pitchFamily="34" charset="-122"/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11493500" y="257175"/>
              <a:ext cx="304800" cy="203200"/>
              <a:chOff x="11379200" y="257175"/>
              <a:chExt cx="304800" cy="203200"/>
            </a:xfrm>
          </p:grpSpPr>
          <p:cxnSp>
            <p:nvCxnSpPr>
              <p:cNvPr id="7" name="直接连接符 6"/>
              <p:cNvCxnSpPr/>
              <p:nvPr/>
            </p:nvCxnSpPr>
            <p:spPr>
              <a:xfrm>
                <a:off x="11379200" y="257175"/>
                <a:ext cx="304800" cy="0"/>
              </a:xfrm>
              <a:prstGeom prst="line">
                <a:avLst/>
              </a:prstGeom>
              <a:ln w="19050">
                <a:solidFill>
                  <a:srgbClr val="42E8C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直接连接符 7"/>
              <p:cNvCxnSpPr/>
              <p:nvPr/>
            </p:nvCxnSpPr>
            <p:spPr>
              <a:xfrm>
                <a:off x="11379200" y="358775"/>
                <a:ext cx="304800" cy="0"/>
              </a:xfrm>
              <a:prstGeom prst="line">
                <a:avLst/>
              </a:prstGeom>
              <a:ln w="19050">
                <a:solidFill>
                  <a:srgbClr val="42E8C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直接连接符 8"/>
              <p:cNvCxnSpPr/>
              <p:nvPr/>
            </p:nvCxnSpPr>
            <p:spPr>
              <a:xfrm>
                <a:off x="11379200" y="460375"/>
                <a:ext cx="304800" cy="0"/>
              </a:xfrm>
              <a:prstGeom prst="line">
                <a:avLst/>
              </a:prstGeom>
              <a:ln w="19050">
                <a:solidFill>
                  <a:srgbClr val="42E8C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6297" y="1024711"/>
            <a:ext cx="4208978" cy="5071292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4687126" y="1519219"/>
            <a:ext cx="325102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4000" b="1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TEAM CORE</a:t>
            </a:r>
            <a:endParaRPr lang="zh-CN" altLang="en-US" sz="4000" b="1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400896" y="1519219"/>
            <a:ext cx="3823487" cy="1015663"/>
          </a:xfrm>
          <a:prstGeom prst="rect">
            <a:avLst/>
          </a:prstGeom>
          <a:noFill/>
          <a:ln w="38100">
            <a:solidFill>
              <a:srgbClr val="42E8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6037944" y="2944370"/>
            <a:ext cx="32807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i="1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Einstein</a:t>
            </a:r>
            <a:endParaRPr lang="zh-CN" altLang="en-US" sz="2800" b="1" i="1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096000" y="4429541"/>
            <a:ext cx="500380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在这里加入描述的内容，在这里加入描述的内容，在这里加入描述的内容，在这里加入描述的内容，在这里加入描述的内容，在这里加入描述的内容</a:t>
            </a:r>
            <a:endParaRPr lang="en-US" altLang="zh-CN" sz="105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在这里加入描述的内容，在这里加入描述的内容，在这里加入描述的内容，在这里加入描述的内容，在这里加入描述的内容，在这里加入描述的内容</a:t>
            </a:r>
            <a:endParaRPr lang="en-US" altLang="zh-CN" sz="105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6108133" y="3036816"/>
            <a:ext cx="4991667" cy="1754326"/>
            <a:chOff x="6108133" y="3036816"/>
            <a:chExt cx="4991667" cy="1754326"/>
          </a:xfrm>
        </p:grpSpPr>
        <p:sp>
          <p:nvSpPr>
            <p:cNvPr id="15" name="文本框 14"/>
            <p:cNvSpPr txBox="1"/>
            <p:nvPr/>
          </p:nvSpPr>
          <p:spPr>
            <a:xfrm>
              <a:off x="6531428" y="3519750"/>
              <a:ext cx="4568372" cy="6136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在这里加入描述的内容，在这里加入描述的内容，在这里加入描述的内容，在这里加入描述的内容</a:t>
              </a: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6108133" y="3036816"/>
              <a:ext cx="708592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7200" dirty="0" smtClean="0">
                  <a:solidFill>
                    <a:schemeClr val="bg2">
                      <a:lumMod val="25000"/>
                    </a:schemeClr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“</a:t>
              </a:r>
              <a:endParaRPr lang="en-US" altLang="zh-CN" sz="7200" dirty="0" smtClean="0">
                <a:solidFill>
                  <a:schemeClr val="bg2">
                    <a:lumMod val="2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7678337" y="1523627"/>
            <a:ext cx="5561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＋</a:t>
            </a:r>
            <a:endParaRPr lang="zh-CN" altLang="en-US" sz="2400" b="1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9391018" y="123244"/>
            <a:ext cx="170039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500" b="1" dirty="0" smtClean="0">
                <a:solidFill>
                  <a:srgbClr val="42E8CE">
                    <a:alpha val="4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＋</a:t>
            </a:r>
            <a:endParaRPr lang="zh-CN" altLang="en-US" sz="11500" b="1" dirty="0">
              <a:solidFill>
                <a:srgbClr val="42E8CE">
                  <a:alpha val="40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408417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5" presetClass="entr" presetSubtype="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5" presetClass="entr" presetSubtype="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  <p:bldP spid="14" grpId="0"/>
      <p:bldP spid="16" grpId="0"/>
      <p:bldP spid="18" grpId="0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内容占位符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353"/>
            <a:ext cx="12192000" cy="6870192"/>
          </a:xfrm>
        </p:spPr>
      </p:pic>
      <p:sp>
        <p:nvSpPr>
          <p:cNvPr id="59" name="标题 1"/>
          <p:cNvSpPr txBox="1">
            <a:spLocks/>
          </p:cNvSpPr>
          <p:nvPr/>
        </p:nvSpPr>
        <p:spPr>
          <a:xfrm>
            <a:off x="-1" y="418614"/>
            <a:ext cx="9009773" cy="16015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15000" i="1" dirty="0" smtClean="0">
                <a:solidFill>
                  <a:schemeClr val="bg1">
                    <a:alpha val="20000"/>
                  </a:schemeClr>
                </a:solidFill>
                <a:latin typeface="Shunpu" panose="02000609000000000000" pitchFamily="49" charset="-128"/>
                <a:ea typeface="Shunpu" panose="02000609000000000000" pitchFamily="49" charset="-128"/>
              </a:rPr>
              <a:t>CREATIVE</a:t>
            </a:r>
            <a:endParaRPr lang="zh-CN" altLang="en-US" sz="15000" i="1" dirty="0">
              <a:solidFill>
                <a:schemeClr val="bg1">
                  <a:alpha val="20000"/>
                </a:schemeClr>
              </a:solidFill>
              <a:latin typeface="Shunpu" panose="02000609000000000000" pitchFamily="49" charset="-128"/>
              <a:ea typeface="Shunpu" panose="02000609000000000000" pitchFamily="49" charset="-128"/>
            </a:endParaRPr>
          </a:p>
        </p:txBody>
      </p:sp>
      <p:grpSp>
        <p:nvGrpSpPr>
          <p:cNvPr id="72" name="组合 71"/>
          <p:cNvGrpSpPr/>
          <p:nvPr/>
        </p:nvGrpSpPr>
        <p:grpSpPr>
          <a:xfrm>
            <a:off x="330200" y="257175"/>
            <a:ext cx="11468100" cy="542925"/>
            <a:chOff x="330200" y="257175"/>
            <a:chExt cx="11468100" cy="542925"/>
          </a:xfrm>
        </p:grpSpPr>
        <p:sp>
          <p:nvSpPr>
            <p:cNvPr id="17" name="矩形 16"/>
            <p:cNvSpPr/>
            <p:nvPr/>
          </p:nvSpPr>
          <p:spPr>
            <a:xfrm>
              <a:off x="330200" y="257175"/>
              <a:ext cx="542925" cy="542925"/>
            </a:xfrm>
            <a:prstGeom prst="rect">
              <a:avLst/>
            </a:prstGeom>
            <a:solidFill>
              <a:srgbClr val="42E8CE"/>
            </a:solidFill>
            <a:ln>
              <a:solidFill>
                <a:srgbClr val="42E8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 smtClean="0">
                  <a:solidFill>
                    <a:schemeClr val="bg2">
                      <a:lumMod val="25000"/>
                    </a:schemeClr>
                  </a:solidFill>
                  <a:latin typeface="Bauhaus 93" panose="04030905020B02020C02" pitchFamily="82" charset="0"/>
                  <a:ea typeface="微软雅黑" panose="020B0503020204020204" pitchFamily="34" charset="-122"/>
                </a:rPr>
                <a:t>Logo</a:t>
              </a:r>
            </a:p>
            <a:p>
              <a:pPr algn="ctr"/>
              <a:r>
                <a:rPr lang="en-US" altLang="zh-CN" sz="1200" dirty="0">
                  <a:solidFill>
                    <a:schemeClr val="bg2">
                      <a:lumMod val="25000"/>
                    </a:schemeClr>
                  </a:solidFill>
                  <a:latin typeface="Bauhaus 93" panose="04030905020B02020C02" pitchFamily="82" charset="0"/>
                  <a:ea typeface="微软雅黑" panose="020B0503020204020204" pitchFamily="34" charset="-122"/>
                </a:rPr>
                <a:t>here</a:t>
              </a:r>
              <a:endParaRPr lang="zh-CN" altLang="en-US" sz="1200" dirty="0">
                <a:solidFill>
                  <a:schemeClr val="bg2">
                    <a:lumMod val="25000"/>
                  </a:schemeClr>
                </a:solidFill>
                <a:latin typeface="Bauhaus 93" panose="04030905020B02020C02" pitchFamily="82" charset="0"/>
                <a:ea typeface="微软雅黑" panose="020B0503020204020204" pitchFamily="34" charset="-122"/>
              </a:endParaRP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11493500" y="257175"/>
              <a:ext cx="304800" cy="203200"/>
              <a:chOff x="11379200" y="257175"/>
              <a:chExt cx="304800" cy="203200"/>
            </a:xfrm>
          </p:grpSpPr>
          <p:cxnSp>
            <p:nvCxnSpPr>
              <p:cNvPr id="19" name="直接连接符 18"/>
              <p:cNvCxnSpPr/>
              <p:nvPr/>
            </p:nvCxnSpPr>
            <p:spPr>
              <a:xfrm>
                <a:off x="11379200" y="257175"/>
                <a:ext cx="304800" cy="0"/>
              </a:xfrm>
              <a:prstGeom prst="line">
                <a:avLst/>
              </a:prstGeom>
              <a:ln w="19050">
                <a:solidFill>
                  <a:srgbClr val="42E8C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/>
              <p:cNvCxnSpPr/>
              <p:nvPr/>
            </p:nvCxnSpPr>
            <p:spPr>
              <a:xfrm>
                <a:off x="11379200" y="358775"/>
                <a:ext cx="304800" cy="0"/>
              </a:xfrm>
              <a:prstGeom prst="line">
                <a:avLst/>
              </a:prstGeom>
              <a:ln w="19050">
                <a:solidFill>
                  <a:srgbClr val="42E8C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接连接符 20"/>
              <p:cNvCxnSpPr/>
              <p:nvPr/>
            </p:nvCxnSpPr>
            <p:spPr>
              <a:xfrm>
                <a:off x="11379200" y="460375"/>
                <a:ext cx="304800" cy="0"/>
              </a:xfrm>
              <a:prstGeom prst="line">
                <a:avLst/>
              </a:prstGeom>
              <a:ln w="19050">
                <a:solidFill>
                  <a:srgbClr val="42E8C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0" name="组合 59"/>
          <p:cNvGrpSpPr/>
          <p:nvPr/>
        </p:nvGrpSpPr>
        <p:grpSpPr>
          <a:xfrm>
            <a:off x="873125" y="1553026"/>
            <a:ext cx="2079712" cy="2091874"/>
            <a:chOff x="873125" y="1553026"/>
            <a:chExt cx="2079712" cy="2091874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73125" y="1553026"/>
              <a:ext cx="2079712" cy="2091874"/>
            </a:xfrm>
            <a:prstGeom prst="rect">
              <a:avLst/>
            </a:prstGeom>
          </p:spPr>
        </p:pic>
        <p:sp>
          <p:nvSpPr>
            <p:cNvPr id="29" name="直角三角形 28"/>
            <p:cNvSpPr/>
            <p:nvPr/>
          </p:nvSpPr>
          <p:spPr>
            <a:xfrm rot="5400000">
              <a:off x="873125" y="1553026"/>
              <a:ext cx="209777" cy="209777"/>
            </a:xfrm>
            <a:prstGeom prst="rtTriangle">
              <a:avLst/>
            </a:prstGeom>
            <a:solidFill>
              <a:srgbClr val="42E8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873125" y="3318651"/>
            <a:ext cx="2079712" cy="318992"/>
            <a:chOff x="873125" y="3318651"/>
            <a:chExt cx="2079712" cy="318992"/>
          </a:xfrm>
        </p:grpSpPr>
        <p:sp>
          <p:nvSpPr>
            <p:cNvPr id="32" name="矩形 31"/>
            <p:cNvSpPr/>
            <p:nvPr/>
          </p:nvSpPr>
          <p:spPr>
            <a:xfrm>
              <a:off x="873125" y="3345599"/>
              <a:ext cx="2079712" cy="292044"/>
            </a:xfrm>
            <a:prstGeom prst="rect">
              <a:avLst/>
            </a:prstGeom>
            <a:solidFill>
              <a:srgbClr val="42E8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269957" y="3318651"/>
              <a:ext cx="1682880" cy="3061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050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在这里加入描述的内容</a:t>
              </a:r>
              <a:endParaRPr lang="en-US" altLang="zh-CN" sz="105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3159125" y="1553026"/>
            <a:ext cx="2079712" cy="2091874"/>
            <a:chOff x="3159125" y="1553026"/>
            <a:chExt cx="2079712" cy="2091874"/>
          </a:xfrm>
        </p:grpSpPr>
        <p:pic>
          <p:nvPicPr>
            <p:cNvPr id="34" name="图片 33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159125" y="1553026"/>
              <a:ext cx="2079712" cy="2091874"/>
            </a:xfrm>
            <a:prstGeom prst="rect">
              <a:avLst/>
            </a:prstGeom>
          </p:spPr>
        </p:pic>
        <p:sp>
          <p:nvSpPr>
            <p:cNvPr id="35" name="直角三角形 34"/>
            <p:cNvSpPr/>
            <p:nvPr/>
          </p:nvSpPr>
          <p:spPr>
            <a:xfrm rot="5400000">
              <a:off x="3159125" y="1553026"/>
              <a:ext cx="209777" cy="209777"/>
            </a:xfrm>
            <a:prstGeom prst="rtTriangle">
              <a:avLst/>
            </a:prstGeom>
            <a:solidFill>
              <a:srgbClr val="42E8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3159125" y="3318651"/>
            <a:ext cx="2079712" cy="318992"/>
            <a:chOff x="3159125" y="3318651"/>
            <a:chExt cx="2079712" cy="318992"/>
          </a:xfrm>
        </p:grpSpPr>
        <p:sp>
          <p:nvSpPr>
            <p:cNvPr id="36" name="矩形 35"/>
            <p:cNvSpPr/>
            <p:nvPr/>
          </p:nvSpPr>
          <p:spPr>
            <a:xfrm>
              <a:off x="3159125" y="3345599"/>
              <a:ext cx="2079712" cy="292044"/>
            </a:xfrm>
            <a:prstGeom prst="rect">
              <a:avLst/>
            </a:prstGeom>
            <a:solidFill>
              <a:srgbClr val="42E8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3555957" y="3318651"/>
              <a:ext cx="1682880" cy="3061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050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在这里加入描述的内容</a:t>
              </a:r>
              <a:endParaRPr lang="en-US" altLang="zh-CN" sz="105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5445125" y="1553026"/>
            <a:ext cx="2079712" cy="2091874"/>
            <a:chOff x="5445125" y="1553026"/>
            <a:chExt cx="2079712" cy="2091874"/>
          </a:xfrm>
        </p:grpSpPr>
        <p:pic>
          <p:nvPicPr>
            <p:cNvPr id="38" name="图片 37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445125" y="1553026"/>
              <a:ext cx="2079712" cy="2091874"/>
            </a:xfrm>
            <a:prstGeom prst="rect">
              <a:avLst/>
            </a:prstGeom>
          </p:spPr>
        </p:pic>
        <p:sp>
          <p:nvSpPr>
            <p:cNvPr id="39" name="直角三角形 38"/>
            <p:cNvSpPr/>
            <p:nvPr/>
          </p:nvSpPr>
          <p:spPr>
            <a:xfrm rot="5400000">
              <a:off x="5445125" y="1553026"/>
              <a:ext cx="209777" cy="209777"/>
            </a:xfrm>
            <a:prstGeom prst="rtTriangle">
              <a:avLst/>
            </a:prstGeom>
            <a:solidFill>
              <a:srgbClr val="42E8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5445125" y="3318651"/>
            <a:ext cx="2079712" cy="318992"/>
            <a:chOff x="5445125" y="3318651"/>
            <a:chExt cx="2079712" cy="318992"/>
          </a:xfrm>
        </p:grpSpPr>
        <p:sp>
          <p:nvSpPr>
            <p:cNvPr id="40" name="矩形 39"/>
            <p:cNvSpPr/>
            <p:nvPr/>
          </p:nvSpPr>
          <p:spPr>
            <a:xfrm>
              <a:off x="5445125" y="3345599"/>
              <a:ext cx="2079712" cy="292044"/>
            </a:xfrm>
            <a:prstGeom prst="rect">
              <a:avLst/>
            </a:prstGeom>
            <a:solidFill>
              <a:srgbClr val="42E8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5841957" y="3318651"/>
              <a:ext cx="1682880" cy="3061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050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在这里加入描述的内容</a:t>
              </a:r>
              <a:endParaRPr lang="en-US" altLang="zh-CN" sz="105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873125" y="3838118"/>
            <a:ext cx="2079712" cy="2091874"/>
            <a:chOff x="873125" y="3838118"/>
            <a:chExt cx="2079712" cy="2091874"/>
          </a:xfrm>
        </p:grpSpPr>
        <p:pic>
          <p:nvPicPr>
            <p:cNvPr id="42" name="图片 41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73125" y="3838118"/>
              <a:ext cx="2079712" cy="2091874"/>
            </a:xfrm>
            <a:prstGeom prst="rect">
              <a:avLst/>
            </a:prstGeom>
          </p:spPr>
        </p:pic>
        <p:sp>
          <p:nvSpPr>
            <p:cNvPr id="43" name="直角三角形 42"/>
            <p:cNvSpPr/>
            <p:nvPr/>
          </p:nvSpPr>
          <p:spPr>
            <a:xfrm rot="5400000">
              <a:off x="873125" y="3838118"/>
              <a:ext cx="209777" cy="209777"/>
            </a:xfrm>
            <a:prstGeom prst="rtTriangle">
              <a:avLst/>
            </a:prstGeom>
            <a:solidFill>
              <a:srgbClr val="42E8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873125" y="5603743"/>
            <a:ext cx="2079712" cy="318992"/>
            <a:chOff x="873125" y="5603743"/>
            <a:chExt cx="2079712" cy="318992"/>
          </a:xfrm>
        </p:grpSpPr>
        <p:sp>
          <p:nvSpPr>
            <p:cNvPr id="44" name="矩形 43"/>
            <p:cNvSpPr/>
            <p:nvPr/>
          </p:nvSpPr>
          <p:spPr>
            <a:xfrm>
              <a:off x="873125" y="5630691"/>
              <a:ext cx="2079712" cy="292044"/>
            </a:xfrm>
            <a:prstGeom prst="rect">
              <a:avLst/>
            </a:prstGeom>
            <a:solidFill>
              <a:srgbClr val="42E8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1269957" y="5603743"/>
              <a:ext cx="1682880" cy="3061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050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在这里加入描述的内容</a:t>
              </a:r>
              <a:endParaRPr lang="en-US" altLang="zh-CN" sz="105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3159125" y="3838118"/>
            <a:ext cx="2079712" cy="2091874"/>
            <a:chOff x="3159125" y="3838118"/>
            <a:chExt cx="2079712" cy="2091874"/>
          </a:xfrm>
        </p:grpSpPr>
        <p:pic>
          <p:nvPicPr>
            <p:cNvPr id="46" name="图片 45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159125" y="3838118"/>
              <a:ext cx="2079712" cy="2091874"/>
            </a:xfrm>
            <a:prstGeom prst="rect">
              <a:avLst/>
            </a:prstGeom>
          </p:spPr>
        </p:pic>
        <p:sp>
          <p:nvSpPr>
            <p:cNvPr id="47" name="直角三角形 46"/>
            <p:cNvSpPr/>
            <p:nvPr/>
          </p:nvSpPr>
          <p:spPr>
            <a:xfrm rot="5400000">
              <a:off x="3159125" y="3838118"/>
              <a:ext cx="209777" cy="209777"/>
            </a:xfrm>
            <a:prstGeom prst="rtTriangle">
              <a:avLst/>
            </a:prstGeom>
            <a:solidFill>
              <a:srgbClr val="42E8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3159125" y="5603743"/>
            <a:ext cx="2079712" cy="318992"/>
            <a:chOff x="3159125" y="5603743"/>
            <a:chExt cx="2079712" cy="318992"/>
          </a:xfrm>
        </p:grpSpPr>
        <p:sp>
          <p:nvSpPr>
            <p:cNvPr id="48" name="矩形 47"/>
            <p:cNvSpPr/>
            <p:nvPr/>
          </p:nvSpPr>
          <p:spPr>
            <a:xfrm>
              <a:off x="3159125" y="5630691"/>
              <a:ext cx="2079712" cy="292044"/>
            </a:xfrm>
            <a:prstGeom prst="rect">
              <a:avLst/>
            </a:prstGeom>
            <a:solidFill>
              <a:srgbClr val="42E8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3555957" y="5603743"/>
              <a:ext cx="1682880" cy="3061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050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在这里加入描述的内容</a:t>
              </a:r>
              <a:endParaRPr lang="en-US" altLang="zh-CN" sz="105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5445125" y="3838118"/>
            <a:ext cx="2079712" cy="2091874"/>
            <a:chOff x="5445125" y="3838118"/>
            <a:chExt cx="2079712" cy="2091874"/>
          </a:xfrm>
        </p:grpSpPr>
        <p:pic>
          <p:nvPicPr>
            <p:cNvPr id="50" name="图片 49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445125" y="3838118"/>
              <a:ext cx="2079712" cy="2091874"/>
            </a:xfrm>
            <a:prstGeom prst="rect">
              <a:avLst/>
            </a:prstGeom>
          </p:spPr>
        </p:pic>
        <p:sp>
          <p:nvSpPr>
            <p:cNvPr id="51" name="直角三角形 50"/>
            <p:cNvSpPr/>
            <p:nvPr/>
          </p:nvSpPr>
          <p:spPr>
            <a:xfrm rot="5400000">
              <a:off x="5445125" y="3838118"/>
              <a:ext cx="209777" cy="209777"/>
            </a:xfrm>
            <a:prstGeom prst="rtTriangle">
              <a:avLst/>
            </a:prstGeom>
            <a:solidFill>
              <a:srgbClr val="42E8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5445125" y="5603743"/>
            <a:ext cx="2079712" cy="318992"/>
            <a:chOff x="5445125" y="5603743"/>
            <a:chExt cx="2079712" cy="318992"/>
          </a:xfrm>
        </p:grpSpPr>
        <p:sp>
          <p:nvSpPr>
            <p:cNvPr id="52" name="矩形 51"/>
            <p:cNvSpPr/>
            <p:nvPr/>
          </p:nvSpPr>
          <p:spPr>
            <a:xfrm>
              <a:off x="5445125" y="5630691"/>
              <a:ext cx="2079712" cy="292044"/>
            </a:xfrm>
            <a:prstGeom prst="rect">
              <a:avLst/>
            </a:prstGeom>
            <a:solidFill>
              <a:srgbClr val="42E8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5841957" y="5603743"/>
              <a:ext cx="1682880" cy="3061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050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在这里加入描述的内容</a:t>
              </a:r>
              <a:endParaRPr lang="en-US" altLang="zh-CN" sz="105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4" name="矩形 53"/>
          <p:cNvSpPr/>
          <p:nvPr/>
        </p:nvSpPr>
        <p:spPr>
          <a:xfrm>
            <a:off x="8817641" y="1718776"/>
            <a:ext cx="1823328" cy="813757"/>
          </a:xfrm>
          <a:prstGeom prst="rect">
            <a:avLst/>
          </a:prstGeom>
          <a:noFill/>
          <a:ln w="19050">
            <a:solidFill>
              <a:srgbClr val="42E8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文本框 54"/>
          <p:cNvSpPr txBox="1"/>
          <p:nvPr/>
        </p:nvSpPr>
        <p:spPr>
          <a:xfrm>
            <a:off x="8123194" y="1553026"/>
            <a:ext cx="2997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42E8C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OUR</a:t>
            </a:r>
          </a:p>
          <a:p>
            <a:r>
              <a:rPr lang="en-US" altLang="zh-CN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TEAM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8123194" y="2930525"/>
            <a:ext cx="309344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在这里加入描述的内容，在这里加入描述的内容，在这里加入描述的内容，在这里加入描述的内容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在这里加入描述的内容，在这里加入描述的内容，在这里加入描述的内容，在这里加入描述的内容</a:t>
            </a:r>
          </a:p>
        </p:txBody>
      </p:sp>
      <p:cxnSp>
        <p:nvCxnSpPr>
          <p:cNvPr id="57" name="直接连接符 56"/>
          <p:cNvCxnSpPr/>
          <p:nvPr/>
        </p:nvCxnSpPr>
        <p:spPr>
          <a:xfrm>
            <a:off x="8213725" y="4223652"/>
            <a:ext cx="681747" cy="0"/>
          </a:xfrm>
          <a:prstGeom prst="line">
            <a:avLst/>
          </a:prstGeom>
          <a:ln w="38100">
            <a:solidFill>
              <a:srgbClr val="42E8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84349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500"/>
                            </p:stCondLst>
                            <p:childTnLst>
                              <p:par>
                                <p:cTn id="7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500"/>
                            </p:stCondLst>
                            <p:childTnLst>
                              <p:par>
                                <p:cTn id="8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6000"/>
                            </p:stCondLst>
                            <p:childTnLst>
                              <p:par>
                                <p:cTn id="8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54" grpId="0" animBg="1"/>
      <p:bldP spid="55" grpId="0"/>
      <p:bldP spid="5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图片 39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38100"/>
            <a:ext cx="12192000" cy="6896100"/>
          </a:xfrm>
          <a:prstGeom prst="rect">
            <a:avLst/>
          </a:prstGeom>
        </p:spPr>
      </p:pic>
      <p:sp>
        <p:nvSpPr>
          <p:cNvPr id="37" name="矩形 36"/>
          <p:cNvSpPr/>
          <p:nvPr/>
        </p:nvSpPr>
        <p:spPr>
          <a:xfrm>
            <a:off x="0" y="-27274"/>
            <a:ext cx="6096000" cy="6885274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标题 1"/>
          <p:cNvSpPr txBox="1">
            <a:spLocks/>
          </p:cNvSpPr>
          <p:nvPr/>
        </p:nvSpPr>
        <p:spPr>
          <a:xfrm>
            <a:off x="0" y="4064732"/>
            <a:ext cx="9009773" cy="16015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12500" i="1" dirty="0" smtClean="0">
                <a:solidFill>
                  <a:schemeClr val="bg1">
                    <a:alpha val="20000"/>
                  </a:schemeClr>
                </a:solidFill>
                <a:latin typeface="Shunpu" panose="02000609000000000000" pitchFamily="49" charset="-128"/>
                <a:ea typeface="Shunpu" panose="02000609000000000000" pitchFamily="49" charset="-128"/>
              </a:rPr>
              <a:t>AWESOME</a:t>
            </a:r>
            <a:r>
              <a:rPr lang="en-US" altLang="zh-CN" sz="8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12500" i="1" dirty="0">
              <a:solidFill>
                <a:schemeClr val="bg1">
                  <a:alpha val="20000"/>
                </a:schemeClr>
              </a:solidFill>
              <a:latin typeface="Shunpu" panose="02000609000000000000" pitchFamily="49" charset="-128"/>
              <a:ea typeface="Shunpu" panose="02000609000000000000" pitchFamily="49" charset="-128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330200" y="257175"/>
            <a:ext cx="11468100" cy="542925"/>
            <a:chOff x="330200" y="257175"/>
            <a:chExt cx="11468100" cy="542925"/>
          </a:xfrm>
        </p:grpSpPr>
        <p:sp>
          <p:nvSpPr>
            <p:cNvPr id="6" name="矩形 5"/>
            <p:cNvSpPr/>
            <p:nvPr/>
          </p:nvSpPr>
          <p:spPr>
            <a:xfrm>
              <a:off x="330200" y="257175"/>
              <a:ext cx="542925" cy="542925"/>
            </a:xfrm>
            <a:prstGeom prst="rect">
              <a:avLst/>
            </a:prstGeom>
            <a:solidFill>
              <a:srgbClr val="42E8CE"/>
            </a:solidFill>
            <a:ln>
              <a:solidFill>
                <a:srgbClr val="42E8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 smtClean="0">
                  <a:solidFill>
                    <a:schemeClr val="bg2">
                      <a:lumMod val="25000"/>
                    </a:schemeClr>
                  </a:solidFill>
                  <a:latin typeface="Bauhaus 93" panose="04030905020B02020C02" pitchFamily="82" charset="0"/>
                  <a:ea typeface="微软雅黑" panose="020B0503020204020204" pitchFamily="34" charset="-122"/>
                </a:rPr>
                <a:t>Logo</a:t>
              </a:r>
            </a:p>
            <a:p>
              <a:pPr algn="ctr"/>
              <a:r>
                <a:rPr lang="en-US" altLang="zh-CN" sz="1200" dirty="0">
                  <a:solidFill>
                    <a:schemeClr val="bg2">
                      <a:lumMod val="25000"/>
                    </a:schemeClr>
                  </a:solidFill>
                  <a:latin typeface="Bauhaus 93" panose="04030905020B02020C02" pitchFamily="82" charset="0"/>
                  <a:ea typeface="微软雅黑" panose="020B0503020204020204" pitchFamily="34" charset="-122"/>
                </a:rPr>
                <a:t>here</a:t>
              </a:r>
              <a:endParaRPr lang="zh-CN" altLang="en-US" sz="1200" dirty="0">
                <a:solidFill>
                  <a:schemeClr val="bg2">
                    <a:lumMod val="25000"/>
                  </a:schemeClr>
                </a:solidFill>
                <a:latin typeface="Bauhaus 93" panose="04030905020B02020C02" pitchFamily="82" charset="0"/>
                <a:ea typeface="微软雅黑" panose="020B0503020204020204" pitchFamily="34" charset="-122"/>
              </a:endParaRPr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11493500" y="257175"/>
              <a:ext cx="304800" cy="203200"/>
              <a:chOff x="11379200" y="257175"/>
              <a:chExt cx="304800" cy="203200"/>
            </a:xfrm>
          </p:grpSpPr>
          <p:cxnSp>
            <p:nvCxnSpPr>
              <p:cNvPr id="8" name="直接连接符 7"/>
              <p:cNvCxnSpPr/>
              <p:nvPr/>
            </p:nvCxnSpPr>
            <p:spPr>
              <a:xfrm>
                <a:off x="11379200" y="257175"/>
                <a:ext cx="304800" cy="0"/>
              </a:xfrm>
              <a:prstGeom prst="line">
                <a:avLst/>
              </a:prstGeom>
              <a:ln w="19050">
                <a:solidFill>
                  <a:srgbClr val="42E8C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直接连接符 8"/>
              <p:cNvCxnSpPr/>
              <p:nvPr/>
            </p:nvCxnSpPr>
            <p:spPr>
              <a:xfrm>
                <a:off x="11379200" y="358775"/>
                <a:ext cx="304800" cy="0"/>
              </a:xfrm>
              <a:prstGeom prst="line">
                <a:avLst/>
              </a:prstGeom>
              <a:ln w="19050">
                <a:solidFill>
                  <a:srgbClr val="42E8C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直接连接符 9"/>
              <p:cNvCxnSpPr/>
              <p:nvPr/>
            </p:nvCxnSpPr>
            <p:spPr>
              <a:xfrm>
                <a:off x="11379200" y="460375"/>
                <a:ext cx="304800" cy="0"/>
              </a:xfrm>
              <a:prstGeom prst="line">
                <a:avLst/>
              </a:prstGeom>
              <a:ln w="19050">
                <a:solidFill>
                  <a:srgbClr val="42E8C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2" name="矩形 11"/>
          <p:cNvSpPr/>
          <p:nvPr/>
        </p:nvSpPr>
        <p:spPr>
          <a:xfrm>
            <a:off x="1554872" y="1839119"/>
            <a:ext cx="1823328" cy="813757"/>
          </a:xfrm>
          <a:prstGeom prst="rect">
            <a:avLst/>
          </a:prstGeom>
          <a:noFill/>
          <a:ln w="19050">
            <a:solidFill>
              <a:srgbClr val="42E8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860425" y="1673369"/>
            <a:ext cx="2997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42E8C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OUR</a:t>
            </a:r>
          </a:p>
          <a:p>
            <a:r>
              <a:rPr lang="en-US" altLang="zh-CN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SERVICES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87814" y="2954944"/>
            <a:ext cx="356177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在这里加入描述的内容，在这里加入描述的内容，在这里加入描述的内容，在这里加入描述的内容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在这里加入描述的内容，在这里加入描述的内容，在这里加入描述的内容，在这里加入描述的内容</a:t>
            </a: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在这里加入描述的内容，在这里加入描述的内容，在这里加入描述的内容，在这里加入描述的内容</a:t>
            </a:r>
          </a:p>
        </p:txBody>
      </p:sp>
      <p:cxnSp>
        <p:nvCxnSpPr>
          <p:cNvPr id="16" name="直接连接符 15"/>
          <p:cNvCxnSpPr/>
          <p:nvPr/>
        </p:nvCxnSpPr>
        <p:spPr>
          <a:xfrm>
            <a:off x="987425" y="4838700"/>
            <a:ext cx="681747" cy="0"/>
          </a:xfrm>
          <a:prstGeom prst="line">
            <a:avLst/>
          </a:prstGeom>
          <a:ln w="38100">
            <a:solidFill>
              <a:srgbClr val="42E8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图片 37"/>
          <p:cNvPicPr>
            <a:picLocks noChangeAspect="1"/>
          </p:cNvPicPr>
          <p:nvPr/>
        </p:nvPicPr>
        <p:blipFill rotWithShape="1">
          <a:blip r:embed="rId3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500"/>
                    </a14:imgEffect>
                    <a14:imgEffect>
                      <a14:saturation sat="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75275" y="1461310"/>
            <a:ext cx="6118226" cy="4345680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9341"/>
          <a:stretch/>
        </p:blipFill>
        <p:spPr>
          <a:xfrm>
            <a:off x="5820593" y="3323983"/>
            <a:ext cx="622863" cy="654710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7805"/>
          <a:stretch/>
        </p:blipFill>
        <p:spPr>
          <a:xfrm>
            <a:off x="5880996" y="4657940"/>
            <a:ext cx="549747" cy="550287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1259" r="35108"/>
          <a:stretch/>
        </p:blipFill>
        <p:spPr>
          <a:xfrm>
            <a:off x="5835689" y="2014046"/>
            <a:ext cx="614117" cy="588441"/>
          </a:xfrm>
          <a:prstGeom prst="rect">
            <a:avLst/>
          </a:prstGeom>
        </p:spPr>
      </p:pic>
      <p:cxnSp>
        <p:nvCxnSpPr>
          <p:cNvPr id="25" name="直接连接符 24"/>
          <p:cNvCxnSpPr/>
          <p:nvPr/>
        </p:nvCxnSpPr>
        <p:spPr>
          <a:xfrm>
            <a:off x="6651625" y="1846556"/>
            <a:ext cx="0" cy="975726"/>
          </a:xfrm>
          <a:prstGeom prst="line">
            <a:avLst/>
          </a:prstGeom>
          <a:ln w="19050">
            <a:solidFill>
              <a:srgbClr val="42E8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6648450" y="3151448"/>
            <a:ext cx="0" cy="975726"/>
          </a:xfrm>
          <a:prstGeom prst="line">
            <a:avLst/>
          </a:prstGeom>
          <a:ln w="19050">
            <a:solidFill>
              <a:srgbClr val="42E8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6651625" y="4443641"/>
            <a:ext cx="0" cy="975726"/>
          </a:xfrm>
          <a:prstGeom prst="line">
            <a:avLst/>
          </a:prstGeom>
          <a:ln w="19050">
            <a:solidFill>
              <a:srgbClr val="42E8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6841247" y="1854988"/>
            <a:ext cx="4258553" cy="954594"/>
            <a:chOff x="6841247" y="1854988"/>
            <a:chExt cx="4258553" cy="954594"/>
          </a:xfrm>
        </p:grpSpPr>
        <p:sp>
          <p:nvSpPr>
            <p:cNvPr id="28" name="文本框 27"/>
            <p:cNvSpPr txBox="1"/>
            <p:nvPr/>
          </p:nvSpPr>
          <p:spPr>
            <a:xfrm>
              <a:off x="6841247" y="1854988"/>
              <a:ext cx="22606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单击此处添加文字</a:t>
              </a:r>
              <a:endParaRPr lang="zh-CN" altLang="en-US" sz="14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6841247" y="2232501"/>
              <a:ext cx="4258553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50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在这里加入描述的内容，在这里加入描述的内容，在这里加入描述的内容</a:t>
              </a:r>
              <a:r>
                <a:rPr lang="zh-CN" altLang="en-US" sz="105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</a:t>
              </a:r>
              <a:r>
                <a:rPr lang="zh-CN" altLang="en-US" sz="1050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在这里加入描述的内容，在这里加入描述的内容</a:t>
              </a:r>
              <a:endParaRPr lang="en-US" altLang="zh-CN" sz="105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6841247" y="3155902"/>
            <a:ext cx="4258553" cy="954594"/>
            <a:chOff x="6841247" y="3155902"/>
            <a:chExt cx="4258553" cy="954594"/>
          </a:xfrm>
        </p:grpSpPr>
        <p:sp>
          <p:nvSpPr>
            <p:cNvPr id="30" name="文本框 29"/>
            <p:cNvSpPr txBox="1"/>
            <p:nvPr/>
          </p:nvSpPr>
          <p:spPr>
            <a:xfrm>
              <a:off x="6841247" y="3155902"/>
              <a:ext cx="22606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单击此处添加文字</a:t>
              </a:r>
              <a:endParaRPr lang="zh-CN" altLang="en-US" sz="14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6841247" y="3533415"/>
              <a:ext cx="4258553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50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在这里加入描述的内容，在这里加入描述的内容，在这里加入描述的内容</a:t>
              </a:r>
              <a:r>
                <a:rPr lang="zh-CN" altLang="en-US" sz="105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</a:t>
              </a:r>
              <a:r>
                <a:rPr lang="zh-CN" altLang="en-US" sz="1050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在这里加入描述的内容，在这里加入描述的内容</a:t>
              </a:r>
              <a:endParaRPr lang="en-US" altLang="zh-CN" sz="105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841247" y="4464342"/>
            <a:ext cx="4258553" cy="954594"/>
            <a:chOff x="6841247" y="4464342"/>
            <a:chExt cx="4258553" cy="954594"/>
          </a:xfrm>
        </p:grpSpPr>
        <p:sp>
          <p:nvSpPr>
            <p:cNvPr id="32" name="文本框 31"/>
            <p:cNvSpPr txBox="1"/>
            <p:nvPr/>
          </p:nvSpPr>
          <p:spPr>
            <a:xfrm>
              <a:off x="6841247" y="4464342"/>
              <a:ext cx="22606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单击此处添加文字</a:t>
              </a:r>
              <a:endParaRPr lang="zh-CN" altLang="en-US" sz="14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6841247" y="4841855"/>
              <a:ext cx="4258553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50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在这里加入描述的内容，在这里加入描述的内容，在这里加入描述的内容</a:t>
              </a:r>
              <a:r>
                <a:rPr lang="zh-CN" altLang="en-US" sz="105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</a:t>
              </a:r>
              <a:r>
                <a:rPr lang="zh-CN" altLang="en-US" sz="1050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在这里加入描述的内容，在这里加入描述的内容</a:t>
              </a:r>
              <a:endParaRPr lang="en-US" altLang="zh-CN" sz="105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373255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1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25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9" grpId="0"/>
      <p:bldP spid="12" grpId="0" animBg="1"/>
      <p:bldP spid="11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7070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457200" y="1206500"/>
            <a:ext cx="11252200" cy="5194300"/>
          </a:xfrm>
          <a:prstGeom prst="rect">
            <a:avLst/>
          </a:prstGeom>
          <a:noFill/>
          <a:ln w="381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890460" y="882171"/>
            <a:ext cx="2411079" cy="648657"/>
          </a:xfrm>
          <a:prstGeom prst="rect">
            <a:avLst/>
          </a:prstGeom>
          <a:solidFill>
            <a:srgbClr val="42E8CE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SERVICES</a:t>
            </a:r>
            <a:endParaRPr lang="zh-CN" altLang="en-US" sz="3600" b="1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69225" y="4032486"/>
            <a:ext cx="485138" cy="485138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54408" y="4032486"/>
            <a:ext cx="484814" cy="485138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60059" y="4032486"/>
            <a:ext cx="439453" cy="485139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19517" y="4032486"/>
            <a:ext cx="506534" cy="485138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58796" y="2234168"/>
            <a:ext cx="375909" cy="485138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69225" y="2234166"/>
            <a:ext cx="383787" cy="485139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40912" y="2234166"/>
            <a:ext cx="485139" cy="485139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6989" y="2234166"/>
            <a:ext cx="485139" cy="485139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821009" y="2839868"/>
            <a:ext cx="2480218" cy="870959"/>
            <a:chOff x="821009" y="2839868"/>
            <a:chExt cx="2480218" cy="870959"/>
          </a:xfrm>
        </p:grpSpPr>
        <p:sp>
          <p:nvSpPr>
            <p:cNvPr id="20" name="文本框 19"/>
            <p:cNvSpPr txBox="1"/>
            <p:nvPr/>
          </p:nvSpPr>
          <p:spPr>
            <a:xfrm>
              <a:off x="930818" y="2839868"/>
              <a:ext cx="22606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单击此处添加文字</a:t>
              </a:r>
              <a:endParaRPr lang="zh-CN" altLang="en-US" sz="14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21009" y="3133746"/>
              <a:ext cx="248021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50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在这里加入描述的内容</a:t>
              </a:r>
              <a:r>
                <a:rPr lang="zh-CN" altLang="en-US" sz="105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</a:t>
              </a:r>
              <a:r>
                <a:rPr lang="zh-CN" altLang="en-US" sz="1050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在这里加入描述的内容，在这里加入描述的内容</a:t>
              </a:r>
              <a:endParaRPr lang="en-US" altLang="zh-CN" sz="105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502077" y="2839868"/>
            <a:ext cx="2480218" cy="870959"/>
            <a:chOff x="3502077" y="2839868"/>
            <a:chExt cx="2480218" cy="870959"/>
          </a:xfrm>
        </p:grpSpPr>
        <p:sp>
          <p:nvSpPr>
            <p:cNvPr id="22" name="文本框 21"/>
            <p:cNvSpPr txBox="1"/>
            <p:nvPr/>
          </p:nvSpPr>
          <p:spPr>
            <a:xfrm>
              <a:off x="3611886" y="2839868"/>
              <a:ext cx="22606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单击此处添加文字</a:t>
              </a:r>
              <a:endParaRPr lang="zh-CN" altLang="en-US" sz="14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3502077" y="3133746"/>
              <a:ext cx="248021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50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在这里加入描述的内容</a:t>
              </a:r>
              <a:r>
                <a:rPr lang="zh-CN" altLang="en-US" sz="105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</a:t>
              </a:r>
              <a:r>
                <a:rPr lang="zh-CN" altLang="en-US" sz="1050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在这里加入描述的内容，在这里加入描述的内容</a:t>
              </a:r>
              <a:endParaRPr lang="en-US" altLang="zh-CN" sz="105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183145" y="2839868"/>
            <a:ext cx="2480218" cy="870959"/>
            <a:chOff x="6183145" y="2839868"/>
            <a:chExt cx="2480218" cy="870959"/>
          </a:xfrm>
        </p:grpSpPr>
        <p:sp>
          <p:nvSpPr>
            <p:cNvPr id="24" name="文本框 23"/>
            <p:cNvSpPr txBox="1"/>
            <p:nvPr/>
          </p:nvSpPr>
          <p:spPr>
            <a:xfrm>
              <a:off x="6292954" y="2839868"/>
              <a:ext cx="22606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单击此处添加文字</a:t>
              </a:r>
              <a:endParaRPr lang="zh-CN" altLang="en-US" sz="14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6183145" y="3133746"/>
              <a:ext cx="248021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50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在这里加入描述的内容</a:t>
              </a:r>
              <a:r>
                <a:rPr lang="zh-CN" altLang="en-US" sz="105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</a:t>
              </a:r>
              <a:r>
                <a:rPr lang="zh-CN" altLang="en-US" sz="1050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在这里加入描述的内容，在这里加入描述的内容</a:t>
              </a:r>
              <a:endParaRPr lang="en-US" altLang="zh-CN" sz="105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864213" y="2839868"/>
            <a:ext cx="2480218" cy="870959"/>
            <a:chOff x="8864213" y="2839868"/>
            <a:chExt cx="2480218" cy="870959"/>
          </a:xfrm>
        </p:grpSpPr>
        <p:sp>
          <p:nvSpPr>
            <p:cNvPr id="26" name="文本框 25"/>
            <p:cNvSpPr txBox="1"/>
            <p:nvPr/>
          </p:nvSpPr>
          <p:spPr>
            <a:xfrm>
              <a:off x="8974022" y="2839868"/>
              <a:ext cx="22606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单击此处添加文字</a:t>
              </a:r>
              <a:endParaRPr lang="zh-CN" altLang="en-US" sz="14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8864213" y="3133746"/>
              <a:ext cx="248021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50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在这里加入描述的内容</a:t>
              </a:r>
              <a:r>
                <a:rPr lang="zh-CN" altLang="en-US" sz="105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</a:t>
              </a:r>
              <a:r>
                <a:rPr lang="zh-CN" altLang="en-US" sz="1050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在这里加入描述的内容，在这里加入描述的内容</a:t>
              </a:r>
              <a:endParaRPr lang="en-US" altLang="zh-CN" sz="105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821009" y="4659722"/>
            <a:ext cx="2480218" cy="870959"/>
            <a:chOff x="821009" y="4659722"/>
            <a:chExt cx="2480218" cy="870959"/>
          </a:xfrm>
        </p:grpSpPr>
        <p:sp>
          <p:nvSpPr>
            <p:cNvPr id="28" name="文本框 27"/>
            <p:cNvSpPr txBox="1"/>
            <p:nvPr/>
          </p:nvSpPr>
          <p:spPr>
            <a:xfrm>
              <a:off x="930818" y="4659722"/>
              <a:ext cx="22606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单击此处添加文字</a:t>
              </a:r>
              <a:endParaRPr lang="zh-CN" altLang="en-US" sz="14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821009" y="4953600"/>
              <a:ext cx="248021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50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在这里加入描述的内容</a:t>
              </a:r>
              <a:r>
                <a:rPr lang="zh-CN" altLang="en-US" sz="105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</a:t>
              </a:r>
              <a:r>
                <a:rPr lang="zh-CN" altLang="en-US" sz="1050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在这里加入描述的内容，在这里加入描述的内容</a:t>
              </a:r>
              <a:endParaRPr lang="en-US" altLang="zh-CN" sz="105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3502077" y="4659722"/>
            <a:ext cx="2480218" cy="870959"/>
            <a:chOff x="3502077" y="4659722"/>
            <a:chExt cx="2480218" cy="870959"/>
          </a:xfrm>
        </p:grpSpPr>
        <p:sp>
          <p:nvSpPr>
            <p:cNvPr id="30" name="文本框 29"/>
            <p:cNvSpPr txBox="1"/>
            <p:nvPr/>
          </p:nvSpPr>
          <p:spPr>
            <a:xfrm>
              <a:off x="3611886" y="4659722"/>
              <a:ext cx="22606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单击此处添加文字</a:t>
              </a:r>
              <a:endParaRPr lang="zh-CN" altLang="en-US" sz="14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3502077" y="4953600"/>
              <a:ext cx="248021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50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在这里加入描述的内容</a:t>
              </a:r>
              <a:r>
                <a:rPr lang="zh-CN" altLang="en-US" sz="105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</a:t>
              </a:r>
              <a:r>
                <a:rPr lang="zh-CN" altLang="en-US" sz="1050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在这里加入描述的内容，在这里加入描述的内容</a:t>
              </a:r>
              <a:endParaRPr lang="en-US" altLang="zh-CN" sz="105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183145" y="4659722"/>
            <a:ext cx="2480218" cy="870959"/>
            <a:chOff x="6183145" y="4659722"/>
            <a:chExt cx="2480218" cy="870959"/>
          </a:xfrm>
        </p:grpSpPr>
        <p:sp>
          <p:nvSpPr>
            <p:cNvPr id="32" name="文本框 31"/>
            <p:cNvSpPr txBox="1"/>
            <p:nvPr/>
          </p:nvSpPr>
          <p:spPr>
            <a:xfrm>
              <a:off x="6292954" y="4659722"/>
              <a:ext cx="22606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单击此处添加文字</a:t>
              </a:r>
              <a:endParaRPr lang="zh-CN" altLang="en-US" sz="14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6183145" y="4953600"/>
              <a:ext cx="248021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50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在这里加入描述的内容</a:t>
              </a:r>
              <a:r>
                <a:rPr lang="zh-CN" altLang="en-US" sz="105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</a:t>
              </a:r>
              <a:r>
                <a:rPr lang="zh-CN" altLang="en-US" sz="1050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在这里加入描述的内容，在这里加入描述的内容</a:t>
              </a:r>
              <a:endParaRPr lang="en-US" altLang="zh-CN" sz="105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8864213" y="4659722"/>
            <a:ext cx="2480218" cy="870959"/>
            <a:chOff x="8864213" y="4659722"/>
            <a:chExt cx="2480218" cy="870959"/>
          </a:xfrm>
        </p:grpSpPr>
        <p:sp>
          <p:nvSpPr>
            <p:cNvPr id="34" name="文本框 33"/>
            <p:cNvSpPr txBox="1"/>
            <p:nvPr/>
          </p:nvSpPr>
          <p:spPr>
            <a:xfrm>
              <a:off x="8974022" y="4659722"/>
              <a:ext cx="22606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单击此处添加文字</a:t>
              </a:r>
              <a:endParaRPr lang="zh-CN" altLang="en-US" sz="14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864213" y="4953600"/>
              <a:ext cx="248021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50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在这里加入描述的内容</a:t>
              </a:r>
              <a:r>
                <a:rPr lang="zh-CN" altLang="en-US" sz="105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</a:t>
              </a:r>
              <a:r>
                <a:rPr lang="zh-CN" altLang="en-US" sz="1050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在这里加入描述的内容，在这里加入描述的内容</a:t>
              </a:r>
              <a:endParaRPr lang="en-US" altLang="zh-CN" sz="105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083021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500"/>
                            </p:stCondLst>
                            <p:childTnLst>
                              <p:par>
                                <p:cTn id="53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1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9000"/>
                            </p:stCondLst>
                            <p:childTnLst>
                              <p:par>
                                <p:cTn id="62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1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500"/>
                            </p:stCondLst>
                            <p:childTnLst>
                              <p:par>
                                <p:cTn id="7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2000"/>
                            </p:stCondLst>
                            <p:childTnLst>
                              <p:par>
                                <p:cTn id="80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内容占位符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497344" cy="6858000"/>
          </a:xfrm>
        </p:spPr>
      </p:pic>
      <p:grpSp>
        <p:nvGrpSpPr>
          <p:cNvPr id="2" name="组合 1"/>
          <p:cNvGrpSpPr/>
          <p:nvPr/>
        </p:nvGrpSpPr>
        <p:grpSpPr>
          <a:xfrm>
            <a:off x="330200" y="257175"/>
            <a:ext cx="11468100" cy="542925"/>
            <a:chOff x="330200" y="257175"/>
            <a:chExt cx="11468100" cy="542925"/>
          </a:xfrm>
        </p:grpSpPr>
        <p:sp>
          <p:nvSpPr>
            <p:cNvPr id="6" name="矩形 5"/>
            <p:cNvSpPr/>
            <p:nvPr/>
          </p:nvSpPr>
          <p:spPr>
            <a:xfrm>
              <a:off x="330200" y="257175"/>
              <a:ext cx="542925" cy="542925"/>
            </a:xfrm>
            <a:prstGeom prst="rect">
              <a:avLst/>
            </a:prstGeom>
            <a:solidFill>
              <a:srgbClr val="42E8CE"/>
            </a:solidFill>
            <a:ln>
              <a:solidFill>
                <a:srgbClr val="42E8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 smtClean="0">
                  <a:solidFill>
                    <a:schemeClr val="bg2">
                      <a:lumMod val="25000"/>
                    </a:schemeClr>
                  </a:solidFill>
                  <a:latin typeface="Bauhaus 93" panose="04030905020B02020C02" pitchFamily="82" charset="0"/>
                  <a:ea typeface="微软雅黑" panose="020B0503020204020204" pitchFamily="34" charset="-122"/>
                </a:rPr>
                <a:t>Logo</a:t>
              </a:r>
            </a:p>
            <a:p>
              <a:pPr algn="ctr"/>
              <a:r>
                <a:rPr lang="en-US" altLang="zh-CN" sz="1200" dirty="0">
                  <a:solidFill>
                    <a:schemeClr val="bg2">
                      <a:lumMod val="25000"/>
                    </a:schemeClr>
                  </a:solidFill>
                  <a:latin typeface="Bauhaus 93" panose="04030905020B02020C02" pitchFamily="82" charset="0"/>
                  <a:ea typeface="微软雅黑" panose="020B0503020204020204" pitchFamily="34" charset="-122"/>
                </a:rPr>
                <a:t>here</a:t>
              </a:r>
              <a:endParaRPr lang="zh-CN" altLang="en-US" sz="1200" dirty="0">
                <a:solidFill>
                  <a:schemeClr val="bg2">
                    <a:lumMod val="25000"/>
                  </a:schemeClr>
                </a:solidFill>
                <a:latin typeface="Bauhaus 93" panose="04030905020B02020C02" pitchFamily="82" charset="0"/>
                <a:ea typeface="微软雅黑" panose="020B0503020204020204" pitchFamily="34" charset="-122"/>
              </a:endParaRPr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11493500" y="257175"/>
              <a:ext cx="304800" cy="203200"/>
              <a:chOff x="11379200" y="257175"/>
              <a:chExt cx="304800" cy="203200"/>
            </a:xfrm>
          </p:grpSpPr>
          <p:cxnSp>
            <p:nvCxnSpPr>
              <p:cNvPr id="8" name="直接连接符 7"/>
              <p:cNvCxnSpPr/>
              <p:nvPr/>
            </p:nvCxnSpPr>
            <p:spPr>
              <a:xfrm>
                <a:off x="11379200" y="257175"/>
                <a:ext cx="304800" cy="0"/>
              </a:xfrm>
              <a:prstGeom prst="line">
                <a:avLst/>
              </a:prstGeom>
              <a:ln w="19050">
                <a:solidFill>
                  <a:srgbClr val="42E8C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直接连接符 8"/>
              <p:cNvCxnSpPr/>
              <p:nvPr/>
            </p:nvCxnSpPr>
            <p:spPr>
              <a:xfrm>
                <a:off x="11379200" y="358775"/>
                <a:ext cx="304800" cy="0"/>
              </a:xfrm>
              <a:prstGeom prst="line">
                <a:avLst/>
              </a:prstGeom>
              <a:ln w="19050">
                <a:solidFill>
                  <a:srgbClr val="42E8C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直接连接符 9"/>
              <p:cNvCxnSpPr/>
              <p:nvPr/>
            </p:nvCxnSpPr>
            <p:spPr>
              <a:xfrm>
                <a:off x="11379200" y="460375"/>
                <a:ext cx="304800" cy="0"/>
              </a:xfrm>
              <a:prstGeom prst="line">
                <a:avLst/>
              </a:prstGeom>
              <a:ln w="19050">
                <a:solidFill>
                  <a:srgbClr val="42E8C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" name="组合 3"/>
          <p:cNvGrpSpPr/>
          <p:nvPr/>
        </p:nvGrpSpPr>
        <p:grpSpPr>
          <a:xfrm>
            <a:off x="671730" y="1416014"/>
            <a:ext cx="2461995" cy="276999"/>
            <a:chOff x="671730" y="1416014"/>
            <a:chExt cx="2461995" cy="276999"/>
          </a:xfrm>
        </p:grpSpPr>
        <p:sp>
          <p:nvSpPr>
            <p:cNvPr id="11" name="矩形 10"/>
            <p:cNvSpPr/>
            <p:nvPr/>
          </p:nvSpPr>
          <p:spPr>
            <a:xfrm>
              <a:off x="671730" y="1451054"/>
              <a:ext cx="201395" cy="201304"/>
            </a:xfrm>
            <a:prstGeom prst="rect">
              <a:avLst/>
            </a:prstGeom>
            <a:noFill/>
            <a:ln w="28575">
              <a:solidFill>
                <a:srgbClr val="42E8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873125" y="1416014"/>
              <a:ext cx="22606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solidFill>
                    <a:schemeClr val="bg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单击此处添加文字</a:t>
              </a:r>
              <a:endParaRPr lang="zh-CN" altLang="en-US" sz="1200" b="1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71730" y="2233585"/>
            <a:ext cx="2461995" cy="276999"/>
            <a:chOff x="671730" y="2233585"/>
            <a:chExt cx="2461995" cy="276999"/>
          </a:xfrm>
        </p:grpSpPr>
        <p:sp>
          <p:nvSpPr>
            <p:cNvPr id="12" name="矩形 11"/>
            <p:cNvSpPr/>
            <p:nvPr/>
          </p:nvSpPr>
          <p:spPr>
            <a:xfrm>
              <a:off x="671730" y="2271433"/>
              <a:ext cx="201395" cy="201304"/>
            </a:xfrm>
            <a:prstGeom prst="rect">
              <a:avLst/>
            </a:prstGeom>
            <a:noFill/>
            <a:ln w="28575">
              <a:solidFill>
                <a:srgbClr val="42E8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873125" y="2233585"/>
              <a:ext cx="22606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solidFill>
                    <a:schemeClr val="bg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单击此处添加文字</a:t>
              </a:r>
              <a:endParaRPr lang="zh-CN" altLang="en-US" sz="1200" b="1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71730" y="3053964"/>
            <a:ext cx="2461995" cy="276999"/>
            <a:chOff x="671730" y="3053964"/>
            <a:chExt cx="2461995" cy="276999"/>
          </a:xfrm>
        </p:grpSpPr>
        <p:sp>
          <p:nvSpPr>
            <p:cNvPr id="13" name="矩形 12"/>
            <p:cNvSpPr/>
            <p:nvPr/>
          </p:nvSpPr>
          <p:spPr>
            <a:xfrm>
              <a:off x="671730" y="3091812"/>
              <a:ext cx="201395" cy="201304"/>
            </a:xfrm>
            <a:prstGeom prst="rect">
              <a:avLst/>
            </a:prstGeom>
            <a:noFill/>
            <a:ln w="28575">
              <a:solidFill>
                <a:srgbClr val="42E8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873125" y="3053964"/>
              <a:ext cx="22606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solidFill>
                    <a:schemeClr val="bg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单击此处添加文字</a:t>
              </a:r>
              <a:endParaRPr lang="zh-CN" altLang="en-US" sz="1200" b="1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71730" y="3874343"/>
            <a:ext cx="2461995" cy="276999"/>
            <a:chOff x="671730" y="3874343"/>
            <a:chExt cx="2461995" cy="276999"/>
          </a:xfrm>
        </p:grpSpPr>
        <p:sp>
          <p:nvSpPr>
            <p:cNvPr id="14" name="矩形 13"/>
            <p:cNvSpPr/>
            <p:nvPr/>
          </p:nvSpPr>
          <p:spPr>
            <a:xfrm>
              <a:off x="671730" y="3912191"/>
              <a:ext cx="201395" cy="201304"/>
            </a:xfrm>
            <a:prstGeom prst="rect">
              <a:avLst/>
            </a:prstGeom>
            <a:noFill/>
            <a:ln w="28575">
              <a:solidFill>
                <a:srgbClr val="42E8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73125" y="3874343"/>
              <a:ext cx="22606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solidFill>
                    <a:schemeClr val="bg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单击此处添加文字</a:t>
              </a:r>
              <a:endParaRPr lang="zh-CN" altLang="en-US" sz="1200" b="1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71730" y="4694722"/>
            <a:ext cx="2461995" cy="276999"/>
            <a:chOff x="671730" y="4694722"/>
            <a:chExt cx="2461995" cy="276999"/>
          </a:xfrm>
        </p:grpSpPr>
        <p:sp>
          <p:nvSpPr>
            <p:cNvPr id="17" name="矩形 16"/>
            <p:cNvSpPr/>
            <p:nvPr/>
          </p:nvSpPr>
          <p:spPr>
            <a:xfrm>
              <a:off x="671730" y="4732570"/>
              <a:ext cx="201395" cy="201304"/>
            </a:xfrm>
            <a:prstGeom prst="rect">
              <a:avLst/>
            </a:prstGeom>
            <a:noFill/>
            <a:ln w="28575">
              <a:solidFill>
                <a:srgbClr val="42E8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73125" y="4694722"/>
              <a:ext cx="22606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solidFill>
                    <a:schemeClr val="bg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单击此处添加文字</a:t>
              </a:r>
              <a:endParaRPr lang="zh-CN" altLang="en-US" sz="1200" b="1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3" name="文本框 22"/>
          <p:cNvSpPr txBox="1"/>
          <p:nvPr/>
        </p:nvSpPr>
        <p:spPr>
          <a:xfrm>
            <a:off x="601662" y="1250474"/>
            <a:ext cx="4070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42E8CE"/>
                </a:solidFill>
                <a:latin typeface="Shunpu" panose="02000609000000000000" pitchFamily="49" charset="-128"/>
                <a:ea typeface="Shunpu" panose="02000609000000000000" pitchFamily="49" charset="-128"/>
              </a:rPr>
              <a:t>√</a:t>
            </a:r>
            <a:endParaRPr lang="zh-CN" altLang="en-US" sz="2400" b="1" dirty="0">
              <a:solidFill>
                <a:srgbClr val="42E8CE"/>
              </a:solidFill>
              <a:latin typeface="Shunpu" panose="02000609000000000000" pitchFamily="49" charset="-128"/>
              <a:ea typeface="Shunpu" panose="02000609000000000000" pitchFamily="49" charset="-128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4370469" y="942697"/>
            <a:ext cx="6729331" cy="1290888"/>
            <a:chOff x="4370469" y="942697"/>
            <a:chExt cx="6729331" cy="1290888"/>
          </a:xfrm>
        </p:grpSpPr>
        <p:sp>
          <p:nvSpPr>
            <p:cNvPr id="24" name="文本框 23"/>
            <p:cNvSpPr txBox="1"/>
            <p:nvPr/>
          </p:nvSpPr>
          <p:spPr>
            <a:xfrm>
              <a:off x="9135994" y="942697"/>
              <a:ext cx="196380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400" b="1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单击此处添加文字</a:t>
              </a:r>
              <a:endParaRPr lang="zh-CN" altLang="en-US" sz="14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4370469" y="1414130"/>
              <a:ext cx="6729331" cy="8194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050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这里加入描述的内容，在这里加入描述的内容，在这里加入描述的内容，在这里加入描述的内容在这里加入描述的内容，在这里加入描述的内容，在这里加入描述的内容，在这里加入描述的内容在这里加入描述的内容，在这里加入描述的内容，在这里加入描述的内容，在这里加入描述的内容</a:t>
              </a:r>
            </a:p>
          </p:txBody>
        </p:sp>
      </p:grpSp>
      <p:graphicFrame>
        <p:nvGraphicFramePr>
          <p:cNvPr id="27" name="图表 26"/>
          <p:cNvGraphicFramePr/>
          <p:nvPr>
            <p:extLst>
              <p:ext uri="{D42A27DB-BD31-4B8C-83A1-F6EECF244321}">
                <p14:modId xmlns:p14="http://schemas.microsoft.com/office/powerpoint/2010/main" val="3139453531"/>
              </p:ext>
            </p:extLst>
          </p:nvPr>
        </p:nvGraphicFramePr>
        <p:xfrm>
          <a:off x="4325118" y="2728487"/>
          <a:ext cx="6820031" cy="34921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0" name="文本框 29"/>
          <p:cNvSpPr txBox="1"/>
          <p:nvPr/>
        </p:nvSpPr>
        <p:spPr>
          <a:xfrm>
            <a:off x="601662" y="2070606"/>
            <a:ext cx="4070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42E8CE"/>
                </a:solidFill>
                <a:latin typeface="Shunpu" panose="02000609000000000000" pitchFamily="49" charset="-128"/>
                <a:ea typeface="Shunpu" panose="02000609000000000000" pitchFamily="49" charset="-128"/>
              </a:rPr>
              <a:t>√</a:t>
            </a:r>
            <a:endParaRPr lang="zh-CN" altLang="en-US" sz="2400" b="1" dirty="0">
              <a:solidFill>
                <a:srgbClr val="42E8CE"/>
              </a:solidFill>
              <a:latin typeface="Shunpu" panose="02000609000000000000" pitchFamily="49" charset="-128"/>
              <a:ea typeface="Shunpu" panose="02000609000000000000" pitchFamily="49" charset="-128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4370469" y="942697"/>
            <a:ext cx="6729331" cy="1290888"/>
            <a:chOff x="4370469" y="942697"/>
            <a:chExt cx="6729331" cy="1290888"/>
          </a:xfrm>
        </p:grpSpPr>
        <p:sp>
          <p:nvSpPr>
            <p:cNvPr id="32" name="文本框 31"/>
            <p:cNvSpPr txBox="1"/>
            <p:nvPr/>
          </p:nvSpPr>
          <p:spPr>
            <a:xfrm>
              <a:off x="9135994" y="942697"/>
              <a:ext cx="196380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400" b="1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单击此处添加文字</a:t>
              </a:r>
              <a:endParaRPr lang="zh-CN" altLang="en-US" sz="14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4370469" y="1414130"/>
              <a:ext cx="6729331" cy="8194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050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这里加入描述的内容，在这里加入描述的内容，在这里加入描述的内容，在这里加入描述的内容在这里加入描述的内容，在这里加入描述的内容，在这里加入描述的内容，在这里加入描述的内容在这里加入描述的内容，在这里加入描述的内容，在这里加入描述的内容，在这里加入描述的内容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4329500" y="4931048"/>
            <a:ext cx="2003497" cy="1571931"/>
            <a:chOff x="548532" y="3485942"/>
            <a:chExt cx="2878983" cy="2258833"/>
          </a:xfrm>
        </p:grpSpPr>
        <p:sp>
          <p:nvSpPr>
            <p:cNvPr id="35" name="文本框 34"/>
            <p:cNvSpPr txBox="1"/>
            <p:nvPr/>
          </p:nvSpPr>
          <p:spPr>
            <a:xfrm>
              <a:off x="548532" y="3485942"/>
              <a:ext cx="2878983" cy="48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6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icrosoft JhengHei UI Light" panose="020B0304030504040204" pitchFamily="34" charset="-122"/>
                </a:rPr>
                <a:t>YOUR TITLE </a:t>
              </a:r>
              <a:r>
                <a:rPr lang="en-US" altLang="zh-CN" sz="1600" b="1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icrosoft JhengHei UI Light" panose="020B0304030504040204" pitchFamily="34" charset="-122"/>
                </a:rPr>
                <a:t>HERE</a:t>
              </a:r>
              <a:endParaRPr lang="zh-CN" altLang="en-US" sz="16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 UI Light" panose="020B030403050404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574067" y="3870662"/>
              <a:ext cx="2853448" cy="18741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5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在这里加入描述的内容，在这里加入描述的内容，在这里加入描述的内容，在这里加入描述的内容</a:t>
              </a:r>
              <a:endPara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50000"/>
                </a:lnSpc>
              </a:pPr>
              <a:endPara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4199155" y="2736505"/>
            <a:ext cx="2264186" cy="1949346"/>
            <a:chOff x="370736" y="503872"/>
            <a:chExt cx="3253588" cy="2801170"/>
          </a:xfrm>
        </p:grpSpPr>
        <p:graphicFrame>
          <p:nvGraphicFramePr>
            <p:cNvPr id="38" name="图表 37"/>
            <p:cNvGraphicFramePr/>
            <p:nvPr>
              <p:extLst>
                <p:ext uri="{D42A27DB-BD31-4B8C-83A1-F6EECF244321}">
                  <p14:modId xmlns:p14="http://schemas.microsoft.com/office/powerpoint/2010/main" val="26923980"/>
                </p:ext>
              </p:extLst>
            </p:nvPr>
          </p:nvGraphicFramePr>
          <p:xfrm>
            <a:off x="370736" y="503872"/>
            <a:ext cx="3253588" cy="280117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39" name="文本框 38"/>
            <p:cNvSpPr txBox="1"/>
            <p:nvPr/>
          </p:nvSpPr>
          <p:spPr>
            <a:xfrm>
              <a:off x="1240916" y="1479949"/>
              <a:ext cx="1541491" cy="8403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85%</a:t>
              </a:r>
              <a:endParaRPr lang="zh-CN" altLang="en-US" sz="32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6676675" y="2736505"/>
            <a:ext cx="2264186" cy="1949346"/>
            <a:chOff x="3458707" y="503872"/>
            <a:chExt cx="3253588" cy="2801170"/>
          </a:xfrm>
        </p:grpSpPr>
        <p:graphicFrame>
          <p:nvGraphicFramePr>
            <p:cNvPr id="41" name="图表 40"/>
            <p:cNvGraphicFramePr/>
            <p:nvPr>
              <p:extLst>
                <p:ext uri="{D42A27DB-BD31-4B8C-83A1-F6EECF244321}">
                  <p14:modId xmlns:p14="http://schemas.microsoft.com/office/powerpoint/2010/main" val="2624596807"/>
                </p:ext>
              </p:extLst>
            </p:nvPr>
          </p:nvGraphicFramePr>
          <p:xfrm>
            <a:off x="3458707" y="503872"/>
            <a:ext cx="3253588" cy="280117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42" name="文本框 41"/>
            <p:cNvSpPr txBox="1"/>
            <p:nvPr/>
          </p:nvSpPr>
          <p:spPr>
            <a:xfrm>
              <a:off x="4328887" y="1479949"/>
              <a:ext cx="1541491" cy="8403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50%</a:t>
              </a:r>
              <a:endParaRPr lang="zh-CN" altLang="en-US" sz="32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9154195" y="2736505"/>
            <a:ext cx="2264186" cy="1949346"/>
            <a:chOff x="6760876" y="503872"/>
            <a:chExt cx="3253588" cy="2801170"/>
          </a:xfrm>
        </p:grpSpPr>
        <p:graphicFrame>
          <p:nvGraphicFramePr>
            <p:cNvPr id="44" name="图表 43"/>
            <p:cNvGraphicFramePr/>
            <p:nvPr>
              <p:extLst>
                <p:ext uri="{D42A27DB-BD31-4B8C-83A1-F6EECF244321}">
                  <p14:modId xmlns:p14="http://schemas.microsoft.com/office/powerpoint/2010/main" val="1551109274"/>
                </p:ext>
              </p:extLst>
            </p:nvPr>
          </p:nvGraphicFramePr>
          <p:xfrm>
            <a:off x="6760876" y="503872"/>
            <a:ext cx="3253588" cy="280117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sp>
          <p:nvSpPr>
            <p:cNvPr id="45" name="文本框 44"/>
            <p:cNvSpPr txBox="1"/>
            <p:nvPr/>
          </p:nvSpPr>
          <p:spPr>
            <a:xfrm>
              <a:off x="7631056" y="1479949"/>
              <a:ext cx="1541491" cy="8403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35%</a:t>
              </a:r>
              <a:endParaRPr lang="zh-CN" altLang="en-US" sz="32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6807020" y="4931050"/>
            <a:ext cx="2003497" cy="1301024"/>
            <a:chOff x="3785643" y="3485942"/>
            <a:chExt cx="2878985" cy="1869546"/>
          </a:xfrm>
        </p:grpSpPr>
        <p:sp>
          <p:nvSpPr>
            <p:cNvPr id="47" name="文本框 46"/>
            <p:cNvSpPr txBox="1"/>
            <p:nvPr/>
          </p:nvSpPr>
          <p:spPr>
            <a:xfrm>
              <a:off x="3785643" y="3485942"/>
              <a:ext cx="2878985" cy="4864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6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icrosoft JhengHei UI Light" panose="020B0304030504040204" pitchFamily="34" charset="-122"/>
                </a:rPr>
                <a:t>YOUR TITLE </a:t>
              </a:r>
              <a:r>
                <a:rPr lang="en-US" altLang="zh-CN" sz="1600" b="1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icrosoft JhengHei UI Light" panose="020B0304030504040204" pitchFamily="34" charset="-122"/>
                </a:rPr>
                <a:t>HERE</a:t>
              </a:r>
              <a:endParaRPr lang="zh-CN" altLang="en-US" sz="16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 UI Light" panose="020B0304030504040204" pitchFamily="34" charset="-122"/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3785643" y="3870662"/>
              <a:ext cx="2878985" cy="14848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5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在这里加入描述的内容，在这里加入描述的内容，在这里加入描述的内容，在这里加入描述的内容</a:t>
              </a:r>
              <a:endPara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9284540" y="4931049"/>
            <a:ext cx="2003497" cy="1301024"/>
            <a:chOff x="7049772" y="3485942"/>
            <a:chExt cx="2878984" cy="1869545"/>
          </a:xfrm>
        </p:grpSpPr>
        <p:sp>
          <p:nvSpPr>
            <p:cNvPr id="50" name="文本框 49"/>
            <p:cNvSpPr txBox="1"/>
            <p:nvPr/>
          </p:nvSpPr>
          <p:spPr>
            <a:xfrm>
              <a:off x="7049772" y="3485942"/>
              <a:ext cx="2878984" cy="48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6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icrosoft JhengHei UI Light" panose="020B0304030504040204" pitchFamily="34" charset="-122"/>
                </a:rPr>
                <a:t>YOUR TITLE </a:t>
              </a:r>
              <a:r>
                <a:rPr lang="en-US" altLang="zh-CN" sz="1600" b="1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icrosoft JhengHei UI Light" panose="020B0304030504040204" pitchFamily="34" charset="-122"/>
                </a:rPr>
                <a:t>HERE</a:t>
              </a:r>
              <a:endParaRPr lang="zh-CN" altLang="en-US" sz="16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 UI Light" panose="020B0304030504040204" pitchFamily="34" charset="-122"/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7049772" y="3870662"/>
              <a:ext cx="2878984" cy="14848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5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在这里加入描述的内容，在这里加入描述的内容，在这里加入描述的内容，在这里加入描述的内容</a:t>
              </a:r>
              <a:endPara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679068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750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500"/>
                            </p:stCondLst>
                            <p:childTnLst>
                              <p:par>
                                <p:cTn id="46" presetID="10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8250"/>
                            </p:stCondLst>
                            <p:childTnLst>
                              <p:par>
                                <p:cTn id="66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8" dur="1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1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9750"/>
                            </p:stCondLst>
                            <p:childTnLst>
                              <p:par>
                                <p:cTn id="7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5" dur="1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1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1250"/>
                            </p:stCondLst>
                            <p:childTnLst>
                              <p:par>
                                <p:cTn id="80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2" dur="1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1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3" grpId="1"/>
      <p:bldGraphic spid="27" grpId="0">
        <p:bldAsOne/>
      </p:bldGraphic>
      <p:bldGraphic spid="27" grpId="1">
        <p:bldAsOne/>
      </p:bldGraphic>
      <p:bldP spid="3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内容占位符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497344" cy="6858000"/>
          </a:xfrm>
        </p:spPr>
      </p:pic>
      <p:sp>
        <p:nvSpPr>
          <p:cNvPr id="6" name="矩形 5"/>
          <p:cNvSpPr/>
          <p:nvPr/>
        </p:nvSpPr>
        <p:spPr>
          <a:xfrm>
            <a:off x="330200" y="257175"/>
            <a:ext cx="542925" cy="542925"/>
          </a:xfrm>
          <a:prstGeom prst="rect">
            <a:avLst/>
          </a:prstGeom>
          <a:solidFill>
            <a:srgbClr val="42E8CE"/>
          </a:solidFill>
          <a:ln>
            <a:solidFill>
              <a:srgbClr val="42E8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>
                <a:solidFill>
                  <a:schemeClr val="bg2">
                    <a:lumMod val="25000"/>
                  </a:schemeClr>
                </a:solidFill>
                <a:latin typeface="Bauhaus 93" panose="04030905020B02020C02" pitchFamily="82" charset="0"/>
                <a:ea typeface="微软雅黑" panose="020B0503020204020204" pitchFamily="34" charset="-122"/>
              </a:rPr>
              <a:t>Logo</a:t>
            </a:r>
          </a:p>
          <a:p>
            <a:pPr algn="ctr"/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Bauhaus 93" panose="04030905020B02020C02" pitchFamily="82" charset="0"/>
                <a:ea typeface="微软雅黑" panose="020B0503020204020204" pitchFamily="34" charset="-122"/>
              </a:rPr>
              <a:t>here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Bauhaus 93" panose="04030905020B02020C02" pitchFamily="82" charset="0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1493500" y="257175"/>
            <a:ext cx="304800" cy="203200"/>
            <a:chOff x="11379200" y="257175"/>
            <a:chExt cx="304800" cy="203200"/>
          </a:xfrm>
        </p:grpSpPr>
        <p:cxnSp>
          <p:nvCxnSpPr>
            <p:cNvPr id="8" name="直接连接符 7"/>
            <p:cNvCxnSpPr/>
            <p:nvPr/>
          </p:nvCxnSpPr>
          <p:spPr>
            <a:xfrm>
              <a:off x="11379200" y="257175"/>
              <a:ext cx="304800" cy="0"/>
            </a:xfrm>
            <a:prstGeom prst="line">
              <a:avLst/>
            </a:prstGeom>
            <a:ln w="19050">
              <a:solidFill>
                <a:srgbClr val="42E8C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>
              <a:off x="11379200" y="358775"/>
              <a:ext cx="304800" cy="0"/>
            </a:xfrm>
            <a:prstGeom prst="line">
              <a:avLst/>
            </a:prstGeom>
            <a:ln w="19050">
              <a:solidFill>
                <a:srgbClr val="42E8C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11379200" y="460375"/>
              <a:ext cx="304800" cy="0"/>
            </a:xfrm>
            <a:prstGeom prst="line">
              <a:avLst/>
            </a:prstGeom>
            <a:ln w="19050">
              <a:solidFill>
                <a:srgbClr val="42E8C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矩形 10"/>
          <p:cNvSpPr/>
          <p:nvPr/>
        </p:nvSpPr>
        <p:spPr>
          <a:xfrm>
            <a:off x="671730" y="1451054"/>
            <a:ext cx="201395" cy="201304"/>
          </a:xfrm>
          <a:prstGeom prst="rect">
            <a:avLst/>
          </a:prstGeom>
          <a:noFill/>
          <a:ln w="28575">
            <a:solidFill>
              <a:srgbClr val="42E8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671730" y="2271433"/>
            <a:ext cx="201395" cy="201304"/>
          </a:xfrm>
          <a:prstGeom prst="rect">
            <a:avLst/>
          </a:prstGeom>
          <a:noFill/>
          <a:ln w="28575">
            <a:solidFill>
              <a:srgbClr val="42E8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671730" y="3091812"/>
            <a:ext cx="201395" cy="201304"/>
          </a:xfrm>
          <a:prstGeom prst="rect">
            <a:avLst/>
          </a:prstGeom>
          <a:noFill/>
          <a:ln w="28575">
            <a:solidFill>
              <a:srgbClr val="42E8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671730" y="3912191"/>
            <a:ext cx="201395" cy="201304"/>
          </a:xfrm>
          <a:prstGeom prst="rect">
            <a:avLst/>
          </a:prstGeom>
          <a:noFill/>
          <a:ln w="28575">
            <a:solidFill>
              <a:srgbClr val="42E8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671730" y="4732570"/>
            <a:ext cx="201395" cy="201304"/>
          </a:xfrm>
          <a:prstGeom prst="rect">
            <a:avLst/>
          </a:prstGeom>
          <a:noFill/>
          <a:ln w="28575">
            <a:solidFill>
              <a:srgbClr val="42E8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873125" y="1416014"/>
            <a:ext cx="226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</a:t>
            </a:r>
            <a:endParaRPr lang="zh-CN" altLang="en-US" sz="1200" b="1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73125" y="2233585"/>
            <a:ext cx="226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</a:t>
            </a:r>
            <a:endParaRPr lang="zh-CN" altLang="en-US" sz="1200" b="1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73125" y="3053964"/>
            <a:ext cx="226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</a:t>
            </a:r>
            <a:endParaRPr lang="zh-CN" altLang="en-US" sz="1200" b="1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73125" y="3874343"/>
            <a:ext cx="226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</a:t>
            </a:r>
            <a:endParaRPr lang="zh-CN" altLang="en-US" sz="1200" b="1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873125" y="4694722"/>
            <a:ext cx="226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</a:t>
            </a:r>
            <a:endParaRPr lang="zh-CN" altLang="en-US" sz="1200" b="1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01662" y="2070606"/>
            <a:ext cx="4070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42E8CE"/>
                </a:solidFill>
                <a:latin typeface="Shunpu" panose="02000609000000000000" pitchFamily="49" charset="-128"/>
                <a:ea typeface="Shunpu" panose="02000609000000000000" pitchFamily="49" charset="-128"/>
              </a:rPr>
              <a:t>√</a:t>
            </a:r>
            <a:endParaRPr lang="zh-CN" altLang="en-US" sz="2400" b="1" dirty="0">
              <a:solidFill>
                <a:srgbClr val="42E8CE"/>
              </a:solidFill>
              <a:latin typeface="Shunpu" panose="02000609000000000000" pitchFamily="49" charset="-128"/>
              <a:ea typeface="Shunpu" panose="02000609000000000000" pitchFamily="49" charset="-128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370469" y="942697"/>
            <a:ext cx="6729331" cy="1290888"/>
            <a:chOff x="4370469" y="942697"/>
            <a:chExt cx="6729331" cy="1290888"/>
          </a:xfrm>
        </p:grpSpPr>
        <p:sp>
          <p:nvSpPr>
            <p:cNvPr id="24" name="文本框 23"/>
            <p:cNvSpPr txBox="1"/>
            <p:nvPr/>
          </p:nvSpPr>
          <p:spPr>
            <a:xfrm>
              <a:off x="9135994" y="942697"/>
              <a:ext cx="196380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400" b="1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单击此处添加文字</a:t>
              </a:r>
              <a:endParaRPr lang="zh-CN" altLang="en-US" sz="14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4370469" y="1414130"/>
              <a:ext cx="6729331" cy="8194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050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这里加入描述的内容，在这里加入描述的内容，在这里加入描述的内容，在这里加入描述的内容在这里加入描述的内容，在这里加入描述的内容，在这里加入描述的内容，在这里加入描述的内容在这里加入描述的内容，在这里加入描述的内容，在这里加入描述的内容，在这里加入描述的内容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4329500" y="4931048"/>
            <a:ext cx="2003497" cy="1571931"/>
            <a:chOff x="548532" y="3485942"/>
            <a:chExt cx="2878983" cy="2258833"/>
          </a:xfrm>
        </p:grpSpPr>
        <p:sp>
          <p:nvSpPr>
            <p:cNvPr id="29" name="文本框 28"/>
            <p:cNvSpPr txBox="1"/>
            <p:nvPr/>
          </p:nvSpPr>
          <p:spPr>
            <a:xfrm>
              <a:off x="548532" y="3485942"/>
              <a:ext cx="2878983" cy="48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6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icrosoft JhengHei UI Light" panose="020B0304030504040204" pitchFamily="34" charset="-122"/>
                </a:rPr>
                <a:t>YOUR TITLE </a:t>
              </a:r>
              <a:r>
                <a:rPr lang="en-US" altLang="zh-CN" sz="1600" b="1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icrosoft JhengHei UI Light" panose="020B0304030504040204" pitchFamily="34" charset="-122"/>
                </a:rPr>
                <a:t>HERE</a:t>
              </a:r>
              <a:endParaRPr lang="zh-CN" altLang="en-US" sz="16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 UI Light" panose="020B0304030504040204" pitchFamily="34" charset="-122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574067" y="3870662"/>
              <a:ext cx="2853448" cy="18741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5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在这里加入描述的内容，在这里加入描述的内容，在这里加入描述的内容，在这里加入描述的内容</a:t>
              </a:r>
              <a:endPara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50000"/>
                </a:lnSpc>
              </a:pPr>
              <a:endPara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4199155" y="2736505"/>
            <a:ext cx="2264186" cy="1949346"/>
            <a:chOff x="370736" y="503872"/>
            <a:chExt cx="3253588" cy="2801170"/>
          </a:xfrm>
        </p:grpSpPr>
        <p:graphicFrame>
          <p:nvGraphicFramePr>
            <p:cNvPr id="32" name="图表 31"/>
            <p:cNvGraphicFramePr/>
            <p:nvPr>
              <p:extLst/>
            </p:nvPr>
          </p:nvGraphicFramePr>
          <p:xfrm>
            <a:off x="370736" y="503872"/>
            <a:ext cx="3253588" cy="280117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33" name="文本框 32"/>
            <p:cNvSpPr txBox="1"/>
            <p:nvPr/>
          </p:nvSpPr>
          <p:spPr>
            <a:xfrm>
              <a:off x="1240916" y="1479949"/>
              <a:ext cx="1541491" cy="8403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85%</a:t>
              </a:r>
              <a:endParaRPr lang="zh-CN" altLang="en-US" sz="32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6676675" y="2736505"/>
            <a:ext cx="2264186" cy="1949346"/>
            <a:chOff x="3458707" y="503872"/>
            <a:chExt cx="3253588" cy="2801170"/>
          </a:xfrm>
        </p:grpSpPr>
        <p:graphicFrame>
          <p:nvGraphicFramePr>
            <p:cNvPr id="35" name="图表 34"/>
            <p:cNvGraphicFramePr/>
            <p:nvPr>
              <p:extLst/>
            </p:nvPr>
          </p:nvGraphicFramePr>
          <p:xfrm>
            <a:off x="3458707" y="503872"/>
            <a:ext cx="3253588" cy="280117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36" name="文本框 35"/>
            <p:cNvSpPr txBox="1"/>
            <p:nvPr/>
          </p:nvSpPr>
          <p:spPr>
            <a:xfrm>
              <a:off x="4328887" y="1479949"/>
              <a:ext cx="1541491" cy="8403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50%</a:t>
              </a:r>
              <a:endParaRPr lang="zh-CN" altLang="en-US" sz="32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9154195" y="2736505"/>
            <a:ext cx="2264186" cy="1949346"/>
            <a:chOff x="6760876" y="503872"/>
            <a:chExt cx="3253588" cy="2801170"/>
          </a:xfrm>
        </p:grpSpPr>
        <p:graphicFrame>
          <p:nvGraphicFramePr>
            <p:cNvPr id="38" name="图表 37"/>
            <p:cNvGraphicFramePr/>
            <p:nvPr>
              <p:extLst/>
            </p:nvPr>
          </p:nvGraphicFramePr>
          <p:xfrm>
            <a:off x="6760876" y="503872"/>
            <a:ext cx="3253588" cy="280117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39" name="文本框 38"/>
            <p:cNvSpPr txBox="1"/>
            <p:nvPr/>
          </p:nvSpPr>
          <p:spPr>
            <a:xfrm>
              <a:off x="7631056" y="1479949"/>
              <a:ext cx="1541491" cy="8403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35%</a:t>
              </a:r>
              <a:endParaRPr lang="zh-CN" altLang="en-US" sz="32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6807020" y="4931050"/>
            <a:ext cx="2003497" cy="1301024"/>
            <a:chOff x="3785643" y="3485942"/>
            <a:chExt cx="2878985" cy="1869546"/>
          </a:xfrm>
        </p:grpSpPr>
        <p:sp>
          <p:nvSpPr>
            <p:cNvPr id="41" name="文本框 40"/>
            <p:cNvSpPr txBox="1"/>
            <p:nvPr/>
          </p:nvSpPr>
          <p:spPr>
            <a:xfrm>
              <a:off x="3785643" y="3485942"/>
              <a:ext cx="2878985" cy="4864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6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icrosoft JhengHei UI Light" panose="020B0304030504040204" pitchFamily="34" charset="-122"/>
                </a:rPr>
                <a:t>YOUR TITLE </a:t>
              </a:r>
              <a:r>
                <a:rPr lang="en-US" altLang="zh-CN" sz="1600" b="1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icrosoft JhengHei UI Light" panose="020B0304030504040204" pitchFamily="34" charset="-122"/>
                </a:rPr>
                <a:t>HERE</a:t>
              </a:r>
              <a:endParaRPr lang="zh-CN" altLang="en-US" sz="16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 UI Light" panose="020B0304030504040204" pitchFamily="34" charset="-122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3785643" y="3870662"/>
              <a:ext cx="2878985" cy="14848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5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在这里加入描述的内容，在这里加入描述的内容，在这里加入描述的内容，在这里加入描述的内容</a:t>
              </a:r>
              <a:endPara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9284540" y="4931049"/>
            <a:ext cx="2003497" cy="1301024"/>
            <a:chOff x="7049772" y="3485942"/>
            <a:chExt cx="2878984" cy="1869545"/>
          </a:xfrm>
        </p:grpSpPr>
        <p:sp>
          <p:nvSpPr>
            <p:cNvPr id="44" name="文本框 43"/>
            <p:cNvSpPr txBox="1"/>
            <p:nvPr/>
          </p:nvSpPr>
          <p:spPr>
            <a:xfrm>
              <a:off x="7049772" y="3485942"/>
              <a:ext cx="2878984" cy="48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6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icrosoft JhengHei UI Light" panose="020B0304030504040204" pitchFamily="34" charset="-122"/>
                </a:rPr>
                <a:t>YOUR TITLE </a:t>
              </a:r>
              <a:r>
                <a:rPr lang="en-US" altLang="zh-CN" sz="1600" b="1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icrosoft JhengHei UI Light" panose="020B0304030504040204" pitchFamily="34" charset="-122"/>
                </a:rPr>
                <a:t>HERE</a:t>
              </a:r>
              <a:endParaRPr lang="zh-CN" altLang="en-US" sz="16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 UI Light" panose="020B0304030504040204" pitchFamily="34" charset="-122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7049772" y="3870662"/>
              <a:ext cx="2878984" cy="14848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5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在这里加入描述的内容，在这里加入描述的内容，在这里加入描述的内容，在这里加入描述的内容</a:t>
              </a:r>
              <a:endPara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690798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标题 1"/>
          <p:cNvSpPr txBox="1">
            <a:spLocks/>
          </p:cNvSpPr>
          <p:nvPr/>
        </p:nvSpPr>
        <p:spPr>
          <a:xfrm>
            <a:off x="1510163" y="604611"/>
            <a:ext cx="7749669" cy="16015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11000" i="1" dirty="0" smtClean="0">
                <a:solidFill>
                  <a:schemeClr val="bg2">
                    <a:lumMod val="25000"/>
                    <a:alpha val="20000"/>
                  </a:schemeClr>
                </a:solidFill>
                <a:latin typeface="Shunpu" panose="02000609000000000000" pitchFamily="49" charset="-128"/>
                <a:ea typeface="Shunpu" panose="02000609000000000000" pitchFamily="49" charset="-128"/>
              </a:rPr>
              <a:t>BEST WORKS</a:t>
            </a:r>
            <a:endParaRPr lang="zh-CN" altLang="en-US" sz="11000" i="1" dirty="0">
              <a:solidFill>
                <a:schemeClr val="bg2">
                  <a:lumMod val="25000"/>
                  <a:alpha val="20000"/>
                </a:schemeClr>
              </a:solidFill>
              <a:latin typeface="Shunpu" panose="02000609000000000000" pitchFamily="49" charset="-128"/>
              <a:ea typeface="Shunpu" panose="02000609000000000000" pitchFamily="49" charset="-128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30200" y="257175"/>
            <a:ext cx="11468100" cy="542925"/>
            <a:chOff x="330200" y="257175"/>
            <a:chExt cx="11468100" cy="542925"/>
          </a:xfrm>
        </p:grpSpPr>
        <p:sp>
          <p:nvSpPr>
            <p:cNvPr id="5" name="矩形 4"/>
            <p:cNvSpPr/>
            <p:nvPr/>
          </p:nvSpPr>
          <p:spPr>
            <a:xfrm>
              <a:off x="330200" y="257175"/>
              <a:ext cx="542925" cy="542925"/>
            </a:xfrm>
            <a:prstGeom prst="rect">
              <a:avLst/>
            </a:prstGeom>
            <a:solidFill>
              <a:srgbClr val="42E8CE"/>
            </a:solidFill>
            <a:ln>
              <a:solidFill>
                <a:srgbClr val="42E8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 smtClean="0">
                  <a:solidFill>
                    <a:schemeClr val="bg2">
                      <a:lumMod val="25000"/>
                    </a:schemeClr>
                  </a:solidFill>
                  <a:latin typeface="Bauhaus 93" panose="04030905020B02020C02" pitchFamily="82" charset="0"/>
                  <a:ea typeface="微软雅黑" panose="020B0503020204020204" pitchFamily="34" charset="-122"/>
                </a:rPr>
                <a:t>Logo</a:t>
              </a:r>
            </a:p>
            <a:p>
              <a:pPr algn="ctr"/>
              <a:r>
                <a:rPr lang="en-US" altLang="zh-CN" sz="1200" dirty="0">
                  <a:solidFill>
                    <a:schemeClr val="bg2">
                      <a:lumMod val="25000"/>
                    </a:schemeClr>
                  </a:solidFill>
                  <a:latin typeface="Bauhaus 93" panose="04030905020B02020C02" pitchFamily="82" charset="0"/>
                  <a:ea typeface="微软雅黑" panose="020B0503020204020204" pitchFamily="34" charset="-122"/>
                </a:rPr>
                <a:t>here</a:t>
              </a:r>
              <a:endParaRPr lang="zh-CN" altLang="en-US" sz="1200" dirty="0">
                <a:solidFill>
                  <a:schemeClr val="bg2">
                    <a:lumMod val="25000"/>
                  </a:schemeClr>
                </a:solidFill>
                <a:latin typeface="Bauhaus 93" panose="04030905020B02020C02" pitchFamily="82" charset="0"/>
                <a:ea typeface="微软雅黑" panose="020B0503020204020204" pitchFamily="34" charset="-122"/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11493500" y="257175"/>
              <a:ext cx="304800" cy="203200"/>
              <a:chOff x="11379200" y="257175"/>
              <a:chExt cx="304800" cy="203200"/>
            </a:xfrm>
          </p:grpSpPr>
          <p:cxnSp>
            <p:nvCxnSpPr>
              <p:cNvPr id="7" name="直接连接符 6"/>
              <p:cNvCxnSpPr/>
              <p:nvPr/>
            </p:nvCxnSpPr>
            <p:spPr>
              <a:xfrm>
                <a:off x="11379200" y="257175"/>
                <a:ext cx="304800" cy="0"/>
              </a:xfrm>
              <a:prstGeom prst="line">
                <a:avLst/>
              </a:prstGeom>
              <a:ln w="19050">
                <a:solidFill>
                  <a:srgbClr val="42E8C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直接连接符 7"/>
              <p:cNvCxnSpPr/>
              <p:nvPr/>
            </p:nvCxnSpPr>
            <p:spPr>
              <a:xfrm>
                <a:off x="11379200" y="358775"/>
                <a:ext cx="304800" cy="0"/>
              </a:xfrm>
              <a:prstGeom prst="line">
                <a:avLst/>
              </a:prstGeom>
              <a:ln w="19050">
                <a:solidFill>
                  <a:srgbClr val="42E8C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直接连接符 8"/>
              <p:cNvCxnSpPr/>
              <p:nvPr/>
            </p:nvCxnSpPr>
            <p:spPr>
              <a:xfrm>
                <a:off x="11379200" y="460375"/>
                <a:ext cx="304800" cy="0"/>
              </a:xfrm>
              <a:prstGeom prst="line">
                <a:avLst/>
              </a:prstGeom>
              <a:ln w="19050">
                <a:solidFill>
                  <a:srgbClr val="42E8C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5" name="文本框 14"/>
          <p:cNvSpPr txBox="1"/>
          <p:nvPr/>
        </p:nvSpPr>
        <p:spPr>
          <a:xfrm>
            <a:off x="8493692" y="3907325"/>
            <a:ext cx="2606108" cy="334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在这里加入描述的内容。</a:t>
            </a:r>
            <a:endParaRPr lang="en-US" altLang="zh-CN" sz="105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8452091" y="2252116"/>
            <a:ext cx="2647709" cy="1754326"/>
            <a:chOff x="8452091" y="2252116"/>
            <a:chExt cx="2647709" cy="1754326"/>
          </a:xfrm>
        </p:grpSpPr>
        <p:sp>
          <p:nvSpPr>
            <p:cNvPr id="14" name="文本框 13"/>
            <p:cNvSpPr txBox="1"/>
            <p:nvPr/>
          </p:nvSpPr>
          <p:spPr>
            <a:xfrm>
              <a:off x="8493692" y="3118102"/>
              <a:ext cx="2606108" cy="6136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微信广告集装箱，更多</a:t>
              </a:r>
              <a:r>
                <a:rPr lang="en-US" altLang="zh-CN" sz="1200" dirty="0" err="1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的秘密等着你！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8452091" y="2252116"/>
              <a:ext cx="708592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7200" dirty="0" smtClean="0">
                  <a:solidFill>
                    <a:schemeClr val="bg2">
                      <a:lumMod val="25000"/>
                    </a:schemeClr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“</a:t>
              </a:r>
              <a:endParaRPr lang="en-US" altLang="zh-CN" sz="7200" dirty="0" smtClean="0">
                <a:solidFill>
                  <a:schemeClr val="bg2">
                    <a:lumMod val="2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0586" y="1431175"/>
            <a:ext cx="2176741" cy="2176741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0586" y="3681788"/>
            <a:ext cx="2176741" cy="2176741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84969" y="1431175"/>
            <a:ext cx="2176741" cy="1286625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84969" y="2790064"/>
            <a:ext cx="2176741" cy="3077228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1616741" y="1727200"/>
            <a:ext cx="1360800" cy="1358900"/>
          </a:xfrm>
          <a:prstGeom prst="rect">
            <a:avLst/>
          </a:prstGeom>
          <a:noFill/>
          <a:ln w="19050">
            <a:solidFill>
              <a:srgbClr val="42E8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922294" y="1921326"/>
            <a:ext cx="2997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42E8C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OUR</a:t>
            </a:r>
          </a:p>
          <a:p>
            <a:r>
              <a:rPr lang="en-US" altLang="zh-CN" sz="2800" b="1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PROJECT</a:t>
            </a:r>
            <a:endParaRPr lang="zh-CN" altLang="en-US" sz="2800" b="1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22294" y="3378669"/>
            <a:ext cx="2735305" cy="12756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在这里加入描述的内容，在这里加入描述的内容，在这里加入描述的内容，在这里加入描述的内容，在这里加入描述的内容，在这里加入描述的内容，在这里加入描述的内容，在这里加入描述的内容。</a:t>
            </a:r>
            <a:endParaRPr lang="en-US" altLang="zh-CN" sz="105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1037260" y="4762500"/>
            <a:ext cx="681747" cy="0"/>
          </a:xfrm>
          <a:prstGeom prst="line">
            <a:avLst/>
          </a:prstGeom>
          <a:ln w="38100">
            <a:solidFill>
              <a:srgbClr val="42E8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84969" y="1433512"/>
            <a:ext cx="2179991" cy="1284287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25050" y="1428750"/>
            <a:ext cx="2182277" cy="2176463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30586" y="3687095"/>
            <a:ext cx="2176741" cy="2180305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84969" y="2781300"/>
            <a:ext cx="2176741" cy="3091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1080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100"/>
                            </p:stCondLst>
                            <p:childTnLst>
                              <p:par>
                                <p:cTn id="4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1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600"/>
                            </p:stCondLst>
                            <p:childTnLst>
                              <p:par>
                                <p:cTn id="56" presetID="2" presetClass="exit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100"/>
                            </p:stCondLst>
                            <p:childTnLst>
                              <p:par>
                                <p:cTn id="73" presetID="2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15" grpId="0"/>
      <p:bldP spid="10" grpId="0" animBg="1"/>
      <p:bldP spid="11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标题 1"/>
          <p:cNvSpPr txBox="1">
            <a:spLocks/>
          </p:cNvSpPr>
          <p:nvPr/>
        </p:nvSpPr>
        <p:spPr>
          <a:xfrm>
            <a:off x="1510163" y="604611"/>
            <a:ext cx="7749669" cy="16015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11000" i="1" dirty="0" smtClean="0">
                <a:solidFill>
                  <a:schemeClr val="bg2">
                    <a:lumMod val="25000"/>
                    <a:alpha val="20000"/>
                  </a:schemeClr>
                </a:solidFill>
                <a:latin typeface="Shunpu" panose="02000609000000000000" pitchFamily="49" charset="-128"/>
                <a:ea typeface="Shunpu" panose="02000609000000000000" pitchFamily="49" charset="-128"/>
              </a:rPr>
              <a:t>BEST WORKS</a:t>
            </a:r>
            <a:endParaRPr lang="zh-CN" altLang="en-US" sz="11000" i="1" dirty="0">
              <a:solidFill>
                <a:schemeClr val="bg2">
                  <a:lumMod val="25000"/>
                  <a:alpha val="20000"/>
                </a:schemeClr>
              </a:solidFill>
              <a:latin typeface="Shunpu" panose="02000609000000000000" pitchFamily="49" charset="-128"/>
              <a:ea typeface="Shunpu" panose="02000609000000000000" pitchFamily="49" charset="-128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84969" y="1433512"/>
            <a:ext cx="2179991" cy="128428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25050" y="1428750"/>
            <a:ext cx="2182277" cy="2176463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30586" y="3687095"/>
            <a:ext cx="2176741" cy="218030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84969" y="2781300"/>
            <a:ext cx="2176741" cy="3091506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330200" y="257175"/>
            <a:ext cx="542925" cy="542925"/>
          </a:xfrm>
          <a:prstGeom prst="rect">
            <a:avLst/>
          </a:prstGeom>
          <a:solidFill>
            <a:srgbClr val="42E8CE"/>
          </a:solidFill>
          <a:ln>
            <a:solidFill>
              <a:srgbClr val="42E8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>
                <a:solidFill>
                  <a:schemeClr val="bg2">
                    <a:lumMod val="25000"/>
                  </a:schemeClr>
                </a:solidFill>
                <a:latin typeface="Bauhaus 93" panose="04030905020B02020C02" pitchFamily="82" charset="0"/>
                <a:ea typeface="微软雅黑" panose="020B0503020204020204" pitchFamily="34" charset="-122"/>
              </a:rPr>
              <a:t>Logo</a:t>
            </a:r>
          </a:p>
          <a:p>
            <a:pPr algn="ctr"/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Bauhaus 93" panose="04030905020B02020C02" pitchFamily="82" charset="0"/>
                <a:ea typeface="微软雅黑" panose="020B0503020204020204" pitchFamily="34" charset="-122"/>
              </a:rPr>
              <a:t>here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Bauhaus 93" panose="04030905020B02020C02" pitchFamily="82" charset="0"/>
              <a:ea typeface="微软雅黑" panose="020B0503020204020204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1493500" y="257175"/>
            <a:ext cx="304800" cy="203200"/>
            <a:chOff x="11379200" y="257175"/>
            <a:chExt cx="304800" cy="203200"/>
          </a:xfrm>
        </p:grpSpPr>
        <p:cxnSp>
          <p:nvCxnSpPr>
            <p:cNvPr id="7" name="直接连接符 6"/>
            <p:cNvCxnSpPr/>
            <p:nvPr/>
          </p:nvCxnSpPr>
          <p:spPr>
            <a:xfrm>
              <a:off x="11379200" y="257175"/>
              <a:ext cx="304800" cy="0"/>
            </a:xfrm>
            <a:prstGeom prst="line">
              <a:avLst/>
            </a:prstGeom>
            <a:ln w="19050">
              <a:solidFill>
                <a:srgbClr val="42E8C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>
              <a:off x="11379200" y="358775"/>
              <a:ext cx="304800" cy="0"/>
            </a:xfrm>
            <a:prstGeom prst="line">
              <a:avLst/>
            </a:prstGeom>
            <a:ln w="19050">
              <a:solidFill>
                <a:srgbClr val="42E8C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>
              <a:off x="11379200" y="460375"/>
              <a:ext cx="304800" cy="0"/>
            </a:xfrm>
            <a:prstGeom prst="line">
              <a:avLst/>
            </a:prstGeom>
            <a:ln w="19050">
              <a:solidFill>
                <a:srgbClr val="42E8C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文本框 13"/>
          <p:cNvSpPr txBox="1"/>
          <p:nvPr/>
        </p:nvSpPr>
        <p:spPr>
          <a:xfrm>
            <a:off x="8493692" y="3118102"/>
            <a:ext cx="26061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在这里加入描述的内容，在这里加入描述的内</a:t>
            </a:r>
            <a:r>
              <a:rPr lang="zh-CN" altLang="en-US" sz="1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容！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8493692" y="3907325"/>
            <a:ext cx="2606108" cy="334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在这里加入描述的内容。</a:t>
            </a:r>
            <a:endParaRPr lang="en-US" altLang="zh-CN" sz="105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452091" y="2252116"/>
            <a:ext cx="70859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7200" dirty="0" smtClean="0">
                <a:solidFill>
                  <a:schemeClr val="bg2">
                    <a:lumMod val="2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“</a:t>
            </a:r>
            <a:endParaRPr lang="en-US" altLang="zh-CN" sz="7200" dirty="0" smtClean="0">
              <a:solidFill>
                <a:schemeClr val="bg2">
                  <a:lumMod val="25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616741" y="1727200"/>
            <a:ext cx="1360800" cy="1358900"/>
          </a:xfrm>
          <a:prstGeom prst="rect">
            <a:avLst/>
          </a:prstGeom>
          <a:noFill/>
          <a:ln w="19050">
            <a:solidFill>
              <a:srgbClr val="42E8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922294" y="1921326"/>
            <a:ext cx="2997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42E8C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OUR</a:t>
            </a:r>
          </a:p>
          <a:p>
            <a:r>
              <a:rPr lang="en-US" altLang="zh-CN" sz="2800" b="1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PROJECT</a:t>
            </a:r>
            <a:endParaRPr lang="zh-CN" altLang="en-US" sz="2800" b="1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22294" y="3378669"/>
            <a:ext cx="2735305" cy="12756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在这里加入描述的内容，在这里加入描述的内容，在这里加入描述的内容，在这里加入描述的内容，在这里加入描述的内容，在这里加入描述的内容，在这里加入描述的内容，在这里加入描述的内容。</a:t>
            </a:r>
            <a:endParaRPr lang="en-US" altLang="zh-CN" sz="105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1037260" y="4762500"/>
            <a:ext cx="681747" cy="0"/>
          </a:xfrm>
          <a:prstGeom prst="line">
            <a:avLst/>
          </a:prstGeom>
          <a:ln w="38100">
            <a:solidFill>
              <a:srgbClr val="42E8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40768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7026" y="-16233"/>
            <a:ext cx="2815311" cy="6873746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4190" y="-20259"/>
            <a:ext cx="2798866" cy="6878259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5405" y="-10705"/>
            <a:ext cx="2827931" cy="686870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616741" y="2765425"/>
            <a:ext cx="1360800" cy="1358900"/>
          </a:xfrm>
          <a:prstGeom prst="rect">
            <a:avLst/>
          </a:prstGeom>
          <a:noFill/>
          <a:ln w="19050">
            <a:solidFill>
              <a:srgbClr val="42E8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922294" y="2959551"/>
            <a:ext cx="2997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42E8C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OUR</a:t>
            </a:r>
          </a:p>
          <a:p>
            <a:r>
              <a:rPr lang="en-US" altLang="zh-CN" sz="2800" b="1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AWARDS</a:t>
            </a:r>
            <a:endParaRPr lang="zh-CN" altLang="en-US" sz="2800" b="1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30200" y="257175"/>
            <a:ext cx="11468100" cy="542925"/>
            <a:chOff x="330200" y="257175"/>
            <a:chExt cx="11468100" cy="542925"/>
          </a:xfrm>
        </p:grpSpPr>
        <p:sp>
          <p:nvSpPr>
            <p:cNvPr id="7" name="矩形 6"/>
            <p:cNvSpPr/>
            <p:nvPr/>
          </p:nvSpPr>
          <p:spPr>
            <a:xfrm>
              <a:off x="330200" y="257175"/>
              <a:ext cx="542925" cy="542925"/>
            </a:xfrm>
            <a:prstGeom prst="rect">
              <a:avLst/>
            </a:prstGeom>
            <a:solidFill>
              <a:srgbClr val="42E8CE"/>
            </a:solidFill>
            <a:ln>
              <a:solidFill>
                <a:srgbClr val="42E8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 smtClean="0">
                  <a:solidFill>
                    <a:schemeClr val="bg2">
                      <a:lumMod val="25000"/>
                    </a:schemeClr>
                  </a:solidFill>
                  <a:latin typeface="Bauhaus 93" panose="04030905020B02020C02" pitchFamily="82" charset="0"/>
                  <a:ea typeface="微软雅黑" panose="020B0503020204020204" pitchFamily="34" charset="-122"/>
                </a:rPr>
                <a:t>Logo</a:t>
              </a:r>
            </a:p>
            <a:p>
              <a:pPr algn="ctr"/>
              <a:r>
                <a:rPr lang="en-US" altLang="zh-CN" sz="1200" dirty="0">
                  <a:solidFill>
                    <a:schemeClr val="bg2">
                      <a:lumMod val="25000"/>
                    </a:schemeClr>
                  </a:solidFill>
                  <a:latin typeface="Bauhaus 93" panose="04030905020B02020C02" pitchFamily="82" charset="0"/>
                  <a:ea typeface="微软雅黑" panose="020B0503020204020204" pitchFamily="34" charset="-122"/>
                </a:rPr>
                <a:t>here</a:t>
              </a:r>
              <a:endParaRPr lang="zh-CN" altLang="en-US" sz="1200" dirty="0">
                <a:solidFill>
                  <a:schemeClr val="bg2">
                    <a:lumMod val="25000"/>
                  </a:schemeClr>
                </a:solidFill>
                <a:latin typeface="Bauhaus 93" panose="04030905020B02020C02" pitchFamily="82" charset="0"/>
                <a:ea typeface="微软雅黑" panose="020B0503020204020204" pitchFamily="34" charset="-122"/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11493500" y="257175"/>
              <a:ext cx="304800" cy="203200"/>
              <a:chOff x="11379200" y="257175"/>
              <a:chExt cx="304800" cy="203200"/>
            </a:xfrm>
          </p:grpSpPr>
          <p:cxnSp>
            <p:nvCxnSpPr>
              <p:cNvPr id="9" name="直接连接符 8"/>
              <p:cNvCxnSpPr/>
              <p:nvPr/>
            </p:nvCxnSpPr>
            <p:spPr>
              <a:xfrm>
                <a:off x="11379200" y="257175"/>
                <a:ext cx="304800" cy="0"/>
              </a:xfrm>
              <a:prstGeom prst="line">
                <a:avLst/>
              </a:prstGeom>
              <a:ln w="19050">
                <a:solidFill>
                  <a:srgbClr val="42E8C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直接连接符 9"/>
              <p:cNvCxnSpPr/>
              <p:nvPr/>
            </p:nvCxnSpPr>
            <p:spPr>
              <a:xfrm>
                <a:off x="11379200" y="358775"/>
                <a:ext cx="304800" cy="0"/>
              </a:xfrm>
              <a:prstGeom prst="line">
                <a:avLst/>
              </a:prstGeom>
              <a:ln w="19050">
                <a:solidFill>
                  <a:srgbClr val="42E8C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接连接符 10"/>
              <p:cNvCxnSpPr/>
              <p:nvPr/>
            </p:nvCxnSpPr>
            <p:spPr>
              <a:xfrm>
                <a:off x="11379200" y="460375"/>
                <a:ext cx="304800" cy="0"/>
              </a:xfrm>
              <a:prstGeom prst="line">
                <a:avLst/>
              </a:prstGeom>
              <a:ln w="19050">
                <a:solidFill>
                  <a:srgbClr val="42E8C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3" name="图片 12"/>
          <p:cNvPicPr>
            <a:picLocks noChangeAspect="1"/>
          </p:cNvPicPr>
          <p:nvPr/>
        </p:nvPicPr>
        <p:blipFill>
          <a:blip r:embed="rId5" cstate="email">
            <a:lum bright="8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8303" y="1441813"/>
            <a:ext cx="595766" cy="731078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5" cstate="email">
            <a:lum bright="8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83614" y="1441813"/>
            <a:ext cx="595766" cy="731078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5" cstate="email">
            <a:lum bright="8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92555" y="1441813"/>
            <a:ext cx="595766" cy="731078"/>
          </a:xfrm>
          <a:prstGeom prst="rect">
            <a:avLst/>
          </a:prstGeom>
        </p:spPr>
      </p:pic>
      <p:grpSp>
        <p:nvGrpSpPr>
          <p:cNvPr id="35" name="组合 34"/>
          <p:cNvGrpSpPr/>
          <p:nvPr/>
        </p:nvGrpSpPr>
        <p:grpSpPr>
          <a:xfrm>
            <a:off x="4039071" y="2523876"/>
            <a:ext cx="2260600" cy="2636987"/>
            <a:chOff x="4039071" y="2327836"/>
            <a:chExt cx="2260600" cy="2636987"/>
          </a:xfrm>
        </p:grpSpPr>
        <p:sp>
          <p:nvSpPr>
            <p:cNvPr id="20" name="文本框 19"/>
            <p:cNvSpPr txBox="1"/>
            <p:nvPr/>
          </p:nvSpPr>
          <p:spPr>
            <a:xfrm>
              <a:off x="4039071" y="3270150"/>
              <a:ext cx="22606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单击此处添加文字</a:t>
              </a:r>
              <a:endPara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4064785" y="3660620"/>
              <a:ext cx="2209173" cy="13042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5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在这里加入描述的内容</a:t>
              </a:r>
              <a:r>
                <a:rPr lang="zh-CN" altLang="en-US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</a:t>
              </a:r>
              <a:r>
                <a:rPr lang="zh-CN" altLang="en-US" sz="105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在这里加入描述的内容，在这里加入描述的内容，在这里加入描述的内容，在这里加入描述的内容在这里加入描述的内容</a:t>
              </a:r>
              <a:endPara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4039071" y="2327836"/>
              <a:ext cx="22606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 smtClean="0">
                  <a:solidFill>
                    <a:srgbClr val="42E8C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2014</a:t>
              </a:r>
              <a:endParaRPr lang="zh-CN" altLang="en-US" sz="3200" dirty="0">
                <a:solidFill>
                  <a:srgbClr val="42E8C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6854381" y="2523876"/>
            <a:ext cx="2260600" cy="2636987"/>
            <a:chOff x="6860637" y="2319585"/>
            <a:chExt cx="2260600" cy="2636987"/>
          </a:xfrm>
        </p:grpSpPr>
        <p:sp>
          <p:nvSpPr>
            <p:cNvPr id="27" name="文本框 26"/>
            <p:cNvSpPr txBox="1"/>
            <p:nvPr/>
          </p:nvSpPr>
          <p:spPr>
            <a:xfrm>
              <a:off x="6860637" y="3261899"/>
              <a:ext cx="22606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单击此处添加文字</a:t>
              </a:r>
              <a:endPara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6886351" y="3652369"/>
              <a:ext cx="2209173" cy="13042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5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在这里加入描述的内容</a:t>
              </a:r>
              <a:r>
                <a:rPr lang="zh-CN" altLang="en-US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</a:t>
              </a:r>
              <a:r>
                <a:rPr lang="zh-CN" altLang="en-US" sz="105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在这里加入描述的内容，在这里加入描述的内容，在这里加入描述的内容，在这里加入描述的内容在这里加入描述的内容</a:t>
              </a:r>
              <a:endPara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6860637" y="2319585"/>
              <a:ext cx="22606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 smtClean="0">
                  <a:solidFill>
                    <a:srgbClr val="42E8C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2015</a:t>
              </a:r>
              <a:endParaRPr lang="zh-CN" altLang="en-US" sz="3200" dirty="0">
                <a:solidFill>
                  <a:srgbClr val="42E8C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9663323" y="2523876"/>
            <a:ext cx="2260600" cy="2636987"/>
            <a:chOff x="9643978" y="2316482"/>
            <a:chExt cx="2260600" cy="2636987"/>
          </a:xfrm>
        </p:grpSpPr>
        <p:sp>
          <p:nvSpPr>
            <p:cNvPr id="30" name="文本框 29"/>
            <p:cNvSpPr txBox="1"/>
            <p:nvPr/>
          </p:nvSpPr>
          <p:spPr>
            <a:xfrm>
              <a:off x="9643978" y="3258796"/>
              <a:ext cx="22606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单击此处添加文字</a:t>
              </a:r>
              <a:endPara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9669692" y="3649266"/>
              <a:ext cx="2209173" cy="13042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5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在这里加入描述的内容</a:t>
              </a:r>
              <a:r>
                <a:rPr lang="zh-CN" altLang="en-US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</a:t>
              </a:r>
              <a:r>
                <a:rPr lang="zh-CN" altLang="en-US" sz="105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在这里加入描述的内容，在这里加入描述的内容，在这里加入描述的内容，在这里加入描述的内容在这里加入描述的内容</a:t>
              </a:r>
              <a:endPara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9643978" y="2316482"/>
              <a:ext cx="22606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 smtClean="0">
                  <a:solidFill>
                    <a:srgbClr val="42E8C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2016</a:t>
              </a:r>
              <a:endParaRPr lang="zh-CN" altLang="en-US" sz="3200" dirty="0">
                <a:solidFill>
                  <a:srgbClr val="42E8C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6" name="文本框 35"/>
          <p:cNvSpPr txBox="1"/>
          <p:nvPr/>
        </p:nvSpPr>
        <p:spPr>
          <a:xfrm>
            <a:off x="2540962" y="2717444"/>
            <a:ext cx="5561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＋</a:t>
            </a:r>
            <a:endParaRPr lang="zh-CN" altLang="en-US" sz="2400" b="1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9086" y="5012439"/>
            <a:ext cx="170039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500" b="1" dirty="0" smtClean="0">
                <a:solidFill>
                  <a:srgbClr val="42E8CE">
                    <a:alpha val="4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＋</a:t>
            </a:r>
            <a:endParaRPr lang="zh-CN" altLang="en-US" sz="11500" b="1" dirty="0">
              <a:solidFill>
                <a:srgbClr val="42E8CE">
                  <a:alpha val="40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719034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1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36" grpId="0"/>
      <p:bldP spid="3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" y="0"/>
            <a:ext cx="12189112" cy="6857999"/>
          </a:xfrm>
          <a:prstGeom prst="rect">
            <a:avLst/>
          </a:prstGeom>
        </p:spPr>
      </p:pic>
      <p:sp>
        <p:nvSpPr>
          <p:cNvPr id="10" name="副标题 2"/>
          <p:cNvSpPr txBox="1">
            <a:spLocks/>
          </p:cNvSpPr>
          <p:nvPr/>
        </p:nvSpPr>
        <p:spPr>
          <a:xfrm>
            <a:off x="1524000" y="3091883"/>
            <a:ext cx="9144000" cy="6895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endParaRPr lang="zh-CN" altLang="en-US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135721" y="2595109"/>
            <a:ext cx="3920558" cy="1667781"/>
          </a:xfrm>
          <a:prstGeom prst="rect">
            <a:avLst/>
          </a:prstGeom>
          <a:noFill/>
          <a:ln w="57150">
            <a:solidFill>
              <a:srgbClr val="42E8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43967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42E8CE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42E8CE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1224212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626</TotalTime>
  <Words>2910</Words>
  <Application>Microsoft Office PowerPoint</Application>
  <PresentationFormat>宽屏</PresentationFormat>
  <Paragraphs>182</Paragraphs>
  <Slides>17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17</vt:i4>
      </vt:variant>
    </vt:vector>
  </HeadingPairs>
  <TitlesOfParts>
    <vt:vector size="29" baseType="lpstr">
      <vt:lpstr>Arial Unicode MS</vt:lpstr>
      <vt:lpstr>Meiryo</vt:lpstr>
      <vt:lpstr>Microsoft JhengHei UI Light</vt:lpstr>
      <vt:lpstr>Shunpu</vt:lpstr>
      <vt:lpstr>宋体</vt:lpstr>
      <vt:lpstr>微软雅黑</vt:lpstr>
      <vt:lpstr>Arial</vt:lpstr>
      <vt:lpstr>Bauhaus 93</vt:lpstr>
      <vt:lpstr>Calibri</vt:lpstr>
      <vt:lpstr>Calibri Light</vt:lpstr>
      <vt:lpstr>Office 主题</vt:lpstr>
      <vt:lpstr>Office Theme</vt:lpstr>
      <vt:lpstr>2015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2015</dc:title>
  <dc:creator/>
  <cp:keywords>http://www.ypppt.com/</cp:keywords>
  <dc:description>http://www.ypppt.com/</dc:description>
  <cp:lastModifiedBy>ypppt</cp:lastModifiedBy>
  <cp:revision>81</cp:revision>
  <dcterms:created xsi:type="dcterms:W3CDTF">2016-06-30T03:17:49Z</dcterms:created>
  <dcterms:modified xsi:type="dcterms:W3CDTF">2017-02-21T15:34:59Z</dcterms:modified>
</cp:coreProperties>
</file>