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 id="2147483706" r:id="rId11"/>
  </p:sldMasterIdLst>
  <p:notesMasterIdLst>
    <p:notesMasterId r:id="rId38"/>
  </p:notesMasterIdLst>
  <p:sldIdLst>
    <p:sldId id="340" r:id="rId12"/>
    <p:sldId id="295" r:id="rId13"/>
    <p:sldId id="300" r:id="rId14"/>
    <p:sldId id="317" r:id="rId15"/>
    <p:sldId id="342" r:id="rId16"/>
    <p:sldId id="347" r:id="rId17"/>
    <p:sldId id="344" r:id="rId18"/>
    <p:sldId id="341" r:id="rId19"/>
    <p:sldId id="345" r:id="rId20"/>
    <p:sldId id="350" r:id="rId21"/>
    <p:sldId id="348" r:id="rId22"/>
    <p:sldId id="343" r:id="rId23"/>
    <p:sldId id="349" r:id="rId24"/>
    <p:sldId id="346" r:id="rId25"/>
    <p:sldId id="351" r:id="rId26"/>
    <p:sldId id="352" r:id="rId27"/>
    <p:sldId id="354" r:id="rId28"/>
    <p:sldId id="353" r:id="rId29"/>
    <p:sldId id="356" r:id="rId30"/>
    <p:sldId id="357" r:id="rId31"/>
    <p:sldId id="358" r:id="rId32"/>
    <p:sldId id="360" r:id="rId33"/>
    <p:sldId id="361" r:id="rId34"/>
    <p:sldId id="362" r:id="rId35"/>
    <p:sldId id="297" r:id="rId36"/>
    <p:sldId id="363" r:id="rId37"/>
  </p:sldIdLst>
  <p:sldSz cx="12190413" cy="6859588"/>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6268"/>
    <a:srgbClr val="0065BF"/>
    <a:srgbClr val="3B7E87"/>
    <a:srgbClr val="E1C138"/>
    <a:srgbClr val="F58C65"/>
    <a:srgbClr val="4F81BD"/>
    <a:srgbClr val="1983B7"/>
    <a:srgbClr val="4FC34E"/>
    <a:srgbClr val="E94E60"/>
    <a:srgbClr val="018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91" autoAdjust="0"/>
    <p:restoredTop sz="97926" autoAdjust="0"/>
  </p:normalViewPr>
  <p:slideViewPr>
    <p:cSldViewPr snapToGrid="0" showGuides="1">
      <p:cViewPr varScale="1">
        <p:scale>
          <a:sx n="104" d="100"/>
          <a:sy n="104" d="100"/>
        </p:scale>
        <p:origin x="108" y="108"/>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tags" Target="tags/tag1.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tableStyles" Target="tableStyle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2017/10/6</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820703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7388" y="1143000"/>
            <a:ext cx="54832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0735600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3802" y="1122623"/>
            <a:ext cx="9142810" cy="2388153"/>
          </a:xfrm>
        </p:spPr>
        <p:txBody>
          <a:bodyPr anchor="b"/>
          <a:lstStyle>
            <a:lvl1pPr algn="ctr">
              <a:defRPr sz="5999"/>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3802" y="3602872"/>
            <a:ext cx="9142810" cy="1656145"/>
          </a:xfrm>
        </p:spPr>
        <p:txBody>
          <a:bodyPr/>
          <a:lstStyle>
            <a:lvl1pPr marL="0" indent="0" algn="ctr">
              <a:buNone/>
              <a:defRPr sz="2400"/>
            </a:lvl1pPr>
            <a:lvl2pPr marL="457154" indent="0" algn="ctr">
              <a:buNone/>
              <a:defRPr sz="2000"/>
            </a:lvl2pPr>
            <a:lvl3pPr marL="914309" indent="0" algn="ctr">
              <a:buNone/>
              <a:defRPr sz="1800"/>
            </a:lvl3pPr>
            <a:lvl4pPr marL="1371463" indent="0" algn="ctr">
              <a:buNone/>
              <a:defRPr sz="1600"/>
            </a:lvl4pPr>
            <a:lvl5pPr marL="1828617" indent="0" algn="ctr">
              <a:buNone/>
              <a:defRPr sz="1600"/>
            </a:lvl5pPr>
            <a:lvl6pPr marL="2285771"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304589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068853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742" y="1710134"/>
            <a:ext cx="10514231" cy="2853398"/>
          </a:xfrm>
        </p:spPr>
        <p:txBody>
          <a:bodyPr anchor="b"/>
          <a:lstStyle>
            <a:lvl1pPr>
              <a:defRPr sz="5999"/>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742" y="4590526"/>
            <a:ext cx="10514231" cy="1500534"/>
          </a:xfrm>
        </p:spPr>
        <p:txBody>
          <a:bodyPr/>
          <a:lstStyle>
            <a:lvl1pPr marL="0" indent="0">
              <a:buNone/>
              <a:defRPr sz="2400">
                <a:solidFill>
                  <a:schemeClr val="tx1">
                    <a:tint val="75000"/>
                  </a:schemeClr>
                </a:solidFill>
              </a:defRPr>
            </a:lvl1pPr>
            <a:lvl2pPr marL="457154" indent="0">
              <a:buNone/>
              <a:defRPr sz="2000">
                <a:solidFill>
                  <a:schemeClr val="tx1">
                    <a:tint val="75000"/>
                  </a:schemeClr>
                </a:solidFill>
              </a:defRPr>
            </a:lvl2pPr>
            <a:lvl3pPr marL="914309" indent="0">
              <a:buNone/>
              <a:defRPr sz="1800">
                <a:solidFill>
                  <a:schemeClr val="tx1">
                    <a:tint val="75000"/>
                  </a:schemeClr>
                </a:solidFill>
              </a:defRPr>
            </a:lvl3pPr>
            <a:lvl4pPr marL="1371463" indent="0">
              <a:buNone/>
              <a:defRPr sz="1600">
                <a:solidFill>
                  <a:schemeClr val="tx1">
                    <a:tint val="75000"/>
                  </a:schemeClr>
                </a:solidFill>
              </a:defRPr>
            </a:lvl4pPr>
            <a:lvl5pPr marL="1828617" indent="0">
              <a:buNone/>
              <a:defRPr sz="1600">
                <a:solidFill>
                  <a:schemeClr val="tx1">
                    <a:tint val="75000"/>
                  </a:schemeClr>
                </a:solidFill>
              </a:defRPr>
            </a:lvl5pPr>
            <a:lvl6pPr marL="2285771"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4"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499154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091" y="1826048"/>
            <a:ext cx="5180926" cy="435234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1396" y="1826048"/>
            <a:ext cx="5180926" cy="435234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627296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679" y="365210"/>
            <a:ext cx="10514231" cy="1325870"/>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679" y="1681552"/>
            <a:ext cx="5157116" cy="824103"/>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679" y="2505655"/>
            <a:ext cx="5157116" cy="3685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1397" y="1681552"/>
            <a:ext cx="5182513" cy="824103"/>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1397" y="2505655"/>
            <a:ext cx="5182513" cy="3685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2017/10/6</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7057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2017/10/6</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714193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4826608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679" y="457306"/>
            <a:ext cx="3931725" cy="1600571"/>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2513"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679" y="2057876"/>
            <a:ext cx="3931725" cy="3812471"/>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16624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679" y="457306"/>
            <a:ext cx="3931725" cy="1600571"/>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2513" y="987654"/>
            <a:ext cx="6171397" cy="4874754"/>
          </a:xfrm>
        </p:spPr>
        <p:txBody>
          <a:bodyPr anchor="t"/>
          <a:lstStyle>
            <a:lvl1pPr marL="0" indent="0">
              <a:buNone/>
              <a:defRPr sz="3200"/>
            </a:lvl1pPr>
            <a:lvl2pPr marL="457154" indent="0">
              <a:buNone/>
              <a:defRPr sz="2800"/>
            </a:lvl2pPr>
            <a:lvl3pPr marL="914309" indent="0">
              <a:buNone/>
              <a:defRPr sz="2400"/>
            </a:lvl3pPr>
            <a:lvl4pPr marL="1371463" indent="0">
              <a:buNone/>
              <a:defRPr sz="2000"/>
            </a:lvl4pPr>
            <a:lvl5pPr marL="1828617" indent="0">
              <a:buNone/>
              <a:defRPr sz="2000"/>
            </a:lvl5pPr>
            <a:lvl6pPr marL="2285771" indent="0">
              <a:buNone/>
              <a:defRPr sz="2000"/>
            </a:lvl6pPr>
            <a:lvl7pPr marL="2742926" indent="0">
              <a:buNone/>
              <a:defRPr sz="2000"/>
            </a:lvl7pPr>
            <a:lvl8pPr marL="3200080" indent="0">
              <a:buNone/>
              <a:defRPr sz="2000"/>
            </a:lvl8pPr>
            <a:lvl9pPr marL="3657234"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679" y="2057876"/>
            <a:ext cx="3931725" cy="3812471"/>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5555436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657126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3764" y="365209"/>
            <a:ext cx="2628558" cy="5813184"/>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091" y="365209"/>
            <a:ext cx="7733293" cy="581318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1791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1.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image" Target="../media/image1.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5" Type="http://schemas.openxmlformats.org/officeDocument/2006/relationships/image" Target="../media/image1.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11.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2017/10/6</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091" y="365210"/>
            <a:ext cx="10514231" cy="1325870"/>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091" y="1826048"/>
            <a:ext cx="10514231" cy="4352346"/>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091" y="6357822"/>
            <a:ext cx="2742843" cy="365210"/>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2017/10/6</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075" y="6357822"/>
            <a:ext cx="4114264" cy="36521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09479" y="6357822"/>
            <a:ext cx="2742843" cy="365210"/>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37944398"/>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43.xml"/><Relationship Id="rId5" Type="http://schemas.openxmlformats.org/officeDocument/2006/relationships/image" Target="../media/image11.jp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43.xml"/><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43.xml"/><Relationship Id="rId5" Type="http://schemas.openxmlformats.org/officeDocument/2006/relationships/image" Target="../media/image20.jpg"/><Relationship Id="rId4" Type="http://schemas.openxmlformats.org/officeDocument/2006/relationships/image" Target="../media/image2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43.xml"/><Relationship Id="rId4" Type="http://schemas.openxmlformats.org/officeDocument/2006/relationships/image" Target="../media/image2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3.xml"/><Relationship Id="rId1" Type="http://schemas.openxmlformats.org/officeDocument/2006/relationships/slideLayout" Target="../slideLayouts/slideLayout55.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16200000" flipH="1">
            <a:off x="551649" y="205427"/>
            <a:ext cx="6859576" cy="6448711"/>
          </a:xfrm>
          <a:prstGeom prst="rect">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rot="5400000" flipH="1">
            <a:off x="1118118" y="-109536"/>
            <a:ext cx="5717952" cy="7078649"/>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rot="5400000" flipH="1">
            <a:off x="5706198" y="3461734"/>
            <a:ext cx="3931729" cy="742391"/>
            <a:chOff x="1885155" y="164403"/>
            <a:chExt cx="6987225" cy="627346"/>
          </a:xfrm>
        </p:grpSpPr>
        <p:sp>
          <p:nvSpPr>
            <p:cNvPr id="5" name="矩形 4"/>
            <p:cNvSpPr/>
            <p:nvPr/>
          </p:nvSpPr>
          <p:spPr>
            <a:xfrm>
              <a:off x="1885155" y="164403"/>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358985" y="196153"/>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2790031" y="165670"/>
              <a:ext cx="351473"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229731" y="220249"/>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rot="5400000">
            <a:off x="5701670" y="2661400"/>
            <a:ext cx="3931729" cy="713876"/>
            <a:chOff x="1885156" y="164402"/>
            <a:chExt cx="6987225" cy="603250"/>
          </a:xfrm>
        </p:grpSpPr>
        <p:sp>
          <p:nvSpPr>
            <p:cNvPr id="25" name="矩形 24"/>
            <p:cNvSpPr/>
            <p:nvPr/>
          </p:nvSpPr>
          <p:spPr>
            <a:xfrm>
              <a:off x="1885156" y="164402"/>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358985" y="196152"/>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2790028" y="165670"/>
              <a:ext cx="351473"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3229732" y="183452"/>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TextBox 16"/>
          <p:cNvSpPr txBox="1"/>
          <p:nvPr/>
        </p:nvSpPr>
        <p:spPr>
          <a:xfrm>
            <a:off x="6466921" y="3083997"/>
            <a:ext cx="5301451" cy="1323439"/>
          </a:xfrm>
          <a:prstGeom prst="rect">
            <a:avLst/>
          </a:prstGeom>
          <a:noFill/>
        </p:spPr>
        <p:txBody>
          <a:bodyPr wrap="none" rtlCol="0">
            <a:spAutoFit/>
          </a:bodyPr>
          <a:lstStyle/>
          <a:p>
            <a:r>
              <a:rPr lang="en-US" sz="8000" spc="300" dirty="0">
                <a:solidFill>
                  <a:schemeClr val="bg1"/>
                </a:solidFill>
                <a:latin typeface="Lato Black" charset="0"/>
                <a:ea typeface="Lato Black" charset="0"/>
                <a:cs typeface="Lato Black" charset="0"/>
              </a:rPr>
              <a:t>B</a:t>
            </a:r>
            <a:r>
              <a:rPr lang="en-US" sz="8000" spc="300" dirty="0">
                <a:solidFill>
                  <a:schemeClr val="tx2">
                    <a:lumMod val="75000"/>
                  </a:schemeClr>
                </a:solidFill>
                <a:latin typeface="Lato Black" charset="0"/>
                <a:ea typeface="Lato Black" charset="0"/>
                <a:cs typeface="Lato Black" charset="0"/>
              </a:rPr>
              <a:t>USI</a:t>
            </a:r>
            <a:r>
              <a:rPr lang="en-US" sz="8000" b="1" spc="300" dirty="0">
                <a:solidFill>
                  <a:schemeClr val="tx2">
                    <a:lumMod val="75000"/>
                  </a:schemeClr>
                </a:solidFill>
                <a:latin typeface="Lato Black" charset="0"/>
                <a:ea typeface="Lato Black" charset="0"/>
                <a:cs typeface="Lato Black" charset="0"/>
              </a:rPr>
              <a:t>NESS</a:t>
            </a:r>
          </a:p>
        </p:txBody>
      </p:sp>
      <p:sp>
        <p:nvSpPr>
          <p:cNvPr id="19" name="TextBox 17"/>
          <p:cNvSpPr txBox="1"/>
          <p:nvPr/>
        </p:nvSpPr>
        <p:spPr>
          <a:xfrm>
            <a:off x="6463441" y="2064394"/>
            <a:ext cx="5333255" cy="1323439"/>
          </a:xfrm>
          <a:prstGeom prst="rect">
            <a:avLst/>
          </a:prstGeom>
          <a:noFill/>
        </p:spPr>
        <p:txBody>
          <a:bodyPr wrap="none" rtlCol="0">
            <a:spAutoFit/>
          </a:bodyPr>
          <a:lstStyle/>
          <a:p>
            <a:r>
              <a:rPr lang="en-US" sz="8000" b="1" spc="300" dirty="0">
                <a:solidFill>
                  <a:schemeClr val="bg1"/>
                </a:solidFill>
                <a:latin typeface="Lato Black" charset="0"/>
                <a:ea typeface="Lato Black" charset="0"/>
                <a:cs typeface="Lato Black" charset="0"/>
              </a:rPr>
              <a:t>C</a:t>
            </a:r>
            <a:r>
              <a:rPr lang="en-US" sz="8000" b="1" spc="300" dirty="0">
                <a:solidFill>
                  <a:schemeClr val="tx2">
                    <a:lumMod val="75000"/>
                  </a:schemeClr>
                </a:solidFill>
                <a:latin typeface="Lato Black" charset="0"/>
                <a:ea typeface="Lato Black" charset="0"/>
                <a:cs typeface="Lato Black" charset="0"/>
              </a:rPr>
              <a:t>OM</a:t>
            </a:r>
            <a:r>
              <a:rPr lang="en-US" sz="8000" spc="300" dirty="0">
                <a:solidFill>
                  <a:schemeClr val="tx2">
                    <a:lumMod val="75000"/>
                  </a:schemeClr>
                </a:solidFill>
                <a:latin typeface="Lato Black" charset="0"/>
                <a:ea typeface="Lato Black" charset="0"/>
                <a:cs typeface="Lato Black" charset="0"/>
              </a:rPr>
              <a:t>PANY</a:t>
            </a:r>
          </a:p>
        </p:txBody>
      </p:sp>
      <p:grpSp>
        <p:nvGrpSpPr>
          <p:cNvPr id="20" name="Group 18"/>
          <p:cNvGrpSpPr/>
          <p:nvPr/>
        </p:nvGrpSpPr>
        <p:grpSpPr>
          <a:xfrm flipV="1">
            <a:off x="7408345" y="4439186"/>
            <a:ext cx="4248850" cy="192325"/>
            <a:chOff x="6927228" y="7552706"/>
            <a:chExt cx="5016271" cy="227062"/>
          </a:xfrm>
          <a:solidFill>
            <a:schemeClr val="tx2">
              <a:lumMod val="75000"/>
            </a:schemeClr>
          </a:solidFill>
        </p:grpSpPr>
        <p:sp>
          <p:nvSpPr>
            <p:cNvPr id="29" name="Oval 19"/>
            <p:cNvSpPr>
              <a:spLocks noChangeAspect="1"/>
            </p:cNvSpPr>
            <p:nvPr/>
          </p:nvSpPr>
          <p:spPr>
            <a:xfrm rot="18861538">
              <a:off x="6927228" y="771191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0" name="Oval 20"/>
            <p:cNvSpPr>
              <a:spLocks noChangeAspect="1"/>
            </p:cNvSpPr>
            <p:nvPr/>
          </p:nvSpPr>
          <p:spPr>
            <a:xfrm rot="18861538">
              <a:off x="7142741" y="770950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1" name="Oval 21"/>
            <p:cNvSpPr>
              <a:spLocks noChangeAspect="1"/>
            </p:cNvSpPr>
            <p:nvPr/>
          </p:nvSpPr>
          <p:spPr>
            <a:xfrm rot="18861538">
              <a:off x="7358254" y="77070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2" name="Oval 22"/>
            <p:cNvSpPr>
              <a:spLocks noChangeAspect="1"/>
            </p:cNvSpPr>
            <p:nvPr/>
          </p:nvSpPr>
          <p:spPr>
            <a:xfrm rot="18861538">
              <a:off x="7573766" y="771263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3" name="Oval 23"/>
            <p:cNvSpPr>
              <a:spLocks noChangeAspect="1"/>
            </p:cNvSpPr>
            <p:nvPr/>
          </p:nvSpPr>
          <p:spPr>
            <a:xfrm rot="18861538">
              <a:off x="7789279" y="771022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4" name="Oval 24"/>
            <p:cNvSpPr>
              <a:spLocks noChangeAspect="1"/>
            </p:cNvSpPr>
            <p:nvPr/>
          </p:nvSpPr>
          <p:spPr>
            <a:xfrm rot="18861538">
              <a:off x="8004792" y="771576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5" name="Oval 25"/>
            <p:cNvSpPr>
              <a:spLocks noChangeAspect="1"/>
            </p:cNvSpPr>
            <p:nvPr/>
          </p:nvSpPr>
          <p:spPr>
            <a:xfrm rot="18861538">
              <a:off x="8220304" y="771334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6" name="Oval 26"/>
            <p:cNvSpPr>
              <a:spLocks noChangeAspect="1"/>
            </p:cNvSpPr>
            <p:nvPr/>
          </p:nvSpPr>
          <p:spPr>
            <a:xfrm rot="18861538">
              <a:off x="8435817" y="771093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7" name="Oval 27"/>
            <p:cNvSpPr>
              <a:spLocks noChangeAspect="1"/>
            </p:cNvSpPr>
            <p:nvPr/>
          </p:nvSpPr>
          <p:spPr>
            <a:xfrm rot="18861538">
              <a:off x="8651330" y="77085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8" name="Oval 29"/>
            <p:cNvSpPr>
              <a:spLocks noChangeAspect="1"/>
            </p:cNvSpPr>
            <p:nvPr/>
          </p:nvSpPr>
          <p:spPr>
            <a:xfrm rot="18861538">
              <a:off x="8866842" y="771406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9" name="Oval 30"/>
            <p:cNvSpPr>
              <a:spLocks noChangeAspect="1"/>
            </p:cNvSpPr>
            <p:nvPr/>
          </p:nvSpPr>
          <p:spPr>
            <a:xfrm rot="18861538">
              <a:off x="9082355" y="771165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0" name="Oval 31"/>
            <p:cNvSpPr>
              <a:spLocks noChangeAspect="1"/>
            </p:cNvSpPr>
            <p:nvPr/>
          </p:nvSpPr>
          <p:spPr>
            <a:xfrm rot="18861538">
              <a:off x="9297868" y="77092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1" name="Oval 32"/>
            <p:cNvSpPr>
              <a:spLocks noChangeAspect="1"/>
            </p:cNvSpPr>
            <p:nvPr/>
          </p:nvSpPr>
          <p:spPr>
            <a:xfrm rot="18861538">
              <a:off x="6927228" y="755752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2" name="Oval 33"/>
            <p:cNvSpPr>
              <a:spLocks noChangeAspect="1"/>
            </p:cNvSpPr>
            <p:nvPr/>
          </p:nvSpPr>
          <p:spPr>
            <a:xfrm rot="18861538">
              <a:off x="7142741" y="755511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3" name="Oval 34"/>
            <p:cNvSpPr>
              <a:spLocks noChangeAspect="1"/>
            </p:cNvSpPr>
            <p:nvPr/>
          </p:nvSpPr>
          <p:spPr>
            <a:xfrm rot="18861538">
              <a:off x="7358254" y="755270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4" name="Oval 35"/>
            <p:cNvSpPr>
              <a:spLocks noChangeAspect="1"/>
            </p:cNvSpPr>
            <p:nvPr/>
          </p:nvSpPr>
          <p:spPr>
            <a:xfrm rot="18861538">
              <a:off x="7573766" y="755824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5" name="Oval 36"/>
            <p:cNvSpPr>
              <a:spLocks noChangeAspect="1"/>
            </p:cNvSpPr>
            <p:nvPr/>
          </p:nvSpPr>
          <p:spPr>
            <a:xfrm rot="18861538">
              <a:off x="7789279" y="755583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6" name="Oval 37"/>
            <p:cNvSpPr>
              <a:spLocks noChangeAspect="1"/>
            </p:cNvSpPr>
            <p:nvPr/>
          </p:nvSpPr>
          <p:spPr>
            <a:xfrm rot="18861538">
              <a:off x="8004792" y="756137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7" name="Oval 38"/>
            <p:cNvSpPr>
              <a:spLocks noChangeAspect="1"/>
            </p:cNvSpPr>
            <p:nvPr/>
          </p:nvSpPr>
          <p:spPr>
            <a:xfrm rot="18861538">
              <a:off x="8220304" y="755896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8" name="Oval 39"/>
            <p:cNvSpPr>
              <a:spLocks noChangeAspect="1"/>
            </p:cNvSpPr>
            <p:nvPr/>
          </p:nvSpPr>
          <p:spPr>
            <a:xfrm rot="18861538">
              <a:off x="8435817" y="755655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9" name="Oval 40"/>
            <p:cNvSpPr>
              <a:spLocks noChangeAspect="1"/>
            </p:cNvSpPr>
            <p:nvPr/>
          </p:nvSpPr>
          <p:spPr>
            <a:xfrm rot="18861538">
              <a:off x="8651330" y="755414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0" name="Oval 41"/>
            <p:cNvSpPr>
              <a:spLocks noChangeAspect="1"/>
            </p:cNvSpPr>
            <p:nvPr/>
          </p:nvSpPr>
          <p:spPr>
            <a:xfrm rot="18861538">
              <a:off x="8866842" y="755967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1" name="Oval 42"/>
            <p:cNvSpPr>
              <a:spLocks noChangeAspect="1"/>
            </p:cNvSpPr>
            <p:nvPr/>
          </p:nvSpPr>
          <p:spPr>
            <a:xfrm rot="18861538">
              <a:off x="9082355" y="755726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2" name="Oval 43"/>
            <p:cNvSpPr>
              <a:spLocks noChangeAspect="1"/>
            </p:cNvSpPr>
            <p:nvPr/>
          </p:nvSpPr>
          <p:spPr>
            <a:xfrm rot="18861538">
              <a:off x="9297868" y="755485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3" name="Oval 44"/>
            <p:cNvSpPr>
              <a:spLocks noChangeAspect="1"/>
            </p:cNvSpPr>
            <p:nvPr/>
          </p:nvSpPr>
          <p:spPr>
            <a:xfrm rot="18861538">
              <a:off x="9508851" y="771191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4" name="Oval 45"/>
            <p:cNvSpPr>
              <a:spLocks noChangeAspect="1"/>
            </p:cNvSpPr>
            <p:nvPr/>
          </p:nvSpPr>
          <p:spPr>
            <a:xfrm rot="18861538">
              <a:off x="9724364" y="770950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5" name="Oval 46"/>
            <p:cNvSpPr>
              <a:spLocks noChangeAspect="1"/>
            </p:cNvSpPr>
            <p:nvPr/>
          </p:nvSpPr>
          <p:spPr>
            <a:xfrm rot="18861538">
              <a:off x="9939877" y="77070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6" name="Oval 47"/>
            <p:cNvSpPr>
              <a:spLocks noChangeAspect="1"/>
            </p:cNvSpPr>
            <p:nvPr/>
          </p:nvSpPr>
          <p:spPr>
            <a:xfrm rot="18861538">
              <a:off x="10155389" y="771263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7" name="Oval 48"/>
            <p:cNvSpPr>
              <a:spLocks noChangeAspect="1"/>
            </p:cNvSpPr>
            <p:nvPr/>
          </p:nvSpPr>
          <p:spPr>
            <a:xfrm rot="18861538">
              <a:off x="10370902" y="771022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8" name="Oval 49"/>
            <p:cNvSpPr>
              <a:spLocks noChangeAspect="1"/>
            </p:cNvSpPr>
            <p:nvPr/>
          </p:nvSpPr>
          <p:spPr>
            <a:xfrm rot="18861538">
              <a:off x="10586415" y="771576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9" name="Oval 50"/>
            <p:cNvSpPr>
              <a:spLocks noChangeAspect="1"/>
            </p:cNvSpPr>
            <p:nvPr/>
          </p:nvSpPr>
          <p:spPr>
            <a:xfrm rot="18861538">
              <a:off x="10801927" y="771334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0" name="Oval 51"/>
            <p:cNvSpPr>
              <a:spLocks noChangeAspect="1"/>
            </p:cNvSpPr>
            <p:nvPr/>
          </p:nvSpPr>
          <p:spPr>
            <a:xfrm rot="18861538">
              <a:off x="11017440" y="771093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1" name="Oval 52"/>
            <p:cNvSpPr>
              <a:spLocks noChangeAspect="1"/>
            </p:cNvSpPr>
            <p:nvPr/>
          </p:nvSpPr>
          <p:spPr>
            <a:xfrm rot="18861538">
              <a:off x="11232953" y="77085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2" name="Oval 53"/>
            <p:cNvSpPr>
              <a:spLocks noChangeAspect="1"/>
            </p:cNvSpPr>
            <p:nvPr/>
          </p:nvSpPr>
          <p:spPr>
            <a:xfrm rot="18861538">
              <a:off x="11448465" y="771406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3" name="Oval 54"/>
            <p:cNvSpPr>
              <a:spLocks noChangeAspect="1"/>
            </p:cNvSpPr>
            <p:nvPr/>
          </p:nvSpPr>
          <p:spPr>
            <a:xfrm rot="18861538">
              <a:off x="11663978" y="771165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4" name="Oval 55"/>
            <p:cNvSpPr>
              <a:spLocks noChangeAspect="1"/>
            </p:cNvSpPr>
            <p:nvPr/>
          </p:nvSpPr>
          <p:spPr>
            <a:xfrm rot="18861538">
              <a:off x="11879491" y="77092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5" name="Oval 56"/>
            <p:cNvSpPr>
              <a:spLocks noChangeAspect="1"/>
            </p:cNvSpPr>
            <p:nvPr/>
          </p:nvSpPr>
          <p:spPr>
            <a:xfrm rot="18861538">
              <a:off x="9508851" y="755752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6" name="Oval 57"/>
            <p:cNvSpPr>
              <a:spLocks noChangeAspect="1"/>
            </p:cNvSpPr>
            <p:nvPr/>
          </p:nvSpPr>
          <p:spPr>
            <a:xfrm rot="18861538">
              <a:off x="9724364" y="755511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7" name="Oval 58"/>
            <p:cNvSpPr>
              <a:spLocks noChangeAspect="1"/>
            </p:cNvSpPr>
            <p:nvPr/>
          </p:nvSpPr>
          <p:spPr>
            <a:xfrm rot="18861538">
              <a:off x="9939877" y="755270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8" name="Oval 59"/>
            <p:cNvSpPr>
              <a:spLocks noChangeAspect="1"/>
            </p:cNvSpPr>
            <p:nvPr/>
          </p:nvSpPr>
          <p:spPr>
            <a:xfrm rot="18861538">
              <a:off x="10155389" y="755824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9" name="Oval 60"/>
            <p:cNvSpPr>
              <a:spLocks noChangeAspect="1"/>
            </p:cNvSpPr>
            <p:nvPr/>
          </p:nvSpPr>
          <p:spPr>
            <a:xfrm rot="18861538">
              <a:off x="10370902" y="755583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0" name="Oval 61"/>
            <p:cNvSpPr>
              <a:spLocks noChangeAspect="1"/>
            </p:cNvSpPr>
            <p:nvPr/>
          </p:nvSpPr>
          <p:spPr>
            <a:xfrm rot="18861538">
              <a:off x="10586415" y="756137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1" name="Oval 62"/>
            <p:cNvSpPr>
              <a:spLocks noChangeAspect="1"/>
            </p:cNvSpPr>
            <p:nvPr/>
          </p:nvSpPr>
          <p:spPr>
            <a:xfrm rot="18861538">
              <a:off x="10801927" y="755896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2" name="Oval 63"/>
            <p:cNvSpPr>
              <a:spLocks noChangeAspect="1"/>
            </p:cNvSpPr>
            <p:nvPr/>
          </p:nvSpPr>
          <p:spPr>
            <a:xfrm rot="18861538">
              <a:off x="11017440" y="755655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3" name="Oval 64"/>
            <p:cNvSpPr>
              <a:spLocks noChangeAspect="1"/>
            </p:cNvSpPr>
            <p:nvPr/>
          </p:nvSpPr>
          <p:spPr>
            <a:xfrm rot="18861538">
              <a:off x="11232953" y="755414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4" name="Oval 65"/>
            <p:cNvSpPr>
              <a:spLocks noChangeAspect="1"/>
            </p:cNvSpPr>
            <p:nvPr/>
          </p:nvSpPr>
          <p:spPr>
            <a:xfrm rot="18861538">
              <a:off x="11448465" y="755967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5" name="Oval 66"/>
            <p:cNvSpPr>
              <a:spLocks noChangeAspect="1"/>
            </p:cNvSpPr>
            <p:nvPr/>
          </p:nvSpPr>
          <p:spPr>
            <a:xfrm rot="18861538">
              <a:off x="11663978" y="755726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6" name="Oval 67"/>
            <p:cNvSpPr>
              <a:spLocks noChangeAspect="1"/>
            </p:cNvSpPr>
            <p:nvPr/>
          </p:nvSpPr>
          <p:spPr>
            <a:xfrm rot="18861538">
              <a:off x="11879491" y="755485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grpSp>
      <p:grpSp>
        <p:nvGrpSpPr>
          <p:cNvPr id="77" name="组合 76"/>
          <p:cNvGrpSpPr/>
          <p:nvPr/>
        </p:nvGrpSpPr>
        <p:grpSpPr>
          <a:xfrm rot="16200000">
            <a:off x="9288983" y="2581286"/>
            <a:ext cx="6878342" cy="1678261"/>
            <a:chOff x="-642802" y="5954997"/>
            <a:chExt cx="13394002" cy="3207983"/>
          </a:xfrm>
        </p:grpSpPr>
        <p:sp>
          <p:nvSpPr>
            <p:cNvPr id="78"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79"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80"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81"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22409090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750"/>
                                        <p:tgtEl>
                                          <p:spTgt spid="19"/>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right)">
                                      <p:cBhvr>
                                        <p:cTn id="10" dur="750"/>
                                        <p:tgtEl>
                                          <p:spTgt spid="17"/>
                                        </p:tgtEl>
                                      </p:cBhvr>
                                    </p:animEffect>
                                  </p:childTnLst>
                                </p:cTn>
                              </p:par>
                            </p:childTnLst>
                          </p:cTn>
                        </p:par>
                        <p:par>
                          <p:cTn id="11" fill="hold">
                            <p:stCondLst>
                              <p:cond delay="750"/>
                            </p:stCondLst>
                            <p:childTnLst>
                              <p:par>
                                <p:cTn id="12" presetID="42" presetClass="entr" presetSubtype="0"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750"/>
                                        <p:tgtEl>
                                          <p:spTgt spid="20"/>
                                        </p:tgtEl>
                                      </p:cBhvr>
                                    </p:animEffect>
                                    <p:anim calcmode="lin" valueType="num">
                                      <p:cBhvr>
                                        <p:cTn id="15" dur="750" fill="hold"/>
                                        <p:tgtEl>
                                          <p:spTgt spid="20"/>
                                        </p:tgtEl>
                                        <p:attrNameLst>
                                          <p:attrName>ppt_x</p:attrName>
                                        </p:attrNameLst>
                                      </p:cBhvr>
                                      <p:tavLst>
                                        <p:tav tm="0">
                                          <p:val>
                                            <p:strVal val="#ppt_x"/>
                                          </p:val>
                                        </p:tav>
                                        <p:tav tm="100000">
                                          <p:val>
                                            <p:strVal val="#ppt_x"/>
                                          </p:val>
                                        </p:tav>
                                      </p:tavLst>
                                    </p:anim>
                                    <p:anim calcmode="lin" valueType="num">
                                      <p:cBhvr>
                                        <p:cTn id="16" dur="750" fill="hold"/>
                                        <p:tgtEl>
                                          <p:spTgt spid="20"/>
                                        </p:tgtEl>
                                        <p:attrNameLst>
                                          <p:attrName>ppt_y</p:attrName>
                                        </p:attrNameLst>
                                      </p:cBhvr>
                                      <p:tavLst>
                                        <p:tav tm="0">
                                          <p:val>
                                            <p:strVal val="#ppt_y+.1"/>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77"/>
                                        </p:tgtEl>
                                        <p:attrNameLst>
                                          <p:attrName>style.visibility</p:attrName>
                                        </p:attrNameLst>
                                      </p:cBhvr>
                                      <p:to>
                                        <p:strVal val="visible"/>
                                      </p:to>
                                    </p:set>
                                    <p:anim calcmode="lin" valueType="num">
                                      <p:cBhvr additive="base">
                                        <p:cTn id="19" dur="750" fill="hold"/>
                                        <p:tgtEl>
                                          <p:spTgt spid="77"/>
                                        </p:tgtEl>
                                        <p:attrNameLst>
                                          <p:attrName>ppt_x</p:attrName>
                                        </p:attrNameLst>
                                      </p:cBhvr>
                                      <p:tavLst>
                                        <p:tav tm="0">
                                          <p:val>
                                            <p:strVal val="0-#ppt_w/2"/>
                                          </p:val>
                                        </p:tav>
                                        <p:tav tm="100000">
                                          <p:val>
                                            <p:strVal val="#ppt_x"/>
                                          </p:val>
                                        </p:tav>
                                      </p:tavLst>
                                    </p:anim>
                                    <p:anim calcmode="lin" valueType="num">
                                      <p:cBhvr additive="base">
                                        <p:cTn id="20" dur="750" fill="hold"/>
                                        <p:tgtEl>
                                          <p:spTgt spid="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1043928" y="1700037"/>
            <a:ext cx="5208158" cy="4460408"/>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rot="5400000">
            <a:off x="1209320" y="357887"/>
            <a:ext cx="4177333" cy="5110638"/>
            <a:chOff x="1014410" y="146868"/>
            <a:chExt cx="10161590" cy="6267450"/>
          </a:xfrm>
        </p:grpSpPr>
        <p:sp>
          <p:nvSpPr>
            <p:cNvPr id="26" name="矩形 25"/>
            <p:cNvSpPr/>
            <p:nvPr/>
          </p:nvSpPr>
          <p:spPr>
            <a:xfrm>
              <a:off x="1014410" y="432618"/>
              <a:ext cx="10161590" cy="5981700"/>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1880882" y="146868"/>
              <a:ext cx="1260624" cy="603248"/>
              <a:chOff x="1880882" y="323850"/>
              <a:chExt cx="1260624" cy="603248"/>
            </a:xfrm>
          </p:grpSpPr>
          <p:sp>
            <p:nvSpPr>
              <p:cNvPr id="28" name="矩形 27"/>
              <p:cNvSpPr/>
              <p:nvPr/>
            </p:nvSpPr>
            <p:spPr>
              <a:xfrm>
                <a:off x="1880882" y="323850"/>
                <a:ext cx="31306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0699" y="355598"/>
                <a:ext cx="278318"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9" name="矩形 38"/>
          <p:cNvSpPr/>
          <p:nvPr/>
        </p:nvSpPr>
        <p:spPr>
          <a:xfrm>
            <a:off x="1400969" y="86503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4000" b="1" dirty="0">
                <a:solidFill>
                  <a:schemeClr val="tx2">
                    <a:lumMod val="75000"/>
                  </a:schemeClr>
                </a:solidFill>
                <a:latin typeface="微软雅黑" pitchFamily="34" charset="-122"/>
                <a:ea typeface="微软雅黑" pitchFamily="34" charset="-122"/>
              </a:rPr>
              <a:t>目录</a:t>
            </a:r>
            <a:endParaRPr lang="zh-CN" altLang="en-US" sz="1100" b="1" dirty="0">
              <a:solidFill>
                <a:schemeClr val="tx2">
                  <a:lumMod val="75000"/>
                </a:schemeClr>
              </a:solidFill>
              <a:latin typeface="微软雅黑" pitchFamily="34" charset="-122"/>
              <a:ea typeface="微软雅黑" pitchFamily="34" charset="-122"/>
            </a:endParaRPr>
          </a:p>
        </p:txBody>
      </p:sp>
      <p:grpSp>
        <p:nvGrpSpPr>
          <p:cNvPr id="3" name="组合 2"/>
          <p:cNvGrpSpPr/>
          <p:nvPr/>
        </p:nvGrpSpPr>
        <p:grpSpPr>
          <a:xfrm>
            <a:off x="7222466" y="1941528"/>
            <a:ext cx="1800493" cy="1902970"/>
            <a:chOff x="7622780" y="1683864"/>
            <a:chExt cx="1800493" cy="1902970"/>
          </a:xfrm>
        </p:grpSpPr>
        <p:sp>
          <p:nvSpPr>
            <p:cNvPr id="63" name="TextBox 26"/>
            <p:cNvSpPr txBox="1"/>
            <p:nvPr/>
          </p:nvSpPr>
          <p:spPr>
            <a:xfrm>
              <a:off x="7799108" y="1683864"/>
              <a:ext cx="1447832" cy="769441"/>
            </a:xfrm>
            <a:prstGeom prst="rect">
              <a:avLst/>
            </a:prstGeom>
            <a:noFill/>
          </p:spPr>
          <p:txBody>
            <a:bodyPr wrap="none" rtlCol="0">
              <a:spAutoFit/>
            </a:bodyPr>
            <a:lstStyle/>
            <a:p>
              <a:pPr algn="ctr"/>
              <a:r>
                <a:rPr lang="en-US" altLang="zh-CN"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rPr>
                <a:t>ONE</a:t>
              </a:r>
              <a:endParaRPr lang="en-US"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endParaRPr>
            </a:p>
          </p:txBody>
        </p:sp>
        <p:sp>
          <p:nvSpPr>
            <p:cNvPr id="64" name="TextBox 38"/>
            <p:cNvSpPr txBox="1"/>
            <p:nvPr/>
          </p:nvSpPr>
          <p:spPr>
            <a:xfrm>
              <a:off x="7622780" y="2455755"/>
              <a:ext cx="1800493" cy="1131079"/>
            </a:xfrm>
            <a:prstGeom prst="rect">
              <a:avLst/>
            </a:prstGeom>
            <a:noFill/>
          </p:spPr>
          <p:txBody>
            <a:bodyPr wrap="none" rtlCol="0" anchor="t" anchorCtr="1">
              <a:spAutoFit/>
            </a:bodyPr>
            <a:lstStyle/>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加入你标题</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描述加入你文字</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p:txBody>
        </p:sp>
        <p:cxnSp>
          <p:nvCxnSpPr>
            <p:cNvPr id="65" name="Straight Connector 39"/>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6" name="组合 65"/>
          <p:cNvGrpSpPr/>
          <p:nvPr/>
        </p:nvGrpSpPr>
        <p:grpSpPr>
          <a:xfrm>
            <a:off x="9571966" y="1941528"/>
            <a:ext cx="1800493" cy="1902970"/>
            <a:chOff x="7622780" y="1683864"/>
            <a:chExt cx="1800493" cy="1902970"/>
          </a:xfrm>
        </p:grpSpPr>
        <p:sp>
          <p:nvSpPr>
            <p:cNvPr id="67" name="TextBox 26"/>
            <p:cNvSpPr txBox="1"/>
            <p:nvPr/>
          </p:nvSpPr>
          <p:spPr>
            <a:xfrm>
              <a:off x="7713828" y="1683864"/>
              <a:ext cx="1618392" cy="769441"/>
            </a:xfrm>
            <a:prstGeom prst="rect">
              <a:avLst/>
            </a:prstGeom>
            <a:noFill/>
          </p:spPr>
          <p:txBody>
            <a:bodyPr wrap="none" rtlCol="0">
              <a:spAutoFit/>
            </a:bodyPr>
            <a:lstStyle/>
            <a:p>
              <a:pPr algn="ctr"/>
              <a:r>
                <a:rPr lang="en-US" altLang="zh-CN"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rPr>
                <a:t>TWO</a:t>
              </a:r>
              <a:endParaRPr lang="en-US"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endParaRPr>
            </a:p>
          </p:txBody>
        </p:sp>
        <p:sp>
          <p:nvSpPr>
            <p:cNvPr id="68" name="TextBox 38"/>
            <p:cNvSpPr txBox="1"/>
            <p:nvPr/>
          </p:nvSpPr>
          <p:spPr>
            <a:xfrm>
              <a:off x="7622780" y="2455755"/>
              <a:ext cx="1800493" cy="1131079"/>
            </a:xfrm>
            <a:prstGeom prst="rect">
              <a:avLst/>
            </a:prstGeom>
            <a:noFill/>
          </p:spPr>
          <p:txBody>
            <a:bodyPr wrap="none" rtlCol="0" anchor="t" anchorCtr="1">
              <a:spAutoFit/>
            </a:bodyPr>
            <a:lstStyle/>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加入你标题</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描述加入你文字</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p:txBody>
        </p:sp>
        <p:cxnSp>
          <p:nvCxnSpPr>
            <p:cNvPr id="69" name="Straight Connector 39"/>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0" name="组合 69"/>
          <p:cNvGrpSpPr/>
          <p:nvPr/>
        </p:nvGrpSpPr>
        <p:grpSpPr>
          <a:xfrm>
            <a:off x="7103041" y="4124289"/>
            <a:ext cx="2039340" cy="1902970"/>
            <a:chOff x="7503355" y="1683864"/>
            <a:chExt cx="2039340" cy="1902970"/>
          </a:xfrm>
        </p:grpSpPr>
        <p:sp>
          <p:nvSpPr>
            <p:cNvPr id="71" name="TextBox 26"/>
            <p:cNvSpPr txBox="1"/>
            <p:nvPr/>
          </p:nvSpPr>
          <p:spPr>
            <a:xfrm>
              <a:off x="7503355" y="1683864"/>
              <a:ext cx="2039340" cy="769441"/>
            </a:xfrm>
            <a:prstGeom prst="rect">
              <a:avLst/>
            </a:prstGeom>
            <a:noFill/>
          </p:spPr>
          <p:txBody>
            <a:bodyPr wrap="none" rtlCol="0">
              <a:spAutoFit/>
            </a:bodyPr>
            <a:lstStyle/>
            <a:p>
              <a:pPr algn="ctr"/>
              <a:r>
                <a:rPr lang="en-US"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rPr>
                <a:t>THREE</a:t>
              </a:r>
            </a:p>
          </p:txBody>
        </p:sp>
        <p:sp>
          <p:nvSpPr>
            <p:cNvPr id="72" name="TextBox 38"/>
            <p:cNvSpPr txBox="1"/>
            <p:nvPr/>
          </p:nvSpPr>
          <p:spPr>
            <a:xfrm>
              <a:off x="7622780" y="2455755"/>
              <a:ext cx="1800493" cy="1131079"/>
            </a:xfrm>
            <a:prstGeom prst="rect">
              <a:avLst/>
            </a:prstGeom>
            <a:noFill/>
          </p:spPr>
          <p:txBody>
            <a:bodyPr wrap="none" rtlCol="0" anchor="t" anchorCtr="1">
              <a:spAutoFit/>
            </a:bodyPr>
            <a:lstStyle/>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加入你标题</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描述加入你文字</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p:txBody>
        </p:sp>
        <p:cxnSp>
          <p:nvCxnSpPr>
            <p:cNvPr id="73" name="Straight Connector 39"/>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4" name="组合 73"/>
          <p:cNvGrpSpPr/>
          <p:nvPr/>
        </p:nvGrpSpPr>
        <p:grpSpPr>
          <a:xfrm>
            <a:off x="9571966" y="4124289"/>
            <a:ext cx="1800493" cy="1902970"/>
            <a:chOff x="7622780" y="1683864"/>
            <a:chExt cx="1800493" cy="1902970"/>
          </a:xfrm>
        </p:grpSpPr>
        <p:sp>
          <p:nvSpPr>
            <p:cNvPr id="75" name="TextBox 26"/>
            <p:cNvSpPr txBox="1"/>
            <p:nvPr/>
          </p:nvSpPr>
          <p:spPr>
            <a:xfrm>
              <a:off x="7626786" y="1683864"/>
              <a:ext cx="1792477" cy="769441"/>
            </a:xfrm>
            <a:prstGeom prst="rect">
              <a:avLst/>
            </a:prstGeom>
            <a:noFill/>
          </p:spPr>
          <p:txBody>
            <a:bodyPr wrap="none" rtlCol="0">
              <a:spAutoFit/>
            </a:bodyPr>
            <a:lstStyle/>
            <a:p>
              <a:pPr algn="ctr"/>
              <a:r>
                <a:rPr lang="en-US" altLang="zh-CN"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rPr>
                <a:t>FOUR</a:t>
              </a:r>
              <a:endParaRPr lang="en-US"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endParaRPr>
            </a:p>
          </p:txBody>
        </p:sp>
        <p:sp>
          <p:nvSpPr>
            <p:cNvPr id="76" name="TextBox 38"/>
            <p:cNvSpPr txBox="1"/>
            <p:nvPr/>
          </p:nvSpPr>
          <p:spPr>
            <a:xfrm>
              <a:off x="7622780" y="2455755"/>
              <a:ext cx="1800493" cy="1131079"/>
            </a:xfrm>
            <a:prstGeom prst="rect">
              <a:avLst/>
            </a:prstGeom>
            <a:noFill/>
          </p:spPr>
          <p:txBody>
            <a:bodyPr wrap="none" rtlCol="0" anchor="t" anchorCtr="1">
              <a:spAutoFit/>
            </a:bodyPr>
            <a:lstStyle/>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加入你标题</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描述加入你文字</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p:txBody>
        </p:sp>
        <p:cxnSp>
          <p:nvCxnSpPr>
            <p:cNvPr id="77" name="Straight Connector 39"/>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0" y="6442565"/>
            <a:ext cx="12190413" cy="2422802"/>
            <a:chOff x="-642802" y="5954997"/>
            <a:chExt cx="13394002" cy="3207983"/>
          </a:xfrm>
        </p:grpSpPr>
        <p:sp>
          <p:nvSpPr>
            <p:cNvPr id="78"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79"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80"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81"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544394402"/>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1750"/>
                                            <p:tgtEl>
                                              <p:spTgt spid="2"/>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750"/>
                                            <p:tgtEl>
                                              <p:spTgt spid="39"/>
                                            </p:tgtEl>
                                          </p:cBhvr>
                                        </p:animEffect>
                                        <p:anim calcmode="lin" valueType="num">
                                          <p:cBhvr>
                                            <p:cTn id="17" dur="750" fill="hold"/>
                                            <p:tgtEl>
                                              <p:spTgt spid="39"/>
                                            </p:tgtEl>
                                            <p:attrNameLst>
                                              <p:attrName>ppt_x</p:attrName>
                                            </p:attrNameLst>
                                          </p:cBhvr>
                                          <p:tavLst>
                                            <p:tav tm="0">
                                              <p:val>
                                                <p:strVal val="#ppt_x"/>
                                              </p:val>
                                            </p:tav>
                                            <p:tav tm="100000">
                                              <p:val>
                                                <p:strVal val="#ppt_x"/>
                                              </p:val>
                                            </p:tav>
                                          </p:tavLst>
                                        </p:anim>
                                        <p:anim calcmode="lin" valueType="num">
                                          <p:cBhvr>
                                            <p:cTn id="18" dur="750" fill="hold"/>
                                            <p:tgtEl>
                                              <p:spTgt spid="39"/>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 presetClass="entr" presetSubtype="4" accel="26667" fill="hold" nodeType="afterEffect" p14:presetBounceEnd="50667">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14:bounceEnd="50667">
                                          <p:cBhvr additive="base">
                                            <p:cTn id="22" dur="750" fill="hold"/>
                                            <p:tgtEl>
                                              <p:spTgt spid="3"/>
                                            </p:tgtEl>
                                            <p:attrNameLst>
                                              <p:attrName>ppt_x</p:attrName>
                                            </p:attrNameLst>
                                          </p:cBhvr>
                                          <p:tavLst>
                                            <p:tav tm="0">
                                              <p:val>
                                                <p:strVal val="#ppt_x"/>
                                              </p:val>
                                            </p:tav>
                                            <p:tav tm="100000">
                                              <p:val>
                                                <p:strVal val="#ppt_x"/>
                                              </p:val>
                                            </p:tav>
                                          </p:tavLst>
                                        </p:anim>
                                        <p:anim calcmode="lin" valueType="num" p14:bounceEnd="50667">
                                          <p:cBhvr additive="base">
                                            <p:cTn id="23" dur="750" fill="hold"/>
                                            <p:tgtEl>
                                              <p:spTgt spid="3"/>
                                            </p:tgtEl>
                                            <p:attrNameLst>
                                              <p:attrName>ppt_y</p:attrName>
                                            </p:attrNameLst>
                                          </p:cBhvr>
                                          <p:tavLst>
                                            <p:tav tm="0">
                                              <p:val>
                                                <p:strVal val="1+#ppt_h/2"/>
                                              </p:val>
                                            </p:tav>
                                            <p:tav tm="100000">
                                              <p:val>
                                                <p:strVal val="#ppt_y"/>
                                              </p:val>
                                            </p:tav>
                                          </p:tavLst>
                                        </p:anim>
                                      </p:childTnLst>
                                    </p:cTn>
                                  </p:par>
                                  <p:par>
                                    <p:cTn id="24" presetID="2" presetClass="entr" presetSubtype="1" accel="26667" fill="hold" nodeType="withEffect" p14:presetBounceEnd="50667">
                                      <p:stCondLst>
                                        <p:cond delay="0"/>
                                      </p:stCondLst>
                                      <p:childTnLst>
                                        <p:set>
                                          <p:cBhvr>
                                            <p:cTn id="25" dur="1" fill="hold">
                                              <p:stCondLst>
                                                <p:cond delay="0"/>
                                              </p:stCondLst>
                                            </p:cTn>
                                            <p:tgtEl>
                                              <p:spTgt spid="66"/>
                                            </p:tgtEl>
                                            <p:attrNameLst>
                                              <p:attrName>style.visibility</p:attrName>
                                            </p:attrNameLst>
                                          </p:cBhvr>
                                          <p:to>
                                            <p:strVal val="visible"/>
                                          </p:to>
                                        </p:set>
                                        <p:anim calcmode="lin" valueType="num" p14:bounceEnd="50667">
                                          <p:cBhvr additive="base">
                                            <p:cTn id="26" dur="750" fill="hold"/>
                                            <p:tgtEl>
                                              <p:spTgt spid="66"/>
                                            </p:tgtEl>
                                            <p:attrNameLst>
                                              <p:attrName>ppt_x</p:attrName>
                                            </p:attrNameLst>
                                          </p:cBhvr>
                                          <p:tavLst>
                                            <p:tav tm="0">
                                              <p:val>
                                                <p:strVal val="#ppt_x"/>
                                              </p:val>
                                            </p:tav>
                                            <p:tav tm="100000">
                                              <p:val>
                                                <p:strVal val="#ppt_x"/>
                                              </p:val>
                                            </p:tav>
                                          </p:tavLst>
                                        </p:anim>
                                        <p:anim calcmode="lin" valueType="num" p14:bounceEnd="50667">
                                          <p:cBhvr additive="base">
                                            <p:cTn id="27" dur="750" fill="hold"/>
                                            <p:tgtEl>
                                              <p:spTgt spid="66"/>
                                            </p:tgtEl>
                                            <p:attrNameLst>
                                              <p:attrName>ppt_y</p:attrName>
                                            </p:attrNameLst>
                                          </p:cBhvr>
                                          <p:tavLst>
                                            <p:tav tm="0">
                                              <p:val>
                                                <p:strVal val="0-#ppt_h/2"/>
                                              </p:val>
                                            </p:tav>
                                            <p:tav tm="100000">
                                              <p:val>
                                                <p:strVal val="#ppt_y"/>
                                              </p:val>
                                            </p:tav>
                                          </p:tavLst>
                                        </p:anim>
                                      </p:childTnLst>
                                    </p:cTn>
                                  </p:par>
                                  <p:par>
                                    <p:cTn id="28" presetID="2" presetClass="entr" presetSubtype="1" accel="26667" fill="hold" nodeType="withEffect" p14:presetBounceEnd="50667">
                                      <p:stCondLst>
                                        <p:cond delay="0"/>
                                      </p:stCondLst>
                                      <p:childTnLst>
                                        <p:set>
                                          <p:cBhvr>
                                            <p:cTn id="29" dur="1" fill="hold">
                                              <p:stCondLst>
                                                <p:cond delay="0"/>
                                              </p:stCondLst>
                                            </p:cTn>
                                            <p:tgtEl>
                                              <p:spTgt spid="70"/>
                                            </p:tgtEl>
                                            <p:attrNameLst>
                                              <p:attrName>style.visibility</p:attrName>
                                            </p:attrNameLst>
                                          </p:cBhvr>
                                          <p:to>
                                            <p:strVal val="visible"/>
                                          </p:to>
                                        </p:set>
                                        <p:anim calcmode="lin" valueType="num" p14:bounceEnd="50667">
                                          <p:cBhvr additive="base">
                                            <p:cTn id="30" dur="750" fill="hold"/>
                                            <p:tgtEl>
                                              <p:spTgt spid="70"/>
                                            </p:tgtEl>
                                            <p:attrNameLst>
                                              <p:attrName>ppt_x</p:attrName>
                                            </p:attrNameLst>
                                          </p:cBhvr>
                                          <p:tavLst>
                                            <p:tav tm="0">
                                              <p:val>
                                                <p:strVal val="#ppt_x"/>
                                              </p:val>
                                            </p:tav>
                                            <p:tav tm="100000">
                                              <p:val>
                                                <p:strVal val="#ppt_x"/>
                                              </p:val>
                                            </p:tav>
                                          </p:tavLst>
                                        </p:anim>
                                        <p:anim calcmode="lin" valueType="num" p14:bounceEnd="50667">
                                          <p:cBhvr additive="base">
                                            <p:cTn id="31" dur="750" fill="hold"/>
                                            <p:tgtEl>
                                              <p:spTgt spid="70"/>
                                            </p:tgtEl>
                                            <p:attrNameLst>
                                              <p:attrName>ppt_y</p:attrName>
                                            </p:attrNameLst>
                                          </p:cBhvr>
                                          <p:tavLst>
                                            <p:tav tm="0">
                                              <p:val>
                                                <p:strVal val="0-#ppt_h/2"/>
                                              </p:val>
                                            </p:tav>
                                            <p:tav tm="100000">
                                              <p:val>
                                                <p:strVal val="#ppt_y"/>
                                              </p:val>
                                            </p:tav>
                                          </p:tavLst>
                                        </p:anim>
                                      </p:childTnLst>
                                    </p:cTn>
                                  </p:par>
                                  <p:par>
                                    <p:cTn id="32" presetID="2" presetClass="entr" presetSubtype="4" accel="26667" fill="hold" nodeType="withEffect" p14:presetBounceEnd="50667">
                                      <p:stCondLst>
                                        <p:cond delay="0"/>
                                      </p:stCondLst>
                                      <p:childTnLst>
                                        <p:set>
                                          <p:cBhvr>
                                            <p:cTn id="33" dur="1" fill="hold">
                                              <p:stCondLst>
                                                <p:cond delay="0"/>
                                              </p:stCondLst>
                                            </p:cTn>
                                            <p:tgtEl>
                                              <p:spTgt spid="74"/>
                                            </p:tgtEl>
                                            <p:attrNameLst>
                                              <p:attrName>style.visibility</p:attrName>
                                            </p:attrNameLst>
                                          </p:cBhvr>
                                          <p:to>
                                            <p:strVal val="visible"/>
                                          </p:to>
                                        </p:set>
                                        <p:anim calcmode="lin" valueType="num" p14:bounceEnd="50667">
                                          <p:cBhvr additive="base">
                                            <p:cTn id="34" dur="750" fill="hold"/>
                                            <p:tgtEl>
                                              <p:spTgt spid="74"/>
                                            </p:tgtEl>
                                            <p:attrNameLst>
                                              <p:attrName>ppt_x</p:attrName>
                                            </p:attrNameLst>
                                          </p:cBhvr>
                                          <p:tavLst>
                                            <p:tav tm="0">
                                              <p:val>
                                                <p:strVal val="#ppt_x"/>
                                              </p:val>
                                            </p:tav>
                                            <p:tav tm="100000">
                                              <p:val>
                                                <p:strVal val="#ppt_x"/>
                                              </p:val>
                                            </p:tav>
                                          </p:tavLst>
                                        </p:anim>
                                        <p:anim calcmode="lin" valueType="num" p14:bounceEnd="50667">
                                          <p:cBhvr additive="base">
                                            <p:cTn id="35" dur="750" fill="hold"/>
                                            <p:tgtEl>
                                              <p:spTgt spid="74"/>
                                            </p:tgtEl>
                                            <p:attrNameLst>
                                              <p:attrName>ppt_y</p:attrName>
                                            </p:attrNameLst>
                                          </p:cBhvr>
                                          <p:tavLst>
                                            <p:tav tm="0">
                                              <p:val>
                                                <p:strVal val="1+#ppt_h/2"/>
                                              </p:val>
                                            </p:tav>
                                            <p:tav tm="100000">
                                              <p:val>
                                                <p:strVal val="#ppt_y"/>
                                              </p:val>
                                            </p:tav>
                                          </p:tavLst>
                                        </p:anim>
                                      </p:childTnLst>
                                    </p:cTn>
                                  </p:par>
                                </p:childTnLst>
                              </p:cTn>
                            </p:par>
                            <p:par>
                              <p:cTn id="36" fill="hold">
                                <p:stCondLst>
                                  <p:cond delay="3250"/>
                                </p:stCondLst>
                                <p:childTnLst>
                                  <p:par>
                                    <p:cTn id="37" presetID="2" presetClass="entr" presetSubtype="1"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ppt_x"/>
                                              </p:val>
                                            </p:tav>
                                            <p:tav tm="100000">
                                              <p:val>
                                                <p:strVal val="#ppt_x"/>
                                              </p:val>
                                            </p:tav>
                                          </p:tavLst>
                                        </p:anim>
                                        <p:anim calcmode="lin" valueType="num">
                                          <p:cBhvr additive="base">
                                            <p:cTn id="4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1750"/>
                                            <p:tgtEl>
                                              <p:spTgt spid="2"/>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750"/>
                                            <p:tgtEl>
                                              <p:spTgt spid="39"/>
                                            </p:tgtEl>
                                          </p:cBhvr>
                                        </p:animEffect>
                                        <p:anim calcmode="lin" valueType="num">
                                          <p:cBhvr>
                                            <p:cTn id="17" dur="750" fill="hold"/>
                                            <p:tgtEl>
                                              <p:spTgt spid="39"/>
                                            </p:tgtEl>
                                            <p:attrNameLst>
                                              <p:attrName>ppt_x</p:attrName>
                                            </p:attrNameLst>
                                          </p:cBhvr>
                                          <p:tavLst>
                                            <p:tav tm="0">
                                              <p:val>
                                                <p:strVal val="#ppt_x"/>
                                              </p:val>
                                            </p:tav>
                                            <p:tav tm="100000">
                                              <p:val>
                                                <p:strVal val="#ppt_x"/>
                                              </p:val>
                                            </p:tav>
                                          </p:tavLst>
                                        </p:anim>
                                        <p:anim calcmode="lin" valueType="num">
                                          <p:cBhvr>
                                            <p:cTn id="18" dur="750" fill="hold"/>
                                            <p:tgtEl>
                                              <p:spTgt spid="39"/>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 presetClass="entr" presetSubtype="4" accel="26667"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750" fill="hold"/>
                                            <p:tgtEl>
                                              <p:spTgt spid="3"/>
                                            </p:tgtEl>
                                            <p:attrNameLst>
                                              <p:attrName>ppt_x</p:attrName>
                                            </p:attrNameLst>
                                          </p:cBhvr>
                                          <p:tavLst>
                                            <p:tav tm="0">
                                              <p:val>
                                                <p:strVal val="#ppt_x"/>
                                              </p:val>
                                            </p:tav>
                                            <p:tav tm="100000">
                                              <p:val>
                                                <p:strVal val="#ppt_x"/>
                                              </p:val>
                                            </p:tav>
                                          </p:tavLst>
                                        </p:anim>
                                        <p:anim calcmode="lin" valueType="num">
                                          <p:cBhvr additive="base">
                                            <p:cTn id="23" dur="750" fill="hold"/>
                                            <p:tgtEl>
                                              <p:spTgt spid="3"/>
                                            </p:tgtEl>
                                            <p:attrNameLst>
                                              <p:attrName>ppt_y</p:attrName>
                                            </p:attrNameLst>
                                          </p:cBhvr>
                                          <p:tavLst>
                                            <p:tav tm="0">
                                              <p:val>
                                                <p:strVal val="1+#ppt_h/2"/>
                                              </p:val>
                                            </p:tav>
                                            <p:tav tm="100000">
                                              <p:val>
                                                <p:strVal val="#ppt_y"/>
                                              </p:val>
                                            </p:tav>
                                          </p:tavLst>
                                        </p:anim>
                                      </p:childTnLst>
                                    </p:cTn>
                                  </p:par>
                                  <p:par>
                                    <p:cTn id="24" presetID="2" presetClass="entr" presetSubtype="1" accel="26667" fill="hold" nodeType="withEffect">
                                      <p:stCondLst>
                                        <p:cond delay="0"/>
                                      </p:stCondLst>
                                      <p:childTnLst>
                                        <p:set>
                                          <p:cBhvr>
                                            <p:cTn id="25" dur="1" fill="hold">
                                              <p:stCondLst>
                                                <p:cond delay="0"/>
                                              </p:stCondLst>
                                            </p:cTn>
                                            <p:tgtEl>
                                              <p:spTgt spid="66"/>
                                            </p:tgtEl>
                                            <p:attrNameLst>
                                              <p:attrName>style.visibility</p:attrName>
                                            </p:attrNameLst>
                                          </p:cBhvr>
                                          <p:to>
                                            <p:strVal val="visible"/>
                                          </p:to>
                                        </p:set>
                                        <p:anim calcmode="lin" valueType="num">
                                          <p:cBhvr additive="base">
                                            <p:cTn id="26" dur="750" fill="hold"/>
                                            <p:tgtEl>
                                              <p:spTgt spid="66"/>
                                            </p:tgtEl>
                                            <p:attrNameLst>
                                              <p:attrName>ppt_x</p:attrName>
                                            </p:attrNameLst>
                                          </p:cBhvr>
                                          <p:tavLst>
                                            <p:tav tm="0">
                                              <p:val>
                                                <p:strVal val="#ppt_x"/>
                                              </p:val>
                                            </p:tav>
                                            <p:tav tm="100000">
                                              <p:val>
                                                <p:strVal val="#ppt_x"/>
                                              </p:val>
                                            </p:tav>
                                          </p:tavLst>
                                        </p:anim>
                                        <p:anim calcmode="lin" valueType="num">
                                          <p:cBhvr additive="base">
                                            <p:cTn id="27" dur="750" fill="hold"/>
                                            <p:tgtEl>
                                              <p:spTgt spid="66"/>
                                            </p:tgtEl>
                                            <p:attrNameLst>
                                              <p:attrName>ppt_y</p:attrName>
                                            </p:attrNameLst>
                                          </p:cBhvr>
                                          <p:tavLst>
                                            <p:tav tm="0">
                                              <p:val>
                                                <p:strVal val="0-#ppt_h/2"/>
                                              </p:val>
                                            </p:tav>
                                            <p:tav tm="100000">
                                              <p:val>
                                                <p:strVal val="#ppt_y"/>
                                              </p:val>
                                            </p:tav>
                                          </p:tavLst>
                                        </p:anim>
                                      </p:childTnLst>
                                    </p:cTn>
                                  </p:par>
                                  <p:par>
                                    <p:cTn id="28" presetID="2" presetClass="entr" presetSubtype="1" accel="26667" fill="hold" nodeType="withEffect">
                                      <p:stCondLst>
                                        <p:cond delay="0"/>
                                      </p:stCondLst>
                                      <p:childTnLst>
                                        <p:set>
                                          <p:cBhvr>
                                            <p:cTn id="29" dur="1" fill="hold">
                                              <p:stCondLst>
                                                <p:cond delay="0"/>
                                              </p:stCondLst>
                                            </p:cTn>
                                            <p:tgtEl>
                                              <p:spTgt spid="70"/>
                                            </p:tgtEl>
                                            <p:attrNameLst>
                                              <p:attrName>style.visibility</p:attrName>
                                            </p:attrNameLst>
                                          </p:cBhvr>
                                          <p:to>
                                            <p:strVal val="visible"/>
                                          </p:to>
                                        </p:set>
                                        <p:anim calcmode="lin" valueType="num">
                                          <p:cBhvr additive="base">
                                            <p:cTn id="30" dur="750" fill="hold"/>
                                            <p:tgtEl>
                                              <p:spTgt spid="70"/>
                                            </p:tgtEl>
                                            <p:attrNameLst>
                                              <p:attrName>ppt_x</p:attrName>
                                            </p:attrNameLst>
                                          </p:cBhvr>
                                          <p:tavLst>
                                            <p:tav tm="0">
                                              <p:val>
                                                <p:strVal val="#ppt_x"/>
                                              </p:val>
                                            </p:tav>
                                            <p:tav tm="100000">
                                              <p:val>
                                                <p:strVal val="#ppt_x"/>
                                              </p:val>
                                            </p:tav>
                                          </p:tavLst>
                                        </p:anim>
                                        <p:anim calcmode="lin" valueType="num">
                                          <p:cBhvr additive="base">
                                            <p:cTn id="31" dur="750" fill="hold"/>
                                            <p:tgtEl>
                                              <p:spTgt spid="70"/>
                                            </p:tgtEl>
                                            <p:attrNameLst>
                                              <p:attrName>ppt_y</p:attrName>
                                            </p:attrNameLst>
                                          </p:cBhvr>
                                          <p:tavLst>
                                            <p:tav tm="0">
                                              <p:val>
                                                <p:strVal val="0-#ppt_h/2"/>
                                              </p:val>
                                            </p:tav>
                                            <p:tav tm="100000">
                                              <p:val>
                                                <p:strVal val="#ppt_y"/>
                                              </p:val>
                                            </p:tav>
                                          </p:tavLst>
                                        </p:anim>
                                      </p:childTnLst>
                                    </p:cTn>
                                  </p:par>
                                  <p:par>
                                    <p:cTn id="32" presetID="2" presetClass="entr" presetSubtype="4" accel="26667" fill="hold" nodeType="withEffect">
                                      <p:stCondLst>
                                        <p:cond delay="0"/>
                                      </p:stCondLst>
                                      <p:childTnLst>
                                        <p:set>
                                          <p:cBhvr>
                                            <p:cTn id="33" dur="1" fill="hold">
                                              <p:stCondLst>
                                                <p:cond delay="0"/>
                                              </p:stCondLst>
                                            </p:cTn>
                                            <p:tgtEl>
                                              <p:spTgt spid="74"/>
                                            </p:tgtEl>
                                            <p:attrNameLst>
                                              <p:attrName>style.visibility</p:attrName>
                                            </p:attrNameLst>
                                          </p:cBhvr>
                                          <p:to>
                                            <p:strVal val="visible"/>
                                          </p:to>
                                        </p:set>
                                        <p:anim calcmode="lin" valueType="num">
                                          <p:cBhvr additive="base">
                                            <p:cTn id="34" dur="750" fill="hold"/>
                                            <p:tgtEl>
                                              <p:spTgt spid="74"/>
                                            </p:tgtEl>
                                            <p:attrNameLst>
                                              <p:attrName>ppt_x</p:attrName>
                                            </p:attrNameLst>
                                          </p:cBhvr>
                                          <p:tavLst>
                                            <p:tav tm="0">
                                              <p:val>
                                                <p:strVal val="#ppt_x"/>
                                              </p:val>
                                            </p:tav>
                                            <p:tav tm="100000">
                                              <p:val>
                                                <p:strVal val="#ppt_x"/>
                                              </p:val>
                                            </p:tav>
                                          </p:tavLst>
                                        </p:anim>
                                        <p:anim calcmode="lin" valueType="num">
                                          <p:cBhvr additive="base">
                                            <p:cTn id="35" dur="750" fill="hold"/>
                                            <p:tgtEl>
                                              <p:spTgt spid="74"/>
                                            </p:tgtEl>
                                            <p:attrNameLst>
                                              <p:attrName>ppt_y</p:attrName>
                                            </p:attrNameLst>
                                          </p:cBhvr>
                                          <p:tavLst>
                                            <p:tav tm="0">
                                              <p:val>
                                                <p:strVal val="1+#ppt_h/2"/>
                                              </p:val>
                                            </p:tav>
                                            <p:tav tm="100000">
                                              <p:val>
                                                <p:strVal val="#ppt_y"/>
                                              </p:val>
                                            </p:tav>
                                          </p:tavLst>
                                        </p:anim>
                                      </p:childTnLst>
                                    </p:cTn>
                                  </p:par>
                                </p:childTnLst>
                              </p:cTn>
                            </p:par>
                            <p:par>
                              <p:cTn id="36" fill="hold">
                                <p:stCondLst>
                                  <p:cond delay="3250"/>
                                </p:stCondLst>
                                <p:childTnLst>
                                  <p:par>
                                    <p:cTn id="37" presetID="2" presetClass="entr" presetSubtype="1"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ppt_x"/>
                                              </p:val>
                                            </p:tav>
                                            <p:tav tm="100000">
                                              <p:val>
                                                <p:strVal val="#ppt_x"/>
                                              </p:val>
                                            </p:tav>
                                          </p:tavLst>
                                        </p:anim>
                                        <p:anim calcmode="lin" valueType="num">
                                          <p:cBhvr additive="base">
                                            <p:cTn id="4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6553347" y="2430258"/>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4984155"/>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
        <p:nvSpPr>
          <p:cNvPr id="20" name="矩形 19"/>
          <p:cNvSpPr/>
          <p:nvPr/>
        </p:nvSpPr>
        <p:spPr>
          <a:xfrm>
            <a:off x="1043928" y="1700037"/>
            <a:ext cx="5208158" cy="4460408"/>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rot="5400000">
            <a:off x="1209320" y="357887"/>
            <a:ext cx="4177333" cy="5110638"/>
            <a:chOff x="1014410" y="146868"/>
            <a:chExt cx="10161590" cy="6267450"/>
          </a:xfrm>
        </p:grpSpPr>
        <p:sp>
          <p:nvSpPr>
            <p:cNvPr id="22" name="矩形 21"/>
            <p:cNvSpPr/>
            <p:nvPr/>
          </p:nvSpPr>
          <p:spPr>
            <a:xfrm>
              <a:off x="1014410" y="432618"/>
              <a:ext cx="10161590" cy="5981700"/>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1880882" y="146868"/>
              <a:ext cx="1260624" cy="603248"/>
              <a:chOff x="1880882" y="323850"/>
              <a:chExt cx="1260624" cy="603248"/>
            </a:xfrm>
          </p:grpSpPr>
          <p:sp>
            <p:nvSpPr>
              <p:cNvPr id="24" name="矩形 23"/>
              <p:cNvSpPr/>
              <p:nvPr/>
            </p:nvSpPr>
            <p:spPr>
              <a:xfrm>
                <a:off x="1880882" y="323850"/>
                <a:ext cx="31306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350699" y="355598"/>
                <a:ext cx="278318"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7" name="矩形 26"/>
          <p:cNvSpPr/>
          <p:nvPr/>
        </p:nvSpPr>
        <p:spPr>
          <a:xfrm>
            <a:off x="1400969" y="86503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75000"/>
                  </a:schemeClr>
                </a:solidFill>
                <a:latin typeface="微软雅黑" pitchFamily="34" charset="-122"/>
                <a:ea typeface="微软雅黑" pitchFamily="34" charset="-122"/>
              </a:rPr>
              <a:t>ONE</a:t>
            </a:r>
            <a:endParaRPr lang="zh-CN" altLang="en-US" sz="1100" b="1" dirty="0">
              <a:solidFill>
                <a:schemeClr val="tx2">
                  <a:lumMod val="75000"/>
                </a:schemeClr>
              </a:solidFill>
              <a:latin typeface="微软雅黑" pitchFamily="34" charset="-122"/>
              <a:ea typeface="微软雅黑" pitchFamily="34" charset="-122"/>
            </a:endParaRPr>
          </a:p>
        </p:txBody>
      </p:sp>
      <p:grpSp>
        <p:nvGrpSpPr>
          <p:cNvPr id="28" name="组合 27"/>
          <p:cNvGrpSpPr/>
          <p:nvPr/>
        </p:nvGrpSpPr>
        <p:grpSpPr>
          <a:xfrm>
            <a:off x="0" y="6442565"/>
            <a:ext cx="12190413" cy="2422802"/>
            <a:chOff x="-642802" y="5954997"/>
            <a:chExt cx="13394002" cy="3207983"/>
          </a:xfrm>
        </p:grpSpPr>
        <p:sp>
          <p:nvSpPr>
            <p:cNvPr id="29"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0"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1"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2"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33670202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heel(1)">
                                      <p:cBhvr>
                                        <p:cTn id="12" dur="1750"/>
                                        <p:tgtEl>
                                          <p:spTgt spid="21"/>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750"/>
                                        <p:tgtEl>
                                          <p:spTgt spid="27"/>
                                        </p:tgtEl>
                                      </p:cBhvr>
                                    </p:animEffect>
                                    <p:anim calcmode="lin" valueType="num">
                                      <p:cBhvr>
                                        <p:cTn id="17" dur="750" fill="hold"/>
                                        <p:tgtEl>
                                          <p:spTgt spid="27"/>
                                        </p:tgtEl>
                                        <p:attrNameLst>
                                          <p:attrName>ppt_x</p:attrName>
                                        </p:attrNameLst>
                                      </p:cBhvr>
                                      <p:tavLst>
                                        <p:tav tm="0">
                                          <p:val>
                                            <p:strVal val="#ppt_x"/>
                                          </p:val>
                                        </p:tav>
                                        <p:tav tm="100000">
                                          <p:val>
                                            <p:strVal val="#ppt_x"/>
                                          </p:val>
                                        </p:tav>
                                      </p:tavLst>
                                    </p:anim>
                                    <p:anim calcmode="lin" valueType="num">
                                      <p:cBhvr>
                                        <p:cTn id="18" dur="750" fill="hold"/>
                                        <p:tgtEl>
                                          <p:spTgt spid="27"/>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par>
                          <p:cTn id="27" fill="hold">
                            <p:stCondLst>
                              <p:cond delay="4972"/>
                            </p:stCondLst>
                            <p:childTnLst>
                              <p:par>
                                <p:cTn id="28" presetID="2" presetClass="entr" presetSubtype="1"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20" grpId="0" animBg="1"/>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104707" y="0"/>
            <a:ext cx="6085705" cy="6859588"/>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104708" y="0"/>
            <a:ext cx="6085705" cy="6859588"/>
          </a:xfrm>
          <a:prstGeom prst="rect">
            <a:avLst/>
          </a:prstGeom>
          <a:solidFill>
            <a:schemeClr val="accent3">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062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6" name="TextBox 4"/>
          <p:cNvSpPr txBox="1"/>
          <p:nvPr/>
        </p:nvSpPr>
        <p:spPr>
          <a:xfrm>
            <a:off x="858606" y="1477550"/>
            <a:ext cx="4588436" cy="1200329"/>
          </a:xfrm>
          <a:prstGeom prst="rect">
            <a:avLst/>
          </a:prstGeom>
          <a:noFill/>
        </p:spPr>
        <p:txBody>
          <a:bodyPr wrap="none" rtlCol="0">
            <a:spAutoFit/>
          </a:bodyPr>
          <a:lstStyle/>
          <a:p>
            <a:r>
              <a:rPr lang="en-US" sz="3600" b="1" dirty="0">
                <a:solidFill>
                  <a:schemeClr val="tx2">
                    <a:lumMod val="75000"/>
                  </a:schemeClr>
                </a:solidFill>
                <a:latin typeface="Lato Black" charset="0"/>
                <a:ea typeface="Lato Black" charset="0"/>
                <a:cs typeface="Lato Black" charset="0"/>
              </a:rPr>
              <a:t>Left Image</a:t>
            </a:r>
          </a:p>
          <a:p>
            <a:r>
              <a:rPr lang="en-US" sz="3600" b="1" dirty="0">
                <a:solidFill>
                  <a:schemeClr val="tx2">
                    <a:lumMod val="75000"/>
                  </a:schemeClr>
                </a:solidFill>
                <a:latin typeface="Lato Black" charset="0"/>
                <a:ea typeface="Lato Black" charset="0"/>
                <a:cs typeface="Lato Black" charset="0"/>
              </a:rPr>
              <a:t>About our Company</a:t>
            </a:r>
          </a:p>
        </p:txBody>
      </p:sp>
      <p:sp>
        <p:nvSpPr>
          <p:cNvPr id="7" name="TextBox 6"/>
          <p:cNvSpPr txBox="1"/>
          <p:nvPr/>
        </p:nvSpPr>
        <p:spPr>
          <a:xfrm>
            <a:off x="805357" y="2904318"/>
            <a:ext cx="4805256" cy="3188547"/>
          </a:xfrm>
          <a:prstGeom prst="rect">
            <a:avLst/>
          </a:prstGeom>
          <a:noFill/>
        </p:spPr>
        <p:txBody>
          <a:bodyPr wrap="square" lIns="109710" tIns="54855" rIns="109710" bIns="54855" rtlCol="0">
            <a:spAutoFit/>
          </a:bodyPr>
          <a:lstStyle/>
          <a:p>
            <a:pPr algn="just">
              <a:lnSpc>
                <a:spcPts val="2020"/>
              </a:lnSpc>
            </a:pPr>
            <a:r>
              <a:rPr lang="en-US" sz="1300" dirty="0">
                <a:solidFill>
                  <a:schemeClr val="bg1">
                    <a:lumMod val="50000"/>
                  </a:schemeClr>
                </a:solidFill>
                <a:latin typeface="Lato Light" charset="0"/>
                <a:ea typeface="Lato Light" charset="0"/>
                <a:cs typeface="Lato Light" charset="0"/>
              </a:rPr>
              <a:t>Over the course of the last decade, however, we seem to have reached a general agreement that creativity involves the production of novel, useful products words, the production of something original and worthwhile. Authors have diverged dramatically in their precise definitions.</a:t>
            </a:r>
          </a:p>
          <a:p>
            <a:pPr algn="just">
              <a:lnSpc>
                <a:spcPts val="2020"/>
              </a:lnSpc>
            </a:pPr>
            <a:endParaRPr lang="en-US" sz="1300" dirty="0">
              <a:solidFill>
                <a:schemeClr val="bg1">
                  <a:lumMod val="50000"/>
                </a:schemeClr>
              </a:solidFill>
              <a:latin typeface="Lato Light" charset="0"/>
              <a:ea typeface="Lato Light" charset="0"/>
              <a:cs typeface="Lato Light" charset="0"/>
            </a:endParaRPr>
          </a:p>
          <a:p>
            <a:pPr algn="just">
              <a:lnSpc>
                <a:spcPts val="2020"/>
              </a:lnSpc>
            </a:pPr>
            <a:r>
              <a:rPr lang="en-US" sz="1300" dirty="0">
                <a:solidFill>
                  <a:schemeClr val="bg1">
                    <a:lumMod val="50000"/>
                  </a:schemeClr>
                </a:solidFill>
                <a:latin typeface="Lato Light" charset="0"/>
                <a:ea typeface="Lato Light" charset="0"/>
                <a:cs typeface="Lato Light" charset="0"/>
              </a:rPr>
              <a:t>Beyond these general commonalities reckons that over a hundred different analyses can be found in the literature. As an illustration, one definition given described it as a process of becoming sensitive to problems, deficiencies, gaps in knowledge, missing elements, disharmonies, and so on identifying the difficulty searching for solutions.</a:t>
            </a:r>
          </a:p>
        </p:txBody>
      </p:sp>
      <p:grpSp>
        <p:nvGrpSpPr>
          <p:cNvPr id="13" name="组合 12"/>
          <p:cNvGrpSpPr/>
          <p:nvPr/>
        </p:nvGrpSpPr>
        <p:grpSpPr>
          <a:xfrm>
            <a:off x="7846206" y="1612974"/>
            <a:ext cx="3087000" cy="3522867"/>
            <a:chOff x="7846206" y="1612974"/>
            <a:chExt cx="3087000" cy="3522867"/>
          </a:xfrm>
        </p:grpSpPr>
        <p:sp>
          <p:nvSpPr>
            <p:cNvPr id="10" name="Rectangle 1"/>
            <p:cNvSpPr/>
            <p:nvPr/>
          </p:nvSpPr>
          <p:spPr>
            <a:xfrm>
              <a:off x="7846206" y="1612974"/>
              <a:ext cx="3087000" cy="352286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Subtitle 2"/>
            <p:cNvSpPr txBox="1">
              <a:spLocks/>
            </p:cNvSpPr>
            <p:nvPr/>
          </p:nvSpPr>
          <p:spPr>
            <a:xfrm>
              <a:off x="8119844" y="3372332"/>
              <a:ext cx="2579247" cy="111005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a:t>
              </a:r>
            </a:p>
          </p:txBody>
        </p:sp>
        <p:sp>
          <p:nvSpPr>
            <p:cNvPr id="12" name="TextBox 19"/>
            <p:cNvSpPr txBox="1"/>
            <p:nvPr/>
          </p:nvSpPr>
          <p:spPr>
            <a:xfrm>
              <a:off x="8526278" y="2249448"/>
              <a:ext cx="1766381" cy="990015"/>
            </a:xfrm>
            <a:prstGeom prst="rect">
              <a:avLst/>
            </a:prstGeom>
            <a:noFill/>
          </p:spPr>
          <p:txBody>
            <a:bodyPr wrap="none" rtlCol="0" anchor="ctr" anchorCtr="0">
              <a:spAutoFit/>
            </a:bodyPr>
            <a:lstStyle/>
            <a:p>
              <a:pPr algn="ctr">
                <a:lnSpc>
                  <a:spcPts val="3529"/>
                </a:lnSpc>
              </a:pPr>
              <a:r>
                <a:rPr lang="en-US" sz="2999" b="1" spc="100" dirty="0">
                  <a:solidFill>
                    <a:schemeClr val="bg1"/>
                  </a:solidFill>
                  <a:latin typeface="Montserrat" charset="0"/>
                  <a:ea typeface="Montserrat" charset="0"/>
                  <a:cs typeface="Montserrat" charset="0"/>
                </a:rPr>
                <a:t>OUR </a:t>
              </a:r>
            </a:p>
            <a:p>
              <a:pPr algn="ctr">
                <a:lnSpc>
                  <a:spcPts val="3529"/>
                </a:lnSpc>
              </a:pPr>
              <a:r>
                <a:rPr lang="en-US" sz="2999" b="1" spc="100" dirty="0">
                  <a:solidFill>
                    <a:schemeClr val="bg1"/>
                  </a:solidFill>
                  <a:latin typeface="Montserrat" charset="0"/>
                  <a:ea typeface="Montserrat" charset="0"/>
                  <a:cs typeface="Montserrat" charset="0"/>
                </a:rPr>
                <a:t>SERVICES</a:t>
              </a:r>
            </a:p>
          </p:txBody>
        </p:sp>
      </p:grpSp>
    </p:spTree>
    <p:extLst>
      <p:ext uri="{BB962C8B-B14F-4D97-AF65-F5344CB8AC3E}">
        <p14:creationId xmlns:p14="http://schemas.microsoft.com/office/powerpoint/2010/main" val="11355027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0-#ppt_h/2"/>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750"/>
                                        <p:tgtEl>
                                          <p:spTgt spid="13"/>
                                        </p:tgtEl>
                                      </p:cBhvr>
                                    </p:animEffect>
                                    <p:anim calcmode="lin" valueType="num">
                                      <p:cBhvr>
                                        <p:cTn id="22" dur="750" fill="hold"/>
                                        <p:tgtEl>
                                          <p:spTgt spid="13"/>
                                        </p:tgtEl>
                                        <p:attrNameLst>
                                          <p:attrName>ppt_x</p:attrName>
                                        </p:attrNameLst>
                                      </p:cBhvr>
                                      <p:tavLst>
                                        <p:tav tm="0">
                                          <p:val>
                                            <p:strVal val="#ppt_x"/>
                                          </p:val>
                                        </p:tav>
                                        <p:tav tm="100000">
                                          <p:val>
                                            <p:strVal val="#ppt_x"/>
                                          </p:val>
                                        </p:tav>
                                      </p:tavLst>
                                    </p:anim>
                                    <p:anim calcmode="lin" valueType="num">
                                      <p:cBhvr>
                                        <p:cTn id="23" dur="750" fill="hold"/>
                                        <p:tgtEl>
                                          <p:spTgt spid="1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50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5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4"/>
          <p:cNvSpPr/>
          <p:nvPr/>
        </p:nvSpPr>
        <p:spPr>
          <a:xfrm>
            <a:off x="-1" y="6045"/>
            <a:ext cx="6098129" cy="685621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2" name="Rectangle 4"/>
          <p:cNvSpPr/>
          <p:nvPr/>
        </p:nvSpPr>
        <p:spPr>
          <a:xfrm>
            <a:off x="1248" y="2481"/>
            <a:ext cx="6098129" cy="6856214"/>
          </a:xfrm>
          <a:prstGeom prst="rect">
            <a:avLst/>
          </a:prstGeom>
          <a:solidFill>
            <a:schemeClr val="accent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Subtitle 2"/>
          <p:cNvSpPr txBox="1">
            <a:spLocks/>
          </p:cNvSpPr>
          <p:nvPr/>
        </p:nvSpPr>
        <p:spPr>
          <a:xfrm>
            <a:off x="7906520" y="5214319"/>
            <a:ext cx="3600366" cy="44320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3" name="TextBox 25"/>
          <p:cNvSpPr txBox="1"/>
          <p:nvPr/>
        </p:nvSpPr>
        <p:spPr>
          <a:xfrm>
            <a:off x="7978712" y="4868242"/>
            <a:ext cx="1354858" cy="246221"/>
          </a:xfrm>
          <a:prstGeom prst="rect">
            <a:avLst/>
          </a:prstGeom>
          <a:noFill/>
        </p:spPr>
        <p:txBody>
          <a:bodyPr wrap="none" rtlCol="0" anchor="ctr" anchorCtr="0">
            <a:spAutoFit/>
          </a:bodyPr>
          <a:lstStyle/>
          <a:p>
            <a:r>
              <a:rPr lang="en-US" sz="1000" dirty="0">
                <a:solidFill>
                  <a:schemeClr val="tx2">
                    <a:lumMod val="75000"/>
                  </a:schemeClr>
                </a:solidFill>
                <a:latin typeface="Montserrat" charset="0"/>
                <a:ea typeface="Montserrat" charset="0"/>
                <a:cs typeface="Montserrat" charset="0"/>
              </a:rPr>
              <a:t>Also called investment</a:t>
            </a:r>
          </a:p>
        </p:txBody>
      </p:sp>
      <p:sp>
        <p:nvSpPr>
          <p:cNvPr id="4" name="Oval 26"/>
          <p:cNvSpPr/>
          <p:nvPr/>
        </p:nvSpPr>
        <p:spPr>
          <a:xfrm>
            <a:off x="7043976" y="4900376"/>
            <a:ext cx="560998" cy="5609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 name="Subtitle 2"/>
          <p:cNvSpPr txBox="1">
            <a:spLocks/>
          </p:cNvSpPr>
          <p:nvPr/>
        </p:nvSpPr>
        <p:spPr>
          <a:xfrm>
            <a:off x="7906520" y="3810858"/>
            <a:ext cx="3600366" cy="44320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6" name="TextBox 28"/>
          <p:cNvSpPr txBox="1"/>
          <p:nvPr/>
        </p:nvSpPr>
        <p:spPr>
          <a:xfrm>
            <a:off x="7978712" y="3464781"/>
            <a:ext cx="1354858" cy="246221"/>
          </a:xfrm>
          <a:prstGeom prst="rect">
            <a:avLst/>
          </a:prstGeom>
          <a:noFill/>
        </p:spPr>
        <p:txBody>
          <a:bodyPr wrap="none" rtlCol="0" anchor="ctr" anchorCtr="0">
            <a:spAutoFit/>
          </a:bodyPr>
          <a:lstStyle/>
          <a:p>
            <a:r>
              <a:rPr lang="en-US" sz="1000" dirty="0">
                <a:solidFill>
                  <a:schemeClr val="tx2">
                    <a:lumMod val="75000"/>
                  </a:schemeClr>
                </a:solidFill>
                <a:latin typeface="Montserrat" charset="0"/>
                <a:ea typeface="Montserrat" charset="0"/>
                <a:cs typeface="Montserrat" charset="0"/>
              </a:rPr>
              <a:t>Also called investment</a:t>
            </a:r>
          </a:p>
        </p:txBody>
      </p:sp>
      <p:sp>
        <p:nvSpPr>
          <p:cNvPr id="7" name="Oval 29"/>
          <p:cNvSpPr/>
          <p:nvPr/>
        </p:nvSpPr>
        <p:spPr>
          <a:xfrm>
            <a:off x="7043976" y="3496915"/>
            <a:ext cx="560998" cy="5609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8" name="Shape 2629"/>
          <p:cNvSpPr/>
          <p:nvPr/>
        </p:nvSpPr>
        <p:spPr>
          <a:xfrm>
            <a:off x="7189597" y="3649065"/>
            <a:ext cx="279332" cy="2792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9" name="Shape 2840"/>
          <p:cNvSpPr/>
          <p:nvPr/>
        </p:nvSpPr>
        <p:spPr>
          <a:xfrm>
            <a:off x="7184848" y="5053941"/>
            <a:ext cx="279255" cy="253868"/>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3" y="14040"/>
                </a:cubicBezTo>
                <a:lnTo>
                  <a:pt x="20618" y="14040"/>
                </a:lnTo>
                <a:cubicBezTo>
                  <a:pt x="20618" y="14040"/>
                  <a:pt x="20618" y="20520"/>
                  <a:pt x="20618" y="20520"/>
                </a:cubicBezTo>
                <a:close/>
                <a:moveTo>
                  <a:pt x="21544" y="13261"/>
                </a:moveTo>
                <a:lnTo>
                  <a:pt x="21548" y="13259"/>
                </a:lnTo>
                <a:lnTo>
                  <a:pt x="16639" y="2459"/>
                </a:lnTo>
                <a:lnTo>
                  <a:pt x="16635" y="2461"/>
                </a:lnTo>
                <a:cubicBezTo>
                  <a:pt x="16554" y="2284"/>
                  <a:pt x="16392" y="2160"/>
                  <a:pt x="16200" y="2160"/>
                </a:cubicBezTo>
                <a:lnTo>
                  <a:pt x="15709" y="2160"/>
                </a:lnTo>
                <a:cubicBezTo>
                  <a:pt x="15438" y="2160"/>
                  <a:pt x="15218" y="2402"/>
                  <a:pt x="15218" y="2700"/>
                </a:cubicBezTo>
                <a:cubicBezTo>
                  <a:pt x="15218" y="2999"/>
                  <a:pt x="15438" y="3240"/>
                  <a:pt x="15709"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5891" y="3240"/>
                </a:lnTo>
                <a:cubicBezTo>
                  <a:pt x="6162" y="3240"/>
                  <a:pt x="6382" y="2999"/>
                  <a:pt x="6382" y="2700"/>
                </a:cubicBezTo>
                <a:cubicBezTo>
                  <a:pt x="6382" y="2402"/>
                  <a:pt x="6162" y="2160"/>
                  <a:pt x="5891"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4" y="13261"/>
                </a:cubicBezTo>
                <a:moveTo>
                  <a:pt x="7855" y="4320"/>
                </a:moveTo>
                <a:cubicBezTo>
                  <a:pt x="7990" y="4320"/>
                  <a:pt x="8113" y="4260"/>
                  <a:pt x="8202" y="4162"/>
                </a:cubicBezTo>
                <a:lnTo>
                  <a:pt x="10309" y="1844"/>
                </a:lnTo>
                <a:lnTo>
                  <a:pt x="10309" y="12420"/>
                </a:lnTo>
                <a:cubicBezTo>
                  <a:pt x="10309" y="12719"/>
                  <a:pt x="10529" y="12960"/>
                  <a:pt x="10800" y="12960"/>
                </a:cubicBezTo>
                <a:cubicBezTo>
                  <a:pt x="11071" y="12960"/>
                  <a:pt x="11291" y="12719"/>
                  <a:pt x="11291" y="12420"/>
                </a:cubicBezTo>
                <a:lnTo>
                  <a:pt x="11291" y="1844"/>
                </a:lnTo>
                <a:lnTo>
                  <a:pt x="13398" y="4162"/>
                </a:lnTo>
                <a:cubicBezTo>
                  <a:pt x="13487" y="4260"/>
                  <a:pt x="13610" y="4320"/>
                  <a:pt x="13745" y="4320"/>
                </a:cubicBezTo>
                <a:cubicBezTo>
                  <a:pt x="14017" y="4320"/>
                  <a:pt x="14236" y="4079"/>
                  <a:pt x="14236" y="3780"/>
                </a:cubicBezTo>
                <a:cubicBezTo>
                  <a:pt x="14236" y="3631"/>
                  <a:pt x="14181" y="3497"/>
                  <a:pt x="14093" y="3398"/>
                </a:cubicBezTo>
                <a:lnTo>
                  <a:pt x="11147" y="158"/>
                </a:lnTo>
                <a:cubicBezTo>
                  <a:pt x="11058" y="61"/>
                  <a:pt x="10936" y="0"/>
                  <a:pt x="10800" y="0"/>
                </a:cubicBezTo>
                <a:cubicBezTo>
                  <a:pt x="10664" y="0"/>
                  <a:pt x="10542" y="61"/>
                  <a:pt x="10453" y="158"/>
                </a:cubicBezTo>
                <a:lnTo>
                  <a:pt x="7507" y="3398"/>
                </a:lnTo>
                <a:cubicBezTo>
                  <a:pt x="7419" y="3497"/>
                  <a:pt x="7364" y="3631"/>
                  <a:pt x="7364" y="3780"/>
                </a:cubicBezTo>
                <a:cubicBezTo>
                  <a:pt x="7364" y="4079"/>
                  <a:pt x="7583" y="4320"/>
                  <a:pt x="7855" y="4320"/>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10" name="TextBox 32"/>
          <p:cNvSpPr txBox="1"/>
          <p:nvPr/>
        </p:nvSpPr>
        <p:spPr>
          <a:xfrm>
            <a:off x="7951113" y="1668135"/>
            <a:ext cx="2821704" cy="1528624"/>
          </a:xfrm>
          <a:prstGeom prst="rect">
            <a:avLst/>
          </a:prstGeom>
          <a:noFill/>
        </p:spPr>
        <p:txBody>
          <a:bodyPr wrap="square" rtlCol="0" anchor="ctr" anchorCtr="0">
            <a:spAutoFit/>
          </a:bodyPr>
          <a:lstStyle/>
          <a:p>
            <a:pPr>
              <a:lnSpc>
                <a:spcPts val="2829"/>
              </a:lnSpc>
            </a:pPr>
            <a:r>
              <a:rPr lang="en-US" sz="2699" b="1" spc="100" dirty="0">
                <a:solidFill>
                  <a:schemeClr val="tx2">
                    <a:lumMod val="75000"/>
                  </a:schemeClr>
                </a:solidFill>
                <a:latin typeface="Montserrat" charset="0"/>
                <a:ea typeface="Montserrat" charset="0"/>
                <a:cs typeface="Montserrat" charset="0"/>
              </a:rPr>
              <a:t>Features</a:t>
            </a:r>
          </a:p>
          <a:p>
            <a:pPr>
              <a:lnSpc>
                <a:spcPts val="2829"/>
              </a:lnSpc>
            </a:pPr>
            <a:r>
              <a:rPr lang="en-US" sz="2699" b="1" spc="100" dirty="0">
                <a:solidFill>
                  <a:schemeClr val="tx2">
                    <a:lumMod val="75000"/>
                  </a:schemeClr>
                </a:solidFill>
                <a:latin typeface="Montserrat" charset="0"/>
                <a:ea typeface="Montserrat" charset="0"/>
                <a:cs typeface="Montserrat" charset="0"/>
              </a:rPr>
              <a:t>available </a:t>
            </a:r>
          </a:p>
          <a:p>
            <a:pPr>
              <a:lnSpc>
                <a:spcPts val="2829"/>
              </a:lnSpc>
            </a:pPr>
            <a:r>
              <a:rPr lang="en-US" sz="2699" b="1" spc="100" dirty="0">
                <a:solidFill>
                  <a:schemeClr val="tx2">
                    <a:lumMod val="75000"/>
                  </a:schemeClr>
                </a:solidFill>
                <a:latin typeface="Montserrat" charset="0"/>
                <a:ea typeface="Montserrat" charset="0"/>
                <a:cs typeface="Montserrat" charset="0"/>
              </a:rPr>
              <a:t>only at</a:t>
            </a:r>
          </a:p>
          <a:p>
            <a:pPr>
              <a:lnSpc>
                <a:spcPts val="2829"/>
              </a:lnSpc>
            </a:pPr>
            <a:r>
              <a:rPr lang="en-US" sz="2699" b="1" spc="100" dirty="0">
                <a:solidFill>
                  <a:schemeClr val="tx2">
                    <a:lumMod val="75000"/>
                  </a:schemeClr>
                </a:solidFill>
                <a:latin typeface="Montserrat" charset="0"/>
                <a:ea typeface="Montserrat" charset="0"/>
                <a:cs typeface="Montserrat" charset="0"/>
              </a:rPr>
              <a:t>the store </a:t>
            </a:r>
          </a:p>
        </p:txBody>
      </p:sp>
      <p:grpSp>
        <p:nvGrpSpPr>
          <p:cNvPr id="20" name="组合 19"/>
          <p:cNvGrpSpPr/>
          <p:nvPr/>
        </p:nvGrpSpPr>
        <p:grpSpPr>
          <a:xfrm>
            <a:off x="1505564" y="1661100"/>
            <a:ext cx="3087000" cy="3522867"/>
            <a:chOff x="1505564" y="1661100"/>
            <a:chExt cx="3087000" cy="3522867"/>
          </a:xfrm>
        </p:grpSpPr>
        <p:sp>
          <p:nvSpPr>
            <p:cNvPr id="13" name="Rectangle 1"/>
            <p:cNvSpPr/>
            <p:nvPr/>
          </p:nvSpPr>
          <p:spPr>
            <a:xfrm>
              <a:off x="1505564" y="1661100"/>
              <a:ext cx="3087000" cy="352286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4" name="Subtitle 2"/>
            <p:cNvSpPr txBox="1">
              <a:spLocks/>
            </p:cNvSpPr>
            <p:nvPr/>
          </p:nvSpPr>
          <p:spPr>
            <a:xfrm>
              <a:off x="1779202" y="3420458"/>
              <a:ext cx="2579247" cy="111005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a:t>
              </a:r>
            </a:p>
          </p:txBody>
        </p:sp>
        <p:sp>
          <p:nvSpPr>
            <p:cNvPr id="15" name="TextBox 19"/>
            <p:cNvSpPr txBox="1"/>
            <p:nvPr/>
          </p:nvSpPr>
          <p:spPr>
            <a:xfrm>
              <a:off x="2185636" y="2297574"/>
              <a:ext cx="1766381" cy="990015"/>
            </a:xfrm>
            <a:prstGeom prst="rect">
              <a:avLst/>
            </a:prstGeom>
            <a:noFill/>
          </p:spPr>
          <p:txBody>
            <a:bodyPr wrap="none" rtlCol="0" anchor="ctr" anchorCtr="0">
              <a:spAutoFit/>
            </a:bodyPr>
            <a:lstStyle/>
            <a:p>
              <a:pPr algn="ctr">
                <a:lnSpc>
                  <a:spcPts val="3529"/>
                </a:lnSpc>
              </a:pPr>
              <a:r>
                <a:rPr lang="en-US" sz="2999" b="1" spc="100" dirty="0">
                  <a:solidFill>
                    <a:schemeClr val="bg1"/>
                  </a:solidFill>
                  <a:latin typeface="Montserrat" charset="0"/>
                  <a:ea typeface="Montserrat" charset="0"/>
                  <a:cs typeface="Montserrat" charset="0"/>
                </a:rPr>
                <a:t>OUR </a:t>
              </a:r>
            </a:p>
            <a:p>
              <a:pPr algn="ctr">
                <a:lnSpc>
                  <a:spcPts val="3529"/>
                </a:lnSpc>
              </a:pPr>
              <a:r>
                <a:rPr lang="en-US" sz="2999" b="1" spc="100" dirty="0">
                  <a:solidFill>
                    <a:schemeClr val="bg1"/>
                  </a:solidFill>
                  <a:latin typeface="Montserrat" charset="0"/>
                  <a:ea typeface="Montserrat" charset="0"/>
                  <a:cs typeface="Montserrat" charset="0"/>
                </a:rPr>
                <a:t>SERVICES</a:t>
              </a:r>
            </a:p>
          </p:txBody>
        </p:sp>
      </p:grpSp>
      <p:grpSp>
        <p:nvGrpSpPr>
          <p:cNvPr id="16" name="组合 15"/>
          <p:cNvGrpSpPr/>
          <p:nvPr/>
        </p:nvGrpSpPr>
        <p:grpSpPr>
          <a:xfrm>
            <a:off x="10228109" y="96798"/>
            <a:ext cx="1860704" cy="496292"/>
            <a:chOff x="10063856" y="172796"/>
            <a:chExt cx="1860704" cy="496292"/>
          </a:xfrm>
        </p:grpSpPr>
        <p:sp>
          <p:nvSpPr>
            <p:cNvPr id="17" name="Rectangle 37"/>
            <p:cNvSpPr/>
            <p:nvPr/>
          </p:nvSpPr>
          <p:spPr>
            <a:xfrm>
              <a:off x="10605949" y="623369"/>
              <a:ext cx="776519"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8"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35950581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ppt_x"/>
                                          </p:val>
                                        </p:tav>
                                        <p:tav tm="100000">
                                          <p:val>
                                            <p:strVal val="#ppt_x"/>
                                          </p:val>
                                        </p:tav>
                                      </p:tavLst>
                                    </p:anim>
                                    <p:anim calcmode="lin" valueType="num">
                                      <p:cBhvr additive="base">
                                        <p:cTn id="13" dur="500" fill="hold"/>
                                        <p:tgtEl>
                                          <p:spTgt spid="1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ppt_x"/>
                                          </p:val>
                                        </p:tav>
                                        <p:tav tm="100000">
                                          <p:val>
                                            <p:strVal val="#ppt_x"/>
                                          </p:val>
                                        </p:tav>
                                      </p:tavLst>
                                    </p:anim>
                                    <p:anim calcmode="lin" valueType="num">
                                      <p:cBhvr additive="base">
                                        <p:cTn id="23" dur="500" fill="hold"/>
                                        <p:tgtEl>
                                          <p:spTgt spid="2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ppt_x</p:attrName>
                                        </p:attrNameLst>
                                      </p:cBhvr>
                                      <p:tavLst>
                                        <p:tav tm="0">
                                          <p:val>
                                            <p:strVal val="#ppt_x"/>
                                          </p:val>
                                        </p:tav>
                                        <p:tav tm="100000">
                                          <p:val>
                                            <p:strVal val="#ppt_x"/>
                                          </p:val>
                                        </p:tav>
                                      </p:tavLst>
                                    </p:anim>
                                    <p:anim calcmode="lin" valueType="num">
                                      <p:cBhvr>
                                        <p:cTn id="49" dur="1000" fill="hold"/>
                                        <p:tgtEl>
                                          <p:spTgt spid="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1000"/>
                                        <p:tgtEl>
                                          <p:spTgt spid="7"/>
                                        </p:tgtEl>
                                      </p:cBhvr>
                                    </p:animEffect>
                                    <p:anim calcmode="lin" valueType="num">
                                      <p:cBhvr>
                                        <p:cTn id="53" dur="1000" fill="hold"/>
                                        <p:tgtEl>
                                          <p:spTgt spid="7"/>
                                        </p:tgtEl>
                                        <p:attrNameLst>
                                          <p:attrName>ppt_x</p:attrName>
                                        </p:attrNameLst>
                                      </p:cBhvr>
                                      <p:tavLst>
                                        <p:tav tm="0">
                                          <p:val>
                                            <p:strVal val="#ppt_x"/>
                                          </p:val>
                                        </p:tav>
                                        <p:tav tm="100000">
                                          <p:val>
                                            <p:strVal val="#ppt_x"/>
                                          </p:val>
                                        </p:tav>
                                      </p:tavLst>
                                    </p:anim>
                                    <p:anim calcmode="lin" valueType="num">
                                      <p:cBhvr>
                                        <p:cTn id="54" dur="1000" fill="hold"/>
                                        <p:tgtEl>
                                          <p:spTgt spid="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1000"/>
                                        <p:tgtEl>
                                          <p:spTgt spid="8"/>
                                        </p:tgtEl>
                                      </p:cBhvr>
                                    </p:animEffect>
                                    <p:anim calcmode="lin" valueType="num">
                                      <p:cBhvr>
                                        <p:cTn id="58" dur="1000" fill="hold"/>
                                        <p:tgtEl>
                                          <p:spTgt spid="8"/>
                                        </p:tgtEl>
                                        <p:attrNameLst>
                                          <p:attrName>ppt_x</p:attrName>
                                        </p:attrNameLst>
                                      </p:cBhvr>
                                      <p:tavLst>
                                        <p:tav tm="0">
                                          <p:val>
                                            <p:strVal val="#ppt_x"/>
                                          </p:val>
                                        </p:tav>
                                        <p:tav tm="100000">
                                          <p:val>
                                            <p:strVal val="#ppt_x"/>
                                          </p:val>
                                        </p:tav>
                                      </p:tavLst>
                                    </p:anim>
                                    <p:anim calcmode="lin" valueType="num">
                                      <p:cBhvr>
                                        <p:cTn id="59" dur="1000" fill="hold"/>
                                        <p:tgtEl>
                                          <p:spTgt spid="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fade">
                                      <p:cBhvr>
                                        <p:cTn id="62" dur="1000"/>
                                        <p:tgtEl>
                                          <p:spTgt spid="9"/>
                                        </p:tgtEl>
                                      </p:cBhvr>
                                    </p:animEffect>
                                    <p:anim calcmode="lin" valueType="num">
                                      <p:cBhvr>
                                        <p:cTn id="63" dur="1000" fill="hold"/>
                                        <p:tgtEl>
                                          <p:spTgt spid="9"/>
                                        </p:tgtEl>
                                        <p:attrNameLst>
                                          <p:attrName>ppt_x</p:attrName>
                                        </p:attrNameLst>
                                      </p:cBhvr>
                                      <p:tavLst>
                                        <p:tav tm="0">
                                          <p:val>
                                            <p:strVal val="#ppt_x"/>
                                          </p:val>
                                        </p:tav>
                                        <p:tav tm="100000">
                                          <p:val>
                                            <p:strVal val="#ppt_x"/>
                                          </p:val>
                                        </p:tav>
                                      </p:tavLst>
                                    </p:anim>
                                    <p:anim calcmode="lin" valueType="num">
                                      <p:cBhvr>
                                        <p:cTn id="64" dur="1000" fill="hold"/>
                                        <p:tgtEl>
                                          <p:spTgt spid="9"/>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1000"/>
                                        <p:tgtEl>
                                          <p:spTgt spid="10"/>
                                        </p:tgtEl>
                                      </p:cBhvr>
                                    </p:animEffect>
                                    <p:anim calcmode="lin" valueType="num">
                                      <p:cBhvr>
                                        <p:cTn id="68" dur="1000" fill="hold"/>
                                        <p:tgtEl>
                                          <p:spTgt spid="10"/>
                                        </p:tgtEl>
                                        <p:attrNameLst>
                                          <p:attrName>ppt_x</p:attrName>
                                        </p:attrNameLst>
                                      </p:cBhvr>
                                      <p:tavLst>
                                        <p:tav tm="0">
                                          <p:val>
                                            <p:strVal val="#ppt_x"/>
                                          </p:val>
                                        </p:tav>
                                        <p:tav tm="100000">
                                          <p:val>
                                            <p:strVal val="#ppt_x"/>
                                          </p:val>
                                        </p:tav>
                                      </p:tavLst>
                                    </p:anim>
                                    <p:anim calcmode="lin" valueType="num">
                                      <p:cBhvr>
                                        <p:cTn id="6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2" grpId="0" animBg="1"/>
      <p:bldP spid="2" grpId="0"/>
      <p:bldP spid="3" grpId="0"/>
      <p:bldP spid="4" grpId="0" animBg="1"/>
      <p:bldP spid="5" grpId="0"/>
      <p:bldP spid="6" grpId="0"/>
      <p:bldP spid="7" grpId="0" animBg="1"/>
      <p:bldP spid="8" grpId="0" animBg="1"/>
      <p:bldP spid="9"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6705600" y="1014394"/>
            <a:ext cx="1938528" cy="2652731"/>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8848937" y="2771284"/>
            <a:ext cx="1938528" cy="350498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6714232" y="3848100"/>
            <a:ext cx="1938528" cy="2428166"/>
          </a:xfrm>
          <a:prstGeom prst="rect">
            <a:avLst/>
          </a:prstGeom>
          <a:blipFill dpi="0" rotWithShape="1">
            <a:blip r:embed="rId4"/>
            <a:srcRect/>
            <a:tile tx="0" ty="0" sx="25000" sy="2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8848937" y="1014394"/>
            <a:ext cx="1938528" cy="1576654"/>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02281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grpSp>
        <p:nvGrpSpPr>
          <p:cNvPr id="28" name="组合 27"/>
          <p:cNvGrpSpPr/>
          <p:nvPr/>
        </p:nvGrpSpPr>
        <p:grpSpPr>
          <a:xfrm>
            <a:off x="1410870" y="1014394"/>
            <a:ext cx="4709979" cy="5223379"/>
            <a:chOff x="1410870" y="1014394"/>
            <a:chExt cx="4709979" cy="5223379"/>
          </a:xfrm>
        </p:grpSpPr>
        <p:sp>
          <p:nvSpPr>
            <p:cNvPr id="5" name="Oval 53"/>
            <p:cNvSpPr>
              <a:spLocks noChangeAspect="1"/>
            </p:cNvSpPr>
            <p:nvPr/>
          </p:nvSpPr>
          <p:spPr>
            <a:xfrm>
              <a:off x="1490662" y="5399072"/>
              <a:ext cx="513547" cy="5136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6" name="Subtitle 2"/>
            <p:cNvSpPr txBox="1">
              <a:spLocks/>
            </p:cNvSpPr>
            <p:nvPr/>
          </p:nvSpPr>
          <p:spPr>
            <a:xfrm>
              <a:off x="2102197" y="3148157"/>
              <a:ext cx="4018652"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300" dirty="0">
                  <a:solidFill>
                    <a:schemeClr val="tx1"/>
                  </a:solidFill>
                  <a:latin typeface="Lato Light" charset="0"/>
                  <a:ea typeface="Lato Light" charset="0"/>
                  <a:cs typeface="Lato Light" charset="0"/>
                </a:rPr>
                <a:t>Phenomenon whereby something new and somehow valuable is formed the created item</a:t>
              </a:r>
            </a:p>
          </p:txBody>
        </p:sp>
        <p:sp>
          <p:nvSpPr>
            <p:cNvPr id="7" name="TextBox 39"/>
            <p:cNvSpPr txBox="1"/>
            <p:nvPr/>
          </p:nvSpPr>
          <p:spPr>
            <a:xfrm>
              <a:off x="2160983" y="2845901"/>
              <a:ext cx="2021707" cy="261610"/>
            </a:xfrm>
            <a:prstGeom prst="rect">
              <a:avLst/>
            </a:prstGeom>
            <a:noFill/>
          </p:spPr>
          <p:txBody>
            <a:bodyPr wrap="none" rtlCol="0" anchor="ctr" anchorCtr="0">
              <a:spAutoFit/>
            </a:bodyPr>
            <a:lstStyle/>
            <a:p>
              <a:r>
                <a:rPr lang="en-US" sz="1100" b="1" dirty="0">
                  <a:solidFill>
                    <a:schemeClr val="tx2"/>
                  </a:solidFill>
                  <a:latin typeface="Lato" charset="0"/>
                  <a:ea typeface="Lato" charset="0"/>
                  <a:cs typeface="Lato" charset="0"/>
                </a:rPr>
                <a:t>OFFER AWESOME SERVICES</a:t>
              </a:r>
            </a:p>
          </p:txBody>
        </p:sp>
        <p:sp>
          <p:nvSpPr>
            <p:cNvPr id="8" name="Subtitle 2"/>
            <p:cNvSpPr txBox="1">
              <a:spLocks/>
            </p:cNvSpPr>
            <p:nvPr/>
          </p:nvSpPr>
          <p:spPr>
            <a:xfrm>
              <a:off x="2102197" y="5615004"/>
              <a:ext cx="4018652"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300" dirty="0">
                  <a:solidFill>
                    <a:schemeClr val="tx1"/>
                  </a:solidFill>
                  <a:latin typeface="Lato Light" charset="0"/>
                  <a:ea typeface="Lato Light" charset="0"/>
                  <a:cs typeface="Lato Light" charset="0"/>
                </a:rPr>
                <a:t>Phenomenon whereby something new and somehow valuable is formed the created item</a:t>
              </a:r>
            </a:p>
          </p:txBody>
        </p:sp>
        <p:sp>
          <p:nvSpPr>
            <p:cNvPr id="9" name="TextBox 41"/>
            <p:cNvSpPr txBox="1"/>
            <p:nvPr/>
          </p:nvSpPr>
          <p:spPr>
            <a:xfrm>
              <a:off x="2160983" y="5312748"/>
              <a:ext cx="1627369" cy="261610"/>
            </a:xfrm>
            <a:prstGeom prst="rect">
              <a:avLst/>
            </a:prstGeom>
            <a:noFill/>
          </p:spPr>
          <p:txBody>
            <a:bodyPr wrap="none" rtlCol="0" anchor="ctr" anchorCtr="0">
              <a:spAutoFit/>
            </a:bodyPr>
            <a:lstStyle/>
            <a:p>
              <a:r>
                <a:rPr lang="en-US" sz="1100" b="1" dirty="0">
                  <a:solidFill>
                    <a:schemeClr val="tx2"/>
                  </a:solidFill>
                  <a:latin typeface="Lato" charset="0"/>
                  <a:ea typeface="Lato" charset="0"/>
                  <a:cs typeface="Lato" charset="0"/>
                </a:rPr>
                <a:t>OFFER 24/7 SUPPORT</a:t>
              </a:r>
            </a:p>
          </p:txBody>
        </p:sp>
        <p:sp>
          <p:nvSpPr>
            <p:cNvPr id="10" name="Subtitle 2"/>
            <p:cNvSpPr txBox="1">
              <a:spLocks/>
            </p:cNvSpPr>
            <p:nvPr/>
          </p:nvSpPr>
          <p:spPr>
            <a:xfrm>
              <a:off x="2102197" y="4383746"/>
              <a:ext cx="4018652"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300" dirty="0">
                  <a:solidFill>
                    <a:schemeClr val="tx1"/>
                  </a:solidFill>
                  <a:latin typeface="Lato Light" charset="0"/>
                  <a:ea typeface="Lato Light" charset="0"/>
                  <a:cs typeface="Lato Light" charset="0"/>
                </a:rPr>
                <a:t>Phenomenon whereby something new and somehow valuable is formed the created item</a:t>
              </a:r>
            </a:p>
          </p:txBody>
        </p:sp>
        <p:sp>
          <p:nvSpPr>
            <p:cNvPr id="11" name="TextBox 50"/>
            <p:cNvSpPr txBox="1"/>
            <p:nvPr/>
          </p:nvSpPr>
          <p:spPr>
            <a:xfrm>
              <a:off x="2160983" y="4081490"/>
              <a:ext cx="2109873" cy="261610"/>
            </a:xfrm>
            <a:prstGeom prst="rect">
              <a:avLst/>
            </a:prstGeom>
            <a:noFill/>
          </p:spPr>
          <p:txBody>
            <a:bodyPr wrap="none" rtlCol="0" anchor="ctr" anchorCtr="0">
              <a:spAutoFit/>
            </a:bodyPr>
            <a:lstStyle/>
            <a:p>
              <a:r>
                <a:rPr lang="en-US" sz="1100" b="1" dirty="0">
                  <a:solidFill>
                    <a:schemeClr val="tx2"/>
                  </a:solidFill>
                  <a:latin typeface="Lato" charset="0"/>
                  <a:ea typeface="Lato" charset="0"/>
                  <a:cs typeface="Lato" charset="0"/>
                </a:rPr>
                <a:t>RELEASE CREATIVE LAYOUTS</a:t>
              </a:r>
            </a:p>
          </p:txBody>
        </p:sp>
        <p:sp>
          <p:nvSpPr>
            <p:cNvPr id="12" name="Oval 54"/>
            <p:cNvSpPr>
              <a:spLocks noChangeAspect="1"/>
            </p:cNvSpPr>
            <p:nvPr/>
          </p:nvSpPr>
          <p:spPr>
            <a:xfrm>
              <a:off x="1490662" y="4138026"/>
              <a:ext cx="513547" cy="5136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13" name="Oval 56"/>
            <p:cNvSpPr>
              <a:spLocks noChangeAspect="1"/>
            </p:cNvSpPr>
            <p:nvPr/>
          </p:nvSpPr>
          <p:spPr>
            <a:xfrm>
              <a:off x="1490662" y="2916774"/>
              <a:ext cx="513547" cy="5136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14" name="Shape 2687"/>
            <p:cNvSpPr/>
            <p:nvPr/>
          </p:nvSpPr>
          <p:spPr>
            <a:xfrm>
              <a:off x="1613425" y="303246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5" name="Shape 2783"/>
            <p:cNvSpPr/>
            <p:nvPr/>
          </p:nvSpPr>
          <p:spPr>
            <a:xfrm>
              <a:off x="1613424" y="4277959"/>
              <a:ext cx="279328" cy="24123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6" name="Shape 2547"/>
            <p:cNvSpPr/>
            <p:nvPr/>
          </p:nvSpPr>
          <p:spPr>
            <a:xfrm>
              <a:off x="1613424" y="551925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7" name="TextBox 17"/>
            <p:cNvSpPr txBox="1"/>
            <p:nvPr/>
          </p:nvSpPr>
          <p:spPr>
            <a:xfrm>
              <a:off x="1457397" y="1014394"/>
              <a:ext cx="3399439" cy="723267"/>
            </a:xfrm>
            <a:prstGeom prst="rect">
              <a:avLst/>
            </a:prstGeom>
            <a:noFill/>
          </p:spPr>
          <p:txBody>
            <a:bodyPr wrap="none" lIns="45711" tIns="22856" rIns="45711" bIns="22856" rtlCol="0">
              <a:spAutoFit/>
            </a:bodyPr>
            <a:lstStyle/>
            <a:p>
              <a:r>
                <a:rPr lang="en-US" sz="4400" b="1" dirty="0">
                  <a:solidFill>
                    <a:schemeClr val="tx2">
                      <a:lumMod val="75000"/>
                    </a:schemeClr>
                  </a:solidFill>
                  <a:latin typeface="Lato" charset="0"/>
                  <a:ea typeface="Lato" charset="0"/>
                  <a:cs typeface="Lato" charset="0"/>
                </a:rPr>
                <a:t>Our Services</a:t>
              </a:r>
              <a:endParaRPr lang="id-ID" sz="4400" b="1" dirty="0">
                <a:solidFill>
                  <a:schemeClr val="tx2">
                    <a:lumMod val="75000"/>
                  </a:schemeClr>
                </a:solidFill>
                <a:latin typeface="Lato" charset="0"/>
                <a:ea typeface="Lato" charset="0"/>
                <a:cs typeface="Lato" charset="0"/>
              </a:endParaRPr>
            </a:p>
          </p:txBody>
        </p:sp>
        <p:sp>
          <p:nvSpPr>
            <p:cNvPr id="18" name="Rectangle 18"/>
            <p:cNvSpPr/>
            <p:nvPr/>
          </p:nvSpPr>
          <p:spPr>
            <a:xfrm>
              <a:off x="1490662" y="2073532"/>
              <a:ext cx="776519"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endParaRPr lang="en-US" sz="900" dirty="0">
                <a:solidFill>
                  <a:schemeClr val="accent2"/>
                </a:solidFill>
                <a:latin typeface="Lato Light" charset="0"/>
              </a:endParaRPr>
            </a:p>
          </p:txBody>
        </p:sp>
        <p:sp>
          <p:nvSpPr>
            <p:cNvPr id="19" name="Subtitle 2"/>
            <p:cNvSpPr txBox="1">
              <a:spLocks/>
            </p:cNvSpPr>
            <p:nvPr/>
          </p:nvSpPr>
          <p:spPr>
            <a:xfrm>
              <a:off x="1410870" y="1622959"/>
              <a:ext cx="2773968" cy="396040"/>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en-US" sz="1550" dirty="0">
                  <a:latin typeface="Lato Light"/>
                  <a:cs typeface="Lato Light"/>
                </a:rPr>
                <a:t>Your great subtitle </a:t>
              </a:r>
              <a:r>
                <a:rPr lang="en-US" sz="1550" dirty="0">
                  <a:solidFill>
                    <a:schemeClr val="accent2"/>
                  </a:solidFill>
                  <a:latin typeface="Lato Light"/>
                  <a:cs typeface="Lato Light"/>
                </a:rPr>
                <a:t>in this line</a:t>
              </a:r>
            </a:p>
          </p:txBody>
        </p:sp>
      </p:grpSp>
    </p:spTree>
    <p:extLst>
      <p:ext uri="{BB962C8B-B14F-4D97-AF65-F5344CB8AC3E}">
        <p14:creationId xmlns:p14="http://schemas.microsoft.com/office/powerpoint/2010/main" val="21755481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250" fill="hold"/>
                                        <p:tgtEl>
                                          <p:spTgt spid="24"/>
                                        </p:tgtEl>
                                        <p:attrNameLst>
                                          <p:attrName>ppt_x</p:attrName>
                                        </p:attrNameLst>
                                      </p:cBhvr>
                                      <p:tavLst>
                                        <p:tav tm="0">
                                          <p:val>
                                            <p:strVal val="#ppt_x"/>
                                          </p:val>
                                        </p:tav>
                                        <p:tav tm="100000">
                                          <p:val>
                                            <p:strVal val="#ppt_x"/>
                                          </p:val>
                                        </p:tav>
                                      </p:tavLst>
                                    </p:anim>
                                    <p:anim calcmode="lin" valueType="num">
                                      <p:cBhvr additive="base">
                                        <p:cTn id="13" dur="250" fill="hold"/>
                                        <p:tgtEl>
                                          <p:spTgt spid="24"/>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250" fill="hold"/>
                                        <p:tgtEl>
                                          <p:spTgt spid="25"/>
                                        </p:tgtEl>
                                        <p:attrNameLst>
                                          <p:attrName>ppt_x</p:attrName>
                                        </p:attrNameLst>
                                      </p:cBhvr>
                                      <p:tavLst>
                                        <p:tav tm="0">
                                          <p:val>
                                            <p:strVal val="#ppt_x"/>
                                          </p:val>
                                        </p:tav>
                                        <p:tav tm="100000">
                                          <p:val>
                                            <p:strVal val="#ppt_x"/>
                                          </p:val>
                                        </p:tav>
                                      </p:tavLst>
                                    </p:anim>
                                    <p:anim calcmode="lin" valueType="num">
                                      <p:cBhvr additive="base">
                                        <p:cTn id="18" dur="250" fill="hold"/>
                                        <p:tgtEl>
                                          <p:spTgt spid="25"/>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250" fill="hold"/>
                                        <p:tgtEl>
                                          <p:spTgt spid="26"/>
                                        </p:tgtEl>
                                        <p:attrNameLst>
                                          <p:attrName>ppt_x</p:attrName>
                                        </p:attrNameLst>
                                      </p:cBhvr>
                                      <p:tavLst>
                                        <p:tav tm="0">
                                          <p:val>
                                            <p:strVal val="#ppt_x"/>
                                          </p:val>
                                        </p:tav>
                                        <p:tav tm="100000">
                                          <p:val>
                                            <p:strVal val="#ppt_x"/>
                                          </p:val>
                                        </p:tav>
                                      </p:tavLst>
                                    </p:anim>
                                    <p:anim calcmode="lin" valueType="num">
                                      <p:cBhvr additive="base">
                                        <p:cTn id="23" dur="250" fill="hold"/>
                                        <p:tgtEl>
                                          <p:spTgt spid="26"/>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250" fill="hold"/>
                                        <p:tgtEl>
                                          <p:spTgt spid="27"/>
                                        </p:tgtEl>
                                        <p:attrNameLst>
                                          <p:attrName>ppt_x</p:attrName>
                                        </p:attrNameLst>
                                      </p:cBhvr>
                                      <p:tavLst>
                                        <p:tav tm="0">
                                          <p:val>
                                            <p:strVal val="#ppt_x"/>
                                          </p:val>
                                        </p:tav>
                                        <p:tav tm="100000">
                                          <p:val>
                                            <p:strVal val="#ppt_x"/>
                                          </p:val>
                                        </p:tav>
                                      </p:tavLst>
                                    </p:anim>
                                    <p:anim calcmode="lin" valueType="num">
                                      <p:cBhvr additive="base">
                                        <p:cTn id="28" dur="250" fill="hold"/>
                                        <p:tgtEl>
                                          <p:spTgt spid="27"/>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42" presetClass="entr" presetSubtype="0"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24"/>
          <p:cNvSpPr>
            <a:spLocks/>
          </p:cNvSpPr>
          <p:nvPr/>
        </p:nvSpPr>
        <p:spPr bwMode="auto">
          <a:xfrm>
            <a:off x="9259223" y="4905652"/>
            <a:ext cx="1521379" cy="4744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2286000">
              <a:lnSpc>
                <a:spcPts val="3700"/>
              </a:lnSpc>
            </a:pPr>
            <a:r>
              <a:rPr lang="en-US" sz="1200" b="1" spc="400" dirty="0">
                <a:solidFill>
                  <a:schemeClr val="bg1">
                    <a:lumMod val="50000"/>
                  </a:schemeClr>
                </a:solidFill>
                <a:latin typeface="Lato Black" charset="0"/>
                <a:ea typeface="Lato Black" charset="0"/>
                <a:cs typeface="Lato Black" charset="0"/>
                <a:sym typeface="Bebas Neue" charset="0"/>
              </a:rPr>
              <a:t>TIM ROLLINS</a:t>
            </a:r>
          </a:p>
        </p:txBody>
      </p:sp>
      <p:sp>
        <p:nvSpPr>
          <p:cNvPr id="34" name="TextBox 25"/>
          <p:cNvSpPr txBox="1"/>
          <p:nvPr/>
        </p:nvSpPr>
        <p:spPr>
          <a:xfrm>
            <a:off x="8824868" y="1654324"/>
            <a:ext cx="2390088" cy="3760004"/>
          </a:xfrm>
          <a:prstGeom prst="rect">
            <a:avLst/>
          </a:prstGeom>
          <a:noFill/>
        </p:spPr>
        <p:txBody>
          <a:bodyPr wrap="square" rtlCol="0">
            <a:spAutoFit/>
          </a:bodyPr>
          <a:lstStyle/>
          <a:p>
            <a:pPr algn="ctr">
              <a:lnSpc>
                <a:spcPts val="2590"/>
              </a:lnSpc>
            </a:pPr>
            <a:r>
              <a:rPr lang="en-US" sz="1900" b="1" dirty="0">
                <a:solidFill>
                  <a:schemeClr val="bg1">
                    <a:lumMod val="50000"/>
                  </a:schemeClr>
                </a:solidFill>
                <a:latin typeface="Lato" charset="0"/>
                <a:ea typeface="Lato" charset="0"/>
                <a:cs typeface="Lato" charset="0"/>
              </a:rPr>
              <a:t>The price of success is hard work, dedication to the job at hand, and the determination that whether we win or lose, we have applied the best of ourselves to the task at hand</a:t>
            </a:r>
          </a:p>
        </p:txBody>
      </p:sp>
      <p:sp>
        <p:nvSpPr>
          <p:cNvPr id="35" name="Freeform 71"/>
          <p:cNvSpPr>
            <a:spLocks noChangeArrowheads="1"/>
          </p:cNvSpPr>
          <p:nvPr/>
        </p:nvSpPr>
        <p:spPr bwMode="auto">
          <a:xfrm>
            <a:off x="11162812" y="4532376"/>
            <a:ext cx="455000" cy="337871"/>
          </a:xfrm>
          <a:custGeom>
            <a:avLst/>
            <a:gdLst>
              <a:gd name="T0" fmla="*/ 70 w 444"/>
              <a:gd name="T1" fmla="*/ 0 h 329"/>
              <a:gd name="T2" fmla="*/ 70 w 444"/>
              <a:gd name="T3" fmla="*/ 0 h 329"/>
              <a:gd name="T4" fmla="*/ 0 w 444"/>
              <a:gd name="T5" fmla="*/ 70 h 329"/>
              <a:gd name="T6" fmla="*/ 70 w 444"/>
              <a:gd name="T7" fmla="*/ 150 h 329"/>
              <a:gd name="T8" fmla="*/ 0 w 444"/>
              <a:gd name="T9" fmla="*/ 291 h 329"/>
              <a:gd name="T10" fmla="*/ 0 w 444"/>
              <a:gd name="T11" fmla="*/ 328 h 329"/>
              <a:gd name="T12" fmla="*/ 70 w 444"/>
              <a:gd name="T13" fmla="*/ 0 h 329"/>
              <a:gd name="T14" fmla="*/ 275 w 444"/>
              <a:gd name="T15" fmla="*/ 0 h 329"/>
              <a:gd name="T16" fmla="*/ 275 w 444"/>
              <a:gd name="T17" fmla="*/ 0 h 329"/>
              <a:gd name="T18" fmla="*/ 204 w 444"/>
              <a:gd name="T19" fmla="*/ 70 h 329"/>
              <a:gd name="T20" fmla="*/ 275 w 444"/>
              <a:gd name="T21" fmla="*/ 150 h 329"/>
              <a:gd name="T22" fmla="*/ 204 w 444"/>
              <a:gd name="T23" fmla="*/ 291 h 329"/>
              <a:gd name="T24" fmla="*/ 204 w 444"/>
              <a:gd name="T25" fmla="*/ 328 h 329"/>
              <a:gd name="T26" fmla="*/ 275 w 444"/>
              <a:gd name="T2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4" h="329">
                <a:moveTo>
                  <a:pt x="70" y="0"/>
                </a:moveTo>
                <a:lnTo>
                  <a:pt x="70" y="0"/>
                </a:lnTo>
                <a:cubicBezTo>
                  <a:pt x="26" y="0"/>
                  <a:pt x="0" y="35"/>
                  <a:pt x="0" y="70"/>
                </a:cubicBezTo>
                <a:cubicBezTo>
                  <a:pt x="0" y="115"/>
                  <a:pt x="26" y="150"/>
                  <a:pt x="70" y="150"/>
                </a:cubicBezTo>
                <a:cubicBezTo>
                  <a:pt x="142" y="150"/>
                  <a:pt x="98" y="291"/>
                  <a:pt x="0" y="291"/>
                </a:cubicBezTo>
                <a:cubicBezTo>
                  <a:pt x="0" y="328"/>
                  <a:pt x="0" y="328"/>
                  <a:pt x="0" y="328"/>
                </a:cubicBezTo>
                <a:cubicBezTo>
                  <a:pt x="168" y="328"/>
                  <a:pt x="239" y="0"/>
                  <a:pt x="70" y="0"/>
                </a:cubicBezTo>
                <a:close/>
                <a:moveTo>
                  <a:pt x="275" y="0"/>
                </a:moveTo>
                <a:lnTo>
                  <a:pt x="275" y="0"/>
                </a:lnTo>
                <a:cubicBezTo>
                  <a:pt x="239" y="0"/>
                  <a:pt x="204" y="35"/>
                  <a:pt x="204" y="70"/>
                </a:cubicBezTo>
                <a:cubicBezTo>
                  <a:pt x="204" y="115"/>
                  <a:pt x="239" y="150"/>
                  <a:pt x="275" y="150"/>
                </a:cubicBezTo>
                <a:cubicBezTo>
                  <a:pt x="354" y="150"/>
                  <a:pt x="301" y="291"/>
                  <a:pt x="204" y="291"/>
                </a:cubicBezTo>
                <a:cubicBezTo>
                  <a:pt x="204" y="328"/>
                  <a:pt x="204" y="328"/>
                  <a:pt x="204" y="328"/>
                </a:cubicBezTo>
                <a:cubicBezTo>
                  <a:pt x="381" y="328"/>
                  <a:pt x="443" y="0"/>
                  <a:pt x="275" y="0"/>
                </a:cubicBezTo>
                <a:close/>
              </a:path>
            </a:pathLst>
          </a:custGeom>
          <a:solidFill>
            <a:srgbClr val="F46268"/>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dirty="0">
              <a:solidFill>
                <a:schemeClr val="bg1">
                  <a:lumMod val="50000"/>
                </a:schemeClr>
              </a:solidFill>
              <a:latin typeface="Lato Light" charset="0"/>
            </a:endParaRPr>
          </a:p>
        </p:txBody>
      </p:sp>
      <p:sp>
        <p:nvSpPr>
          <p:cNvPr id="36" name="Freeform 71"/>
          <p:cNvSpPr>
            <a:spLocks noChangeArrowheads="1"/>
          </p:cNvSpPr>
          <p:nvPr/>
        </p:nvSpPr>
        <p:spPr bwMode="auto">
          <a:xfrm rot="11131217">
            <a:off x="8354673" y="1485388"/>
            <a:ext cx="455000" cy="337871"/>
          </a:xfrm>
          <a:custGeom>
            <a:avLst/>
            <a:gdLst>
              <a:gd name="T0" fmla="*/ 70 w 444"/>
              <a:gd name="T1" fmla="*/ 0 h 329"/>
              <a:gd name="T2" fmla="*/ 70 w 444"/>
              <a:gd name="T3" fmla="*/ 0 h 329"/>
              <a:gd name="T4" fmla="*/ 0 w 444"/>
              <a:gd name="T5" fmla="*/ 70 h 329"/>
              <a:gd name="T6" fmla="*/ 70 w 444"/>
              <a:gd name="T7" fmla="*/ 150 h 329"/>
              <a:gd name="T8" fmla="*/ 0 w 444"/>
              <a:gd name="T9" fmla="*/ 291 h 329"/>
              <a:gd name="T10" fmla="*/ 0 w 444"/>
              <a:gd name="T11" fmla="*/ 328 h 329"/>
              <a:gd name="T12" fmla="*/ 70 w 444"/>
              <a:gd name="T13" fmla="*/ 0 h 329"/>
              <a:gd name="T14" fmla="*/ 275 w 444"/>
              <a:gd name="T15" fmla="*/ 0 h 329"/>
              <a:gd name="T16" fmla="*/ 275 w 444"/>
              <a:gd name="T17" fmla="*/ 0 h 329"/>
              <a:gd name="T18" fmla="*/ 204 w 444"/>
              <a:gd name="T19" fmla="*/ 70 h 329"/>
              <a:gd name="T20" fmla="*/ 275 w 444"/>
              <a:gd name="T21" fmla="*/ 150 h 329"/>
              <a:gd name="T22" fmla="*/ 204 w 444"/>
              <a:gd name="T23" fmla="*/ 291 h 329"/>
              <a:gd name="T24" fmla="*/ 204 w 444"/>
              <a:gd name="T25" fmla="*/ 328 h 329"/>
              <a:gd name="T26" fmla="*/ 275 w 444"/>
              <a:gd name="T2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4" h="329">
                <a:moveTo>
                  <a:pt x="70" y="0"/>
                </a:moveTo>
                <a:lnTo>
                  <a:pt x="70" y="0"/>
                </a:lnTo>
                <a:cubicBezTo>
                  <a:pt x="26" y="0"/>
                  <a:pt x="0" y="35"/>
                  <a:pt x="0" y="70"/>
                </a:cubicBezTo>
                <a:cubicBezTo>
                  <a:pt x="0" y="115"/>
                  <a:pt x="26" y="150"/>
                  <a:pt x="70" y="150"/>
                </a:cubicBezTo>
                <a:cubicBezTo>
                  <a:pt x="142" y="150"/>
                  <a:pt x="98" y="291"/>
                  <a:pt x="0" y="291"/>
                </a:cubicBezTo>
                <a:cubicBezTo>
                  <a:pt x="0" y="328"/>
                  <a:pt x="0" y="328"/>
                  <a:pt x="0" y="328"/>
                </a:cubicBezTo>
                <a:cubicBezTo>
                  <a:pt x="168" y="328"/>
                  <a:pt x="239" y="0"/>
                  <a:pt x="70" y="0"/>
                </a:cubicBezTo>
                <a:close/>
                <a:moveTo>
                  <a:pt x="275" y="0"/>
                </a:moveTo>
                <a:lnTo>
                  <a:pt x="275" y="0"/>
                </a:lnTo>
                <a:cubicBezTo>
                  <a:pt x="239" y="0"/>
                  <a:pt x="204" y="35"/>
                  <a:pt x="204" y="70"/>
                </a:cubicBezTo>
                <a:cubicBezTo>
                  <a:pt x="204" y="115"/>
                  <a:pt x="239" y="150"/>
                  <a:pt x="275" y="150"/>
                </a:cubicBezTo>
                <a:cubicBezTo>
                  <a:pt x="354" y="150"/>
                  <a:pt x="301" y="291"/>
                  <a:pt x="204" y="291"/>
                </a:cubicBezTo>
                <a:cubicBezTo>
                  <a:pt x="204" y="328"/>
                  <a:pt x="204" y="328"/>
                  <a:pt x="204" y="328"/>
                </a:cubicBezTo>
                <a:cubicBezTo>
                  <a:pt x="381" y="328"/>
                  <a:pt x="443" y="0"/>
                  <a:pt x="275" y="0"/>
                </a:cubicBezTo>
                <a:close/>
              </a:path>
            </a:pathLst>
          </a:custGeom>
          <a:solidFill>
            <a:schemeClr val="accent3"/>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dirty="0">
              <a:solidFill>
                <a:schemeClr val="bg1">
                  <a:lumMod val="50000"/>
                </a:schemeClr>
              </a:solidFill>
              <a:latin typeface="Lato Light" charset="0"/>
            </a:endParaRPr>
          </a:p>
        </p:txBody>
      </p:sp>
      <p:grpSp>
        <p:nvGrpSpPr>
          <p:cNvPr id="2" name="组合 1"/>
          <p:cNvGrpSpPr/>
          <p:nvPr/>
        </p:nvGrpSpPr>
        <p:grpSpPr>
          <a:xfrm>
            <a:off x="102281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38" name="Rectangle 4"/>
          <p:cNvSpPr/>
          <p:nvPr/>
        </p:nvSpPr>
        <p:spPr>
          <a:xfrm>
            <a:off x="0" y="0"/>
            <a:ext cx="7315200" cy="685621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Tree>
    <p:extLst>
      <p:ext uri="{BB962C8B-B14F-4D97-AF65-F5344CB8AC3E}">
        <p14:creationId xmlns:p14="http://schemas.microsoft.com/office/powerpoint/2010/main" val="27769808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anim calcmode="lin" valueType="num">
                                      <p:cBhvr>
                                        <p:cTn id="18" dur="500" fill="hold"/>
                                        <p:tgtEl>
                                          <p:spTgt spid="33"/>
                                        </p:tgtEl>
                                        <p:attrNameLst>
                                          <p:attrName>ppt_x</p:attrName>
                                        </p:attrNameLst>
                                      </p:cBhvr>
                                      <p:tavLst>
                                        <p:tav tm="0">
                                          <p:val>
                                            <p:strVal val="#ppt_x"/>
                                          </p:val>
                                        </p:tav>
                                        <p:tav tm="100000">
                                          <p:val>
                                            <p:strVal val="#ppt_x"/>
                                          </p:val>
                                        </p:tav>
                                      </p:tavLst>
                                    </p:anim>
                                    <p:anim calcmode="lin" valueType="num">
                                      <p:cBhvr>
                                        <p:cTn id="19" dur="500" fill="hold"/>
                                        <p:tgtEl>
                                          <p:spTgt spid="33"/>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anim calcmode="lin" valueType="num">
                                      <p:cBhvr>
                                        <p:cTn id="24" dur="500" fill="hold"/>
                                        <p:tgtEl>
                                          <p:spTgt spid="34"/>
                                        </p:tgtEl>
                                        <p:attrNameLst>
                                          <p:attrName>ppt_x</p:attrName>
                                        </p:attrNameLst>
                                      </p:cBhvr>
                                      <p:tavLst>
                                        <p:tav tm="0">
                                          <p:val>
                                            <p:strVal val="#ppt_x"/>
                                          </p:val>
                                        </p:tav>
                                        <p:tav tm="100000">
                                          <p:val>
                                            <p:strVal val="#ppt_x"/>
                                          </p:val>
                                        </p:tav>
                                      </p:tavLst>
                                    </p:anim>
                                    <p:anim calcmode="lin" valueType="num">
                                      <p:cBhvr>
                                        <p:cTn id="25" dur="500" fill="hold"/>
                                        <p:tgtEl>
                                          <p:spTgt spid="3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500"/>
                                        <p:tgtEl>
                                          <p:spTgt spid="35"/>
                                        </p:tgtEl>
                                      </p:cBhvr>
                                    </p:animEffect>
                                    <p:anim calcmode="lin" valueType="num">
                                      <p:cBhvr>
                                        <p:cTn id="30" dur="500" fill="hold"/>
                                        <p:tgtEl>
                                          <p:spTgt spid="35"/>
                                        </p:tgtEl>
                                        <p:attrNameLst>
                                          <p:attrName>ppt_x</p:attrName>
                                        </p:attrNameLst>
                                      </p:cBhvr>
                                      <p:tavLst>
                                        <p:tav tm="0">
                                          <p:val>
                                            <p:strVal val="#ppt_x"/>
                                          </p:val>
                                        </p:tav>
                                        <p:tav tm="100000">
                                          <p:val>
                                            <p:strVal val="#ppt_x"/>
                                          </p:val>
                                        </p:tav>
                                      </p:tavLst>
                                    </p:anim>
                                    <p:anim calcmode="lin" valueType="num">
                                      <p:cBhvr>
                                        <p:cTn id="31" dur="500" fill="hold"/>
                                        <p:tgtEl>
                                          <p:spTgt spid="35"/>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500"/>
                                        <p:tgtEl>
                                          <p:spTgt spid="36"/>
                                        </p:tgtEl>
                                      </p:cBhvr>
                                    </p:animEffect>
                                    <p:anim calcmode="lin" valueType="num">
                                      <p:cBhvr>
                                        <p:cTn id="36" dur="500" fill="hold"/>
                                        <p:tgtEl>
                                          <p:spTgt spid="36"/>
                                        </p:tgtEl>
                                        <p:attrNameLst>
                                          <p:attrName>ppt_x</p:attrName>
                                        </p:attrNameLst>
                                      </p:cBhvr>
                                      <p:tavLst>
                                        <p:tav tm="0">
                                          <p:val>
                                            <p:strVal val="#ppt_x"/>
                                          </p:val>
                                        </p:tav>
                                        <p:tav tm="100000">
                                          <p:val>
                                            <p:strVal val="#ppt_x"/>
                                          </p:val>
                                        </p:tav>
                                      </p:tavLst>
                                    </p:anim>
                                    <p:anim calcmode="lin" valueType="num">
                                      <p:cBhvr>
                                        <p:cTn id="37"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animBg="1"/>
      <p:bldP spid="36" grpId="0" animBg="1"/>
      <p:bldP spid="3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4"/>
          <p:cNvSpPr/>
          <p:nvPr/>
        </p:nvSpPr>
        <p:spPr>
          <a:xfrm>
            <a:off x="6095613" y="0"/>
            <a:ext cx="6093212" cy="685621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10" name="组合 9"/>
          <p:cNvGrpSpPr/>
          <p:nvPr/>
        </p:nvGrpSpPr>
        <p:grpSpPr>
          <a:xfrm>
            <a:off x="113624" y="118446"/>
            <a:ext cx="1860704" cy="496292"/>
            <a:chOff x="10063856" y="172796"/>
            <a:chExt cx="1860704" cy="496292"/>
          </a:xfrm>
        </p:grpSpPr>
        <p:sp>
          <p:nvSpPr>
            <p:cNvPr id="11" name="Rectangle 37"/>
            <p:cNvSpPr/>
            <p:nvPr/>
          </p:nvSpPr>
          <p:spPr>
            <a:xfrm>
              <a:off x="10605949" y="623369"/>
              <a:ext cx="776519"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2"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16" name="Rectangle 2"/>
          <p:cNvSpPr/>
          <p:nvPr/>
        </p:nvSpPr>
        <p:spPr>
          <a:xfrm>
            <a:off x="1066795" y="1743427"/>
            <a:ext cx="3702205" cy="158347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7" name="TextBox 13"/>
          <p:cNvSpPr txBox="1"/>
          <p:nvPr/>
        </p:nvSpPr>
        <p:spPr>
          <a:xfrm>
            <a:off x="1365312" y="1979955"/>
            <a:ext cx="1562351" cy="243656"/>
          </a:xfrm>
          <a:prstGeom prst="rect">
            <a:avLst/>
          </a:prstGeom>
          <a:noFill/>
        </p:spPr>
        <p:txBody>
          <a:bodyPr wrap="none" lIns="0" tIns="0" rIns="0" bIns="0" rtlCol="0">
            <a:spAutoFit/>
          </a:bodyPr>
          <a:lstStyle/>
          <a:p>
            <a:pPr>
              <a:lnSpc>
                <a:spcPts val="1867"/>
              </a:lnSpc>
              <a:spcAft>
                <a:spcPts val="1600"/>
              </a:spcAft>
            </a:pPr>
            <a:r>
              <a:rPr lang="en-US" sz="1900" b="1" dirty="0">
                <a:solidFill>
                  <a:schemeClr val="bg1"/>
                </a:solidFill>
                <a:latin typeface="Lato" charset="0"/>
                <a:ea typeface="Lato" charset="0"/>
                <a:cs typeface="Lato" charset="0"/>
              </a:rPr>
              <a:t>Headquarters</a:t>
            </a:r>
          </a:p>
        </p:txBody>
      </p:sp>
      <p:sp>
        <p:nvSpPr>
          <p:cNvPr id="18" name="TextBox 14"/>
          <p:cNvSpPr txBox="1"/>
          <p:nvPr/>
        </p:nvSpPr>
        <p:spPr>
          <a:xfrm>
            <a:off x="1368393" y="2829648"/>
            <a:ext cx="1473160" cy="256480"/>
          </a:xfrm>
          <a:prstGeom prst="rect">
            <a:avLst/>
          </a:prstGeom>
          <a:noFill/>
        </p:spPr>
        <p:txBody>
          <a:bodyPr wrap="none" lIns="0" tIns="0" rIns="0" bIns="0" rtlCol="0">
            <a:spAutoFit/>
          </a:bodyPr>
          <a:lstStyle/>
          <a:p>
            <a:pPr>
              <a:lnSpc>
                <a:spcPts val="2017"/>
              </a:lnSpc>
            </a:pPr>
            <a:r>
              <a:rPr lang="en-US" sz="1000" b="1" dirty="0">
                <a:solidFill>
                  <a:schemeClr val="bg1"/>
                </a:solidFill>
                <a:latin typeface="Lato" charset="0"/>
                <a:ea typeface="Lato" charset="0"/>
                <a:cs typeface="Lato" charset="0"/>
              </a:rPr>
              <a:t>LOS ANGELES, CA 33336</a:t>
            </a:r>
          </a:p>
        </p:txBody>
      </p:sp>
      <p:sp>
        <p:nvSpPr>
          <p:cNvPr id="19" name="TextBox 19"/>
          <p:cNvSpPr txBox="1"/>
          <p:nvPr/>
        </p:nvSpPr>
        <p:spPr>
          <a:xfrm>
            <a:off x="1368393" y="2442577"/>
            <a:ext cx="1163780" cy="256480"/>
          </a:xfrm>
          <a:prstGeom prst="rect">
            <a:avLst/>
          </a:prstGeom>
          <a:noFill/>
        </p:spPr>
        <p:txBody>
          <a:bodyPr wrap="none" lIns="0" tIns="0" rIns="0" bIns="0" rtlCol="0">
            <a:spAutoFit/>
          </a:bodyPr>
          <a:lstStyle/>
          <a:p>
            <a:pPr>
              <a:lnSpc>
                <a:spcPts val="2017"/>
              </a:lnSpc>
            </a:pPr>
            <a:r>
              <a:rPr lang="en-US" sz="1000" b="1" dirty="0">
                <a:solidFill>
                  <a:schemeClr val="bg1"/>
                </a:solidFill>
                <a:latin typeface="Lato" charset="0"/>
                <a:ea typeface="Lato" charset="0"/>
                <a:cs typeface="Lato" charset="0"/>
              </a:rPr>
              <a:t>123 WESLAYAN DR</a:t>
            </a:r>
          </a:p>
        </p:txBody>
      </p:sp>
      <p:sp>
        <p:nvSpPr>
          <p:cNvPr id="20" name="TextBox 20"/>
          <p:cNvSpPr txBox="1"/>
          <p:nvPr/>
        </p:nvSpPr>
        <p:spPr>
          <a:xfrm>
            <a:off x="1368393" y="2639742"/>
            <a:ext cx="605935" cy="256480"/>
          </a:xfrm>
          <a:prstGeom prst="rect">
            <a:avLst/>
          </a:prstGeom>
          <a:noFill/>
        </p:spPr>
        <p:txBody>
          <a:bodyPr wrap="none" lIns="0" tIns="0" rIns="0" bIns="0" rtlCol="0">
            <a:spAutoFit/>
          </a:bodyPr>
          <a:lstStyle/>
          <a:p>
            <a:pPr>
              <a:lnSpc>
                <a:spcPts val="2017"/>
              </a:lnSpc>
            </a:pPr>
            <a:r>
              <a:rPr lang="en-US" sz="1000" b="1" dirty="0">
                <a:solidFill>
                  <a:schemeClr val="bg1"/>
                </a:solidFill>
                <a:latin typeface="Lato" charset="0"/>
                <a:ea typeface="Lato" charset="0"/>
                <a:cs typeface="Lato" charset="0"/>
              </a:rPr>
              <a:t>SUITE 305</a:t>
            </a:r>
          </a:p>
        </p:txBody>
      </p:sp>
      <p:sp>
        <p:nvSpPr>
          <p:cNvPr id="21" name="TextBox 21"/>
          <p:cNvSpPr txBox="1"/>
          <p:nvPr/>
        </p:nvSpPr>
        <p:spPr>
          <a:xfrm>
            <a:off x="2091810" y="3939348"/>
            <a:ext cx="1558119" cy="243656"/>
          </a:xfrm>
          <a:prstGeom prst="rect">
            <a:avLst/>
          </a:prstGeom>
          <a:noFill/>
        </p:spPr>
        <p:txBody>
          <a:bodyPr wrap="none" lIns="0" tIns="0" rIns="0" bIns="0" rtlCol="0">
            <a:spAutoFit/>
          </a:bodyPr>
          <a:lstStyle/>
          <a:p>
            <a:pPr>
              <a:lnSpc>
                <a:spcPts val="1867"/>
              </a:lnSpc>
              <a:spcAft>
                <a:spcPts val="1600"/>
              </a:spcAft>
            </a:pPr>
            <a:r>
              <a:rPr lang="en-US" sz="2100" b="1" spc="150" dirty="0">
                <a:solidFill>
                  <a:schemeClr val="tx2">
                    <a:lumMod val="75000"/>
                  </a:schemeClr>
                </a:solidFill>
                <a:latin typeface="Lato" charset="0"/>
                <a:ea typeface="Lato" charset="0"/>
                <a:cs typeface="Lato" charset="0"/>
              </a:rPr>
              <a:t>Contact Us</a:t>
            </a:r>
          </a:p>
        </p:txBody>
      </p:sp>
      <p:sp>
        <p:nvSpPr>
          <p:cNvPr id="22" name="Shape 2836"/>
          <p:cNvSpPr/>
          <p:nvPr/>
        </p:nvSpPr>
        <p:spPr>
          <a:xfrm>
            <a:off x="2091810" y="4468945"/>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bg1">
              <a:lumMod val="5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Lato" charset="0"/>
              <a:ea typeface="Lato" charset="0"/>
              <a:cs typeface="Lato" charset="0"/>
            </a:endParaRPr>
          </a:p>
        </p:txBody>
      </p:sp>
      <p:sp>
        <p:nvSpPr>
          <p:cNvPr id="23" name="Shape 2872"/>
          <p:cNvSpPr/>
          <p:nvPr/>
        </p:nvSpPr>
        <p:spPr>
          <a:xfrm>
            <a:off x="2091810" y="532370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5929" y="7018"/>
                </a:moveTo>
                <a:cubicBezTo>
                  <a:pt x="15540" y="7246"/>
                  <a:pt x="15108" y="7411"/>
                  <a:pt x="14650" y="7499"/>
                </a:cubicBezTo>
                <a:cubicBezTo>
                  <a:pt x="14282" y="7114"/>
                  <a:pt x="13759" y="6874"/>
                  <a:pt x="13180" y="6874"/>
                </a:cubicBezTo>
                <a:cubicBezTo>
                  <a:pt x="12067" y="6874"/>
                  <a:pt x="11165" y="7762"/>
                  <a:pt x="11165" y="8856"/>
                </a:cubicBezTo>
                <a:cubicBezTo>
                  <a:pt x="11165" y="9011"/>
                  <a:pt x="11183" y="9162"/>
                  <a:pt x="11217" y="9308"/>
                </a:cubicBezTo>
                <a:cubicBezTo>
                  <a:pt x="9543" y="9225"/>
                  <a:pt x="8059" y="8436"/>
                  <a:pt x="7066" y="7236"/>
                </a:cubicBezTo>
                <a:cubicBezTo>
                  <a:pt x="6892" y="7529"/>
                  <a:pt x="6793" y="7870"/>
                  <a:pt x="6793" y="8233"/>
                </a:cubicBezTo>
                <a:cubicBezTo>
                  <a:pt x="6793" y="8921"/>
                  <a:pt x="7148" y="9528"/>
                  <a:pt x="7689" y="9883"/>
                </a:cubicBezTo>
                <a:cubicBezTo>
                  <a:pt x="7359" y="9873"/>
                  <a:pt x="7048" y="9784"/>
                  <a:pt x="6777" y="9635"/>
                </a:cubicBezTo>
                <a:cubicBezTo>
                  <a:pt x="6776" y="9644"/>
                  <a:pt x="6776" y="9652"/>
                  <a:pt x="6776" y="9660"/>
                </a:cubicBezTo>
                <a:cubicBezTo>
                  <a:pt x="6776" y="10621"/>
                  <a:pt x="7471" y="11422"/>
                  <a:pt x="8392" y="11604"/>
                </a:cubicBezTo>
                <a:cubicBezTo>
                  <a:pt x="8223" y="11650"/>
                  <a:pt x="8045" y="11673"/>
                  <a:pt x="7861" y="11673"/>
                </a:cubicBezTo>
                <a:cubicBezTo>
                  <a:pt x="7732" y="11673"/>
                  <a:pt x="7606" y="11661"/>
                  <a:pt x="7483" y="11638"/>
                </a:cubicBezTo>
                <a:cubicBezTo>
                  <a:pt x="7739" y="12426"/>
                  <a:pt x="8482" y="12999"/>
                  <a:pt x="9364" y="13015"/>
                </a:cubicBezTo>
                <a:cubicBezTo>
                  <a:pt x="8674" y="13547"/>
                  <a:pt x="7806" y="13863"/>
                  <a:pt x="6862" y="13863"/>
                </a:cubicBezTo>
                <a:cubicBezTo>
                  <a:pt x="6699" y="13863"/>
                  <a:pt x="6539" y="13855"/>
                  <a:pt x="6382" y="13837"/>
                </a:cubicBezTo>
                <a:cubicBezTo>
                  <a:pt x="7273" y="14398"/>
                  <a:pt x="8332" y="14727"/>
                  <a:pt x="9470" y="14727"/>
                </a:cubicBezTo>
                <a:cubicBezTo>
                  <a:pt x="13174" y="14727"/>
                  <a:pt x="15200" y="11706"/>
                  <a:pt x="15200" y="9086"/>
                </a:cubicBezTo>
                <a:cubicBezTo>
                  <a:pt x="15200" y="9000"/>
                  <a:pt x="15199" y="8914"/>
                  <a:pt x="15195" y="8829"/>
                </a:cubicBezTo>
                <a:cubicBezTo>
                  <a:pt x="15588" y="8550"/>
                  <a:pt x="15930" y="8201"/>
                  <a:pt x="16200" y="7804"/>
                </a:cubicBezTo>
                <a:cubicBezTo>
                  <a:pt x="15839" y="7960"/>
                  <a:pt x="15451" y="8067"/>
                  <a:pt x="15043" y="8115"/>
                </a:cubicBezTo>
                <a:cubicBezTo>
                  <a:pt x="15459" y="7870"/>
                  <a:pt x="15778" y="7482"/>
                  <a:pt x="15929" y="7018"/>
                </a:cubicBezTo>
              </a:path>
            </a:pathLst>
          </a:custGeom>
          <a:solidFill>
            <a:schemeClr val="bg1">
              <a:lumMod val="5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Lato" charset="0"/>
              <a:ea typeface="Lato" charset="0"/>
              <a:cs typeface="Lato" charset="0"/>
            </a:endParaRPr>
          </a:p>
        </p:txBody>
      </p:sp>
      <p:sp>
        <p:nvSpPr>
          <p:cNvPr id="24" name="Shape 2873"/>
          <p:cNvSpPr/>
          <p:nvPr/>
        </p:nvSpPr>
        <p:spPr>
          <a:xfrm>
            <a:off x="2091810" y="485823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5" y="7858"/>
                </a:lnTo>
                <a:lnTo>
                  <a:pt x="13245" y="6381"/>
                </a:lnTo>
                <a:lnTo>
                  <a:pt x="11938" y="6381"/>
                </a:lnTo>
                <a:cubicBezTo>
                  <a:pt x="10368"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9"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chemeClr val="bg1">
              <a:lumMod val="5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Lato" charset="0"/>
              <a:ea typeface="Lato" charset="0"/>
              <a:cs typeface="Lato" charset="0"/>
            </a:endParaRPr>
          </a:p>
        </p:txBody>
      </p:sp>
      <p:sp>
        <p:nvSpPr>
          <p:cNvPr id="25" name="Shape 2877"/>
          <p:cNvSpPr/>
          <p:nvPr/>
        </p:nvSpPr>
        <p:spPr>
          <a:xfrm>
            <a:off x="2091810" y="578917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1" y="20618"/>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4724" y="7360"/>
                </a:moveTo>
                <a:lnTo>
                  <a:pt x="13742" y="7360"/>
                </a:lnTo>
                <a:lnTo>
                  <a:pt x="13742" y="8833"/>
                </a:lnTo>
                <a:lnTo>
                  <a:pt x="12265" y="8833"/>
                </a:lnTo>
                <a:lnTo>
                  <a:pt x="12265" y="9815"/>
                </a:lnTo>
                <a:lnTo>
                  <a:pt x="13742" y="9815"/>
                </a:lnTo>
                <a:lnTo>
                  <a:pt x="13742" y="11283"/>
                </a:lnTo>
                <a:lnTo>
                  <a:pt x="14724" y="11283"/>
                </a:lnTo>
                <a:lnTo>
                  <a:pt x="14724" y="9815"/>
                </a:lnTo>
                <a:lnTo>
                  <a:pt x="16204" y="9815"/>
                </a:lnTo>
                <a:lnTo>
                  <a:pt x="16204" y="8833"/>
                </a:lnTo>
                <a:lnTo>
                  <a:pt x="14724" y="8833"/>
                </a:lnTo>
                <a:cubicBezTo>
                  <a:pt x="14724" y="8833"/>
                  <a:pt x="14724" y="7360"/>
                  <a:pt x="14724" y="7360"/>
                </a:cubicBezTo>
                <a:close/>
                <a:moveTo>
                  <a:pt x="9321" y="13946"/>
                </a:moveTo>
                <a:cubicBezTo>
                  <a:pt x="8620" y="13946"/>
                  <a:pt x="8070" y="13495"/>
                  <a:pt x="8070" y="12919"/>
                </a:cubicBezTo>
                <a:cubicBezTo>
                  <a:pt x="8070" y="12392"/>
                  <a:pt x="8713" y="11929"/>
                  <a:pt x="9446" y="11929"/>
                </a:cubicBezTo>
                <a:lnTo>
                  <a:pt x="9446" y="11723"/>
                </a:lnTo>
                <a:lnTo>
                  <a:pt x="9465" y="11929"/>
                </a:lnTo>
                <a:cubicBezTo>
                  <a:pt x="9623" y="11930"/>
                  <a:pt x="9777" y="11954"/>
                  <a:pt x="9922" y="12000"/>
                </a:cubicBezTo>
                <a:lnTo>
                  <a:pt x="10067" y="12104"/>
                </a:lnTo>
                <a:cubicBezTo>
                  <a:pt x="10439" y="12371"/>
                  <a:pt x="10637" y="12521"/>
                  <a:pt x="10695" y="12764"/>
                </a:cubicBezTo>
                <a:cubicBezTo>
                  <a:pt x="10710" y="12827"/>
                  <a:pt x="10717" y="12891"/>
                  <a:pt x="10717" y="12954"/>
                </a:cubicBezTo>
                <a:cubicBezTo>
                  <a:pt x="10717" y="13612"/>
                  <a:pt x="10247" y="13946"/>
                  <a:pt x="9321" y="13946"/>
                </a:cubicBezTo>
                <a:moveTo>
                  <a:pt x="8542" y="8739"/>
                </a:moveTo>
                <a:cubicBezTo>
                  <a:pt x="8494" y="8362"/>
                  <a:pt x="8574" y="8014"/>
                  <a:pt x="8754" y="7806"/>
                </a:cubicBezTo>
                <a:cubicBezTo>
                  <a:pt x="8864" y="7680"/>
                  <a:pt x="9006" y="7612"/>
                  <a:pt x="9163" y="7612"/>
                </a:cubicBezTo>
                <a:lnTo>
                  <a:pt x="9163" y="7409"/>
                </a:lnTo>
                <a:lnTo>
                  <a:pt x="9164" y="7409"/>
                </a:lnTo>
                <a:lnTo>
                  <a:pt x="9182" y="7613"/>
                </a:lnTo>
                <a:cubicBezTo>
                  <a:pt x="9653" y="7628"/>
                  <a:pt x="10105" y="8185"/>
                  <a:pt x="10189" y="8855"/>
                </a:cubicBezTo>
                <a:cubicBezTo>
                  <a:pt x="10237" y="9239"/>
                  <a:pt x="10154" y="9595"/>
                  <a:pt x="9969" y="9809"/>
                </a:cubicBezTo>
                <a:cubicBezTo>
                  <a:pt x="9860" y="9935"/>
                  <a:pt x="9721" y="10002"/>
                  <a:pt x="9550" y="10001"/>
                </a:cubicBezTo>
                <a:lnTo>
                  <a:pt x="9549" y="10001"/>
                </a:lnTo>
                <a:cubicBezTo>
                  <a:pt x="9087" y="9988"/>
                  <a:pt x="8625" y="9409"/>
                  <a:pt x="8542" y="8739"/>
                </a:cubicBezTo>
                <a:moveTo>
                  <a:pt x="10838" y="11196"/>
                </a:moveTo>
                <a:cubicBezTo>
                  <a:pt x="10586" y="11009"/>
                  <a:pt x="10351" y="10732"/>
                  <a:pt x="10342" y="10647"/>
                </a:cubicBezTo>
                <a:cubicBezTo>
                  <a:pt x="10342" y="10499"/>
                  <a:pt x="10342" y="10431"/>
                  <a:pt x="10689" y="10148"/>
                </a:cubicBezTo>
                <a:cubicBezTo>
                  <a:pt x="11138" y="9780"/>
                  <a:pt x="11386" y="9296"/>
                  <a:pt x="11386" y="8784"/>
                </a:cubicBezTo>
                <a:cubicBezTo>
                  <a:pt x="11386" y="8342"/>
                  <a:pt x="11262" y="7947"/>
                  <a:pt x="11049" y="7660"/>
                </a:cubicBezTo>
                <a:lnTo>
                  <a:pt x="11238" y="7660"/>
                </a:lnTo>
                <a:lnTo>
                  <a:pt x="12276" y="6873"/>
                </a:lnTo>
                <a:lnTo>
                  <a:pt x="9463" y="6873"/>
                </a:lnTo>
                <a:cubicBezTo>
                  <a:pt x="8334" y="6873"/>
                  <a:pt x="7345" y="7760"/>
                  <a:pt x="7345" y="8769"/>
                </a:cubicBezTo>
                <a:cubicBezTo>
                  <a:pt x="7345" y="9812"/>
                  <a:pt x="8109" y="10605"/>
                  <a:pt x="9136" y="10648"/>
                </a:cubicBezTo>
                <a:cubicBezTo>
                  <a:pt x="9121" y="10722"/>
                  <a:pt x="9113" y="10795"/>
                  <a:pt x="9113" y="10867"/>
                </a:cubicBezTo>
                <a:cubicBezTo>
                  <a:pt x="9113" y="11018"/>
                  <a:pt x="9147" y="11162"/>
                  <a:pt x="9216" y="11300"/>
                </a:cubicBezTo>
                <a:cubicBezTo>
                  <a:pt x="7942" y="11309"/>
                  <a:pt x="6869" y="12161"/>
                  <a:pt x="6869" y="13167"/>
                </a:cubicBezTo>
                <a:cubicBezTo>
                  <a:pt x="6869" y="14071"/>
                  <a:pt x="7902" y="14727"/>
                  <a:pt x="9325" y="14727"/>
                </a:cubicBezTo>
                <a:cubicBezTo>
                  <a:pt x="10861" y="14727"/>
                  <a:pt x="11690" y="13766"/>
                  <a:pt x="11690" y="12860"/>
                </a:cubicBezTo>
                <a:cubicBezTo>
                  <a:pt x="11690" y="12108"/>
                  <a:pt x="11459" y="11656"/>
                  <a:pt x="10838" y="11196"/>
                </a:cubicBezTo>
              </a:path>
            </a:pathLst>
          </a:custGeom>
          <a:solidFill>
            <a:schemeClr val="bg1">
              <a:lumMod val="5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Lato" charset="0"/>
              <a:ea typeface="Lato" charset="0"/>
              <a:cs typeface="Lato" charset="0"/>
            </a:endParaRPr>
          </a:p>
        </p:txBody>
      </p:sp>
      <p:sp>
        <p:nvSpPr>
          <p:cNvPr id="26" name="TextBox 31"/>
          <p:cNvSpPr txBox="1"/>
          <p:nvPr/>
        </p:nvSpPr>
        <p:spPr>
          <a:xfrm>
            <a:off x="2520275" y="5323703"/>
            <a:ext cx="706925" cy="221407"/>
          </a:xfrm>
          <a:prstGeom prst="rect">
            <a:avLst/>
          </a:prstGeom>
          <a:noFill/>
        </p:spPr>
        <p:txBody>
          <a:bodyPr wrap="none" lIns="0" tIns="0" rIns="0" bIns="0" rtlCol="0">
            <a:spAutoFit/>
          </a:bodyPr>
          <a:lstStyle/>
          <a:p>
            <a:pPr>
              <a:lnSpc>
                <a:spcPts val="2017"/>
              </a:lnSpc>
            </a:pPr>
            <a:r>
              <a:rPr lang="en-US" sz="1000" b="1" dirty="0">
                <a:solidFill>
                  <a:schemeClr val="bg1">
                    <a:lumMod val="50000"/>
                  </a:schemeClr>
                </a:solidFill>
                <a:latin typeface="Lato" charset="0"/>
                <a:ea typeface="Lato" charset="0"/>
                <a:cs typeface="Lato" charset="0"/>
              </a:rPr>
              <a:t>@username</a:t>
            </a:r>
          </a:p>
        </p:txBody>
      </p:sp>
      <p:sp>
        <p:nvSpPr>
          <p:cNvPr id="27" name="TextBox 32"/>
          <p:cNvSpPr txBox="1"/>
          <p:nvPr/>
        </p:nvSpPr>
        <p:spPr>
          <a:xfrm>
            <a:off x="2520275" y="4419808"/>
            <a:ext cx="1114088" cy="221407"/>
          </a:xfrm>
          <a:prstGeom prst="rect">
            <a:avLst/>
          </a:prstGeom>
          <a:noFill/>
        </p:spPr>
        <p:txBody>
          <a:bodyPr wrap="none" lIns="0" tIns="0" rIns="0" bIns="0" rtlCol="0">
            <a:spAutoFit/>
          </a:bodyPr>
          <a:lstStyle/>
          <a:p>
            <a:pPr>
              <a:lnSpc>
                <a:spcPts val="2017"/>
              </a:lnSpc>
            </a:pPr>
            <a:r>
              <a:rPr lang="en-US" sz="1000" b="1" dirty="0">
                <a:solidFill>
                  <a:schemeClr val="bg1">
                    <a:lumMod val="50000"/>
                  </a:schemeClr>
                </a:solidFill>
                <a:latin typeface="Lato" charset="0"/>
                <a:ea typeface="Lato" charset="0"/>
                <a:cs typeface="Lato" charset="0"/>
              </a:rPr>
              <a:t>info@domain.com</a:t>
            </a:r>
          </a:p>
        </p:txBody>
      </p:sp>
      <p:sp>
        <p:nvSpPr>
          <p:cNvPr id="28" name="TextBox 33"/>
          <p:cNvSpPr txBox="1"/>
          <p:nvPr/>
        </p:nvSpPr>
        <p:spPr>
          <a:xfrm>
            <a:off x="2520275" y="5789172"/>
            <a:ext cx="706925" cy="221407"/>
          </a:xfrm>
          <a:prstGeom prst="rect">
            <a:avLst/>
          </a:prstGeom>
          <a:noFill/>
        </p:spPr>
        <p:txBody>
          <a:bodyPr wrap="none" lIns="0" tIns="0" rIns="0" bIns="0" rtlCol="0">
            <a:spAutoFit/>
          </a:bodyPr>
          <a:lstStyle/>
          <a:p>
            <a:pPr>
              <a:lnSpc>
                <a:spcPts val="2017"/>
              </a:lnSpc>
            </a:pPr>
            <a:r>
              <a:rPr lang="en-US" sz="1000" b="1" dirty="0">
                <a:solidFill>
                  <a:schemeClr val="bg1">
                    <a:lumMod val="50000"/>
                  </a:schemeClr>
                </a:solidFill>
                <a:latin typeface="Lato" charset="0"/>
                <a:ea typeface="Lato" charset="0"/>
                <a:cs typeface="Lato" charset="0"/>
              </a:rPr>
              <a:t>@username</a:t>
            </a:r>
          </a:p>
        </p:txBody>
      </p:sp>
      <p:sp>
        <p:nvSpPr>
          <p:cNvPr id="29" name="TextBox 34"/>
          <p:cNvSpPr txBox="1"/>
          <p:nvPr/>
        </p:nvSpPr>
        <p:spPr>
          <a:xfrm>
            <a:off x="2520275" y="4840452"/>
            <a:ext cx="706925" cy="221407"/>
          </a:xfrm>
          <a:prstGeom prst="rect">
            <a:avLst/>
          </a:prstGeom>
          <a:noFill/>
        </p:spPr>
        <p:txBody>
          <a:bodyPr wrap="none" lIns="0" tIns="0" rIns="0" bIns="0" rtlCol="0">
            <a:spAutoFit/>
          </a:bodyPr>
          <a:lstStyle/>
          <a:p>
            <a:pPr>
              <a:lnSpc>
                <a:spcPts val="2017"/>
              </a:lnSpc>
            </a:pPr>
            <a:r>
              <a:rPr lang="en-US" sz="1000" b="1" dirty="0">
                <a:solidFill>
                  <a:schemeClr val="bg1">
                    <a:lumMod val="50000"/>
                  </a:schemeClr>
                </a:solidFill>
                <a:latin typeface="Lato" charset="0"/>
                <a:ea typeface="Lato" charset="0"/>
                <a:cs typeface="Lato" charset="0"/>
              </a:rPr>
              <a:t>@username</a:t>
            </a:r>
          </a:p>
        </p:txBody>
      </p:sp>
      <p:sp>
        <p:nvSpPr>
          <p:cNvPr id="30" name="Shape 2935"/>
          <p:cNvSpPr/>
          <p:nvPr/>
        </p:nvSpPr>
        <p:spPr>
          <a:xfrm>
            <a:off x="3492667" y="2180846"/>
            <a:ext cx="658881" cy="658978"/>
          </a:xfrm>
          <a:custGeom>
            <a:avLst/>
            <a:gdLst/>
            <a:ahLst/>
            <a:cxnLst>
              <a:cxn ang="0">
                <a:pos x="wd2" y="hd2"/>
              </a:cxn>
              <a:cxn ang="5400000">
                <a:pos x="wd2" y="hd2"/>
              </a:cxn>
              <a:cxn ang="10800000">
                <a:pos x="wd2" y="hd2"/>
              </a:cxn>
              <a:cxn ang="16200000">
                <a:pos x="wd2" y="hd2"/>
              </a:cxn>
            </a:cxnLst>
            <a:rect l="0" t="0" r="r" b="b"/>
            <a:pathLst>
              <a:path w="21531" h="21600" extrusionOk="0">
                <a:moveTo>
                  <a:pt x="6365" y="15409"/>
                </a:moveTo>
                <a:cubicBezTo>
                  <a:pt x="5782" y="14888"/>
                  <a:pt x="4858" y="14006"/>
                  <a:pt x="3935" y="12895"/>
                </a:cubicBezTo>
                <a:cubicBezTo>
                  <a:pt x="2587" y="11273"/>
                  <a:pt x="979" y="8835"/>
                  <a:pt x="979" y="6430"/>
                </a:cubicBezTo>
                <a:cubicBezTo>
                  <a:pt x="979" y="3427"/>
                  <a:pt x="3396" y="982"/>
                  <a:pt x="6366" y="982"/>
                </a:cubicBezTo>
                <a:cubicBezTo>
                  <a:pt x="9336" y="982"/>
                  <a:pt x="11752" y="3427"/>
                  <a:pt x="11752" y="6430"/>
                </a:cubicBezTo>
                <a:cubicBezTo>
                  <a:pt x="11752" y="10208"/>
                  <a:pt x="7888" y="14044"/>
                  <a:pt x="6365" y="15409"/>
                </a:cubicBezTo>
                <a:moveTo>
                  <a:pt x="6366" y="0"/>
                </a:moveTo>
                <a:cubicBezTo>
                  <a:pt x="2850" y="0"/>
                  <a:pt x="0" y="2879"/>
                  <a:pt x="0" y="6430"/>
                </a:cubicBezTo>
                <a:cubicBezTo>
                  <a:pt x="0" y="11655"/>
                  <a:pt x="6366" y="16701"/>
                  <a:pt x="6366" y="16701"/>
                </a:cubicBezTo>
                <a:cubicBezTo>
                  <a:pt x="6366" y="16701"/>
                  <a:pt x="12732" y="11655"/>
                  <a:pt x="12732" y="6430"/>
                </a:cubicBezTo>
                <a:cubicBezTo>
                  <a:pt x="12732" y="2879"/>
                  <a:pt x="9882" y="0"/>
                  <a:pt x="6366" y="0"/>
                </a:cubicBezTo>
                <a:moveTo>
                  <a:pt x="17357" y="19604"/>
                </a:moveTo>
                <a:cubicBezTo>
                  <a:pt x="17127" y="19764"/>
                  <a:pt x="16856" y="19909"/>
                  <a:pt x="16554" y="20033"/>
                </a:cubicBezTo>
                <a:cubicBezTo>
                  <a:pt x="16304" y="20137"/>
                  <a:pt x="16185" y="20424"/>
                  <a:pt x="16288" y="20675"/>
                </a:cubicBezTo>
                <a:cubicBezTo>
                  <a:pt x="16365" y="20865"/>
                  <a:pt x="16548" y="20979"/>
                  <a:pt x="16740" y="20979"/>
                </a:cubicBezTo>
                <a:cubicBezTo>
                  <a:pt x="16802" y="20979"/>
                  <a:pt x="16866" y="20967"/>
                  <a:pt x="16926" y="20942"/>
                </a:cubicBezTo>
                <a:cubicBezTo>
                  <a:pt x="17294" y="20790"/>
                  <a:pt x="17627" y="20611"/>
                  <a:pt x="17915" y="20411"/>
                </a:cubicBezTo>
                <a:cubicBezTo>
                  <a:pt x="18138" y="20256"/>
                  <a:pt x="18193" y="19950"/>
                  <a:pt x="18039" y="19727"/>
                </a:cubicBezTo>
                <a:cubicBezTo>
                  <a:pt x="17885" y="19505"/>
                  <a:pt x="17579" y="19449"/>
                  <a:pt x="17357" y="19604"/>
                </a:cubicBezTo>
                <a:moveTo>
                  <a:pt x="16249" y="13042"/>
                </a:moveTo>
                <a:cubicBezTo>
                  <a:pt x="16109" y="12790"/>
                  <a:pt x="16024" y="12529"/>
                  <a:pt x="15995" y="12265"/>
                </a:cubicBezTo>
                <a:cubicBezTo>
                  <a:pt x="15966" y="11995"/>
                  <a:pt x="15731" y="11801"/>
                  <a:pt x="15456" y="11829"/>
                </a:cubicBezTo>
                <a:cubicBezTo>
                  <a:pt x="15187" y="11859"/>
                  <a:pt x="14992" y="12100"/>
                  <a:pt x="15022" y="12370"/>
                </a:cubicBezTo>
                <a:cubicBezTo>
                  <a:pt x="15064" y="12767"/>
                  <a:pt x="15190" y="13154"/>
                  <a:pt x="15395" y="13522"/>
                </a:cubicBezTo>
                <a:cubicBezTo>
                  <a:pt x="15484" y="13682"/>
                  <a:pt x="15651" y="13773"/>
                  <a:pt x="15822" y="13773"/>
                </a:cubicBezTo>
                <a:cubicBezTo>
                  <a:pt x="15904" y="13773"/>
                  <a:pt x="15985" y="13753"/>
                  <a:pt x="16061" y="13710"/>
                </a:cubicBezTo>
                <a:cubicBezTo>
                  <a:pt x="16297" y="13578"/>
                  <a:pt x="16382" y="13279"/>
                  <a:pt x="16249" y="13042"/>
                </a:cubicBezTo>
                <a:moveTo>
                  <a:pt x="18249" y="15254"/>
                </a:moveTo>
                <a:cubicBezTo>
                  <a:pt x="18041" y="14981"/>
                  <a:pt x="17803" y="14708"/>
                  <a:pt x="17538" y="14439"/>
                </a:cubicBezTo>
                <a:cubicBezTo>
                  <a:pt x="17349" y="14246"/>
                  <a:pt x="17039" y="14244"/>
                  <a:pt x="16845" y="14434"/>
                </a:cubicBezTo>
                <a:cubicBezTo>
                  <a:pt x="16653" y="14624"/>
                  <a:pt x="16651" y="14935"/>
                  <a:pt x="16841" y="15129"/>
                </a:cubicBezTo>
                <a:cubicBezTo>
                  <a:pt x="17076" y="15368"/>
                  <a:pt x="17288" y="15612"/>
                  <a:pt x="17471" y="15851"/>
                </a:cubicBezTo>
                <a:cubicBezTo>
                  <a:pt x="17568" y="15977"/>
                  <a:pt x="17713" y="16043"/>
                  <a:pt x="17860" y="16043"/>
                </a:cubicBezTo>
                <a:cubicBezTo>
                  <a:pt x="17964" y="16043"/>
                  <a:pt x="18068" y="16011"/>
                  <a:pt x="18157" y="15942"/>
                </a:cubicBezTo>
                <a:cubicBezTo>
                  <a:pt x="18373" y="15777"/>
                  <a:pt x="18413" y="15469"/>
                  <a:pt x="18249" y="15254"/>
                </a:cubicBezTo>
                <a:moveTo>
                  <a:pt x="21476" y="5928"/>
                </a:moveTo>
                <a:cubicBezTo>
                  <a:pt x="21352" y="5687"/>
                  <a:pt x="21057" y="5592"/>
                  <a:pt x="20817" y="5717"/>
                </a:cubicBezTo>
                <a:cubicBezTo>
                  <a:pt x="20817" y="5717"/>
                  <a:pt x="20650" y="5803"/>
                  <a:pt x="20371" y="5962"/>
                </a:cubicBezTo>
                <a:cubicBezTo>
                  <a:pt x="20136" y="6096"/>
                  <a:pt x="20054" y="6396"/>
                  <a:pt x="20188" y="6632"/>
                </a:cubicBezTo>
                <a:cubicBezTo>
                  <a:pt x="20278" y="6791"/>
                  <a:pt x="20444" y="6880"/>
                  <a:pt x="20614" y="6880"/>
                </a:cubicBezTo>
                <a:cubicBezTo>
                  <a:pt x="20697" y="6880"/>
                  <a:pt x="20780" y="6859"/>
                  <a:pt x="20856" y="6815"/>
                </a:cubicBezTo>
                <a:cubicBezTo>
                  <a:pt x="21108" y="6672"/>
                  <a:pt x="21261" y="6592"/>
                  <a:pt x="21265" y="6590"/>
                </a:cubicBezTo>
                <a:cubicBezTo>
                  <a:pt x="21506" y="6466"/>
                  <a:pt x="21600" y="6170"/>
                  <a:pt x="21476" y="5928"/>
                </a:cubicBezTo>
                <a:moveTo>
                  <a:pt x="18659" y="16886"/>
                </a:moveTo>
                <a:cubicBezTo>
                  <a:pt x="18395" y="16941"/>
                  <a:pt x="18225" y="17201"/>
                  <a:pt x="18280" y="17467"/>
                </a:cubicBezTo>
                <a:cubicBezTo>
                  <a:pt x="18312" y="17625"/>
                  <a:pt x="18330" y="17781"/>
                  <a:pt x="18330" y="17929"/>
                </a:cubicBezTo>
                <a:cubicBezTo>
                  <a:pt x="18330" y="18050"/>
                  <a:pt x="18318" y="18171"/>
                  <a:pt x="18296" y="18287"/>
                </a:cubicBezTo>
                <a:cubicBezTo>
                  <a:pt x="18244" y="18554"/>
                  <a:pt x="18418" y="18811"/>
                  <a:pt x="18683" y="18862"/>
                </a:cubicBezTo>
                <a:cubicBezTo>
                  <a:pt x="18715" y="18869"/>
                  <a:pt x="18746" y="18871"/>
                  <a:pt x="18777" y="18871"/>
                </a:cubicBezTo>
                <a:cubicBezTo>
                  <a:pt x="19007" y="18871"/>
                  <a:pt x="19212" y="18708"/>
                  <a:pt x="19257" y="18473"/>
                </a:cubicBezTo>
                <a:cubicBezTo>
                  <a:pt x="19292" y="18296"/>
                  <a:pt x="19309" y="18114"/>
                  <a:pt x="19309" y="17929"/>
                </a:cubicBezTo>
                <a:cubicBezTo>
                  <a:pt x="19309" y="17715"/>
                  <a:pt x="19285" y="17492"/>
                  <a:pt x="19239" y="17267"/>
                </a:cubicBezTo>
                <a:cubicBezTo>
                  <a:pt x="19183" y="17001"/>
                  <a:pt x="18923" y="16832"/>
                  <a:pt x="18659" y="16886"/>
                </a:cubicBezTo>
                <a:moveTo>
                  <a:pt x="18590" y="7106"/>
                </a:moveTo>
                <a:cubicBezTo>
                  <a:pt x="18317" y="7303"/>
                  <a:pt x="18035" y="7518"/>
                  <a:pt x="17756" y="7745"/>
                </a:cubicBezTo>
                <a:cubicBezTo>
                  <a:pt x="17546" y="7917"/>
                  <a:pt x="17515" y="8226"/>
                  <a:pt x="17686" y="8436"/>
                </a:cubicBezTo>
                <a:cubicBezTo>
                  <a:pt x="17783" y="8556"/>
                  <a:pt x="17924" y="8617"/>
                  <a:pt x="18066" y="8617"/>
                </a:cubicBezTo>
                <a:cubicBezTo>
                  <a:pt x="18174" y="8617"/>
                  <a:pt x="18284" y="8581"/>
                  <a:pt x="18374" y="8507"/>
                </a:cubicBezTo>
                <a:cubicBezTo>
                  <a:pt x="18637" y="8292"/>
                  <a:pt x="18903" y="8090"/>
                  <a:pt x="19161" y="7905"/>
                </a:cubicBezTo>
                <a:cubicBezTo>
                  <a:pt x="19380" y="7747"/>
                  <a:pt x="19431" y="7440"/>
                  <a:pt x="19273" y="7220"/>
                </a:cubicBezTo>
                <a:cubicBezTo>
                  <a:pt x="19116" y="6999"/>
                  <a:pt x="18810" y="6949"/>
                  <a:pt x="18590" y="7106"/>
                </a:cubicBezTo>
                <a:moveTo>
                  <a:pt x="14704" y="20512"/>
                </a:moveTo>
                <a:cubicBezTo>
                  <a:pt x="14393" y="20556"/>
                  <a:pt x="14065" y="20590"/>
                  <a:pt x="13729" y="20611"/>
                </a:cubicBezTo>
                <a:cubicBezTo>
                  <a:pt x="13459" y="20629"/>
                  <a:pt x="13254" y="20863"/>
                  <a:pt x="13272" y="21134"/>
                </a:cubicBezTo>
                <a:cubicBezTo>
                  <a:pt x="13289" y="21394"/>
                  <a:pt x="13504" y="21593"/>
                  <a:pt x="13760" y="21593"/>
                </a:cubicBezTo>
                <a:cubicBezTo>
                  <a:pt x="13771" y="21593"/>
                  <a:pt x="13781" y="21592"/>
                  <a:pt x="13792" y="21592"/>
                </a:cubicBezTo>
                <a:cubicBezTo>
                  <a:pt x="14152" y="21568"/>
                  <a:pt x="14506" y="21533"/>
                  <a:pt x="14842" y="21485"/>
                </a:cubicBezTo>
                <a:cubicBezTo>
                  <a:pt x="15110" y="21447"/>
                  <a:pt x="15296" y="21198"/>
                  <a:pt x="15258" y="20929"/>
                </a:cubicBezTo>
                <a:cubicBezTo>
                  <a:pt x="15220" y="20661"/>
                  <a:pt x="14973" y="20472"/>
                  <a:pt x="14704" y="20512"/>
                </a:cubicBezTo>
                <a:moveTo>
                  <a:pt x="8893" y="20109"/>
                </a:moveTo>
                <a:cubicBezTo>
                  <a:pt x="8582" y="19997"/>
                  <a:pt x="8299" y="19866"/>
                  <a:pt x="8052" y="19721"/>
                </a:cubicBezTo>
                <a:cubicBezTo>
                  <a:pt x="7818" y="19582"/>
                  <a:pt x="7519" y="19663"/>
                  <a:pt x="7382" y="19896"/>
                </a:cubicBezTo>
                <a:cubicBezTo>
                  <a:pt x="7244" y="20130"/>
                  <a:pt x="7323" y="20432"/>
                  <a:pt x="7556" y="20568"/>
                </a:cubicBezTo>
                <a:cubicBezTo>
                  <a:pt x="7856" y="20744"/>
                  <a:pt x="8194" y="20901"/>
                  <a:pt x="8562" y="21034"/>
                </a:cubicBezTo>
                <a:cubicBezTo>
                  <a:pt x="8617" y="21053"/>
                  <a:pt x="8672" y="21062"/>
                  <a:pt x="8728" y="21062"/>
                </a:cubicBezTo>
                <a:cubicBezTo>
                  <a:pt x="8928" y="21062"/>
                  <a:pt x="9117" y="20938"/>
                  <a:pt x="9189" y="20737"/>
                </a:cubicBezTo>
                <a:cubicBezTo>
                  <a:pt x="9280" y="20482"/>
                  <a:pt x="9148" y="20200"/>
                  <a:pt x="8893" y="20109"/>
                </a:cubicBezTo>
                <a:moveTo>
                  <a:pt x="11751" y="20618"/>
                </a:moveTo>
                <a:cubicBezTo>
                  <a:pt x="11412" y="20600"/>
                  <a:pt x="11082" y="20572"/>
                  <a:pt x="10771" y="20533"/>
                </a:cubicBezTo>
                <a:cubicBezTo>
                  <a:pt x="10502" y="20493"/>
                  <a:pt x="10258" y="20690"/>
                  <a:pt x="10225" y="20959"/>
                </a:cubicBezTo>
                <a:cubicBezTo>
                  <a:pt x="10191" y="21229"/>
                  <a:pt x="10382" y="21474"/>
                  <a:pt x="10650" y="21507"/>
                </a:cubicBezTo>
                <a:cubicBezTo>
                  <a:pt x="10984" y="21549"/>
                  <a:pt x="11337" y="21580"/>
                  <a:pt x="11699" y="21600"/>
                </a:cubicBezTo>
                <a:cubicBezTo>
                  <a:pt x="11708" y="21600"/>
                  <a:pt x="11716" y="21600"/>
                  <a:pt x="11725" y="21600"/>
                </a:cubicBezTo>
                <a:cubicBezTo>
                  <a:pt x="11984" y="21600"/>
                  <a:pt x="12200" y="21397"/>
                  <a:pt x="12214" y="21135"/>
                </a:cubicBezTo>
                <a:cubicBezTo>
                  <a:pt x="12228" y="20863"/>
                  <a:pt x="12021" y="20632"/>
                  <a:pt x="11751" y="20618"/>
                </a:cubicBezTo>
                <a:moveTo>
                  <a:pt x="6840" y="18180"/>
                </a:moveTo>
                <a:cubicBezTo>
                  <a:pt x="6836" y="17912"/>
                  <a:pt x="6619" y="17696"/>
                  <a:pt x="6351" y="17696"/>
                </a:cubicBezTo>
                <a:cubicBezTo>
                  <a:pt x="6080" y="17696"/>
                  <a:pt x="5861" y="17916"/>
                  <a:pt x="5861" y="18188"/>
                </a:cubicBezTo>
                <a:cubicBezTo>
                  <a:pt x="5861" y="18234"/>
                  <a:pt x="5867" y="18484"/>
                  <a:pt x="5997" y="18834"/>
                </a:cubicBezTo>
                <a:cubicBezTo>
                  <a:pt x="6070" y="19033"/>
                  <a:pt x="6257" y="19155"/>
                  <a:pt x="6456" y="19155"/>
                </a:cubicBezTo>
                <a:cubicBezTo>
                  <a:pt x="6512" y="19155"/>
                  <a:pt x="6570" y="19145"/>
                  <a:pt x="6626" y="19124"/>
                </a:cubicBezTo>
                <a:cubicBezTo>
                  <a:pt x="6880" y="19030"/>
                  <a:pt x="7009" y="18748"/>
                  <a:pt x="6915" y="18493"/>
                </a:cubicBezTo>
                <a:cubicBezTo>
                  <a:pt x="6849" y="18314"/>
                  <a:pt x="6841" y="18191"/>
                  <a:pt x="6840" y="18180"/>
                </a:cubicBezTo>
                <a:moveTo>
                  <a:pt x="15760" y="10798"/>
                </a:moveTo>
                <a:cubicBezTo>
                  <a:pt x="15838" y="10844"/>
                  <a:pt x="15924" y="10866"/>
                  <a:pt x="16008" y="10866"/>
                </a:cubicBezTo>
                <a:cubicBezTo>
                  <a:pt x="16176" y="10866"/>
                  <a:pt x="16339" y="10780"/>
                  <a:pt x="16431" y="10625"/>
                </a:cubicBezTo>
                <a:cubicBezTo>
                  <a:pt x="16577" y="10376"/>
                  <a:pt x="16761" y="10120"/>
                  <a:pt x="16977" y="9861"/>
                </a:cubicBezTo>
                <a:cubicBezTo>
                  <a:pt x="17151" y="9653"/>
                  <a:pt x="17124" y="9343"/>
                  <a:pt x="16917" y="9169"/>
                </a:cubicBezTo>
                <a:cubicBezTo>
                  <a:pt x="16709" y="8994"/>
                  <a:pt x="16400" y="9022"/>
                  <a:pt x="16227" y="9230"/>
                </a:cubicBezTo>
                <a:cubicBezTo>
                  <a:pt x="15976" y="9529"/>
                  <a:pt x="15761" y="9832"/>
                  <a:pt x="15587" y="10125"/>
                </a:cubicBezTo>
                <a:cubicBezTo>
                  <a:pt x="15450" y="10359"/>
                  <a:pt x="15527" y="10659"/>
                  <a:pt x="15760" y="10798"/>
                </a:cubicBezTo>
                <a:moveTo>
                  <a:pt x="6366" y="8841"/>
                </a:moveTo>
                <a:cubicBezTo>
                  <a:pt x="5014" y="8841"/>
                  <a:pt x="3917" y="7741"/>
                  <a:pt x="3917" y="6384"/>
                </a:cubicBezTo>
                <a:cubicBezTo>
                  <a:pt x="3917" y="5027"/>
                  <a:pt x="5014" y="3927"/>
                  <a:pt x="6366" y="3927"/>
                </a:cubicBezTo>
                <a:cubicBezTo>
                  <a:pt x="7719" y="3927"/>
                  <a:pt x="8814" y="5027"/>
                  <a:pt x="8814" y="6384"/>
                </a:cubicBezTo>
                <a:cubicBezTo>
                  <a:pt x="8814" y="7741"/>
                  <a:pt x="7719" y="8841"/>
                  <a:pt x="6366" y="8841"/>
                </a:cubicBezTo>
                <a:moveTo>
                  <a:pt x="6366" y="2955"/>
                </a:moveTo>
                <a:cubicBezTo>
                  <a:pt x="4473" y="2955"/>
                  <a:pt x="2938" y="4494"/>
                  <a:pt x="2938" y="6392"/>
                </a:cubicBezTo>
                <a:cubicBezTo>
                  <a:pt x="2938" y="8291"/>
                  <a:pt x="4473" y="9831"/>
                  <a:pt x="6366" y="9831"/>
                </a:cubicBezTo>
                <a:cubicBezTo>
                  <a:pt x="8259" y="9831"/>
                  <a:pt x="9794" y="8291"/>
                  <a:pt x="9794" y="6392"/>
                </a:cubicBezTo>
                <a:cubicBezTo>
                  <a:pt x="9794" y="4494"/>
                  <a:pt x="8259" y="2955"/>
                  <a:pt x="6366" y="2955"/>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31" name="Rectangle 40"/>
          <p:cNvSpPr/>
          <p:nvPr/>
        </p:nvSpPr>
        <p:spPr>
          <a:xfrm>
            <a:off x="981578" y="1743427"/>
            <a:ext cx="85217" cy="15834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Tree>
    <p:extLst>
      <p:ext uri="{BB962C8B-B14F-4D97-AF65-F5344CB8AC3E}">
        <p14:creationId xmlns:p14="http://schemas.microsoft.com/office/powerpoint/2010/main" val="32263782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250" fill="hold"/>
                                        <p:tgtEl>
                                          <p:spTgt spid="32"/>
                                        </p:tgtEl>
                                        <p:attrNameLst>
                                          <p:attrName>ppt_x</p:attrName>
                                        </p:attrNameLst>
                                      </p:cBhvr>
                                      <p:tavLst>
                                        <p:tav tm="0">
                                          <p:val>
                                            <p:strVal val="#ppt_x"/>
                                          </p:val>
                                        </p:tav>
                                        <p:tav tm="100000">
                                          <p:val>
                                            <p:strVal val="#ppt_x"/>
                                          </p:val>
                                        </p:tav>
                                      </p:tavLst>
                                    </p:anim>
                                    <p:anim calcmode="lin" valueType="num">
                                      <p:cBhvr additive="base">
                                        <p:cTn id="13" dur="250" fill="hold"/>
                                        <p:tgtEl>
                                          <p:spTgt spid="32"/>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250" fill="hold"/>
                                        <p:tgtEl>
                                          <p:spTgt spid="16"/>
                                        </p:tgtEl>
                                        <p:attrNameLst>
                                          <p:attrName>ppt_x</p:attrName>
                                        </p:attrNameLst>
                                      </p:cBhvr>
                                      <p:tavLst>
                                        <p:tav tm="0">
                                          <p:val>
                                            <p:strVal val="#ppt_x"/>
                                          </p:val>
                                        </p:tav>
                                        <p:tav tm="100000">
                                          <p:val>
                                            <p:strVal val="#ppt_x"/>
                                          </p:val>
                                        </p:tav>
                                      </p:tavLst>
                                    </p:anim>
                                    <p:anim calcmode="lin" valueType="num">
                                      <p:cBhvr additive="base">
                                        <p:cTn id="18" dur="250" fill="hold"/>
                                        <p:tgtEl>
                                          <p:spTgt spid="16"/>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250" fill="hold"/>
                                        <p:tgtEl>
                                          <p:spTgt spid="17"/>
                                        </p:tgtEl>
                                        <p:attrNameLst>
                                          <p:attrName>ppt_x</p:attrName>
                                        </p:attrNameLst>
                                      </p:cBhvr>
                                      <p:tavLst>
                                        <p:tav tm="0">
                                          <p:val>
                                            <p:strVal val="#ppt_x"/>
                                          </p:val>
                                        </p:tav>
                                        <p:tav tm="100000">
                                          <p:val>
                                            <p:strVal val="#ppt_x"/>
                                          </p:val>
                                        </p:tav>
                                      </p:tavLst>
                                    </p:anim>
                                    <p:anim calcmode="lin" valueType="num">
                                      <p:cBhvr additive="base">
                                        <p:cTn id="23" dur="250" fill="hold"/>
                                        <p:tgtEl>
                                          <p:spTgt spid="17"/>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250" fill="hold"/>
                                        <p:tgtEl>
                                          <p:spTgt spid="18"/>
                                        </p:tgtEl>
                                        <p:attrNameLst>
                                          <p:attrName>ppt_x</p:attrName>
                                        </p:attrNameLst>
                                      </p:cBhvr>
                                      <p:tavLst>
                                        <p:tav tm="0">
                                          <p:val>
                                            <p:strVal val="#ppt_x"/>
                                          </p:val>
                                        </p:tav>
                                        <p:tav tm="100000">
                                          <p:val>
                                            <p:strVal val="#ppt_x"/>
                                          </p:val>
                                        </p:tav>
                                      </p:tavLst>
                                    </p:anim>
                                    <p:anim calcmode="lin" valueType="num">
                                      <p:cBhvr additive="base">
                                        <p:cTn id="28" dur="25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250" fill="hold"/>
                                        <p:tgtEl>
                                          <p:spTgt spid="19"/>
                                        </p:tgtEl>
                                        <p:attrNameLst>
                                          <p:attrName>ppt_x</p:attrName>
                                        </p:attrNameLst>
                                      </p:cBhvr>
                                      <p:tavLst>
                                        <p:tav tm="0">
                                          <p:val>
                                            <p:strVal val="#ppt_x"/>
                                          </p:val>
                                        </p:tav>
                                        <p:tav tm="100000">
                                          <p:val>
                                            <p:strVal val="#ppt_x"/>
                                          </p:val>
                                        </p:tav>
                                      </p:tavLst>
                                    </p:anim>
                                    <p:anim calcmode="lin" valueType="num">
                                      <p:cBhvr additive="base">
                                        <p:cTn id="33" dur="250" fill="hold"/>
                                        <p:tgtEl>
                                          <p:spTgt spid="19"/>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250" fill="hold"/>
                                        <p:tgtEl>
                                          <p:spTgt spid="20"/>
                                        </p:tgtEl>
                                        <p:attrNameLst>
                                          <p:attrName>ppt_x</p:attrName>
                                        </p:attrNameLst>
                                      </p:cBhvr>
                                      <p:tavLst>
                                        <p:tav tm="0">
                                          <p:val>
                                            <p:strVal val="#ppt_x"/>
                                          </p:val>
                                        </p:tav>
                                        <p:tav tm="100000">
                                          <p:val>
                                            <p:strVal val="#ppt_x"/>
                                          </p:val>
                                        </p:tav>
                                      </p:tavLst>
                                    </p:anim>
                                    <p:anim calcmode="lin" valueType="num">
                                      <p:cBhvr additive="base">
                                        <p:cTn id="38" dur="250" fill="hold"/>
                                        <p:tgtEl>
                                          <p:spTgt spid="20"/>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250" fill="hold"/>
                                        <p:tgtEl>
                                          <p:spTgt spid="21"/>
                                        </p:tgtEl>
                                        <p:attrNameLst>
                                          <p:attrName>ppt_x</p:attrName>
                                        </p:attrNameLst>
                                      </p:cBhvr>
                                      <p:tavLst>
                                        <p:tav tm="0">
                                          <p:val>
                                            <p:strVal val="#ppt_x"/>
                                          </p:val>
                                        </p:tav>
                                        <p:tav tm="100000">
                                          <p:val>
                                            <p:strVal val="#ppt_x"/>
                                          </p:val>
                                        </p:tav>
                                      </p:tavLst>
                                    </p:anim>
                                    <p:anim calcmode="lin" valueType="num">
                                      <p:cBhvr additive="base">
                                        <p:cTn id="43" dur="250" fill="hold"/>
                                        <p:tgtEl>
                                          <p:spTgt spid="21"/>
                                        </p:tgtEl>
                                        <p:attrNameLst>
                                          <p:attrName>ppt_y</p:attrName>
                                        </p:attrNameLst>
                                      </p:cBhvr>
                                      <p:tavLst>
                                        <p:tav tm="0">
                                          <p:val>
                                            <p:strVal val="1+#ppt_h/2"/>
                                          </p:val>
                                        </p:tav>
                                        <p:tav tm="100000">
                                          <p:val>
                                            <p:strVal val="#ppt_y"/>
                                          </p:val>
                                        </p:tav>
                                      </p:tavLst>
                                    </p:anim>
                                  </p:childTnLst>
                                </p:cTn>
                              </p:par>
                            </p:childTnLst>
                          </p:cTn>
                        </p:par>
                        <p:par>
                          <p:cTn id="44" fill="hold">
                            <p:stCondLst>
                              <p:cond delay="2250"/>
                            </p:stCondLst>
                            <p:childTnLst>
                              <p:par>
                                <p:cTn id="45" presetID="2" presetClass="entr" presetSubtype="4"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250" fill="hold"/>
                                        <p:tgtEl>
                                          <p:spTgt spid="22"/>
                                        </p:tgtEl>
                                        <p:attrNameLst>
                                          <p:attrName>ppt_x</p:attrName>
                                        </p:attrNameLst>
                                      </p:cBhvr>
                                      <p:tavLst>
                                        <p:tav tm="0">
                                          <p:val>
                                            <p:strVal val="#ppt_x"/>
                                          </p:val>
                                        </p:tav>
                                        <p:tav tm="100000">
                                          <p:val>
                                            <p:strVal val="#ppt_x"/>
                                          </p:val>
                                        </p:tav>
                                      </p:tavLst>
                                    </p:anim>
                                    <p:anim calcmode="lin" valueType="num">
                                      <p:cBhvr additive="base">
                                        <p:cTn id="48" dur="250" fill="hold"/>
                                        <p:tgtEl>
                                          <p:spTgt spid="22"/>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250" fill="hold"/>
                                        <p:tgtEl>
                                          <p:spTgt spid="23"/>
                                        </p:tgtEl>
                                        <p:attrNameLst>
                                          <p:attrName>ppt_x</p:attrName>
                                        </p:attrNameLst>
                                      </p:cBhvr>
                                      <p:tavLst>
                                        <p:tav tm="0">
                                          <p:val>
                                            <p:strVal val="#ppt_x"/>
                                          </p:val>
                                        </p:tav>
                                        <p:tav tm="100000">
                                          <p:val>
                                            <p:strVal val="#ppt_x"/>
                                          </p:val>
                                        </p:tav>
                                      </p:tavLst>
                                    </p:anim>
                                    <p:anim calcmode="lin" valueType="num">
                                      <p:cBhvr additive="base">
                                        <p:cTn id="53" dur="250" fill="hold"/>
                                        <p:tgtEl>
                                          <p:spTgt spid="23"/>
                                        </p:tgtEl>
                                        <p:attrNameLst>
                                          <p:attrName>ppt_y</p:attrName>
                                        </p:attrNameLst>
                                      </p:cBhvr>
                                      <p:tavLst>
                                        <p:tav tm="0">
                                          <p:val>
                                            <p:strVal val="1+#ppt_h/2"/>
                                          </p:val>
                                        </p:tav>
                                        <p:tav tm="100000">
                                          <p:val>
                                            <p:strVal val="#ppt_y"/>
                                          </p:val>
                                        </p:tav>
                                      </p:tavLst>
                                    </p:anim>
                                  </p:childTnLst>
                                </p:cTn>
                              </p:par>
                            </p:childTnLst>
                          </p:cTn>
                        </p:par>
                        <p:par>
                          <p:cTn id="54" fill="hold">
                            <p:stCondLst>
                              <p:cond delay="2750"/>
                            </p:stCondLst>
                            <p:childTnLst>
                              <p:par>
                                <p:cTn id="55" presetID="2" presetClass="entr" presetSubtype="4"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250" fill="hold"/>
                                        <p:tgtEl>
                                          <p:spTgt spid="24"/>
                                        </p:tgtEl>
                                        <p:attrNameLst>
                                          <p:attrName>ppt_x</p:attrName>
                                        </p:attrNameLst>
                                      </p:cBhvr>
                                      <p:tavLst>
                                        <p:tav tm="0">
                                          <p:val>
                                            <p:strVal val="#ppt_x"/>
                                          </p:val>
                                        </p:tav>
                                        <p:tav tm="100000">
                                          <p:val>
                                            <p:strVal val="#ppt_x"/>
                                          </p:val>
                                        </p:tav>
                                      </p:tavLst>
                                    </p:anim>
                                    <p:anim calcmode="lin" valueType="num">
                                      <p:cBhvr additive="base">
                                        <p:cTn id="58" dur="250" fill="hold"/>
                                        <p:tgtEl>
                                          <p:spTgt spid="24"/>
                                        </p:tgtEl>
                                        <p:attrNameLst>
                                          <p:attrName>ppt_y</p:attrName>
                                        </p:attrNameLst>
                                      </p:cBhvr>
                                      <p:tavLst>
                                        <p:tav tm="0">
                                          <p:val>
                                            <p:strVal val="1+#ppt_h/2"/>
                                          </p:val>
                                        </p:tav>
                                        <p:tav tm="100000">
                                          <p:val>
                                            <p:strVal val="#ppt_y"/>
                                          </p:val>
                                        </p:tav>
                                      </p:tavLst>
                                    </p:anim>
                                  </p:childTnLst>
                                </p:cTn>
                              </p:par>
                            </p:childTnLst>
                          </p:cTn>
                        </p:par>
                        <p:par>
                          <p:cTn id="59" fill="hold">
                            <p:stCondLst>
                              <p:cond delay="3000"/>
                            </p:stCondLst>
                            <p:childTnLst>
                              <p:par>
                                <p:cTn id="60" presetID="2" presetClass="entr" presetSubtype="4"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additive="base">
                                        <p:cTn id="62" dur="250" fill="hold"/>
                                        <p:tgtEl>
                                          <p:spTgt spid="25"/>
                                        </p:tgtEl>
                                        <p:attrNameLst>
                                          <p:attrName>ppt_x</p:attrName>
                                        </p:attrNameLst>
                                      </p:cBhvr>
                                      <p:tavLst>
                                        <p:tav tm="0">
                                          <p:val>
                                            <p:strVal val="#ppt_x"/>
                                          </p:val>
                                        </p:tav>
                                        <p:tav tm="100000">
                                          <p:val>
                                            <p:strVal val="#ppt_x"/>
                                          </p:val>
                                        </p:tav>
                                      </p:tavLst>
                                    </p:anim>
                                    <p:anim calcmode="lin" valueType="num">
                                      <p:cBhvr additive="base">
                                        <p:cTn id="63" dur="250" fill="hold"/>
                                        <p:tgtEl>
                                          <p:spTgt spid="25"/>
                                        </p:tgtEl>
                                        <p:attrNameLst>
                                          <p:attrName>ppt_y</p:attrName>
                                        </p:attrNameLst>
                                      </p:cBhvr>
                                      <p:tavLst>
                                        <p:tav tm="0">
                                          <p:val>
                                            <p:strVal val="1+#ppt_h/2"/>
                                          </p:val>
                                        </p:tav>
                                        <p:tav tm="100000">
                                          <p:val>
                                            <p:strVal val="#ppt_y"/>
                                          </p:val>
                                        </p:tav>
                                      </p:tavLst>
                                    </p:anim>
                                  </p:childTnLst>
                                </p:cTn>
                              </p:par>
                            </p:childTnLst>
                          </p:cTn>
                        </p:par>
                        <p:par>
                          <p:cTn id="64" fill="hold">
                            <p:stCondLst>
                              <p:cond delay="3250"/>
                            </p:stCondLst>
                            <p:childTnLst>
                              <p:par>
                                <p:cTn id="65" presetID="2" presetClass="entr" presetSubtype="4"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additive="base">
                                        <p:cTn id="67" dur="250" fill="hold"/>
                                        <p:tgtEl>
                                          <p:spTgt spid="26"/>
                                        </p:tgtEl>
                                        <p:attrNameLst>
                                          <p:attrName>ppt_x</p:attrName>
                                        </p:attrNameLst>
                                      </p:cBhvr>
                                      <p:tavLst>
                                        <p:tav tm="0">
                                          <p:val>
                                            <p:strVal val="#ppt_x"/>
                                          </p:val>
                                        </p:tav>
                                        <p:tav tm="100000">
                                          <p:val>
                                            <p:strVal val="#ppt_x"/>
                                          </p:val>
                                        </p:tav>
                                      </p:tavLst>
                                    </p:anim>
                                    <p:anim calcmode="lin" valueType="num">
                                      <p:cBhvr additive="base">
                                        <p:cTn id="68" dur="250" fill="hold"/>
                                        <p:tgtEl>
                                          <p:spTgt spid="26"/>
                                        </p:tgtEl>
                                        <p:attrNameLst>
                                          <p:attrName>ppt_y</p:attrName>
                                        </p:attrNameLst>
                                      </p:cBhvr>
                                      <p:tavLst>
                                        <p:tav tm="0">
                                          <p:val>
                                            <p:strVal val="1+#ppt_h/2"/>
                                          </p:val>
                                        </p:tav>
                                        <p:tav tm="100000">
                                          <p:val>
                                            <p:strVal val="#ppt_y"/>
                                          </p:val>
                                        </p:tav>
                                      </p:tavLst>
                                    </p:anim>
                                  </p:childTnLst>
                                </p:cTn>
                              </p:par>
                            </p:childTnLst>
                          </p:cTn>
                        </p:par>
                        <p:par>
                          <p:cTn id="69" fill="hold">
                            <p:stCondLst>
                              <p:cond delay="3500"/>
                            </p:stCondLst>
                            <p:childTnLst>
                              <p:par>
                                <p:cTn id="70" presetID="2" presetClass="entr" presetSubtype="4" fill="hold" grpId="0" nodeType="after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250" fill="hold"/>
                                        <p:tgtEl>
                                          <p:spTgt spid="27"/>
                                        </p:tgtEl>
                                        <p:attrNameLst>
                                          <p:attrName>ppt_x</p:attrName>
                                        </p:attrNameLst>
                                      </p:cBhvr>
                                      <p:tavLst>
                                        <p:tav tm="0">
                                          <p:val>
                                            <p:strVal val="#ppt_x"/>
                                          </p:val>
                                        </p:tav>
                                        <p:tav tm="100000">
                                          <p:val>
                                            <p:strVal val="#ppt_x"/>
                                          </p:val>
                                        </p:tav>
                                      </p:tavLst>
                                    </p:anim>
                                    <p:anim calcmode="lin" valueType="num">
                                      <p:cBhvr additive="base">
                                        <p:cTn id="73" dur="250" fill="hold"/>
                                        <p:tgtEl>
                                          <p:spTgt spid="27"/>
                                        </p:tgtEl>
                                        <p:attrNameLst>
                                          <p:attrName>ppt_y</p:attrName>
                                        </p:attrNameLst>
                                      </p:cBhvr>
                                      <p:tavLst>
                                        <p:tav tm="0">
                                          <p:val>
                                            <p:strVal val="1+#ppt_h/2"/>
                                          </p:val>
                                        </p:tav>
                                        <p:tav tm="100000">
                                          <p:val>
                                            <p:strVal val="#ppt_y"/>
                                          </p:val>
                                        </p:tav>
                                      </p:tavLst>
                                    </p:anim>
                                  </p:childTnLst>
                                </p:cTn>
                              </p:par>
                            </p:childTnLst>
                          </p:cTn>
                        </p:par>
                        <p:par>
                          <p:cTn id="74" fill="hold">
                            <p:stCondLst>
                              <p:cond delay="3750"/>
                            </p:stCondLst>
                            <p:childTnLst>
                              <p:par>
                                <p:cTn id="75" presetID="2" presetClass="entr" presetSubtype="4"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 calcmode="lin" valueType="num">
                                      <p:cBhvr additive="base">
                                        <p:cTn id="77" dur="250" fill="hold"/>
                                        <p:tgtEl>
                                          <p:spTgt spid="28"/>
                                        </p:tgtEl>
                                        <p:attrNameLst>
                                          <p:attrName>ppt_x</p:attrName>
                                        </p:attrNameLst>
                                      </p:cBhvr>
                                      <p:tavLst>
                                        <p:tav tm="0">
                                          <p:val>
                                            <p:strVal val="#ppt_x"/>
                                          </p:val>
                                        </p:tav>
                                        <p:tav tm="100000">
                                          <p:val>
                                            <p:strVal val="#ppt_x"/>
                                          </p:val>
                                        </p:tav>
                                      </p:tavLst>
                                    </p:anim>
                                    <p:anim calcmode="lin" valueType="num">
                                      <p:cBhvr additive="base">
                                        <p:cTn id="78" dur="250" fill="hold"/>
                                        <p:tgtEl>
                                          <p:spTgt spid="28"/>
                                        </p:tgtEl>
                                        <p:attrNameLst>
                                          <p:attrName>ppt_y</p:attrName>
                                        </p:attrNameLst>
                                      </p:cBhvr>
                                      <p:tavLst>
                                        <p:tav tm="0">
                                          <p:val>
                                            <p:strVal val="1+#ppt_h/2"/>
                                          </p:val>
                                        </p:tav>
                                        <p:tav tm="100000">
                                          <p:val>
                                            <p:strVal val="#ppt_y"/>
                                          </p:val>
                                        </p:tav>
                                      </p:tavLst>
                                    </p:anim>
                                  </p:childTnLst>
                                </p:cTn>
                              </p:par>
                            </p:childTnLst>
                          </p:cTn>
                        </p:par>
                        <p:par>
                          <p:cTn id="79" fill="hold">
                            <p:stCondLst>
                              <p:cond delay="4000"/>
                            </p:stCondLst>
                            <p:childTnLst>
                              <p:par>
                                <p:cTn id="80" presetID="2" presetClass="entr" presetSubtype="4" fill="hold" grpId="0" nodeType="afterEffect">
                                  <p:stCondLst>
                                    <p:cond delay="0"/>
                                  </p:stCondLst>
                                  <p:childTnLst>
                                    <p:set>
                                      <p:cBhvr>
                                        <p:cTn id="81" dur="1" fill="hold">
                                          <p:stCondLst>
                                            <p:cond delay="0"/>
                                          </p:stCondLst>
                                        </p:cTn>
                                        <p:tgtEl>
                                          <p:spTgt spid="29"/>
                                        </p:tgtEl>
                                        <p:attrNameLst>
                                          <p:attrName>style.visibility</p:attrName>
                                        </p:attrNameLst>
                                      </p:cBhvr>
                                      <p:to>
                                        <p:strVal val="visible"/>
                                      </p:to>
                                    </p:set>
                                    <p:anim calcmode="lin" valueType="num">
                                      <p:cBhvr additive="base">
                                        <p:cTn id="82" dur="250" fill="hold"/>
                                        <p:tgtEl>
                                          <p:spTgt spid="29"/>
                                        </p:tgtEl>
                                        <p:attrNameLst>
                                          <p:attrName>ppt_x</p:attrName>
                                        </p:attrNameLst>
                                      </p:cBhvr>
                                      <p:tavLst>
                                        <p:tav tm="0">
                                          <p:val>
                                            <p:strVal val="#ppt_x"/>
                                          </p:val>
                                        </p:tav>
                                        <p:tav tm="100000">
                                          <p:val>
                                            <p:strVal val="#ppt_x"/>
                                          </p:val>
                                        </p:tav>
                                      </p:tavLst>
                                    </p:anim>
                                    <p:anim calcmode="lin" valueType="num">
                                      <p:cBhvr additive="base">
                                        <p:cTn id="83" dur="250" fill="hold"/>
                                        <p:tgtEl>
                                          <p:spTgt spid="29"/>
                                        </p:tgtEl>
                                        <p:attrNameLst>
                                          <p:attrName>ppt_y</p:attrName>
                                        </p:attrNameLst>
                                      </p:cBhvr>
                                      <p:tavLst>
                                        <p:tav tm="0">
                                          <p:val>
                                            <p:strVal val="1+#ppt_h/2"/>
                                          </p:val>
                                        </p:tav>
                                        <p:tav tm="100000">
                                          <p:val>
                                            <p:strVal val="#ppt_y"/>
                                          </p:val>
                                        </p:tav>
                                      </p:tavLst>
                                    </p:anim>
                                  </p:childTnLst>
                                </p:cTn>
                              </p:par>
                            </p:childTnLst>
                          </p:cTn>
                        </p:par>
                        <p:par>
                          <p:cTn id="84" fill="hold">
                            <p:stCondLst>
                              <p:cond delay="4250"/>
                            </p:stCondLst>
                            <p:childTnLst>
                              <p:par>
                                <p:cTn id="85" presetID="2" presetClass="entr" presetSubtype="4"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additive="base">
                                        <p:cTn id="87" dur="250" fill="hold"/>
                                        <p:tgtEl>
                                          <p:spTgt spid="30"/>
                                        </p:tgtEl>
                                        <p:attrNameLst>
                                          <p:attrName>ppt_x</p:attrName>
                                        </p:attrNameLst>
                                      </p:cBhvr>
                                      <p:tavLst>
                                        <p:tav tm="0">
                                          <p:val>
                                            <p:strVal val="#ppt_x"/>
                                          </p:val>
                                        </p:tav>
                                        <p:tav tm="100000">
                                          <p:val>
                                            <p:strVal val="#ppt_x"/>
                                          </p:val>
                                        </p:tav>
                                      </p:tavLst>
                                    </p:anim>
                                    <p:anim calcmode="lin" valueType="num">
                                      <p:cBhvr additive="base">
                                        <p:cTn id="88" dur="250" fill="hold"/>
                                        <p:tgtEl>
                                          <p:spTgt spid="30"/>
                                        </p:tgtEl>
                                        <p:attrNameLst>
                                          <p:attrName>ppt_y</p:attrName>
                                        </p:attrNameLst>
                                      </p:cBhvr>
                                      <p:tavLst>
                                        <p:tav tm="0">
                                          <p:val>
                                            <p:strVal val="1+#ppt_h/2"/>
                                          </p:val>
                                        </p:tav>
                                        <p:tav tm="100000">
                                          <p:val>
                                            <p:strVal val="#ppt_y"/>
                                          </p:val>
                                        </p:tav>
                                      </p:tavLst>
                                    </p:anim>
                                  </p:childTnLst>
                                </p:cTn>
                              </p:par>
                            </p:childTnLst>
                          </p:cTn>
                        </p:par>
                        <p:par>
                          <p:cTn id="89" fill="hold">
                            <p:stCondLst>
                              <p:cond delay="4500"/>
                            </p:stCondLst>
                            <p:childTnLst>
                              <p:par>
                                <p:cTn id="90" presetID="2" presetClass="entr" presetSubtype="4" fill="hold" grpId="0" nodeType="after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additive="base">
                                        <p:cTn id="92" dur="250" fill="hold"/>
                                        <p:tgtEl>
                                          <p:spTgt spid="31"/>
                                        </p:tgtEl>
                                        <p:attrNameLst>
                                          <p:attrName>ppt_x</p:attrName>
                                        </p:attrNameLst>
                                      </p:cBhvr>
                                      <p:tavLst>
                                        <p:tav tm="0">
                                          <p:val>
                                            <p:strVal val="#ppt_x"/>
                                          </p:val>
                                        </p:tav>
                                        <p:tav tm="100000">
                                          <p:val>
                                            <p:strVal val="#ppt_x"/>
                                          </p:val>
                                        </p:tav>
                                      </p:tavLst>
                                    </p:anim>
                                    <p:anim calcmode="lin" valueType="num">
                                      <p:cBhvr additive="base">
                                        <p:cTn id="93" dur="25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16" grpId="0" animBg="1"/>
      <p:bldP spid="17" grpId="0"/>
      <p:bldP spid="18" grpId="0"/>
      <p:bldP spid="19" grpId="0"/>
      <p:bldP spid="20" grpId="0"/>
      <p:bldP spid="21" grpId="0"/>
      <p:bldP spid="22" grpId="0" animBg="1"/>
      <p:bldP spid="23" grpId="0" animBg="1"/>
      <p:bldP spid="24" grpId="0" animBg="1"/>
      <p:bldP spid="25" grpId="0" animBg="1"/>
      <p:bldP spid="26" grpId="0"/>
      <p:bldP spid="27" grpId="0"/>
      <p:bldP spid="28" grpId="0"/>
      <p:bldP spid="29" grpId="0"/>
      <p:bldP spid="30" grpId="0" animBg="1"/>
      <p:bldP spid="3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6553347" y="2430258"/>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4984155"/>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
        <p:nvSpPr>
          <p:cNvPr id="20" name="矩形 19"/>
          <p:cNvSpPr/>
          <p:nvPr/>
        </p:nvSpPr>
        <p:spPr>
          <a:xfrm>
            <a:off x="1043928" y="1700037"/>
            <a:ext cx="5208158" cy="4460408"/>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rot="5400000">
            <a:off x="1209320" y="357887"/>
            <a:ext cx="4177333" cy="5110638"/>
            <a:chOff x="1014410" y="146868"/>
            <a:chExt cx="10161590" cy="6267450"/>
          </a:xfrm>
        </p:grpSpPr>
        <p:sp>
          <p:nvSpPr>
            <p:cNvPr id="22" name="矩形 21"/>
            <p:cNvSpPr/>
            <p:nvPr/>
          </p:nvSpPr>
          <p:spPr>
            <a:xfrm>
              <a:off x="1014410" y="432618"/>
              <a:ext cx="10161590" cy="5981700"/>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1880882" y="146868"/>
              <a:ext cx="1260624" cy="603248"/>
              <a:chOff x="1880882" y="323850"/>
              <a:chExt cx="1260624" cy="603248"/>
            </a:xfrm>
          </p:grpSpPr>
          <p:sp>
            <p:nvSpPr>
              <p:cNvPr id="24" name="矩形 23"/>
              <p:cNvSpPr/>
              <p:nvPr/>
            </p:nvSpPr>
            <p:spPr>
              <a:xfrm>
                <a:off x="1880882" y="323850"/>
                <a:ext cx="31306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350699" y="355598"/>
                <a:ext cx="278318"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7" name="矩形 26"/>
          <p:cNvSpPr/>
          <p:nvPr/>
        </p:nvSpPr>
        <p:spPr>
          <a:xfrm>
            <a:off x="1400969" y="86503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75000"/>
                  </a:schemeClr>
                </a:solidFill>
                <a:latin typeface="微软雅黑" pitchFamily="34" charset="-122"/>
                <a:ea typeface="微软雅黑" pitchFamily="34" charset="-122"/>
              </a:rPr>
              <a:t>TWO</a:t>
            </a:r>
            <a:endParaRPr lang="zh-CN" altLang="en-US" sz="1100" b="1" dirty="0">
              <a:solidFill>
                <a:schemeClr val="tx2">
                  <a:lumMod val="75000"/>
                </a:schemeClr>
              </a:solidFill>
              <a:latin typeface="微软雅黑" pitchFamily="34" charset="-122"/>
              <a:ea typeface="微软雅黑" pitchFamily="34" charset="-122"/>
            </a:endParaRPr>
          </a:p>
        </p:txBody>
      </p:sp>
      <p:grpSp>
        <p:nvGrpSpPr>
          <p:cNvPr id="28" name="组合 27"/>
          <p:cNvGrpSpPr/>
          <p:nvPr/>
        </p:nvGrpSpPr>
        <p:grpSpPr>
          <a:xfrm>
            <a:off x="0" y="6442565"/>
            <a:ext cx="12190413" cy="2422802"/>
            <a:chOff x="-642802" y="5954997"/>
            <a:chExt cx="13394002" cy="3207983"/>
          </a:xfrm>
        </p:grpSpPr>
        <p:sp>
          <p:nvSpPr>
            <p:cNvPr id="29"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0"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1"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2"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22668943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heel(1)">
                                      <p:cBhvr>
                                        <p:cTn id="12" dur="1750"/>
                                        <p:tgtEl>
                                          <p:spTgt spid="21"/>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750"/>
                                        <p:tgtEl>
                                          <p:spTgt spid="27"/>
                                        </p:tgtEl>
                                      </p:cBhvr>
                                    </p:animEffect>
                                    <p:anim calcmode="lin" valueType="num">
                                      <p:cBhvr>
                                        <p:cTn id="17" dur="750" fill="hold"/>
                                        <p:tgtEl>
                                          <p:spTgt spid="27"/>
                                        </p:tgtEl>
                                        <p:attrNameLst>
                                          <p:attrName>ppt_x</p:attrName>
                                        </p:attrNameLst>
                                      </p:cBhvr>
                                      <p:tavLst>
                                        <p:tav tm="0">
                                          <p:val>
                                            <p:strVal val="#ppt_x"/>
                                          </p:val>
                                        </p:tav>
                                        <p:tav tm="100000">
                                          <p:val>
                                            <p:strVal val="#ppt_x"/>
                                          </p:val>
                                        </p:tav>
                                      </p:tavLst>
                                    </p:anim>
                                    <p:anim calcmode="lin" valueType="num">
                                      <p:cBhvr>
                                        <p:cTn id="18" dur="750" fill="hold"/>
                                        <p:tgtEl>
                                          <p:spTgt spid="27"/>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par>
                          <p:cTn id="27" fill="hold">
                            <p:stCondLst>
                              <p:cond delay="4972"/>
                            </p:stCondLst>
                            <p:childTnLst>
                              <p:par>
                                <p:cTn id="28" presetID="2" presetClass="entr" presetSubtype="1"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20" grpId="0" animBg="1"/>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7"/>
          <p:cNvSpPr/>
          <p:nvPr/>
        </p:nvSpPr>
        <p:spPr>
          <a:xfrm>
            <a:off x="4838699" y="1588"/>
            <a:ext cx="7350125"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Rectangle 7"/>
          <p:cNvSpPr/>
          <p:nvPr/>
        </p:nvSpPr>
        <p:spPr>
          <a:xfrm>
            <a:off x="4838699" y="0"/>
            <a:ext cx="7350125" cy="6858000"/>
          </a:xfrm>
          <a:prstGeom prst="rect">
            <a:avLst/>
          </a:prstGeom>
          <a:solidFill>
            <a:schemeClr val="accent1">
              <a:alpha val="7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7" name="Rectangle 4"/>
          <p:cNvSpPr>
            <a:spLocks/>
          </p:cNvSpPr>
          <p:nvPr/>
        </p:nvSpPr>
        <p:spPr bwMode="auto">
          <a:xfrm>
            <a:off x="8149365" y="2616994"/>
            <a:ext cx="1118896" cy="15901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t" anchorCtr="0">
            <a:spAutoFit/>
          </a:bodyPr>
          <a:lstStyle/>
          <a:p>
            <a:pPr defTabSz="2286000">
              <a:lnSpc>
                <a:spcPts val="3100"/>
              </a:lnSpc>
            </a:pPr>
            <a:r>
              <a:rPr lang="en-US" sz="2500" b="1" spc="250" dirty="0">
                <a:solidFill>
                  <a:schemeClr val="bg1"/>
                </a:solidFill>
                <a:latin typeface="Poppins" charset="0"/>
                <a:ea typeface="Poppins" charset="0"/>
                <a:cs typeface="Poppins" charset="0"/>
                <a:sym typeface="Bebas Neue" charset="0"/>
              </a:rPr>
              <a:t>ALL</a:t>
            </a:r>
          </a:p>
          <a:p>
            <a:pPr defTabSz="2286000">
              <a:lnSpc>
                <a:spcPts val="3100"/>
              </a:lnSpc>
            </a:pPr>
            <a:r>
              <a:rPr lang="en-US" sz="2500" b="1" spc="250" dirty="0">
                <a:solidFill>
                  <a:schemeClr val="bg1"/>
                </a:solidFill>
                <a:latin typeface="Poppins" charset="0"/>
                <a:ea typeface="Poppins" charset="0"/>
                <a:cs typeface="Poppins" charset="0"/>
                <a:sym typeface="Bebas Neue" charset="0"/>
              </a:rPr>
              <a:t>ABOUT</a:t>
            </a:r>
          </a:p>
          <a:p>
            <a:pPr defTabSz="2286000">
              <a:lnSpc>
                <a:spcPts val="3100"/>
              </a:lnSpc>
            </a:pPr>
            <a:r>
              <a:rPr lang="en-US" sz="2500" b="1" spc="250" dirty="0">
                <a:solidFill>
                  <a:schemeClr val="bg1"/>
                </a:solidFill>
                <a:latin typeface="Poppins" charset="0"/>
                <a:ea typeface="Poppins" charset="0"/>
                <a:cs typeface="Poppins" charset="0"/>
                <a:sym typeface="Bebas Neue" charset="0"/>
              </a:rPr>
              <a:t>MY</a:t>
            </a:r>
          </a:p>
          <a:p>
            <a:pPr defTabSz="2286000">
              <a:lnSpc>
                <a:spcPts val="3100"/>
              </a:lnSpc>
            </a:pPr>
            <a:r>
              <a:rPr lang="en-US" sz="2500" b="1" spc="250" dirty="0">
                <a:solidFill>
                  <a:schemeClr val="bg1"/>
                </a:solidFill>
                <a:latin typeface="Poppins" charset="0"/>
                <a:ea typeface="Poppins" charset="0"/>
                <a:cs typeface="Poppins" charset="0"/>
                <a:sym typeface="Bebas Neue" charset="0"/>
              </a:rPr>
              <a:t>JOB</a:t>
            </a:r>
          </a:p>
        </p:txBody>
      </p:sp>
      <p:cxnSp>
        <p:nvCxnSpPr>
          <p:cNvPr id="8" name="Straight Connector 8"/>
          <p:cNvCxnSpPr/>
          <p:nvPr/>
        </p:nvCxnSpPr>
        <p:spPr>
          <a:xfrm>
            <a:off x="8160516" y="4345673"/>
            <a:ext cx="139948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10"/>
          <p:cNvCxnSpPr/>
          <p:nvPr/>
        </p:nvCxnSpPr>
        <p:spPr>
          <a:xfrm>
            <a:off x="8160516" y="2394210"/>
            <a:ext cx="139948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12"/>
          <p:cNvSpPr txBox="1"/>
          <p:nvPr/>
        </p:nvSpPr>
        <p:spPr>
          <a:xfrm>
            <a:off x="8138214" y="1926004"/>
            <a:ext cx="1127232" cy="259045"/>
          </a:xfrm>
          <a:prstGeom prst="rect">
            <a:avLst/>
          </a:prstGeom>
          <a:noFill/>
        </p:spPr>
        <p:txBody>
          <a:bodyPr wrap="none" rtlCol="0" anchor="t" anchorCtr="1">
            <a:spAutoFit/>
          </a:bodyPr>
          <a:lstStyle/>
          <a:p>
            <a:pPr>
              <a:lnSpc>
                <a:spcPts val="1340"/>
              </a:lnSpc>
            </a:pPr>
            <a:r>
              <a:rPr lang="en-US" sz="700" b="1" spc="300" dirty="0">
                <a:solidFill>
                  <a:schemeClr val="bg1"/>
                </a:solidFill>
                <a:latin typeface="Montserrat" charset="0"/>
                <a:ea typeface="Montserrat" charset="0"/>
                <a:cs typeface="Montserrat" charset="0"/>
              </a:rPr>
              <a:t>JAMES WHITE</a:t>
            </a:r>
          </a:p>
        </p:txBody>
      </p:sp>
      <p:grpSp>
        <p:nvGrpSpPr>
          <p:cNvPr id="2" name="组合 1"/>
          <p:cNvGrpSpPr/>
          <p:nvPr/>
        </p:nvGrpSpPr>
        <p:grpSpPr>
          <a:xfrm>
            <a:off x="1062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11" name="Oval 53"/>
          <p:cNvSpPr>
            <a:spLocks noChangeAspect="1"/>
          </p:cNvSpPr>
          <p:nvPr/>
        </p:nvSpPr>
        <p:spPr>
          <a:xfrm>
            <a:off x="851386" y="5350457"/>
            <a:ext cx="513547" cy="5136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12" name="Subtitle 2"/>
          <p:cNvSpPr txBox="1">
            <a:spLocks/>
          </p:cNvSpPr>
          <p:nvPr/>
        </p:nvSpPr>
        <p:spPr>
          <a:xfrm>
            <a:off x="1462921" y="3099542"/>
            <a:ext cx="2803920"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0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3" name="TextBox 39"/>
          <p:cNvSpPr txBox="1"/>
          <p:nvPr/>
        </p:nvSpPr>
        <p:spPr>
          <a:xfrm>
            <a:off x="1521707" y="2797286"/>
            <a:ext cx="2021707" cy="261610"/>
          </a:xfrm>
          <a:prstGeom prst="rect">
            <a:avLst/>
          </a:prstGeom>
          <a:noFill/>
        </p:spPr>
        <p:txBody>
          <a:bodyPr wrap="none" rtlCol="0" anchor="ctr" anchorCtr="0">
            <a:spAutoFit/>
          </a:bodyPr>
          <a:lstStyle/>
          <a:p>
            <a:r>
              <a:rPr lang="en-US" sz="1100" b="1" dirty="0">
                <a:solidFill>
                  <a:schemeClr val="tx2">
                    <a:lumMod val="75000"/>
                  </a:schemeClr>
                </a:solidFill>
                <a:latin typeface="Lato" charset="0"/>
                <a:ea typeface="Lato" charset="0"/>
                <a:cs typeface="Lato" charset="0"/>
              </a:rPr>
              <a:t>OFFER AWESOME SERVICES</a:t>
            </a:r>
          </a:p>
        </p:txBody>
      </p:sp>
      <p:sp>
        <p:nvSpPr>
          <p:cNvPr id="14" name="Subtitle 2"/>
          <p:cNvSpPr txBox="1">
            <a:spLocks/>
          </p:cNvSpPr>
          <p:nvPr/>
        </p:nvSpPr>
        <p:spPr>
          <a:xfrm>
            <a:off x="1462921" y="5566389"/>
            <a:ext cx="2803920"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0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5" name="TextBox 41"/>
          <p:cNvSpPr txBox="1"/>
          <p:nvPr/>
        </p:nvSpPr>
        <p:spPr>
          <a:xfrm>
            <a:off x="1521707" y="5264133"/>
            <a:ext cx="1627369" cy="261610"/>
          </a:xfrm>
          <a:prstGeom prst="rect">
            <a:avLst/>
          </a:prstGeom>
          <a:noFill/>
        </p:spPr>
        <p:txBody>
          <a:bodyPr wrap="none" rtlCol="0" anchor="ctr" anchorCtr="0">
            <a:spAutoFit/>
          </a:bodyPr>
          <a:lstStyle/>
          <a:p>
            <a:r>
              <a:rPr lang="en-US" sz="1100" b="1" dirty="0">
                <a:solidFill>
                  <a:schemeClr val="tx2">
                    <a:lumMod val="75000"/>
                  </a:schemeClr>
                </a:solidFill>
                <a:latin typeface="Lato" charset="0"/>
                <a:ea typeface="Lato" charset="0"/>
                <a:cs typeface="Lato" charset="0"/>
              </a:rPr>
              <a:t>OFFER 24/7 SUPPORT</a:t>
            </a:r>
          </a:p>
        </p:txBody>
      </p:sp>
      <p:sp>
        <p:nvSpPr>
          <p:cNvPr id="16" name="Subtitle 2"/>
          <p:cNvSpPr txBox="1">
            <a:spLocks/>
          </p:cNvSpPr>
          <p:nvPr/>
        </p:nvSpPr>
        <p:spPr>
          <a:xfrm>
            <a:off x="1462921" y="1863953"/>
            <a:ext cx="2803920" cy="58769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0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7" name="TextBox 43"/>
          <p:cNvSpPr txBox="1"/>
          <p:nvPr/>
        </p:nvSpPr>
        <p:spPr>
          <a:xfrm>
            <a:off x="1521707" y="1561697"/>
            <a:ext cx="1771639" cy="261610"/>
          </a:xfrm>
          <a:prstGeom prst="rect">
            <a:avLst/>
          </a:prstGeom>
          <a:noFill/>
        </p:spPr>
        <p:txBody>
          <a:bodyPr wrap="none" rtlCol="0" anchor="ctr" anchorCtr="0">
            <a:spAutoFit/>
          </a:bodyPr>
          <a:lstStyle/>
          <a:p>
            <a:r>
              <a:rPr lang="en-US" sz="1100" b="1" dirty="0">
                <a:solidFill>
                  <a:schemeClr val="tx2">
                    <a:lumMod val="75000"/>
                  </a:schemeClr>
                </a:solidFill>
                <a:latin typeface="Lato" charset="0"/>
                <a:ea typeface="Lato" charset="0"/>
                <a:cs typeface="Lato" charset="0"/>
              </a:rPr>
              <a:t>BE THE BEST COMPANY</a:t>
            </a:r>
          </a:p>
        </p:txBody>
      </p:sp>
      <p:sp>
        <p:nvSpPr>
          <p:cNvPr id="18" name="Subtitle 2"/>
          <p:cNvSpPr txBox="1">
            <a:spLocks/>
          </p:cNvSpPr>
          <p:nvPr/>
        </p:nvSpPr>
        <p:spPr>
          <a:xfrm>
            <a:off x="1462921" y="4335131"/>
            <a:ext cx="2803920"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0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9" name="TextBox 50"/>
          <p:cNvSpPr txBox="1"/>
          <p:nvPr/>
        </p:nvSpPr>
        <p:spPr>
          <a:xfrm>
            <a:off x="1521707" y="4032875"/>
            <a:ext cx="2109873" cy="261610"/>
          </a:xfrm>
          <a:prstGeom prst="rect">
            <a:avLst/>
          </a:prstGeom>
          <a:noFill/>
        </p:spPr>
        <p:txBody>
          <a:bodyPr wrap="none" rtlCol="0" anchor="ctr" anchorCtr="0">
            <a:spAutoFit/>
          </a:bodyPr>
          <a:lstStyle/>
          <a:p>
            <a:r>
              <a:rPr lang="en-US" sz="1100" b="1" dirty="0">
                <a:solidFill>
                  <a:schemeClr val="tx2">
                    <a:lumMod val="75000"/>
                  </a:schemeClr>
                </a:solidFill>
                <a:latin typeface="Lato" charset="0"/>
                <a:ea typeface="Lato" charset="0"/>
                <a:cs typeface="Lato" charset="0"/>
              </a:rPr>
              <a:t>RELEASE CREATIVE LAYOUTS</a:t>
            </a:r>
          </a:p>
        </p:txBody>
      </p:sp>
      <p:sp>
        <p:nvSpPr>
          <p:cNvPr id="20" name="Oval 54"/>
          <p:cNvSpPr>
            <a:spLocks noChangeAspect="1"/>
          </p:cNvSpPr>
          <p:nvPr/>
        </p:nvSpPr>
        <p:spPr>
          <a:xfrm>
            <a:off x="851386" y="4089411"/>
            <a:ext cx="513547" cy="5136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21" name="Oval 56"/>
          <p:cNvSpPr>
            <a:spLocks noChangeAspect="1"/>
          </p:cNvSpPr>
          <p:nvPr/>
        </p:nvSpPr>
        <p:spPr>
          <a:xfrm>
            <a:off x="851386" y="2868159"/>
            <a:ext cx="513547" cy="5136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22" name="Oval 61"/>
          <p:cNvSpPr>
            <a:spLocks noChangeAspect="1"/>
          </p:cNvSpPr>
          <p:nvPr/>
        </p:nvSpPr>
        <p:spPr>
          <a:xfrm>
            <a:off x="851386" y="1640566"/>
            <a:ext cx="513547" cy="5136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23" name="Shape 2645"/>
          <p:cNvSpPr/>
          <p:nvPr/>
        </p:nvSpPr>
        <p:spPr>
          <a:xfrm>
            <a:off x="976752" y="1793981"/>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24" name="Shape 2687"/>
          <p:cNvSpPr/>
          <p:nvPr/>
        </p:nvSpPr>
        <p:spPr>
          <a:xfrm>
            <a:off x="974149" y="29838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25" name="Shape 2783"/>
          <p:cNvSpPr/>
          <p:nvPr/>
        </p:nvSpPr>
        <p:spPr>
          <a:xfrm>
            <a:off x="974148" y="4229344"/>
            <a:ext cx="279328" cy="24123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26" name="Shape 2547"/>
          <p:cNvSpPr/>
          <p:nvPr/>
        </p:nvSpPr>
        <p:spPr>
          <a:xfrm>
            <a:off x="974148" y="547063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Tree>
    <p:extLst>
      <p:ext uri="{BB962C8B-B14F-4D97-AF65-F5344CB8AC3E}">
        <p14:creationId xmlns:p14="http://schemas.microsoft.com/office/powerpoint/2010/main" val="14779030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2" presetClass="entr" presetSubtype="4"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ppt_x"/>
                                          </p:val>
                                        </p:tav>
                                        <p:tav tm="100000">
                                          <p:val>
                                            <p:strVal val="#ppt_x"/>
                                          </p:val>
                                        </p:tav>
                                      </p:tavLst>
                                    </p:anim>
                                    <p:anim calcmode="lin" valueType="num">
                                      <p:cBhvr additive="base">
                                        <p:cTn id="64" dur="500" fill="hold"/>
                                        <p:tgtEl>
                                          <p:spTgt spid="1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ppt_x"/>
                                          </p:val>
                                        </p:tav>
                                        <p:tav tm="100000">
                                          <p:val>
                                            <p:strVal val="#ppt_x"/>
                                          </p:val>
                                        </p:tav>
                                      </p:tavLst>
                                    </p:anim>
                                    <p:anim calcmode="lin" valueType="num">
                                      <p:cBhvr additive="base">
                                        <p:cTn id="68" dur="500" fill="hold"/>
                                        <p:tgtEl>
                                          <p:spTgt spid="1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500" fill="hold"/>
                                        <p:tgtEl>
                                          <p:spTgt spid="18"/>
                                        </p:tgtEl>
                                        <p:attrNameLst>
                                          <p:attrName>ppt_x</p:attrName>
                                        </p:attrNameLst>
                                      </p:cBhvr>
                                      <p:tavLst>
                                        <p:tav tm="0">
                                          <p:val>
                                            <p:strVal val="#ppt_x"/>
                                          </p:val>
                                        </p:tav>
                                        <p:tav tm="100000">
                                          <p:val>
                                            <p:strVal val="#ppt_x"/>
                                          </p:val>
                                        </p:tav>
                                      </p:tavLst>
                                    </p:anim>
                                    <p:anim calcmode="lin" valueType="num">
                                      <p:cBhvr additive="base">
                                        <p:cTn id="72" dur="500" fill="hold"/>
                                        <p:tgtEl>
                                          <p:spTgt spid="18"/>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fill="hold"/>
                                        <p:tgtEl>
                                          <p:spTgt spid="19"/>
                                        </p:tgtEl>
                                        <p:attrNameLst>
                                          <p:attrName>ppt_x</p:attrName>
                                        </p:attrNameLst>
                                      </p:cBhvr>
                                      <p:tavLst>
                                        <p:tav tm="0">
                                          <p:val>
                                            <p:strVal val="#ppt_x"/>
                                          </p:val>
                                        </p:tav>
                                        <p:tav tm="100000">
                                          <p:val>
                                            <p:strVal val="#ppt_x"/>
                                          </p:val>
                                        </p:tav>
                                      </p:tavLst>
                                    </p:anim>
                                    <p:anim calcmode="lin" valueType="num">
                                      <p:cBhvr additive="base">
                                        <p:cTn id="76" dur="500" fill="hold"/>
                                        <p:tgtEl>
                                          <p:spTgt spid="19"/>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additive="base">
                                        <p:cTn id="79" dur="500" fill="hold"/>
                                        <p:tgtEl>
                                          <p:spTgt spid="20"/>
                                        </p:tgtEl>
                                        <p:attrNameLst>
                                          <p:attrName>ppt_x</p:attrName>
                                        </p:attrNameLst>
                                      </p:cBhvr>
                                      <p:tavLst>
                                        <p:tav tm="0">
                                          <p:val>
                                            <p:strVal val="#ppt_x"/>
                                          </p:val>
                                        </p:tav>
                                        <p:tav tm="100000">
                                          <p:val>
                                            <p:strVal val="#ppt_x"/>
                                          </p:val>
                                        </p:tav>
                                      </p:tavLst>
                                    </p:anim>
                                    <p:anim calcmode="lin" valueType="num">
                                      <p:cBhvr additive="base">
                                        <p:cTn id="80" dur="500" fill="hold"/>
                                        <p:tgtEl>
                                          <p:spTgt spid="20"/>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additive="base">
                                        <p:cTn id="83" dur="500" fill="hold"/>
                                        <p:tgtEl>
                                          <p:spTgt spid="21"/>
                                        </p:tgtEl>
                                        <p:attrNameLst>
                                          <p:attrName>ppt_x</p:attrName>
                                        </p:attrNameLst>
                                      </p:cBhvr>
                                      <p:tavLst>
                                        <p:tav tm="0">
                                          <p:val>
                                            <p:strVal val="#ppt_x"/>
                                          </p:val>
                                        </p:tav>
                                        <p:tav tm="100000">
                                          <p:val>
                                            <p:strVal val="#ppt_x"/>
                                          </p:val>
                                        </p:tav>
                                      </p:tavLst>
                                    </p:anim>
                                    <p:anim calcmode="lin" valueType="num">
                                      <p:cBhvr additive="base">
                                        <p:cTn id="84" dur="500" fill="hold"/>
                                        <p:tgtEl>
                                          <p:spTgt spid="21"/>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additive="base">
                                        <p:cTn id="87" dur="500" fill="hold"/>
                                        <p:tgtEl>
                                          <p:spTgt spid="22"/>
                                        </p:tgtEl>
                                        <p:attrNameLst>
                                          <p:attrName>ppt_x</p:attrName>
                                        </p:attrNameLst>
                                      </p:cBhvr>
                                      <p:tavLst>
                                        <p:tav tm="0">
                                          <p:val>
                                            <p:strVal val="#ppt_x"/>
                                          </p:val>
                                        </p:tav>
                                        <p:tav tm="100000">
                                          <p:val>
                                            <p:strVal val="#ppt_x"/>
                                          </p:val>
                                        </p:tav>
                                      </p:tavLst>
                                    </p:anim>
                                    <p:anim calcmode="lin" valueType="num">
                                      <p:cBhvr additive="base">
                                        <p:cTn id="88" dur="500" fill="hold"/>
                                        <p:tgtEl>
                                          <p:spTgt spid="22"/>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3"/>
                                        </p:tgtEl>
                                        <p:attrNameLst>
                                          <p:attrName>style.visibility</p:attrName>
                                        </p:attrNameLst>
                                      </p:cBhvr>
                                      <p:to>
                                        <p:strVal val="visible"/>
                                      </p:to>
                                    </p:set>
                                    <p:anim calcmode="lin" valueType="num">
                                      <p:cBhvr additive="base">
                                        <p:cTn id="91" dur="500" fill="hold"/>
                                        <p:tgtEl>
                                          <p:spTgt spid="23"/>
                                        </p:tgtEl>
                                        <p:attrNameLst>
                                          <p:attrName>ppt_x</p:attrName>
                                        </p:attrNameLst>
                                      </p:cBhvr>
                                      <p:tavLst>
                                        <p:tav tm="0">
                                          <p:val>
                                            <p:strVal val="#ppt_x"/>
                                          </p:val>
                                        </p:tav>
                                        <p:tav tm="100000">
                                          <p:val>
                                            <p:strVal val="#ppt_x"/>
                                          </p:val>
                                        </p:tav>
                                      </p:tavLst>
                                    </p:anim>
                                    <p:anim calcmode="lin" valueType="num">
                                      <p:cBhvr additive="base">
                                        <p:cTn id="92" dur="500" fill="hold"/>
                                        <p:tgtEl>
                                          <p:spTgt spid="23"/>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4"/>
                                        </p:tgtEl>
                                        <p:attrNameLst>
                                          <p:attrName>style.visibility</p:attrName>
                                        </p:attrNameLst>
                                      </p:cBhvr>
                                      <p:to>
                                        <p:strVal val="visible"/>
                                      </p:to>
                                    </p:set>
                                    <p:anim calcmode="lin" valueType="num">
                                      <p:cBhvr additive="base">
                                        <p:cTn id="95" dur="500" fill="hold"/>
                                        <p:tgtEl>
                                          <p:spTgt spid="24"/>
                                        </p:tgtEl>
                                        <p:attrNameLst>
                                          <p:attrName>ppt_x</p:attrName>
                                        </p:attrNameLst>
                                      </p:cBhvr>
                                      <p:tavLst>
                                        <p:tav tm="0">
                                          <p:val>
                                            <p:strVal val="#ppt_x"/>
                                          </p:val>
                                        </p:tav>
                                        <p:tav tm="100000">
                                          <p:val>
                                            <p:strVal val="#ppt_x"/>
                                          </p:val>
                                        </p:tav>
                                      </p:tavLst>
                                    </p:anim>
                                    <p:anim calcmode="lin" valueType="num">
                                      <p:cBhvr additive="base">
                                        <p:cTn id="96" dur="500" fill="hold"/>
                                        <p:tgtEl>
                                          <p:spTgt spid="24"/>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25"/>
                                        </p:tgtEl>
                                        <p:attrNameLst>
                                          <p:attrName>style.visibility</p:attrName>
                                        </p:attrNameLst>
                                      </p:cBhvr>
                                      <p:to>
                                        <p:strVal val="visible"/>
                                      </p:to>
                                    </p:set>
                                    <p:anim calcmode="lin" valueType="num">
                                      <p:cBhvr additive="base">
                                        <p:cTn id="99" dur="500" fill="hold"/>
                                        <p:tgtEl>
                                          <p:spTgt spid="25"/>
                                        </p:tgtEl>
                                        <p:attrNameLst>
                                          <p:attrName>ppt_x</p:attrName>
                                        </p:attrNameLst>
                                      </p:cBhvr>
                                      <p:tavLst>
                                        <p:tav tm="0">
                                          <p:val>
                                            <p:strVal val="#ppt_x"/>
                                          </p:val>
                                        </p:tav>
                                        <p:tav tm="100000">
                                          <p:val>
                                            <p:strVal val="#ppt_x"/>
                                          </p:val>
                                        </p:tav>
                                      </p:tavLst>
                                    </p:anim>
                                    <p:anim calcmode="lin" valueType="num">
                                      <p:cBhvr additive="base">
                                        <p:cTn id="100" dur="500" fill="hold"/>
                                        <p:tgtEl>
                                          <p:spTgt spid="25"/>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26"/>
                                        </p:tgtEl>
                                        <p:attrNameLst>
                                          <p:attrName>style.visibility</p:attrName>
                                        </p:attrNameLst>
                                      </p:cBhvr>
                                      <p:to>
                                        <p:strVal val="visible"/>
                                      </p:to>
                                    </p:set>
                                    <p:anim calcmode="lin" valueType="num">
                                      <p:cBhvr additive="base">
                                        <p:cTn id="103" dur="500" fill="hold"/>
                                        <p:tgtEl>
                                          <p:spTgt spid="26"/>
                                        </p:tgtEl>
                                        <p:attrNameLst>
                                          <p:attrName>ppt_x</p:attrName>
                                        </p:attrNameLst>
                                      </p:cBhvr>
                                      <p:tavLst>
                                        <p:tav tm="0">
                                          <p:val>
                                            <p:strVal val="#ppt_x"/>
                                          </p:val>
                                        </p:tav>
                                        <p:tav tm="100000">
                                          <p:val>
                                            <p:strVal val="#ppt_x"/>
                                          </p:val>
                                        </p:tav>
                                      </p:tavLst>
                                    </p:anim>
                                    <p:anim calcmode="lin" valueType="num">
                                      <p:cBhvr additive="base">
                                        <p:cTn id="10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6" grpId="0" animBg="1"/>
      <p:bldP spid="7" grpId="0"/>
      <p:bldP spid="10" grpId="0"/>
      <p:bldP spid="11" grpId="0" animBg="1"/>
      <p:bldP spid="12" grpId="0"/>
      <p:bldP spid="13" grpId="0"/>
      <p:bldP spid="14" grpId="0"/>
      <p:bldP spid="15" grpId="0"/>
      <p:bldP spid="16" grpId="0"/>
      <p:bldP spid="17" grpId="0"/>
      <p:bldP spid="18" grpId="0"/>
      <p:bldP spid="19" grpId="0"/>
      <p:bldP spid="20" grpId="0" animBg="1"/>
      <p:bldP spid="21" grpId="0" animBg="1"/>
      <p:bldP spid="22" grpId="0" animBg="1"/>
      <p:bldP spid="23" grpId="0" animBg="1"/>
      <p:bldP spid="24" grpId="0" animBg="1"/>
      <p:bldP spid="25"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20"/>
          <p:cNvSpPr/>
          <p:nvPr/>
        </p:nvSpPr>
        <p:spPr>
          <a:xfrm>
            <a:off x="-11423" y="3423424"/>
            <a:ext cx="5473258" cy="3437297"/>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41" name="Rectangle 13"/>
          <p:cNvSpPr/>
          <p:nvPr/>
        </p:nvSpPr>
        <p:spPr>
          <a:xfrm>
            <a:off x="-11423" y="-15301"/>
            <a:ext cx="5473258" cy="343729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51" name="Rectangle 20"/>
          <p:cNvSpPr/>
          <p:nvPr/>
        </p:nvSpPr>
        <p:spPr>
          <a:xfrm>
            <a:off x="-13354" y="3421997"/>
            <a:ext cx="5473258" cy="3448572"/>
          </a:xfrm>
          <a:prstGeom prst="rect">
            <a:avLst/>
          </a:prstGeom>
          <a:solidFill>
            <a:schemeClr val="accent4">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52" name="Rectangle 13"/>
          <p:cNvSpPr/>
          <p:nvPr/>
        </p:nvSpPr>
        <p:spPr>
          <a:xfrm>
            <a:off x="-13354" y="-5454"/>
            <a:ext cx="5473258" cy="3437297"/>
          </a:xfrm>
          <a:prstGeom prst="rect">
            <a:avLst/>
          </a:prstGeom>
          <a:solidFill>
            <a:schemeClr val="accent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nvGrpSpPr>
          <p:cNvPr id="16" name="组合 15"/>
          <p:cNvGrpSpPr/>
          <p:nvPr/>
        </p:nvGrpSpPr>
        <p:grpSpPr>
          <a:xfrm>
            <a:off x="10228109" y="96798"/>
            <a:ext cx="1860704" cy="496292"/>
            <a:chOff x="10063856" y="172796"/>
            <a:chExt cx="1860704" cy="496292"/>
          </a:xfrm>
        </p:grpSpPr>
        <p:sp>
          <p:nvSpPr>
            <p:cNvPr id="17" name="Rectangle 37"/>
            <p:cNvSpPr/>
            <p:nvPr/>
          </p:nvSpPr>
          <p:spPr>
            <a:xfrm>
              <a:off x="10605949" y="623369"/>
              <a:ext cx="776519"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8"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19" name="Subtitle 2"/>
          <p:cNvSpPr txBox="1">
            <a:spLocks/>
          </p:cNvSpPr>
          <p:nvPr/>
        </p:nvSpPr>
        <p:spPr>
          <a:xfrm>
            <a:off x="6901315" y="5802419"/>
            <a:ext cx="3600366" cy="44320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20" name="TextBox 33"/>
          <p:cNvSpPr txBox="1"/>
          <p:nvPr/>
        </p:nvSpPr>
        <p:spPr>
          <a:xfrm>
            <a:off x="6973507" y="5456341"/>
            <a:ext cx="1354858" cy="246221"/>
          </a:xfrm>
          <a:prstGeom prst="rect">
            <a:avLst/>
          </a:prstGeom>
          <a:noFill/>
        </p:spPr>
        <p:txBody>
          <a:bodyPr wrap="none" rtlCol="0" anchor="ctr" anchorCtr="0">
            <a:spAutoFit/>
          </a:bodyPr>
          <a:lstStyle/>
          <a:p>
            <a:r>
              <a:rPr lang="en-US" sz="1000" dirty="0">
                <a:solidFill>
                  <a:schemeClr val="tx2">
                    <a:lumMod val="75000"/>
                  </a:schemeClr>
                </a:solidFill>
                <a:latin typeface="Montserrat" charset="0"/>
                <a:ea typeface="Montserrat" charset="0"/>
                <a:cs typeface="Montserrat" charset="0"/>
              </a:rPr>
              <a:t>Also called investment</a:t>
            </a:r>
          </a:p>
        </p:txBody>
      </p:sp>
      <p:sp>
        <p:nvSpPr>
          <p:cNvPr id="21" name="Oval 34"/>
          <p:cNvSpPr/>
          <p:nvPr/>
        </p:nvSpPr>
        <p:spPr>
          <a:xfrm>
            <a:off x="6038772" y="5488475"/>
            <a:ext cx="560998" cy="56099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2" name="Subtitle 2"/>
          <p:cNvSpPr txBox="1">
            <a:spLocks/>
          </p:cNvSpPr>
          <p:nvPr/>
        </p:nvSpPr>
        <p:spPr>
          <a:xfrm>
            <a:off x="6901315" y="4398958"/>
            <a:ext cx="3600366" cy="44320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23" name="TextBox 36"/>
          <p:cNvSpPr txBox="1"/>
          <p:nvPr/>
        </p:nvSpPr>
        <p:spPr>
          <a:xfrm>
            <a:off x="6973507" y="4052880"/>
            <a:ext cx="1354858" cy="246221"/>
          </a:xfrm>
          <a:prstGeom prst="rect">
            <a:avLst/>
          </a:prstGeom>
          <a:noFill/>
        </p:spPr>
        <p:txBody>
          <a:bodyPr wrap="none" rtlCol="0" anchor="ctr" anchorCtr="0">
            <a:spAutoFit/>
          </a:bodyPr>
          <a:lstStyle/>
          <a:p>
            <a:r>
              <a:rPr lang="en-US" sz="1000" dirty="0">
                <a:solidFill>
                  <a:schemeClr val="tx2">
                    <a:lumMod val="75000"/>
                  </a:schemeClr>
                </a:solidFill>
                <a:latin typeface="Montserrat" charset="0"/>
                <a:ea typeface="Montserrat" charset="0"/>
                <a:cs typeface="Montserrat" charset="0"/>
              </a:rPr>
              <a:t>Also called investment</a:t>
            </a:r>
          </a:p>
        </p:txBody>
      </p:sp>
      <p:sp>
        <p:nvSpPr>
          <p:cNvPr id="24" name="Oval 37"/>
          <p:cNvSpPr/>
          <p:nvPr/>
        </p:nvSpPr>
        <p:spPr>
          <a:xfrm>
            <a:off x="6038772" y="4085014"/>
            <a:ext cx="560998" cy="5609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5" name="Shape 2629"/>
          <p:cNvSpPr/>
          <p:nvPr/>
        </p:nvSpPr>
        <p:spPr>
          <a:xfrm>
            <a:off x="6184393" y="4237164"/>
            <a:ext cx="279332" cy="2792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26" name="Shape 2840"/>
          <p:cNvSpPr/>
          <p:nvPr/>
        </p:nvSpPr>
        <p:spPr>
          <a:xfrm>
            <a:off x="6179644" y="5642041"/>
            <a:ext cx="279255" cy="253868"/>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3" y="14040"/>
                </a:cubicBezTo>
                <a:lnTo>
                  <a:pt x="20618" y="14040"/>
                </a:lnTo>
                <a:cubicBezTo>
                  <a:pt x="20618" y="14040"/>
                  <a:pt x="20618" y="20520"/>
                  <a:pt x="20618" y="20520"/>
                </a:cubicBezTo>
                <a:close/>
                <a:moveTo>
                  <a:pt x="21544" y="13261"/>
                </a:moveTo>
                <a:lnTo>
                  <a:pt x="21548" y="13259"/>
                </a:lnTo>
                <a:lnTo>
                  <a:pt x="16639" y="2459"/>
                </a:lnTo>
                <a:lnTo>
                  <a:pt x="16635" y="2461"/>
                </a:lnTo>
                <a:cubicBezTo>
                  <a:pt x="16554" y="2284"/>
                  <a:pt x="16392" y="2160"/>
                  <a:pt x="16200" y="2160"/>
                </a:cubicBezTo>
                <a:lnTo>
                  <a:pt x="15709" y="2160"/>
                </a:lnTo>
                <a:cubicBezTo>
                  <a:pt x="15438" y="2160"/>
                  <a:pt x="15218" y="2402"/>
                  <a:pt x="15218" y="2700"/>
                </a:cubicBezTo>
                <a:cubicBezTo>
                  <a:pt x="15218" y="2999"/>
                  <a:pt x="15438" y="3240"/>
                  <a:pt x="15709"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5891" y="3240"/>
                </a:lnTo>
                <a:cubicBezTo>
                  <a:pt x="6162" y="3240"/>
                  <a:pt x="6382" y="2999"/>
                  <a:pt x="6382" y="2700"/>
                </a:cubicBezTo>
                <a:cubicBezTo>
                  <a:pt x="6382" y="2402"/>
                  <a:pt x="6162" y="2160"/>
                  <a:pt x="5891"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4" y="13261"/>
                </a:cubicBezTo>
                <a:moveTo>
                  <a:pt x="7855" y="4320"/>
                </a:moveTo>
                <a:cubicBezTo>
                  <a:pt x="7990" y="4320"/>
                  <a:pt x="8113" y="4260"/>
                  <a:pt x="8202" y="4162"/>
                </a:cubicBezTo>
                <a:lnTo>
                  <a:pt x="10309" y="1844"/>
                </a:lnTo>
                <a:lnTo>
                  <a:pt x="10309" y="12420"/>
                </a:lnTo>
                <a:cubicBezTo>
                  <a:pt x="10309" y="12719"/>
                  <a:pt x="10529" y="12960"/>
                  <a:pt x="10800" y="12960"/>
                </a:cubicBezTo>
                <a:cubicBezTo>
                  <a:pt x="11071" y="12960"/>
                  <a:pt x="11291" y="12719"/>
                  <a:pt x="11291" y="12420"/>
                </a:cubicBezTo>
                <a:lnTo>
                  <a:pt x="11291" y="1844"/>
                </a:lnTo>
                <a:lnTo>
                  <a:pt x="13398" y="4162"/>
                </a:lnTo>
                <a:cubicBezTo>
                  <a:pt x="13487" y="4260"/>
                  <a:pt x="13610" y="4320"/>
                  <a:pt x="13745" y="4320"/>
                </a:cubicBezTo>
                <a:cubicBezTo>
                  <a:pt x="14017" y="4320"/>
                  <a:pt x="14236" y="4079"/>
                  <a:pt x="14236" y="3780"/>
                </a:cubicBezTo>
                <a:cubicBezTo>
                  <a:pt x="14236" y="3631"/>
                  <a:pt x="14181" y="3497"/>
                  <a:pt x="14093" y="3398"/>
                </a:cubicBezTo>
                <a:lnTo>
                  <a:pt x="11147" y="158"/>
                </a:lnTo>
                <a:cubicBezTo>
                  <a:pt x="11058" y="61"/>
                  <a:pt x="10936" y="0"/>
                  <a:pt x="10800" y="0"/>
                </a:cubicBezTo>
                <a:cubicBezTo>
                  <a:pt x="10664" y="0"/>
                  <a:pt x="10542" y="61"/>
                  <a:pt x="10453" y="158"/>
                </a:cubicBezTo>
                <a:lnTo>
                  <a:pt x="7507" y="3398"/>
                </a:lnTo>
                <a:cubicBezTo>
                  <a:pt x="7419" y="3497"/>
                  <a:pt x="7364" y="3631"/>
                  <a:pt x="7364" y="3780"/>
                </a:cubicBezTo>
                <a:cubicBezTo>
                  <a:pt x="7364" y="4079"/>
                  <a:pt x="7583" y="4320"/>
                  <a:pt x="7855" y="4320"/>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27" name="Subtitle 2"/>
          <p:cNvSpPr txBox="1">
            <a:spLocks/>
          </p:cNvSpPr>
          <p:nvPr/>
        </p:nvSpPr>
        <p:spPr>
          <a:xfrm>
            <a:off x="5983032" y="2357897"/>
            <a:ext cx="5927486" cy="1162374"/>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in acquiring</a:t>
            </a:r>
          </a:p>
          <a:p>
            <a:pPr algn="l">
              <a:lnSpc>
                <a:spcPts val="1325"/>
              </a:lnSpc>
            </a:pPr>
            <a:endParaRPr lang="en-US" sz="850" dirty="0">
              <a:solidFill>
                <a:schemeClr val="bg1">
                  <a:lumMod val="50000"/>
                </a:schemeClr>
              </a:solidFill>
              <a:latin typeface="Source Sans Pro" charset="0"/>
              <a:ea typeface="Source Sans Pro" charset="0"/>
              <a:cs typeface="Source Sans Pro" charset="0"/>
            </a:endParaRPr>
          </a:p>
          <a:p>
            <a:pPr algn="l">
              <a:lnSpc>
                <a:spcPts val="1325"/>
              </a:lnSpc>
            </a:pPr>
            <a:r>
              <a:rPr lang="en-US" sz="850" dirty="0">
                <a:solidFill>
                  <a:schemeClr val="bg1">
                    <a:lumMod val="50000"/>
                  </a:schemeClr>
                </a:solidFill>
                <a:latin typeface="Source Sans Pro" charset="0"/>
                <a:ea typeface="Source Sans Pro" charset="0"/>
                <a:cs typeface="Source Sans Pro" charset="0"/>
              </a:rPr>
              <a:t>whereas in saving such as in a bank deposit the risk of loss in nominal value is normally remote. Note that if the currency of a savings account differs from the account holder's home currency</a:t>
            </a:r>
          </a:p>
        </p:txBody>
      </p:sp>
      <p:sp>
        <p:nvSpPr>
          <p:cNvPr id="28" name="TextBox 41"/>
          <p:cNvSpPr txBox="1"/>
          <p:nvPr/>
        </p:nvSpPr>
        <p:spPr>
          <a:xfrm>
            <a:off x="5996515" y="1042768"/>
            <a:ext cx="2821704" cy="1169551"/>
          </a:xfrm>
          <a:prstGeom prst="rect">
            <a:avLst/>
          </a:prstGeom>
          <a:noFill/>
        </p:spPr>
        <p:txBody>
          <a:bodyPr wrap="square" rtlCol="0" anchor="ctr" anchorCtr="0">
            <a:spAutoFit/>
          </a:bodyPr>
          <a:lstStyle/>
          <a:p>
            <a:pPr>
              <a:lnSpc>
                <a:spcPts val="2829"/>
              </a:lnSpc>
            </a:pPr>
            <a:r>
              <a:rPr lang="en-US" sz="2699" b="1" spc="100" dirty="0">
                <a:solidFill>
                  <a:schemeClr val="tx2">
                    <a:lumMod val="75000"/>
                  </a:schemeClr>
                </a:solidFill>
                <a:latin typeface="Montserrat" charset="0"/>
                <a:ea typeface="Montserrat" charset="0"/>
                <a:cs typeface="Montserrat" charset="0"/>
              </a:rPr>
              <a:t>WORKS</a:t>
            </a:r>
          </a:p>
          <a:p>
            <a:pPr>
              <a:lnSpc>
                <a:spcPts val="2829"/>
              </a:lnSpc>
            </a:pPr>
            <a:r>
              <a:rPr lang="en-US" sz="2699" b="1" spc="100" dirty="0">
                <a:solidFill>
                  <a:schemeClr val="tx2">
                    <a:lumMod val="75000"/>
                  </a:schemeClr>
                </a:solidFill>
                <a:latin typeface="Montserrat" charset="0"/>
                <a:ea typeface="Montserrat" charset="0"/>
                <a:cs typeface="Montserrat" charset="0"/>
              </a:rPr>
              <a:t>IN</a:t>
            </a:r>
          </a:p>
          <a:p>
            <a:pPr>
              <a:lnSpc>
                <a:spcPts val="2829"/>
              </a:lnSpc>
            </a:pPr>
            <a:r>
              <a:rPr lang="en-US" sz="2699" b="1" spc="100" dirty="0">
                <a:solidFill>
                  <a:schemeClr val="tx2">
                    <a:lumMod val="75000"/>
                  </a:schemeClr>
                </a:solidFill>
                <a:latin typeface="Montserrat" charset="0"/>
                <a:ea typeface="Montserrat" charset="0"/>
                <a:cs typeface="Montserrat" charset="0"/>
              </a:rPr>
              <a:t>PROGRESS</a:t>
            </a:r>
          </a:p>
        </p:txBody>
      </p:sp>
      <p:cxnSp>
        <p:nvCxnSpPr>
          <p:cNvPr id="43" name="Straight Connector 24"/>
          <p:cNvCxnSpPr>
            <a:cxnSpLocks/>
          </p:cNvCxnSpPr>
          <p:nvPr/>
        </p:nvCxnSpPr>
        <p:spPr>
          <a:xfrm>
            <a:off x="2767991" y="5207507"/>
            <a:ext cx="26416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Rectangle 25"/>
          <p:cNvSpPr>
            <a:spLocks/>
          </p:cNvSpPr>
          <p:nvPr/>
        </p:nvSpPr>
        <p:spPr bwMode="auto">
          <a:xfrm>
            <a:off x="2121330" y="4460262"/>
            <a:ext cx="1452033" cy="9489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0" tIns="0" rIns="0" bIns="0" anchor="ctr" anchorCtr="0">
            <a:spAutoFit/>
          </a:bodyPr>
          <a:lstStyle/>
          <a:p>
            <a:pPr algn="ctr" defTabSz="2286000">
              <a:lnSpc>
                <a:spcPts val="3700"/>
              </a:lnSpc>
            </a:pPr>
            <a:r>
              <a:rPr lang="en-US" sz="2200" b="1" spc="400" dirty="0">
                <a:solidFill>
                  <a:schemeClr val="bg1"/>
                </a:solidFill>
                <a:latin typeface="Lato Black" charset="0"/>
                <a:ea typeface="Lato Black" charset="0"/>
                <a:cs typeface="Lato Black" charset="0"/>
                <a:sym typeface="Bebas Neue" charset="0"/>
              </a:rPr>
              <a:t>IMPROVE</a:t>
            </a:r>
          </a:p>
        </p:txBody>
      </p:sp>
      <p:sp>
        <p:nvSpPr>
          <p:cNvPr id="45" name="TextBox 26"/>
          <p:cNvSpPr txBox="1"/>
          <p:nvPr/>
        </p:nvSpPr>
        <p:spPr>
          <a:xfrm>
            <a:off x="1841891" y="5357684"/>
            <a:ext cx="1939877" cy="425758"/>
          </a:xfrm>
          <a:prstGeom prst="rect">
            <a:avLst/>
          </a:prstGeom>
          <a:noFill/>
        </p:spPr>
        <p:txBody>
          <a:bodyPr wrap="square" rtlCol="0" anchor="t" anchorCtr="1">
            <a:spAutoFit/>
          </a:bodyPr>
          <a:lstStyle/>
          <a:p>
            <a:pPr algn="ctr">
              <a:lnSpc>
                <a:spcPts val="1340"/>
              </a:lnSpc>
            </a:pPr>
            <a:r>
              <a:rPr lang="en-US" sz="1100" b="1" dirty="0">
                <a:solidFill>
                  <a:schemeClr val="bg1"/>
                </a:solidFill>
                <a:latin typeface="Lato Black" charset="0"/>
                <a:ea typeface="Lato Black" charset="0"/>
                <a:cs typeface="Lato Black" charset="0"/>
              </a:rPr>
              <a:t>TRAVELING IS LIFE NEWS</a:t>
            </a:r>
          </a:p>
          <a:p>
            <a:pPr algn="ctr">
              <a:lnSpc>
                <a:spcPts val="1340"/>
              </a:lnSpc>
            </a:pPr>
            <a:r>
              <a:rPr lang="en-US" sz="1100" b="1" dirty="0">
                <a:solidFill>
                  <a:schemeClr val="bg1"/>
                </a:solidFill>
                <a:latin typeface="Lato Black" charset="0"/>
                <a:ea typeface="Lato Black" charset="0"/>
                <a:cs typeface="Lato Black" charset="0"/>
              </a:rPr>
              <a:t>FROM THE WORLD</a:t>
            </a:r>
          </a:p>
        </p:txBody>
      </p:sp>
      <p:cxnSp>
        <p:nvCxnSpPr>
          <p:cNvPr id="46" name="Straight Connector 27"/>
          <p:cNvCxnSpPr>
            <a:cxnSpLocks/>
          </p:cNvCxnSpPr>
          <p:nvPr/>
        </p:nvCxnSpPr>
        <p:spPr>
          <a:xfrm>
            <a:off x="2767991" y="1756737"/>
            <a:ext cx="26416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7" name="Rectangle 28"/>
          <p:cNvSpPr>
            <a:spLocks/>
          </p:cNvSpPr>
          <p:nvPr/>
        </p:nvSpPr>
        <p:spPr bwMode="auto">
          <a:xfrm>
            <a:off x="1869434" y="1009492"/>
            <a:ext cx="1902398" cy="9489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0" tIns="0" rIns="0" bIns="0" anchor="ctr" anchorCtr="0">
            <a:spAutoFit/>
          </a:bodyPr>
          <a:lstStyle/>
          <a:p>
            <a:pPr algn="ctr" defTabSz="2286000">
              <a:lnSpc>
                <a:spcPts val="3700"/>
              </a:lnSpc>
            </a:pPr>
            <a:r>
              <a:rPr lang="en-US" sz="2200" b="1" spc="400" dirty="0">
                <a:solidFill>
                  <a:schemeClr val="bg1"/>
                </a:solidFill>
                <a:latin typeface="Lato Black" charset="0"/>
                <a:ea typeface="Lato Black" charset="0"/>
                <a:cs typeface="Lato Black" charset="0"/>
                <a:sym typeface="Bebas Neue" charset="0"/>
              </a:rPr>
              <a:t>MARKETING</a:t>
            </a:r>
          </a:p>
        </p:txBody>
      </p:sp>
      <p:sp>
        <p:nvSpPr>
          <p:cNvPr id="48" name="TextBox 29"/>
          <p:cNvSpPr txBox="1"/>
          <p:nvPr/>
        </p:nvSpPr>
        <p:spPr>
          <a:xfrm>
            <a:off x="1841891" y="1906914"/>
            <a:ext cx="1939877" cy="425758"/>
          </a:xfrm>
          <a:prstGeom prst="rect">
            <a:avLst/>
          </a:prstGeom>
          <a:noFill/>
        </p:spPr>
        <p:txBody>
          <a:bodyPr wrap="square" rtlCol="0" anchor="t" anchorCtr="1">
            <a:spAutoFit/>
          </a:bodyPr>
          <a:lstStyle/>
          <a:p>
            <a:pPr algn="ctr">
              <a:lnSpc>
                <a:spcPts val="1340"/>
              </a:lnSpc>
            </a:pPr>
            <a:r>
              <a:rPr lang="en-US" sz="1100" b="1" dirty="0">
                <a:solidFill>
                  <a:schemeClr val="bg1"/>
                </a:solidFill>
                <a:latin typeface="Lato Black" charset="0"/>
                <a:ea typeface="Lato Black" charset="0"/>
                <a:cs typeface="Lato Black" charset="0"/>
              </a:rPr>
              <a:t>TRAVELING IS LIFE NEWS</a:t>
            </a:r>
          </a:p>
          <a:p>
            <a:pPr algn="ctr">
              <a:lnSpc>
                <a:spcPts val="1340"/>
              </a:lnSpc>
            </a:pPr>
            <a:r>
              <a:rPr lang="en-US" sz="1100" b="1" dirty="0">
                <a:solidFill>
                  <a:schemeClr val="bg1"/>
                </a:solidFill>
                <a:latin typeface="Lato Black" charset="0"/>
                <a:ea typeface="Lato Black" charset="0"/>
                <a:cs typeface="Lato Black" charset="0"/>
              </a:rPr>
              <a:t>FROM THE WORLD</a:t>
            </a:r>
          </a:p>
        </p:txBody>
      </p:sp>
    </p:spTree>
    <p:extLst>
      <p:ext uri="{BB962C8B-B14F-4D97-AF65-F5344CB8AC3E}">
        <p14:creationId xmlns:p14="http://schemas.microsoft.com/office/powerpoint/2010/main" val="16371923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250" fill="hold"/>
                                        <p:tgtEl>
                                          <p:spTgt spid="42"/>
                                        </p:tgtEl>
                                        <p:attrNameLst>
                                          <p:attrName>ppt_x</p:attrName>
                                        </p:attrNameLst>
                                      </p:cBhvr>
                                      <p:tavLst>
                                        <p:tav tm="0">
                                          <p:val>
                                            <p:strVal val="#ppt_x"/>
                                          </p:val>
                                        </p:tav>
                                        <p:tav tm="100000">
                                          <p:val>
                                            <p:strVal val="#ppt_x"/>
                                          </p:val>
                                        </p:tav>
                                      </p:tavLst>
                                    </p:anim>
                                    <p:anim calcmode="lin" valueType="num">
                                      <p:cBhvr additive="base">
                                        <p:cTn id="13" dur="250" fill="hold"/>
                                        <p:tgtEl>
                                          <p:spTgt spid="42"/>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250" fill="hold"/>
                                        <p:tgtEl>
                                          <p:spTgt spid="41"/>
                                        </p:tgtEl>
                                        <p:attrNameLst>
                                          <p:attrName>ppt_x</p:attrName>
                                        </p:attrNameLst>
                                      </p:cBhvr>
                                      <p:tavLst>
                                        <p:tav tm="0">
                                          <p:val>
                                            <p:strVal val="#ppt_x"/>
                                          </p:val>
                                        </p:tav>
                                        <p:tav tm="100000">
                                          <p:val>
                                            <p:strVal val="#ppt_x"/>
                                          </p:val>
                                        </p:tav>
                                      </p:tavLst>
                                    </p:anim>
                                    <p:anim calcmode="lin" valueType="num">
                                      <p:cBhvr additive="base">
                                        <p:cTn id="18" dur="250" fill="hold"/>
                                        <p:tgtEl>
                                          <p:spTgt spid="41"/>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additive="base">
                                        <p:cTn id="22" dur="250" fill="hold"/>
                                        <p:tgtEl>
                                          <p:spTgt spid="51"/>
                                        </p:tgtEl>
                                        <p:attrNameLst>
                                          <p:attrName>ppt_x</p:attrName>
                                        </p:attrNameLst>
                                      </p:cBhvr>
                                      <p:tavLst>
                                        <p:tav tm="0">
                                          <p:val>
                                            <p:strVal val="#ppt_x"/>
                                          </p:val>
                                        </p:tav>
                                        <p:tav tm="100000">
                                          <p:val>
                                            <p:strVal val="#ppt_x"/>
                                          </p:val>
                                        </p:tav>
                                      </p:tavLst>
                                    </p:anim>
                                    <p:anim calcmode="lin" valueType="num">
                                      <p:cBhvr additive="base">
                                        <p:cTn id="23" dur="250" fill="hold"/>
                                        <p:tgtEl>
                                          <p:spTgt spid="51"/>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52"/>
                                        </p:tgtEl>
                                        <p:attrNameLst>
                                          <p:attrName>style.visibility</p:attrName>
                                        </p:attrNameLst>
                                      </p:cBhvr>
                                      <p:to>
                                        <p:strVal val="visible"/>
                                      </p:to>
                                    </p:set>
                                    <p:anim calcmode="lin" valueType="num">
                                      <p:cBhvr additive="base">
                                        <p:cTn id="27" dur="250" fill="hold"/>
                                        <p:tgtEl>
                                          <p:spTgt spid="52"/>
                                        </p:tgtEl>
                                        <p:attrNameLst>
                                          <p:attrName>ppt_x</p:attrName>
                                        </p:attrNameLst>
                                      </p:cBhvr>
                                      <p:tavLst>
                                        <p:tav tm="0">
                                          <p:val>
                                            <p:strVal val="#ppt_x"/>
                                          </p:val>
                                        </p:tav>
                                        <p:tav tm="100000">
                                          <p:val>
                                            <p:strVal val="#ppt_x"/>
                                          </p:val>
                                        </p:tav>
                                      </p:tavLst>
                                    </p:anim>
                                    <p:anim calcmode="lin" valueType="num">
                                      <p:cBhvr additive="base">
                                        <p:cTn id="28" dur="250" fill="hold"/>
                                        <p:tgtEl>
                                          <p:spTgt spid="52"/>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250" fill="hold"/>
                                        <p:tgtEl>
                                          <p:spTgt spid="43"/>
                                        </p:tgtEl>
                                        <p:attrNameLst>
                                          <p:attrName>ppt_x</p:attrName>
                                        </p:attrNameLst>
                                      </p:cBhvr>
                                      <p:tavLst>
                                        <p:tav tm="0">
                                          <p:val>
                                            <p:strVal val="#ppt_x"/>
                                          </p:val>
                                        </p:tav>
                                        <p:tav tm="100000">
                                          <p:val>
                                            <p:strVal val="#ppt_x"/>
                                          </p:val>
                                        </p:tav>
                                      </p:tavLst>
                                    </p:anim>
                                    <p:anim calcmode="lin" valueType="num">
                                      <p:cBhvr additive="base">
                                        <p:cTn id="33" dur="250" fill="hold"/>
                                        <p:tgtEl>
                                          <p:spTgt spid="43"/>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additive="base">
                                        <p:cTn id="37" dur="250" fill="hold"/>
                                        <p:tgtEl>
                                          <p:spTgt spid="44"/>
                                        </p:tgtEl>
                                        <p:attrNameLst>
                                          <p:attrName>ppt_x</p:attrName>
                                        </p:attrNameLst>
                                      </p:cBhvr>
                                      <p:tavLst>
                                        <p:tav tm="0">
                                          <p:val>
                                            <p:strVal val="#ppt_x"/>
                                          </p:val>
                                        </p:tav>
                                        <p:tav tm="100000">
                                          <p:val>
                                            <p:strVal val="#ppt_x"/>
                                          </p:val>
                                        </p:tav>
                                      </p:tavLst>
                                    </p:anim>
                                    <p:anim calcmode="lin" valueType="num">
                                      <p:cBhvr additive="base">
                                        <p:cTn id="38" dur="250" fill="hold"/>
                                        <p:tgtEl>
                                          <p:spTgt spid="44"/>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250" fill="hold"/>
                                        <p:tgtEl>
                                          <p:spTgt spid="45"/>
                                        </p:tgtEl>
                                        <p:attrNameLst>
                                          <p:attrName>ppt_x</p:attrName>
                                        </p:attrNameLst>
                                      </p:cBhvr>
                                      <p:tavLst>
                                        <p:tav tm="0">
                                          <p:val>
                                            <p:strVal val="#ppt_x"/>
                                          </p:val>
                                        </p:tav>
                                        <p:tav tm="100000">
                                          <p:val>
                                            <p:strVal val="#ppt_x"/>
                                          </p:val>
                                        </p:tav>
                                      </p:tavLst>
                                    </p:anim>
                                    <p:anim calcmode="lin" valueType="num">
                                      <p:cBhvr additive="base">
                                        <p:cTn id="43" dur="250" fill="hold"/>
                                        <p:tgtEl>
                                          <p:spTgt spid="45"/>
                                        </p:tgtEl>
                                        <p:attrNameLst>
                                          <p:attrName>ppt_y</p:attrName>
                                        </p:attrNameLst>
                                      </p:cBhvr>
                                      <p:tavLst>
                                        <p:tav tm="0">
                                          <p:val>
                                            <p:strVal val="1+#ppt_h/2"/>
                                          </p:val>
                                        </p:tav>
                                        <p:tav tm="100000">
                                          <p:val>
                                            <p:strVal val="#ppt_y"/>
                                          </p:val>
                                        </p:tav>
                                      </p:tavLst>
                                    </p:anim>
                                  </p:childTnLst>
                                </p:cTn>
                              </p:par>
                            </p:childTnLst>
                          </p:cTn>
                        </p:par>
                        <p:par>
                          <p:cTn id="44" fill="hold">
                            <p:stCondLst>
                              <p:cond delay="2250"/>
                            </p:stCondLst>
                            <p:childTnLst>
                              <p:par>
                                <p:cTn id="45" presetID="2" presetClass="entr" presetSubtype="4"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250" fill="hold"/>
                                        <p:tgtEl>
                                          <p:spTgt spid="46"/>
                                        </p:tgtEl>
                                        <p:attrNameLst>
                                          <p:attrName>ppt_x</p:attrName>
                                        </p:attrNameLst>
                                      </p:cBhvr>
                                      <p:tavLst>
                                        <p:tav tm="0">
                                          <p:val>
                                            <p:strVal val="#ppt_x"/>
                                          </p:val>
                                        </p:tav>
                                        <p:tav tm="100000">
                                          <p:val>
                                            <p:strVal val="#ppt_x"/>
                                          </p:val>
                                        </p:tav>
                                      </p:tavLst>
                                    </p:anim>
                                    <p:anim calcmode="lin" valueType="num">
                                      <p:cBhvr additive="base">
                                        <p:cTn id="48" dur="250" fill="hold"/>
                                        <p:tgtEl>
                                          <p:spTgt spid="46"/>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250" fill="hold"/>
                                        <p:tgtEl>
                                          <p:spTgt spid="47"/>
                                        </p:tgtEl>
                                        <p:attrNameLst>
                                          <p:attrName>ppt_x</p:attrName>
                                        </p:attrNameLst>
                                      </p:cBhvr>
                                      <p:tavLst>
                                        <p:tav tm="0">
                                          <p:val>
                                            <p:strVal val="#ppt_x"/>
                                          </p:val>
                                        </p:tav>
                                        <p:tav tm="100000">
                                          <p:val>
                                            <p:strVal val="#ppt_x"/>
                                          </p:val>
                                        </p:tav>
                                      </p:tavLst>
                                    </p:anim>
                                    <p:anim calcmode="lin" valueType="num">
                                      <p:cBhvr additive="base">
                                        <p:cTn id="53" dur="250" fill="hold"/>
                                        <p:tgtEl>
                                          <p:spTgt spid="47"/>
                                        </p:tgtEl>
                                        <p:attrNameLst>
                                          <p:attrName>ppt_y</p:attrName>
                                        </p:attrNameLst>
                                      </p:cBhvr>
                                      <p:tavLst>
                                        <p:tav tm="0">
                                          <p:val>
                                            <p:strVal val="1+#ppt_h/2"/>
                                          </p:val>
                                        </p:tav>
                                        <p:tav tm="100000">
                                          <p:val>
                                            <p:strVal val="#ppt_y"/>
                                          </p:val>
                                        </p:tav>
                                      </p:tavLst>
                                    </p:anim>
                                  </p:childTnLst>
                                </p:cTn>
                              </p:par>
                            </p:childTnLst>
                          </p:cTn>
                        </p:par>
                        <p:par>
                          <p:cTn id="54" fill="hold">
                            <p:stCondLst>
                              <p:cond delay="2750"/>
                            </p:stCondLst>
                            <p:childTnLst>
                              <p:par>
                                <p:cTn id="55" presetID="2" presetClass="entr" presetSubtype="4" fill="hold" grpId="0" nodeType="afterEffect">
                                  <p:stCondLst>
                                    <p:cond delay="0"/>
                                  </p:stCondLst>
                                  <p:childTnLst>
                                    <p:set>
                                      <p:cBhvr>
                                        <p:cTn id="56" dur="1" fill="hold">
                                          <p:stCondLst>
                                            <p:cond delay="0"/>
                                          </p:stCondLst>
                                        </p:cTn>
                                        <p:tgtEl>
                                          <p:spTgt spid="48"/>
                                        </p:tgtEl>
                                        <p:attrNameLst>
                                          <p:attrName>style.visibility</p:attrName>
                                        </p:attrNameLst>
                                      </p:cBhvr>
                                      <p:to>
                                        <p:strVal val="visible"/>
                                      </p:to>
                                    </p:set>
                                    <p:anim calcmode="lin" valueType="num">
                                      <p:cBhvr additive="base">
                                        <p:cTn id="57" dur="250" fill="hold"/>
                                        <p:tgtEl>
                                          <p:spTgt spid="48"/>
                                        </p:tgtEl>
                                        <p:attrNameLst>
                                          <p:attrName>ppt_x</p:attrName>
                                        </p:attrNameLst>
                                      </p:cBhvr>
                                      <p:tavLst>
                                        <p:tav tm="0">
                                          <p:val>
                                            <p:strVal val="#ppt_x"/>
                                          </p:val>
                                        </p:tav>
                                        <p:tav tm="100000">
                                          <p:val>
                                            <p:strVal val="#ppt_x"/>
                                          </p:val>
                                        </p:tav>
                                      </p:tavLst>
                                    </p:anim>
                                    <p:anim calcmode="lin" valueType="num">
                                      <p:cBhvr additive="base">
                                        <p:cTn id="58" dur="250" fill="hold"/>
                                        <p:tgtEl>
                                          <p:spTgt spid="48"/>
                                        </p:tgtEl>
                                        <p:attrNameLst>
                                          <p:attrName>ppt_y</p:attrName>
                                        </p:attrNameLst>
                                      </p:cBhvr>
                                      <p:tavLst>
                                        <p:tav tm="0">
                                          <p:val>
                                            <p:strVal val="1+#ppt_h/2"/>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1000"/>
                                        <p:tgtEl>
                                          <p:spTgt spid="19"/>
                                        </p:tgtEl>
                                      </p:cBhvr>
                                    </p:animEffect>
                                    <p:anim calcmode="lin" valueType="num">
                                      <p:cBhvr>
                                        <p:cTn id="62" dur="1000" fill="hold"/>
                                        <p:tgtEl>
                                          <p:spTgt spid="19"/>
                                        </p:tgtEl>
                                        <p:attrNameLst>
                                          <p:attrName>ppt_x</p:attrName>
                                        </p:attrNameLst>
                                      </p:cBhvr>
                                      <p:tavLst>
                                        <p:tav tm="0">
                                          <p:val>
                                            <p:strVal val="#ppt_x"/>
                                          </p:val>
                                        </p:tav>
                                        <p:tav tm="100000">
                                          <p:val>
                                            <p:strVal val="#ppt_x"/>
                                          </p:val>
                                        </p:tav>
                                      </p:tavLst>
                                    </p:anim>
                                    <p:anim calcmode="lin" valueType="num">
                                      <p:cBhvr>
                                        <p:cTn id="63" dur="1000" fill="hold"/>
                                        <p:tgtEl>
                                          <p:spTgt spid="19"/>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1000"/>
                                        <p:tgtEl>
                                          <p:spTgt spid="20"/>
                                        </p:tgtEl>
                                      </p:cBhvr>
                                    </p:animEffect>
                                    <p:anim calcmode="lin" valueType="num">
                                      <p:cBhvr>
                                        <p:cTn id="67" dur="1000" fill="hold"/>
                                        <p:tgtEl>
                                          <p:spTgt spid="20"/>
                                        </p:tgtEl>
                                        <p:attrNameLst>
                                          <p:attrName>ppt_x</p:attrName>
                                        </p:attrNameLst>
                                      </p:cBhvr>
                                      <p:tavLst>
                                        <p:tav tm="0">
                                          <p:val>
                                            <p:strVal val="#ppt_x"/>
                                          </p:val>
                                        </p:tav>
                                        <p:tav tm="100000">
                                          <p:val>
                                            <p:strVal val="#ppt_x"/>
                                          </p:val>
                                        </p:tav>
                                      </p:tavLst>
                                    </p:anim>
                                    <p:anim calcmode="lin" valueType="num">
                                      <p:cBhvr>
                                        <p:cTn id="68" dur="1000" fill="hold"/>
                                        <p:tgtEl>
                                          <p:spTgt spid="20"/>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1000"/>
                                        <p:tgtEl>
                                          <p:spTgt spid="21"/>
                                        </p:tgtEl>
                                      </p:cBhvr>
                                    </p:animEffect>
                                    <p:anim calcmode="lin" valueType="num">
                                      <p:cBhvr>
                                        <p:cTn id="72" dur="1000" fill="hold"/>
                                        <p:tgtEl>
                                          <p:spTgt spid="21"/>
                                        </p:tgtEl>
                                        <p:attrNameLst>
                                          <p:attrName>ppt_x</p:attrName>
                                        </p:attrNameLst>
                                      </p:cBhvr>
                                      <p:tavLst>
                                        <p:tav tm="0">
                                          <p:val>
                                            <p:strVal val="#ppt_x"/>
                                          </p:val>
                                        </p:tav>
                                        <p:tav tm="100000">
                                          <p:val>
                                            <p:strVal val="#ppt_x"/>
                                          </p:val>
                                        </p:tav>
                                      </p:tavLst>
                                    </p:anim>
                                    <p:anim calcmode="lin" valueType="num">
                                      <p:cBhvr>
                                        <p:cTn id="73" dur="1000" fill="hold"/>
                                        <p:tgtEl>
                                          <p:spTgt spid="21"/>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1000"/>
                                        <p:tgtEl>
                                          <p:spTgt spid="22"/>
                                        </p:tgtEl>
                                      </p:cBhvr>
                                    </p:animEffect>
                                    <p:anim calcmode="lin" valueType="num">
                                      <p:cBhvr>
                                        <p:cTn id="77" dur="1000" fill="hold"/>
                                        <p:tgtEl>
                                          <p:spTgt spid="22"/>
                                        </p:tgtEl>
                                        <p:attrNameLst>
                                          <p:attrName>ppt_x</p:attrName>
                                        </p:attrNameLst>
                                      </p:cBhvr>
                                      <p:tavLst>
                                        <p:tav tm="0">
                                          <p:val>
                                            <p:strVal val="#ppt_x"/>
                                          </p:val>
                                        </p:tav>
                                        <p:tav tm="100000">
                                          <p:val>
                                            <p:strVal val="#ppt_x"/>
                                          </p:val>
                                        </p:tav>
                                      </p:tavLst>
                                    </p:anim>
                                    <p:anim calcmode="lin" valueType="num">
                                      <p:cBhvr>
                                        <p:cTn id="78" dur="1000" fill="hold"/>
                                        <p:tgtEl>
                                          <p:spTgt spid="22"/>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fade">
                                      <p:cBhvr>
                                        <p:cTn id="81" dur="1000"/>
                                        <p:tgtEl>
                                          <p:spTgt spid="23"/>
                                        </p:tgtEl>
                                      </p:cBhvr>
                                    </p:animEffect>
                                    <p:anim calcmode="lin" valueType="num">
                                      <p:cBhvr>
                                        <p:cTn id="82" dur="1000" fill="hold"/>
                                        <p:tgtEl>
                                          <p:spTgt spid="23"/>
                                        </p:tgtEl>
                                        <p:attrNameLst>
                                          <p:attrName>ppt_x</p:attrName>
                                        </p:attrNameLst>
                                      </p:cBhvr>
                                      <p:tavLst>
                                        <p:tav tm="0">
                                          <p:val>
                                            <p:strVal val="#ppt_x"/>
                                          </p:val>
                                        </p:tav>
                                        <p:tav tm="100000">
                                          <p:val>
                                            <p:strVal val="#ppt_x"/>
                                          </p:val>
                                        </p:tav>
                                      </p:tavLst>
                                    </p:anim>
                                    <p:anim calcmode="lin" valueType="num">
                                      <p:cBhvr>
                                        <p:cTn id="83" dur="1000" fill="hold"/>
                                        <p:tgtEl>
                                          <p:spTgt spid="23"/>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fade">
                                      <p:cBhvr>
                                        <p:cTn id="86" dur="1000"/>
                                        <p:tgtEl>
                                          <p:spTgt spid="24"/>
                                        </p:tgtEl>
                                      </p:cBhvr>
                                    </p:animEffect>
                                    <p:anim calcmode="lin" valueType="num">
                                      <p:cBhvr>
                                        <p:cTn id="87" dur="1000" fill="hold"/>
                                        <p:tgtEl>
                                          <p:spTgt spid="24"/>
                                        </p:tgtEl>
                                        <p:attrNameLst>
                                          <p:attrName>ppt_x</p:attrName>
                                        </p:attrNameLst>
                                      </p:cBhvr>
                                      <p:tavLst>
                                        <p:tav tm="0">
                                          <p:val>
                                            <p:strVal val="#ppt_x"/>
                                          </p:val>
                                        </p:tav>
                                        <p:tav tm="100000">
                                          <p:val>
                                            <p:strVal val="#ppt_x"/>
                                          </p:val>
                                        </p:tav>
                                      </p:tavLst>
                                    </p:anim>
                                    <p:anim calcmode="lin" valueType="num">
                                      <p:cBhvr>
                                        <p:cTn id="88" dur="1000" fill="hold"/>
                                        <p:tgtEl>
                                          <p:spTgt spid="24"/>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1000"/>
                                        <p:tgtEl>
                                          <p:spTgt spid="25"/>
                                        </p:tgtEl>
                                      </p:cBhvr>
                                    </p:animEffect>
                                    <p:anim calcmode="lin" valueType="num">
                                      <p:cBhvr>
                                        <p:cTn id="92" dur="1000" fill="hold"/>
                                        <p:tgtEl>
                                          <p:spTgt spid="25"/>
                                        </p:tgtEl>
                                        <p:attrNameLst>
                                          <p:attrName>ppt_x</p:attrName>
                                        </p:attrNameLst>
                                      </p:cBhvr>
                                      <p:tavLst>
                                        <p:tav tm="0">
                                          <p:val>
                                            <p:strVal val="#ppt_x"/>
                                          </p:val>
                                        </p:tav>
                                        <p:tav tm="100000">
                                          <p:val>
                                            <p:strVal val="#ppt_x"/>
                                          </p:val>
                                        </p:tav>
                                      </p:tavLst>
                                    </p:anim>
                                    <p:anim calcmode="lin" valueType="num">
                                      <p:cBhvr>
                                        <p:cTn id="93" dur="1000" fill="hold"/>
                                        <p:tgtEl>
                                          <p:spTgt spid="25"/>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fade">
                                      <p:cBhvr>
                                        <p:cTn id="96" dur="1000"/>
                                        <p:tgtEl>
                                          <p:spTgt spid="26"/>
                                        </p:tgtEl>
                                      </p:cBhvr>
                                    </p:animEffect>
                                    <p:anim calcmode="lin" valueType="num">
                                      <p:cBhvr>
                                        <p:cTn id="97" dur="1000" fill="hold"/>
                                        <p:tgtEl>
                                          <p:spTgt spid="26"/>
                                        </p:tgtEl>
                                        <p:attrNameLst>
                                          <p:attrName>ppt_x</p:attrName>
                                        </p:attrNameLst>
                                      </p:cBhvr>
                                      <p:tavLst>
                                        <p:tav tm="0">
                                          <p:val>
                                            <p:strVal val="#ppt_x"/>
                                          </p:val>
                                        </p:tav>
                                        <p:tav tm="100000">
                                          <p:val>
                                            <p:strVal val="#ppt_x"/>
                                          </p:val>
                                        </p:tav>
                                      </p:tavLst>
                                    </p:anim>
                                    <p:anim calcmode="lin" valueType="num">
                                      <p:cBhvr>
                                        <p:cTn id="98" dur="1000" fill="hold"/>
                                        <p:tgtEl>
                                          <p:spTgt spid="26"/>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fade">
                                      <p:cBhvr>
                                        <p:cTn id="101" dur="1000"/>
                                        <p:tgtEl>
                                          <p:spTgt spid="27"/>
                                        </p:tgtEl>
                                      </p:cBhvr>
                                    </p:animEffect>
                                    <p:anim calcmode="lin" valueType="num">
                                      <p:cBhvr>
                                        <p:cTn id="102" dur="1000" fill="hold"/>
                                        <p:tgtEl>
                                          <p:spTgt spid="27"/>
                                        </p:tgtEl>
                                        <p:attrNameLst>
                                          <p:attrName>ppt_x</p:attrName>
                                        </p:attrNameLst>
                                      </p:cBhvr>
                                      <p:tavLst>
                                        <p:tav tm="0">
                                          <p:val>
                                            <p:strVal val="#ppt_x"/>
                                          </p:val>
                                        </p:tav>
                                        <p:tav tm="100000">
                                          <p:val>
                                            <p:strVal val="#ppt_x"/>
                                          </p:val>
                                        </p:tav>
                                      </p:tavLst>
                                    </p:anim>
                                    <p:anim calcmode="lin" valueType="num">
                                      <p:cBhvr>
                                        <p:cTn id="103" dur="1000" fill="hold"/>
                                        <p:tgtEl>
                                          <p:spTgt spid="27"/>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28"/>
                                        </p:tgtEl>
                                        <p:attrNameLst>
                                          <p:attrName>style.visibility</p:attrName>
                                        </p:attrNameLst>
                                      </p:cBhvr>
                                      <p:to>
                                        <p:strVal val="visible"/>
                                      </p:to>
                                    </p:set>
                                    <p:animEffect transition="in" filter="fade">
                                      <p:cBhvr>
                                        <p:cTn id="106" dur="1000"/>
                                        <p:tgtEl>
                                          <p:spTgt spid="28"/>
                                        </p:tgtEl>
                                      </p:cBhvr>
                                    </p:animEffect>
                                    <p:anim calcmode="lin" valueType="num">
                                      <p:cBhvr>
                                        <p:cTn id="107" dur="1000" fill="hold"/>
                                        <p:tgtEl>
                                          <p:spTgt spid="28"/>
                                        </p:tgtEl>
                                        <p:attrNameLst>
                                          <p:attrName>ppt_x</p:attrName>
                                        </p:attrNameLst>
                                      </p:cBhvr>
                                      <p:tavLst>
                                        <p:tav tm="0">
                                          <p:val>
                                            <p:strVal val="#ppt_x"/>
                                          </p:val>
                                        </p:tav>
                                        <p:tav tm="100000">
                                          <p:val>
                                            <p:strVal val="#ppt_x"/>
                                          </p:val>
                                        </p:tav>
                                      </p:tavLst>
                                    </p:anim>
                                    <p:anim calcmode="lin" valueType="num">
                                      <p:cBhvr>
                                        <p:cTn id="10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1" grpId="0" animBg="1"/>
      <p:bldP spid="51" grpId="0" animBg="1"/>
      <p:bldP spid="52" grpId="0" animBg="1"/>
      <p:bldP spid="19" grpId="0"/>
      <p:bldP spid="20" grpId="0"/>
      <p:bldP spid="21" grpId="0" animBg="1"/>
      <p:bldP spid="22" grpId="0"/>
      <p:bldP spid="23" grpId="0"/>
      <p:bldP spid="24" grpId="0" animBg="1"/>
      <p:bldP spid="25" grpId="0" animBg="1"/>
      <p:bldP spid="26" grpId="0" animBg="1"/>
      <p:bldP spid="27" grpId="0"/>
      <p:bldP spid="28" grpId="0"/>
      <p:bldP spid="44" grpId="0"/>
      <p:bldP spid="45" grpId="0"/>
      <p:bldP spid="47" grpId="0"/>
      <p:bldP spid="4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69"/>
          <p:cNvCxnSpPr/>
          <p:nvPr/>
        </p:nvCxnSpPr>
        <p:spPr>
          <a:xfrm>
            <a:off x="1587" y="4641739"/>
            <a:ext cx="12185651" cy="0"/>
          </a:xfrm>
          <a:prstGeom prst="line">
            <a:avLst/>
          </a:prstGeom>
          <a:ln w="317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Triangle 70"/>
          <p:cNvSpPr/>
          <p:nvPr/>
        </p:nvSpPr>
        <p:spPr>
          <a:xfrm>
            <a:off x="9275836" y="4482517"/>
            <a:ext cx="181049" cy="15607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 name="Subtitle 2"/>
          <p:cNvSpPr txBox="1">
            <a:spLocks/>
          </p:cNvSpPr>
          <p:nvPr/>
        </p:nvSpPr>
        <p:spPr>
          <a:xfrm>
            <a:off x="8319428" y="5314244"/>
            <a:ext cx="2106491" cy="776627"/>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tx1"/>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5" name="TextBox 72"/>
          <p:cNvSpPr txBox="1"/>
          <p:nvPr/>
        </p:nvSpPr>
        <p:spPr>
          <a:xfrm>
            <a:off x="9148579" y="4878981"/>
            <a:ext cx="447559" cy="246221"/>
          </a:xfrm>
          <a:prstGeom prst="rect">
            <a:avLst/>
          </a:prstGeom>
          <a:noFill/>
        </p:spPr>
        <p:txBody>
          <a:bodyPr wrap="none" rtlCol="0" anchor="ctr" anchorCtr="0">
            <a:spAutoFit/>
          </a:bodyPr>
          <a:lstStyle/>
          <a:p>
            <a:pPr algn="ctr"/>
            <a:r>
              <a:rPr lang="en-US" sz="1000" dirty="0">
                <a:solidFill>
                  <a:schemeClr val="tx2"/>
                </a:solidFill>
                <a:latin typeface="Montserrat" charset="0"/>
                <a:ea typeface="Montserrat" charset="0"/>
                <a:cs typeface="Montserrat" charset="0"/>
              </a:rPr>
              <a:t>2005</a:t>
            </a:r>
          </a:p>
        </p:txBody>
      </p:sp>
      <p:sp>
        <p:nvSpPr>
          <p:cNvPr id="6" name="Triangle 73"/>
          <p:cNvSpPr/>
          <p:nvPr/>
        </p:nvSpPr>
        <p:spPr>
          <a:xfrm>
            <a:off x="2626360" y="4482517"/>
            <a:ext cx="181049" cy="156076"/>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7" name="Subtitle 2"/>
          <p:cNvSpPr txBox="1">
            <a:spLocks/>
          </p:cNvSpPr>
          <p:nvPr/>
        </p:nvSpPr>
        <p:spPr>
          <a:xfrm>
            <a:off x="1669952" y="5314243"/>
            <a:ext cx="2106491" cy="776627"/>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tx1"/>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8" name="TextBox 75"/>
          <p:cNvSpPr txBox="1"/>
          <p:nvPr/>
        </p:nvSpPr>
        <p:spPr>
          <a:xfrm>
            <a:off x="2499103" y="4878981"/>
            <a:ext cx="447559" cy="246221"/>
          </a:xfrm>
          <a:prstGeom prst="rect">
            <a:avLst/>
          </a:prstGeom>
          <a:noFill/>
        </p:spPr>
        <p:txBody>
          <a:bodyPr wrap="none" rtlCol="0" anchor="ctr" anchorCtr="0">
            <a:spAutoFit/>
          </a:bodyPr>
          <a:lstStyle/>
          <a:p>
            <a:pPr algn="ctr"/>
            <a:r>
              <a:rPr lang="en-US" sz="1000" dirty="0">
                <a:solidFill>
                  <a:schemeClr val="tx2"/>
                </a:solidFill>
                <a:latin typeface="Montserrat" charset="0"/>
                <a:ea typeface="Montserrat" charset="0"/>
                <a:cs typeface="Montserrat" charset="0"/>
              </a:rPr>
              <a:t>1990</a:t>
            </a:r>
          </a:p>
        </p:txBody>
      </p:sp>
      <p:sp>
        <p:nvSpPr>
          <p:cNvPr id="9" name="Triangle 77"/>
          <p:cNvSpPr/>
          <p:nvPr/>
        </p:nvSpPr>
        <p:spPr>
          <a:xfrm>
            <a:off x="6015034" y="4482517"/>
            <a:ext cx="181049" cy="15607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 name="Subtitle 2"/>
          <p:cNvSpPr txBox="1">
            <a:spLocks/>
          </p:cNvSpPr>
          <p:nvPr/>
        </p:nvSpPr>
        <p:spPr>
          <a:xfrm>
            <a:off x="5058625" y="5314243"/>
            <a:ext cx="2106491" cy="776627"/>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tx1"/>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11" name="TextBox 79"/>
          <p:cNvSpPr txBox="1"/>
          <p:nvPr/>
        </p:nvSpPr>
        <p:spPr>
          <a:xfrm>
            <a:off x="5887777" y="4878981"/>
            <a:ext cx="447559" cy="246221"/>
          </a:xfrm>
          <a:prstGeom prst="rect">
            <a:avLst/>
          </a:prstGeom>
          <a:noFill/>
        </p:spPr>
        <p:txBody>
          <a:bodyPr wrap="none" rtlCol="0" anchor="ctr" anchorCtr="0">
            <a:spAutoFit/>
          </a:bodyPr>
          <a:lstStyle/>
          <a:p>
            <a:pPr algn="ctr"/>
            <a:r>
              <a:rPr lang="en-US" sz="1000" dirty="0">
                <a:solidFill>
                  <a:schemeClr val="tx2"/>
                </a:solidFill>
                <a:latin typeface="Montserrat" charset="0"/>
                <a:ea typeface="Montserrat" charset="0"/>
                <a:cs typeface="Montserrat" charset="0"/>
              </a:rPr>
              <a:t>2000</a:t>
            </a:r>
          </a:p>
        </p:txBody>
      </p:sp>
      <p:sp>
        <p:nvSpPr>
          <p:cNvPr id="12" name="椭圆 11"/>
          <p:cNvSpPr/>
          <p:nvPr/>
        </p:nvSpPr>
        <p:spPr>
          <a:xfrm>
            <a:off x="1347775" y="1314450"/>
            <a:ext cx="2738218" cy="273821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4725303" y="1314450"/>
            <a:ext cx="2738218" cy="2738218"/>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997251" y="1314450"/>
            <a:ext cx="2738218" cy="2738218"/>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0228109" y="96798"/>
            <a:ext cx="1860704" cy="496292"/>
            <a:chOff x="10063856" y="172796"/>
            <a:chExt cx="1860704" cy="496292"/>
          </a:xfrm>
        </p:grpSpPr>
        <p:sp>
          <p:nvSpPr>
            <p:cNvPr id="16" name="Rectangle 37"/>
            <p:cNvSpPr/>
            <p:nvPr/>
          </p:nvSpPr>
          <p:spPr>
            <a:xfrm>
              <a:off x="10605949" y="623369"/>
              <a:ext cx="776519"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7"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39144867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250" fill="hold"/>
                                        <p:tgtEl>
                                          <p:spTgt spid="2"/>
                                        </p:tgtEl>
                                        <p:attrNameLst>
                                          <p:attrName>ppt_x</p:attrName>
                                        </p:attrNameLst>
                                      </p:cBhvr>
                                      <p:tavLst>
                                        <p:tav tm="0">
                                          <p:val>
                                            <p:strVal val="#ppt_x"/>
                                          </p:val>
                                        </p:tav>
                                        <p:tav tm="100000">
                                          <p:val>
                                            <p:strVal val="#ppt_x"/>
                                          </p:val>
                                        </p:tav>
                                      </p:tavLst>
                                    </p:anim>
                                    <p:anim calcmode="lin" valueType="num">
                                      <p:cBhvr additive="base">
                                        <p:cTn id="13" dur="25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250" fill="hold"/>
                                        <p:tgtEl>
                                          <p:spTgt spid="3"/>
                                        </p:tgtEl>
                                        <p:attrNameLst>
                                          <p:attrName>ppt_x</p:attrName>
                                        </p:attrNameLst>
                                      </p:cBhvr>
                                      <p:tavLst>
                                        <p:tav tm="0">
                                          <p:val>
                                            <p:strVal val="#ppt_x"/>
                                          </p:val>
                                        </p:tav>
                                        <p:tav tm="100000">
                                          <p:val>
                                            <p:strVal val="#ppt_x"/>
                                          </p:val>
                                        </p:tav>
                                      </p:tavLst>
                                    </p:anim>
                                    <p:anim calcmode="lin" valueType="num">
                                      <p:cBhvr additive="base">
                                        <p:cTn id="18" dur="250" fill="hold"/>
                                        <p:tgtEl>
                                          <p:spTgt spid="3"/>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250" fill="hold"/>
                                        <p:tgtEl>
                                          <p:spTgt spid="4"/>
                                        </p:tgtEl>
                                        <p:attrNameLst>
                                          <p:attrName>ppt_x</p:attrName>
                                        </p:attrNameLst>
                                      </p:cBhvr>
                                      <p:tavLst>
                                        <p:tav tm="0">
                                          <p:val>
                                            <p:strVal val="#ppt_x"/>
                                          </p:val>
                                        </p:tav>
                                        <p:tav tm="100000">
                                          <p:val>
                                            <p:strVal val="#ppt_x"/>
                                          </p:val>
                                        </p:tav>
                                      </p:tavLst>
                                    </p:anim>
                                    <p:anim calcmode="lin" valueType="num">
                                      <p:cBhvr additive="base">
                                        <p:cTn id="23" dur="25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250" fill="hold"/>
                                        <p:tgtEl>
                                          <p:spTgt spid="5"/>
                                        </p:tgtEl>
                                        <p:attrNameLst>
                                          <p:attrName>ppt_x</p:attrName>
                                        </p:attrNameLst>
                                      </p:cBhvr>
                                      <p:tavLst>
                                        <p:tav tm="0">
                                          <p:val>
                                            <p:strVal val="#ppt_x"/>
                                          </p:val>
                                        </p:tav>
                                        <p:tav tm="100000">
                                          <p:val>
                                            <p:strVal val="#ppt_x"/>
                                          </p:val>
                                        </p:tav>
                                      </p:tavLst>
                                    </p:anim>
                                    <p:anim calcmode="lin" valueType="num">
                                      <p:cBhvr additive="base">
                                        <p:cTn id="28" dur="25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250" fill="hold"/>
                                        <p:tgtEl>
                                          <p:spTgt spid="6"/>
                                        </p:tgtEl>
                                        <p:attrNameLst>
                                          <p:attrName>ppt_x</p:attrName>
                                        </p:attrNameLst>
                                      </p:cBhvr>
                                      <p:tavLst>
                                        <p:tav tm="0">
                                          <p:val>
                                            <p:strVal val="#ppt_x"/>
                                          </p:val>
                                        </p:tav>
                                        <p:tav tm="100000">
                                          <p:val>
                                            <p:strVal val="#ppt_x"/>
                                          </p:val>
                                        </p:tav>
                                      </p:tavLst>
                                    </p:anim>
                                    <p:anim calcmode="lin" valueType="num">
                                      <p:cBhvr additive="base">
                                        <p:cTn id="33" dur="25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250" fill="hold"/>
                                        <p:tgtEl>
                                          <p:spTgt spid="7"/>
                                        </p:tgtEl>
                                        <p:attrNameLst>
                                          <p:attrName>ppt_x</p:attrName>
                                        </p:attrNameLst>
                                      </p:cBhvr>
                                      <p:tavLst>
                                        <p:tav tm="0">
                                          <p:val>
                                            <p:strVal val="#ppt_x"/>
                                          </p:val>
                                        </p:tav>
                                        <p:tav tm="100000">
                                          <p:val>
                                            <p:strVal val="#ppt_x"/>
                                          </p:val>
                                        </p:tav>
                                      </p:tavLst>
                                    </p:anim>
                                    <p:anim calcmode="lin" valueType="num">
                                      <p:cBhvr additive="base">
                                        <p:cTn id="38" dur="25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250" fill="hold"/>
                                        <p:tgtEl>
                                          <p:spTgt spid="8"/>
                                        </p:tgtEl>
                                        <p:attrNameLst>
                                          <p:attrName>ppt_x</p:attrName>
                                        </p:attrNameLst>
                                      </p:cBhvr>
                                      <p:tavLst>
                                        <p:tav tm="0">
                                          <p:val>
                                            <p:strVal val="#ppt_x"/>
                                          </p:val>
                                        </p:tav>
                                        <p:tav tm="100000">
                                          <p:val>
                                            <p:strVal val="#ppt_x"/>
                                          </p:val>
                                        </p:tav>
                                      </p:tavLst>
                                    </p:anim>
                                    <p:anim calcmode="lin" valueType="num">
                                      <p:cBhvr additive="base">
                                        <p:cTn id="43" dur="250" fill="hold"/>
                                        <p:tgtEl>
                                          <p:spTgt spid="8"/>
                                        </p:tgtEl>
                                        <p:attrNameLst>
                                          <p:attrName>ppt_y</p:attrName>
                                        </p:attrNameLst>
                                      </p:cBhvr>
                                      <p:tavLst>
                                        <p:tav tm="0">
                                          <p:val>
                                            <p:strVal val="1+#ppt_h/2"/>
                                          </p:val>
                                        </p:tav>
                                        <p:tav tm="100000">
                                          <p:val>
                                            <p:strVal val="#ppt_y"/>
                                          </p:val>
                                        </p:tav>
                                      </p:tavLst>
                                    </p:anim>
                                  </p:childTnLst>
                                </p:cTn>
                              </p:par>
                            </p:childTnLst>
                          </p:cTn>
                        </p:par>
                        <p:par>
                          <p:cTn id="44" fill="hold">
                            <p:stCondLst>
                              <p:cond delay="2250"/>
                            </p:stCondLst>
                            <p:childTnLst>
                              <p:par>
                                <p:cTn id="45" presetID="2" presetClass="entr" presetSubtype="4"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250" fill="hold"/>
                                        <p:tgtEl>
                                          <p:spTgt spid="9"/>
                                        </p:tgtEl>
                                        <p:attrNameLst>
                                          <p:attrName>ppt_x</p:attrName>
                                        </p:attrNameLst>
                                      </p:cBhvr>
                                      <p:tavLst>
                                        <p:tav tm="0">
                                          <p:val>
                                            <p:strVal val="#ppt_x"/>
                                          </p:val>
                                        </p:tav>
                                        <p:tav tm="100000">
                                          <p:val>
                                            <p:strVal val="#ppt_x"/>
                                          </p:val>
                                        </p:tav>
                                      </p:tavLst>
                                    </p:anim>
                                    <p:anim calcmode="lin" valueType="num">
                                      <p:cBhvr additive="base">
                                        <p:cTn id="48" dur="250" fill="hold"/>
                                        <p:tgtEl>
                                          <p:spTgt spid="9"/>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250" fill="hold"/>
                                        <p:tgtEl>
                                          <p:spTgt spid="10"/>
                                        </p:tgtEl>
                                        <p:attrNameLst>
                                          <p:attrName>ppt_x</p:attrName>
                                        </p:attrNameLst>
                                      </p:cBhvr>
                                      <p:tavLst>
                                        <p:tav tm="0">
                                          <p:val>
                                            <p:strVal val="#ppt_x"/>
                                          </p:val>
                                        </p:tav>
                                        <p:tav tm="100000">
                                          <p:val>
                                            <p:strVal val="#ppt_x"/>
                                          </p:val>
                                        </p:tav>
                                      </p:tavLst>
                                    </p:anim>
                                    <p:anim calcmode="lin" valueType="num">
                                      <p:cBhvr additive="base">
                                        <p:cTn id="53" dur="250" fill="hold"/>
                                        <p:tgtEl>
                                          <p:spTgt spid="10"/>
                                        </p:tgtEl>
                                        <p:attrNameLst>
                                          <p:attrName>ppt_y</p:attrName>
                                        </p:attrNameLst>
                                      </p:cBhvr>
                                      <p:tavLst>
                                        <p:tav tm="0">
                                          <p:val>
                                            <p:strVal val="1+#ppt_h/2"/>
                                          </p:val>
                                        </p:tav>
                                        <p:tav tm="100000">
                                          <p:val>
                                            <p:strVal val="#ppt_y"/>
                                          </p:val>
                                        </p:tav>
                                      </p:tavLst>
                                    </p:anim>
                                  </p:childTnLst>
                                </p:cTn>
                              </p:par>
                            </p:childTnLst>
                          </p:cTn>
                        </p:par>
                        <p:par>
                          <p:cTn id="54" fill="hold">
                            <p:stCondLst>
                              <p:cond delay="2750"/>
                            </p:stCondLst>
                            <p:childTnLst>
                              <p:par>
                                <p:cTn id="55" presetID="2" presetClass="entr" presetSubtype="4"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250" fill="hold"/>
                                        <p:tgtEl>
                                          <p:spTgt spid="11"/>
                                        </p:tgtEl>
                                        <p:attrNameLst>
                                          <p:attrName>ppt_x</p:attrName>
                                        </p:attrNameLst>
                                      </p:cBhvr>
                                      <p:tavLst>
                                        <p:tav tm="0">
                                          <p:val>
                                            <p:strVal val="#ppt_x"/>
                                          </p:val>
                                        </p:tav>
                                        <p:tav tm="100000">
                                          <p:val>
                                            <p:strVal val="#ppt_x"/>
                                          </p:val>
                                        </p:tav>
                                      </p:tavLst>
                                    </p:anim>
                                    <p:anim calcmode="lin" valueType="num">
                                      <p:cBhvr additive="base">
                                        <p:cTn id="58" dur="250" fill="hold"/>
                                        <p:tgtEl>
                                          <p:spTgt spid="11"/>
                                        </p:tgtEl>
                                        <p:attrNameLst>
                                          <p:attrName>ppt_y</p:attrName>
                                        </p:attrNameLst>
                                      </p:cBhvr>
                                      <p:tavLst>
                                        <p:tav tm="0">
                                          <p:val>
                                            <p:strVal val="1+#ppt_h/2"/>
                                          </p:val>
                                        </p:tav>
                                        <p:tav tm="100000">
                                          <p:val>
                                            <p:strVal val="#ppt_y"/>
                                          </p:val>
                                        </p:tav>
                                      </p:tavLst>
                                    </p:anim>
                                  </p:childTnLst>
                                </p:cTn>
                              </p:par>
                            </p:childTnLst>
                          </p:cTn>
                        </p:par>
                        <p:par>
                          <p:cTn id="59" fill="hold">
                            <p:stCondLst>
                              <p:cond delay="3000"/>
                            </p:stCondLst>
                            <p:childTnLst>
                              <p:par>
                                <p:cTn id="60" presetID="2" presetClass="entr" presetSubtype="4"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250" fill="hold"/>
                                        <p:tgtEl>
                                          <p:spTgt spid="12"/>
                                        </p:tgtEl>
                                        <p:attrNameLst>
                                          <p:attrName>ppt_x</p:attrName>
                                        </p:attrNameLst>
                                      </p:cBhvr>
                                      <p:tavLst>
                                        <p:tav tm="0">
                                          <p:val>
                                            <p:strVal val="#ppt_x"/>
                                          </p:val>
                                        </p:tav>
                                        <p:tav tm="100000">
                                          <p:val>
                                            <p:strVal val="#ppt_x"/>
                                          </p:val>
                                        </p:tav>
                                      </p:tavLst>
                                    </p:anim>
                                    <p:anim calcmode="lin" valueType="num">
                                      <p:cBhvr additive="base">
                                        <p:cTn id="63" dur="250" fill="hold"/>
                                        <p:tgtEl>
                                          <p:spTgt spid="12"/>
                                        </p:tgtEl>
                                        <p:attrNameLst>
                                          <p:attrName>ppt_y</p:attrName>
                                        </p:attrNameLst>
                                      </p:cBhvr>
                                      <p:tavLst>
                                        <p:tav tm="0">
                                          <p:val>
                                            <p:strVal val="1+#ppt_h/2"/>
                                          </p:val>
                                        </p:tav>
                                        <p:tav tm="100000">
                                          <p:val>
                                            <p:strVal val="#ppt_y"/>
                                          </p:val>
                                        </p:tav>
                                      </p:tavLst>
                                    </p:anim>
                                  </p:childTnLst>
                                </p:cTn>
                              </p:par>
                            </p:childTnLst>
                          </p:cTn>
                        </p:par>
                        <p:par>
                          <p:cTn id="64" fill="hold">
                            <p:stCondLst>
                              <p:cond delay="3250"/>
                            </p:stCondLst>
                            <p:childTnLst>
                              <p:par>
                                <p:cTn id="65" presetID="2" presetClass="entr" presetSubtype="4"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250" fill="hold"/>
                                        <p:tgtEl>
                                          <p:spTgt spid="13"/>
                                        </p:tgtEl>
                                        <p:attrNameLst>
                                          <p:attrName>ppt_x</p:attrName>
                                        </p:attrNameLst>
                                      </p:cBhvr>
                                      <p:tavLst>
                                        <p:tav tm="0">
                                          <p:val>
                                            <p:strVal val="#ppt_x"/>
                                          </p:val>
                                        </p:tav>
                                        <p:tav tm="100000">
                                          <p:val>
                                            <p:strVal val="#ppt_x"/>
                                          </p:val>
                                        </p:tav>
                                      </p:tavLst>
                                    </p:anim>
                                    <p:anim calcmode="lin" valueType="num">
                                      <p:cBhvr additive="base">
                                        <p:cTn id="68" dur="250" fill="hold"/>
                                        <p:tgtEl>
                                          <p:spTgt spid="13"/>
                                        </p:tgtEl>
                                        <p:attrNameLst>
                                          <p:attrName>ppt_y</p:attrName>
                                        </p:attrNameLst>
                                      </p:cBhvr>
                                      <p:tavLst>
                                        <p:tav tm="0">
                                          <p:val>
                                            <p:strVal val="1+#ppt_h/2"/>
                                          </p:val>
                                        </p:tav>
                                        <p:tav tm="100000">
                                          <p:val>
                                            <p:strVal val="#ppt_y"/>
                                          </p:val>
                                        </p:tav>
                                      </p:tavLst>
                                    </p:anim>
                                  </p:childTnLst>
                                </p:cTn>
                              </p:par>
                            </p:childTnLst>
                          </p:cTn>
                        </p:par>
                        <p:par>
                          <p:cTn id="69" fill="hold">
                            <p:stCondLst>
                              <p:cond delay="3500"/>
                            </p:stCondLst>
                            <p:childTnLst>
                              <p:par>
                                <p:cTn id="70" presetID="2" presetClass="entr" presetSubtype="4"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250" fill="hold"/>
                                        <p:tgtEl>
                                          <p:spTgt spid="14"/>
                                        </p:tgtEl>
                                        <p:attrNameLst>
                                          <p:attrName>ppt_x</p:attrName>
                                        </p:attrNameLst>
                                      </p:cBhvr>
                                      <p:tavLst>
                                        <p:tav tm="0">
                                          <p:val>
                                            <p:strVal val="#ppt_x"/>
                                          </p:val>
                                        </p:tav>
                                        <p:tav tm="100000">
                                          <p:val>
                                            <p:strVal val="#ppt_x"/>
                                          </p:val>
                                        </p:tav>
                                      </p:tavLst>
                                    </p:anim>
                                    <p:anim calcmode="lin" valueType="num">
                                      <p:cBhvr additive="base">
                                        <p:cTn id="73" dur="25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animBg="1"/>
      <p:bldP spid="7" grpId="0"/>
      <p:bldP spid="8" grpId="0"/>
      <p:bldP spid="9" grpId="0" animBg="1"/>
      <p:bldP spid="10" grpId="0"/>
      <p:bldP spid="11" grpId="0"/>
      <p:bldP spid="12" grpId="0" animBg="1"/>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0228109" y="96798"/>
            <a:ext cx="1860704" cy="496292"/>
            <a:chOff x="10063856" y="172796"/>
            <a:chExt cx="1860704" cy="496292"/>
          </a:xfrm>
        </p:grpSpPr>
        <p:sp>
          <p:nvSpPr>
            <p:cNvPr id="19" name="Rectangle 37"/>
            <p:cNvSpPr/>
            <p:nvPr/>
          </p:nvSpPr>
          <p:spPr>
            <a:xfrm>
              <a:off x="10605949" y="623369"/>
              <a:ext cx="776519"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20"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21" name="TextBox 140"/>
          <p:cNvSpPr txBox="1"/>
          <p:nvPr/>
        </p:nvSpPr>
        <p:spPr>
          <a:xfrm>
            <a:off x="8018575" y="5358433"/>
            <a:ext cx="2585322" cy="575992"/>
          </a:xfrm>
          <a:prstGeom prst="rect">
            <a:avLst/>
          </a:prstGeom>
          <a:noFill/>
        </p:spPr>
        <p:txBody>
          <a:bodyPr wrap="square" rtlCol="0">
            <a:spAutoFit/>
          </a:body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a:t>
            </a:r>
            <a:r>
              <a:rPr lang="en-US" sz="1200">
                <a:solidFill>
                  <a:schemeClr val="bg1">
                    <a:lumMod val="50000"/>
                  </a:schemeClr>
                </a:solidFill>
                <a:latin typeface="Lato Light" charset="0"/>
                <a:ea typeface="Lato Light" charset="0"/>
                <a:cs typeface="Lato Light" charset="0"/>
              </a:rPr>
              <a:t>somehow valuable</a:t>
            </a:r>
            <a:endParaRPr lang="en-US" sz="1200" dirty="0">
              <a:solidFill>
                <a:schemeClr val="bg1">
                  <a:lumMod val="50000"/>
                </a:schemeClr>
              </a:solidFill>
              <a:latin typeface="Lato Light" charset="0"/>
              <a:ea typeface="Lato Light" charset="0"/>
              <a:cs typeface="Lato Light" charset="0"/>
            </a:endParaRPr>
          </a:p>
        </p:txBody>
      </p:sp>
      <p:sp>
        <p:nvSpPr>
          <p:cNvPr id="22" name="Rectangle 141"/>
          <p:cNvSpPr/>
          <p:nvPr/>
        </p:nvSpPr>
        <p:spPr>
          <a:xfrm>
            <a:off x="8012858" y="5088563"/>
            <a:ext cx="582211" cy="300082"/>
          </a:xfrm>
          <a:prstGeom prst="rect">
            <a:avLst/>
          </a:prstGeom>
        </p:spPr>
        <p:txBody>
          <a:bodyPr wrap="none">
            <a:spAutoFit/>
          </a:bodyPr>
          <a:lstStyle/>
          <a:p>
            <a:r>
              <a:rPr lang="en-US" sz="1350" b="1" dirty="0">
                <a:solidFill>
                  <a:schemeClr val="tx2">
                    <a:lumMod val="75000"/>
                  </a:schemeClr>
                </a:solidFill>
                <a:latin typeface="Lato" charset="0"/>
                <a:ea typeface="Lato" charset="0"/>
                <a:cs typeface="Lato" charset="0"/>
              </a:rPr>
              <a:t>2018</a:t>
            </a:r>
          </a:p>
        </p:txBody>
      </p:sp>
      <p:sp>
        <p:nvSpPr>
          <p:cNvPr id="23" name="TextBox 146"/>
          <p:cNvSpPr txBox="1"/>
          <p:nvPr/>
        </p:nvSpPr>
        <p:spPr>
          <a:xfrm>
            <a:off x="8018575" y="2027949"/>
            <a:ext cx="2585322" cy="575992"/>
          </a:xfrm>
          <a:prstGeom prst="rect">
            <a:avLst/>
          </a:prstGeom>
          <a:noFill/>
        </p:spPr>
        <p:txBody>
          <a:bodyPr wrap="square" rtlCol="0">
            <a:spAutoFit/>
          </a:body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a:t>
            </a:r>
          </a:p>
        </p:txBody>
      </p:sp>
      <p:sp>
        <p:nvSpPr>
          <p:cNvPr id="24" name="Rectangle 147"/>
          <p:cNvSpPr/>
          <p:nvPr/>
        </p:nvSpPr>
        <p:spPr>
          <a:xfrm>
            <a:off x="8012858" y="1758079"/>
            <a:ext cx="582211" cy="300082"/>
          </a:xfrm>
          <a:prstGeom prst="rect">
            <a:avLst/>
          </a:prstGeom>
        </p:spPr>
        <p:txBody>
          <a:bodyPr wrap="none">
            <a:spAutoFit/>
          </a:bodyPr>
          <a:lstStyle/>
          <a:p>
            <a:r>
              <a:rPr lang="en-US" sz="1350" b="1" dirty="0">
                <a:solidFill>
                  <a:schemeClr val="tx2">
                    <a:lumMod val="75000"/>
                  </a:schemeClr>
                </a:solidFill>
                <a:latin typeface="Lato" charset="0"/>
                <a:ea typeface="Lato" charset="0"/>
                <a:cs typeface="Lato" charset="0"/>
              </a:rPr>
              <a:t>2010</a:t>
            </a:r>
          </a:p>
        </p:txBody>
      </p:sp>
      <p:sp>
        <p:nvSpPr>
          <p:cNvPr id="25" name="TextBox 150"/>
          <p:cNvSpPr txBox="1"/>
          <p:nvPr/>
        </p:nvSpPr>
        <p:spPr>
          <a:xfrm>
            <a:off x="8018575" y="3152895"/>
            <a:ext cx="2585322" cy="575992"/>
          </a:xfrm>
          <a:prstGeom prst="rect">
            <a:avLst/>
          </a:prstGeom>
          <a:noFill/>
        </p:spPr>
        <p:txBody>
          <a:bodyPr wrap="square" rtlCol="0">
            <a:spAutoFit/>
          </a:body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a:t>
            </a:r>
            <a:r>
              <a:rPr lang="en-US" sz="1200">
                <a:solidFill>
                  <a:schemeClr val="bg1">
                    <a:lumMod val="50000"/>
                  </a:schemeClr>
                </a:solidFill>
                <a:latin typeface="Lato Light" charset="0"/>
                <a:ea typeface="Lato Light" charset="0"/>
                <a:cs typeface="Lato Light" charset="0"/>
              </a:rPr>
              <a:t>somehow valuable</a:t>
            </a:r>
            <a:endParaRPr lang="en-US" sz="1200" dirty="0">
              <a:solidFill>
                <a:schemeClr val="bg1">
                  <a:lumMod val="50000"/>
                </a:schemeClr>
              </a:solidFill>
              <a:latin typeface="Lato Light" charset="0"/>
              <a:ea typeface="Lato Light" charset="0"/>
              <a:cs typeface="Lato Light" charset="0"/>
            </a:endParaRPr>
          </a:p>
        </p:txBody>
      </p:sp>
      <p:sp>
        <p:nvSpPr>
          <p:cNvPr id="26" name="Rectangle 152"/>
          <p:cNvSpPr/>
          <p:nvPr/>
        </p:nvSpPr>
        <p:spPr>
          <a:xfrm>
            <a:off x="8012858" y="2883024"/>
            <a:ext cx="582211" cy="300082"/>
          </a:xfrm>
          <a:prstGeom prst="rect">
            <a:avLst/>
          </a:prstGeom>
        </p:spPr>
        <p:txBody>
          <a:bodyPr wrap="none">
            <a:spAutoFit/>
          </a:bodyPr>
          <a:lstStyle/>
          <a:p>
            <a:r>
              <a:rPr lang="en-US" sz="1350" b="1" dirty="0">
                <a:solidFill>
                  <a:schemeClr val="tx2">
                    <a:lumMod val="75000"/>
                  </a:schemeClr>
                </a:solidFill>
                <a:latin typeface="Lato" charset="0"/>
                <a:ea typeface="Lato" charset="0"/>
                <a:cs typeface="Lato" charset="0"/>
              </a:rPr>
              <a:t>2012</a:t>
            </a:r>
          </a:p>
        </p:txBody>
      </p:sp>
      <p:sp>
        <p:nvSpPr>
          <p:cNvPr id="27" name="TextBox 176"/>
          <p:cNvSpPr txBox="1"/>
          <p:nvPr/>
        </p:nvSpPr>
        <p:spPr>
          <a:xfrm>
            <a:off x="8018575" y="4223411"/>
            <a:ext cx="2585322" cy="575992"/>
          </a:xfrm>
          <a:prstGeom prst="rect">
            <a:avLst/>
          </a:prstGeom>
          <a:noFill/>
        </p:spPr>
        <p:txBody>
          <a:bodyPr wrap="square" rtlCol="0">
            <a:spAutoFit/>
          </a:body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a:t>
            </a:r>
            <a:r>
              <a:rPr lang="en-US" sz="1200">
                <a:solidFill>
                  <a:schemeClr val="bg1">
                    <a:lumMod val="50000"/>
                  </a:schemeClr>
                </a:solidFill>
                <a:latin typeface="Lato Light" charset="0"/>
                <a:ea typeface="Lato Light" charset="0"/>
                <a:cs typeface="Lato Light" charset="0"/>
              </a:rPr>
              <a:t>somehow valuable</a:t>
            </a:r>
            <a:endParaRPr lang="en-US" sz="1200" dirty="0">
              <a:solidFill>
                <a:schemeClr val="bg1">
                  <a:lumMod val="50000"/>
                </a:schemeClr>
              </a:solidFill>
              <a:latin typeface="Lato Light" charset="0"/>
              <a:ea typeface="Lato Light" charset="0"/>
              <a:cs typeface="Lato Light" charset="0"/>
            </a:endParaRPr>
          </a:p>
        </p:txBody>
      </p:sp>
      <p:sp>
        <p:nvSpPr>
          <p:cNvPr id="28" name="Rectangle 177"/>
          <p:cNvSpPr/>
          <p:nvPr/>
        </p:nvSpPr>
        <p:spPr>
          <a:xfrm>
            <a:off x="8012858" y="3953541"/>
            <a:ext cx="582211" cy="300082"/>
          </a:xfrm>
          <a:prstGeom prst="rect">
            <a:avLst/>
          </a:prstGeom>
        </p:spPr>
        <p:txBody>
          <a:bodyPr wrap="none">
            <a:spAutoFit/>
          </a:bodyPr>
          <a:lstStyle/>
          <a:p>
            <a:r>
              <a:rPr lang="en-US" sz="1350" b="1" dirty="0">
                <a:solidFill>
                  <a:schemeClr val="tx2">
                    <a:lumMod val="75000"/>
                  </a:schemeClr>
                </a:solidFill>
                <a:latin typeface="Lato" charset="0"/>
                <a:ea typeface="Lato" charset="0"/>
                <a:cs typeface="Lato" charset="0"/>
              </a:rPr>
              <a:t>2015</a:t>
            </a:r>
          </a:p>
        </p:txBody>
      </p:sp>
      <p:sp>
        <p:nvSpPr>
          <p:cNvPr id="29" name="Rectangle 179"/>
          <p:cNvSpPr/>
          <p:nvPr/>
        </p:nvSpPr>
        <p:spPr>
          <a:xfrm>
            <a:off x="7660821" y="5161005"/>
            <a:ext cx="66908" cy="7086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30" name="Rectangle 181"/>
          <p:cNvSpPr/>
          <p:nvPr/>
        </p:nvSpPr>
        <p:spPr>
          <a:xfrm>
            <a:off x="7660821" y="4044719"/>
            <a:ext cx="66908" cy="708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31" name="Rectangle 182"/>
          <p:cNvSpPr/>
          <p:nvPr/>
        </p:nvSpPr>
        <p:spPr>
          <a:xfrm>
            <a:off x="7660821" y="2950223"/>
            <a:ext cx="66908" cy="7086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32" name="Rectangle 183"/>
          <p:cNvSpPr/>
          <p:nvPr/>
        </p:nvSpPr>
        <p:spPr>
          <a:xfrm>
            <a:off x="7660821" y="1833937"/>
            <a:ext cx="66908" cy="7086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nvGrpSpPr>
          <p:cNvPr id="33" name="组合 32"/>
          <p:cNvGrpSpPr/>
          <p:nvPr/>
        </p:nvGrpSpPr>
        <p:grpSpPr>
          <a:xfrm>
            <a:off x="2212142" y="1758079"/>
            <a:ext cx="4059972" cy="4069606"/>
            <a:chOff x="2820822" y="2081056"/>
            <a:chExt cx="3582584" cy="3591087"/>
          </a:xfrm>
        </p:grpSpPr>
        <p:sp>
          <p:nvSpPr>
            <p:cNvPr id="34" name="Freeform 6"/>
            <p:cNvSpPr>
              <a:spLocks/>
            </p:cNvSpPr>
            <p:nvPr/>
          </p:nvSpPr>
          <p:spPr bwMode="auto">
            <a:xfrm>
              <a:off x="4604546" y="2081056"/>
              <a:ext cx="1793184" cy="2143678"/>
            </a:xfrm>
            <a:custGeom>
              <a:avLst/>
              <a:gdLst/>
              <a:ahLst/>
              <a:cxnLst>
                <a:cxn ang="0">
                  <a:pos x="0" y="196"/>
                </a:cxn>
                <a:cxn ang="0">
                  <a:pos x="0" y="61"/>
                </a:cxn>
                <a:cxn ang="0">
                  <a:pos x="1" y="61"/>
                </a:cxn>
                <a:cxn ang="0">
                  <a:pos x="32" y="62"/>
                </a:cxn>
                <a:cxn ang="0">
                  <a:pos x="67" y="0"/>
                </a:cxn>
                <a:cxn ang="0">
                  <a:pos x="126" y="15"/>
                </a:cxn>
                <a:cxn ang="0">
                  <a:pos x="126" y="86"/>
                </a:cxn>
                <a:cxn ang="0">
                  <a:pos x="185" y="120"/>
                </a:cxn>
                <a:cxn ang="0">
                  <a:pos x="186" y="120"/>
                </a:cxn>
                <a:cxn ang="0">
                  <a:pos x="246" y="84"/>
                </a:cxn>
                <a:cxn ang="0">
                  <a:pos x="269" y="106"/>
                </a:cxn>
                <a:cxn ang="0">
                  <a:pos x="283" y="120"/>
                </a:cxn>
                <a:cxn ang="0">
                  <a:pos x="288" y="126"/>
                </a:cxn>
                <a:cxn ang="0">
                  <a:pos x="252" y="186"/>
                </a:cxn>
                <a:cxn ang="0">
                  <a:pos x="287" y="244"/>
                </a:cxn>
                <a:cxn ang="0">
                  <a:pos x="359" y="244"/>
                </a:cxn>
                <a:cxn ang="0">
                  <a:pos x="374" y="301"/>
                </a:cxn>
                <a:cxn ang="0">
                  <a:pos x="313" y="341"/>
                </a:cxn>
                <a:cxn ang="0">
                  <a:pos x="314" y="374"/>
                </a:cxn>
                <a:cxn ang="0">
                  <a:pos x="314" y="376"/>
                </a:cxn>
                <a:cxn ang="0">
                  <a:pos x="175" y="376"/>
                </a:cxn>
                <a:cxn ang="0">
                  <a:pos x="174" y="376"/>
                </a:cxn>
                <a:cxn ang="0">
                  <a:pos x="175" y="377"/>
                </a:cxn>
                <a:cxn ang="0">
                  <a:pos x="187" y="406"/>
                </a:cxn>
                <a:cxn ang="0">
                  <a:pos x="175" y="434"/>
                </a:cxn>
                <a:cxn ang="0">
                  <a:pos x="146" y="446"/>
                </a:cxn>
                <a:cxn ang="0">
                  <a:pos x="117" y="434"/>
                </a:cxn>
                <a:cxn ang="0">
                  <a:pos x="106" y="406"/>
                </a:cxn>
                <a:cxn ang="0">
                  <a:pos x="117" y="377"/>
                </a:cxn>
                <a:cxn ang="0">
                  <a:pos x="118" y="376"/>
                </a:cxn>
                <a:cxn ang="0">
                  <a:pos x="117" y="376"/>
                </a:cxn>
                <a:cxn ang="0">
                  <a:pos x="0" y="376"/>
                </a:cxn>
                <a:cxn ang="0">
                  <a:pos x="0" y="253"/>
                </a:cxn>
                <a:cxn ang="0">
                  <a:pos x="3" y="253"/>
                </a:cxn>
                <a:cxn ang="0">
                  <a:pos x="32" y="265"/>
                </a:cxn>
                <a:cxn ang="0">
                  <a:pos x="61" y="253"/>
                </a:cxn>
                <a:cxn ang="0">
                  <a:pos x="73" y="224"/>
                </a:cxn>
                <a:cxn ang="0">
                  <a:pos x="61" y="196"/>
                </a:cxn>
                <a:cxn ang="0">
                  <a:pos x="32" y="184"/>
                </a:cxn>
                <a:cxn ang="0">
                  <a:pos x="3" y="196"/>
                </a:cxn>
                <a:cxn ang="0">
                  <a:pos x="0" y="196"/>
                </a:cxn>
              </a:cxnLst>
              <a:rect l="0" t="0" r="r" b="b"/>
              <a:pathLst>
                <a:path w="374" h="446">
                  <a:moveTo>
                    <a:pt x="0" y="196"/>
                  </a:moveTo>
                  <a:cubicBezTo>
                    <a:pt x="0" y="61"/>
                    <a:pt x="0" y="61"/>
                    <a:pt x="0" y="61"/>
                  </a:cubicBezTo>
                  <a:cubicBezTo>
                    <a:pt x="0" y="61"/>
                    <a:pt x="1" y="61"/>
                    <a:pt x="1" y="61"/>
                  </a:cubicBezTo>
                  <a:cubicBezTo>
                    <a:pt x="12" y="61"/>
                    <a:pt x="22" y="61"/>
                    <a:pt x="32" y="62"/>
                  </a:cubicBezTo>
                  <a:cubicBezTo>
                    <a:pt x="67" y="0"/>
                    <a:pt x="67" y="0"/>
                    <a:pt x="67" y="0"/>
                  </a:cubicBezTo>
                  <a:cubicBezTo>
                    <a:pt x="87" y="4"/>
                    <a:pt x="107" y="8"/>
                    <a:pt x="126" y="15"/>
                  </a:cubicBezTo>
                  <a:cubicBezTo>
                    <a:pt x="126" y="86"/>
                    <a:pt x="126" y="86"/>
                    <a:pt x="126" y="86"/>
                  </a:cubicBezTo>
                  <a:cubicBezTo>
                    <a:pt x="146" y="95"/>
                    <a:pt x="166" y="106"/>
                    <a:pt x="185" y="120"/>
                  </a:cubicBezTo>
                  <a:cubicBezTo>
                    <a:pt x="185" y="120"/>
                    <a:pt x="185" y="120"/>
                    <a:pt x="186" y="120"/>
                  </a:cubicBezTo>
                  <a:cubicBezTo>
                    <a:pt x="246" y="84"/>
                    <a:pt x="246" y="84"/>
                    <a:pt x="246" y="84"/>
                  </a:cubicBezTo>
                  <a:cubicBezTo>
                    <a:pt x="254" y="91"/>
                    <a:pt x="262" y="98"/>
                    <a:pt x="269" y="106"/>
                  </a:cubicBezTo>
                  <a:cubicBezTo>
                    <a:pt x="274" y="111"/>
                    <a:pt x="278" y="115"/>
                    <a:pt x="283" y="120"/>
                  </a:cubicBezTo>
                  <a:cubicBezTo>
                    <a:pt x="284" y="122"/>
                    <a:pt x="286" y="124"/>
                    <a:pt x="288" y="126"/>
                  </a:cubicBezTo>
                  <a:cubicBezTo>
                    <a:pt x="252" y="186"/>
                    <a:pt x="252" y="186"/>
                    <a:pt x="252" y="186"/>
                  </a:cubicBezTo>
                  <a:cubicBezTo>
                    <a:pt x="266" y="204"/>
                    <a:pt x="278" y="224"/>
                    <a:pt x="287" y="244"/>
                  </a:cubicBezTo>
                  <a:cubicBezTo>
                    <a:pt x="359" y="244"/>
                    <a:pt x="359" y="244"/>
                    <a:pt x="359" y="244"/>
                  </a:cubicBezTo>
                  <a:cubicBezTo>
                    <a:pt x="365" y="263"/>
                    <a:pt x="370" y="282"/>
                    <a:pt x="374" y="301"/>
                  </a:cubicBezTo>
                  <a:cubicBezTo>
                    <a:pt x="313" y="341"/>
                    <a:pt x="313" y="341"/>
                    <a:pt x="313" y="341"/>
                  </a:cubicBezTo>
                  <a:cubicBezTo>
                    <a:pt x="314" y="352"/>
                    <a:pt x="314" y="363"/>
                    <a:pt x="314" y="374"/>
                  </a:cubicBezTo>
                  <a:cubicBezTo>
                    <a:pt x="314" y="375"/>
                    <a:pt x="314" y="375"/>
                    <a:pt x="314" y="376"/>
                  </a:cubicBezTo>
                  <a:cubicBezTo>
                    <a:pt x="175" y="376"/>
                    <a:pt x="175" y="376"/>
                    <a:pt x="175" y="376"/>
                  </a:cubicBezTo>
                  <a:cubicBezTo>
                    <a:pt x="174" y="376"/>
                    <a:pt x="174" y="376"/>
                    <a:pt x="174" y="376"/>
                  </a:cubicBezTo>
                  <a:cubicBezTo>
                    <a:pt x="174" y="376"/>
                    <a:pt x="175" y="377"/>
                    <a:pt x="175" y="377"/>
                  </a:cubicBezTo>
                  <a:cubicBezTo>
                    <a:pt x="183" y="385"/>
                    <a:pt x="187" y="395"/>
                    <a:pt x="187" y="406"/>
                  </a:cubicBezTo>
                  <a:cubicBezTo>
                    <a:pt x="187" y="417"/>
                    <a:pt x="183" y="427"/>
                    <a:pt x="175" y="434"/>
                  </a:cubicBezTo>
                  <a:cubicBezTo>
                    <a:pt x="167" y="442"/>
                    <a:pt x="157" y="446"/>
                    <a:pt x="146" y="446"/>
                  </a:cubicBezTo>
                  <a:cubicBezTo>
                    <a:pt x="135" y="446"/>
                    <a:pt x="125" y="442"/>
                    <a:pt x="117" y="434"/>
                  </a:cubicBezTo>
                  <a:cubicBezTo>
                    <a:pt x="110" y="427"/>
                    <a:pt x="106" y="417"/>
                    <a:pt x="106" y="406"/>
                  </a:cubicBezTo>
                  <a:cubicBezTo>
                    <a:pt x="106" y="395"/>
                    <a:pt x="110" y="385"/>
                    <a:pt x="117" y="377"/>
                  </a:cubicBezTo>
                  <a:cubicBezTo>
                    <a:pt x="118" y="377"/>
                    <a:pt x="118" y="376"/>
                    <a:pt x="118" y="376"/>
                  </a:cubicBezTo>
                  <a:cubicBezTo>
                    <a:pt x="117" y="376"/>
                    <a:pt x="117" y="376"/>
                    <a:pt x="117" y="376"/>
                  </a:cubicBezTo>
                  <a:cubicBezTo>
                    <a:pt x="0" y="376"/>
                    <a:pt x="0" y="376"/>
                    <a:pt x="0" y="376"/>
                  </a:cubicBezTo>
                  <a:cubicBezTo>
                    <a:pt x="0" y="253"/>
                    <a:pt x="0" y="253"/>
                    <a:pt x="0" y="253"/>
                  </a:cubicBezTo>
                  <a:cubicBezTo>
                    <a:pt x="3" y="253"/>
                    <a:pt x="3" y="253"/>
                    <a:pt x="3" y="253"/>
                  </a:cubicBezTo>
                  <a:cubicBezTo>
                    <a:pt x="11" y="261"/>
                    <a:pt x="21" y="265"/>
                    <a:pt x="32" y="265"/>
                  </a:cubicBezTo>
                  <a:cubicBezTo>
                    <a:pt x="43" y="265"/>
                    <a:pt x="53" y="261"/>
                    <a:pt x="61" y="253"/>
                  </a:cubicBezTo>
                  <a:cubicBezTo>
                    <a:pt x="69" y="245"/>
                    <a:pt x="73" y="236"/>
                    <a:pt x="73" y="224"/>
                  </a:cubicBezTo>
                  <a:cubicBezTo>
                    <a:pt x="73" y="213"/>
                    <a:pt x="69" y="204"/>
                    <a:pt x="61" y="196"/>
                  </a:cubicBezTo>
                  <a:cubicBezTo>
                    <a:pt x="53" y="188"/>
                    <a:pt x="43" y="184"/>
                    <a:pt x="32" y="184"/>
                  </a:cubicBezTo>
                  <a:cubicBezTo>
                    <a:pt x="21" y="184"/>
                    <a:pt x="11" y="188"/>
                    <a:pt x="3" y="196"/>
                  </a:cubicBezTo>
                  <a:lnTo>
                    <a:pt x="0" y="196"/>
                  </a:lnTo>
                  <a:close/>
                </a:path>
              </a:pathLst>
            </a:custGeom>
            <a:solidFill>
              <a:schemeClr val="accent2"/>
            </a:solidFill>
            <a:ln w="19050">
              <a:solidFill>
                <a:schemeClr val="bg1"/>
              </a:solidFill>
              <a:round/>
              <a:headEnd/>
              <a:tailEnd/>
            </a:ln>
          </p:spPr>
          <p:txBody>
            <a:bodyPr vert="horz" wrap="square" lIns="45720" tIns="22860" rIns="45720" bIns="22860" numCol="1" anchor="t" anchorCtr="0" compatLnSpc="1">
              <a:prstTxWarp prst="textNoShape">
                <a:avLst/>
              </a:prstTxWarp>
            </a:bodyPr>
            <a:lstStyle/>
            <a:p>
              <a:endParaRPr lang="en-US" sz="900" dirty="0">
                <a:latin typeface="Lato Light" charset="0"/>
              </a:endParaRPr>
            </a:p>
          </p:txBody>
        </p:sp>
        <p:sp>
          <p:nvSpPr>
            <p:cNvPr id="35" name="Freeform 7"/>
            <p:cNvSpPr>
              <a:spLocks/>
            </p:cNvSpPr>
            <p:nvPr/>
          </p:nvSpPr>
          <p:spPr bwMode="auto">
            <a:xfrm>
              <a:off x="4245153" y="3887952"/>
              <a:ext cx="2158253" cy="1784191"/>
            </a:xfrm>
            <a:custGeom>
              <a:avLst/>
              <a:gdLst/>
              <a:ahLst/>
              <a:cxnLst>
                <a:cxn ang="0">
                  <a:pos x="75" y="311"/>
                </a:cxn>
                <a:cxn ang="0">
                  <a:pos x="75" y="166"/>
                </a:cxn>
                <a:cxn ang="0">
                  <a:pos x="70" y="172"/>
                </a:cxn>
                <a:cxn ang="0">
                  <a:pos x="41" y="184"/>
                </a:cxn>
                <a:cxn ang="0">
                  <a:pos x="12" y="172"/>
                </a:cxn>
                <a:cxn ang="0">
                  <a:pos x="0" y="144"/>
                </a:cxn>
                <a:cxn ang="0">
                  <a:pos x="12" y="115"/>
                </a:cxn>
                <a:cxn ang="0">
                  <a:pos x="41" y="103"/>
                </a:cxn>
                <a:cxn ang="0">
                  <a:pos x="70" y="115"/>
                </a:cxn>
                <a:cxn ang="0">
                  <a:pos x="75" y="121"/>
                </a:cxn>
                <a:cxn ang="0">
                  <a:pos x="75" y="0"/>
                </a:cxn>
                <a:cxn ang="0">
                  <a:pos x="192" y="0"/>
                </a:cxn>
                <a:cxn ang="0">
                  <a:pos x="192" y="1"/>
                </a:cxn>
                <a:cxn ang="0">
                  <a:pos x="181" y="30"/>
                </a:cxn>
                <a:cxn ang="0">
                  <a:pos x="192" y="58"/>
                </a:cxn>
                <a:cxn ang="0">
                  <a:pos x="221" y="70"/>
                </a:cxn>
                <a:cxn ang="0">
                  <a:pos x="250" y="58"/>
                </a:cxn>
                <a:cxn ang="0">
                  <a:pos x="262" y="30"/>
                </a:cxn>
                <a:cxn ang="0">
                  <a:pos x="250" y="1"/>
                </a:cxn>
                <a:cxn ang="0">
                  <a:pos x="250" y="0"/>
                </a:cxn>
                <a:cxn ang="0">
                  <a:pos x="389" y="0"/>
                </a:cxn>
                <a:cxn ang="0">
                  <a:pos x="388" y="32"/>
                </a:cxn>
                <a:cxn ang="0">
                  <a:pos x="450" y="66"/>
                </a:cxn>
                <a:cxn ang="0">
                  <a:pos x="436" y="121"/>
                </a:cxn>
                <a:cxn ang="0">
                  <a:pos x="363" y="125"/>
                </a:cxn>
                <a:cxn ang="0">
                  <a:pos x="329" y="183"/>
                </a:cxn>
                <a:cxn ang="0">
                  <a:pos x="366" y="243"/>
                </a:cxn>
                <a:cxn ang="0">
                  <a:pos x="344" y="266"/>
                </a:cxn>
                <a:cxn ang="0">
                  <a:pos x="322" y="287"/>
                </a:cxn>
                <a:cxn ang="0">
                  <a:pos x="260" y="251"/>
                </a:cxn>
                <a:cxn ang="0">
                  <a:pos x="203" y="285"/>
                </a:cxn>
                <a:cxn ang="0">
                  <a:pos x="203" y="356"/>
                </a:cxn>
                <a:cxn ang="0">
                  <a:pos x="145" y="371"/>
                </a:cxn>
                <a:cxn ang="0">
                  <a:pos x="108" y="309"/>
                </a:cxn>
                <a:cxn ang="0">
                  <a:pos x="76" y="311"/>
                </a:cxn>
                <a:cxn ang="0">
                  <a:pos x="75" y="311"/>
                </a:cxn>
              </a:cxnLst>
              <a:rect l="0" t="0" r="r" b="b"/>
              <a:pathLst>
                <a:path w="450" h="371">
                  <a:moveTo>
                    <a:pt x="75" y="311"/>
                  </a:moveTo>
                  <a:cubicBezTo>
                    <a:pt x="75" y="166"/>
                    <a:pt x="75" y="166"/>
                    <a:pt x="75" y="166"/>
                  </a:cubicBezTo>
                  <a:cubicBezTo>
                    <a:pt x="73" y="168"/>
                    <a:pt x="72" y="170"/>
                    <a:pt x="70" y="172"/>
                  </a:cubicBezTo>
                  <a:cubicBezTo>
                    <a:pt x="62" y="180"/>
                    <a:pt x="52" y="184"/>
                    <a:pt x="41" y="184"/>
                  </a:cubicBezTo>
                  <a:cubicBezTo>
                    <a:pt x="30" y="184"/>
                    <a:pt x="20" y="180"/>
                    <a:pt x="12" y="172"/>
                  </a:cubicBezTo>
                  <a:cubicBezTo>
                    <a:pt x="4" y="165"/>
                    <a:pt x="0" y="155"/>
                    <a:pt x="0" y="144"/>
                  </a:cubicBezTo>
                  <a:cubicBezTo>
                    <a:pt x="0" y="133"/>
                    <a:pt x="4" y="123"/>
                    <a:pt x="12" y="115"/>
                  </a:cubicBezTo>
                  <a:cubicBezTo>
                    <a:pt x="20" y="107"/>
                    <a:pt x="30" y="103"/>
                    <a:pt x="41" y="103"/>
                  </a:cubicBezTo>
                  <a:cubicBezTo>
                    <a:pt x="52" y="103"/>
                    <a:pt x="62" y="107"/>
                    <a:pt x="70" y="115"/>
                  </a:cubicBezTo>
                  <a:cubicBezTo>
                    <a:pt x="72" y="117"/>
                    <a:pt x="73" y="119"/>
                    <a:pt x="75" y="121"/>
                  </a:cubicBezTo>
                  <a:cubicBezTo>
                    <a:pt x="75" y="0"/>
                    <a:pt x="75" y="0"/>
                    <a:pt x="75" y="0"/>
                  </a:cubicBezTo>
                  <a:cubicBezTo>
                    <a:pt x="192" y="0"/>
                    <a:pt x="192" y="0"/>
                    <a:pt x="192" y="0"/>
                  </a:cubicBezTo>
                  <a:cubicBezTo>
                    <a:pt x="192" y="1"/>
                    <a:pt x="192" y="1"/>
                    <a:pt x="192" y="1"/>
                  </a:cubicBezTo>
                  <a:cubicBezTo>
                    <a:pt x="185" y="9"/>
                    <a:pt x="181" y="19"/>
                    <a:pt x="181" y="30"/>
                  </a:cubicBezTo>
                  <a:cubicBezTo>
                    <a:pt x="181" y="41"/>
                    <a:pt x="185" y="51"/>
                    <a:pt x="192" y="58"/>
                  </a:cubicBezTo>
                  <a:cubicBezTo>
                    <a:pt x="200" y="66"/>
                    <a:pt x="210" y="70"/>
                    <a:pt x="221" y="70"/>
                  </a:cubicBezTo>
                  <a:cubicBezTo>
                    <a:pt x="232" y="70"/>
                    <a:pt x="242" y="66"/>
                    <a:pt x="250" y="58"/>
                  </a:cubicBezTo>
                  <a:cubicBezTo>
                    <a:pt x="258" y="51"/>
                    <a:pt x="262" y="41"/>
                    <a:pt x="262" y="30"/>
                  </a:cubicBezTo>
                  <a:cubicBezTo>
                    <a:pt x="262" y="19"/>
                    <a:pt x="258" y="9"/>
                    <a:pt x="250" y="1"/>
                  </a:cubicBezTo>
                  <a:cubicBezTo>
                    <a:pt x="250" y="0"/>
                    <a:pt x="250" y="0"/>
                    <a:pt x="250" y="0"/>
                  </a:cubicBezTo>
                  <a:cubicBezTo>
                    <a:pt x="389" y="0"/>
                    <a:pt x="389" y="0"/>
                    <a:pt x="389" y="0"/>
                  </a:cubicBezTo>
                  <a:cubicBezTo>
                    <a:pt x="389" y="11"/>
                    <a:pt x="389" y="22"/>
                    <a:pt x="388" y="32"/>
                  </a:cubicBezTo>
                  <a:cubicBezTo>
                    <a:pt x="450" y="66"/>
                    <a:pt x="450" y="66"/>
                    <a:pt x="450" y="66"/>
                  </a:cubicBezTo>
                  <a:cubicBezTo>
                    <a:pt x="446" y="85"/>
                    <a:pt x="442" y="103"/>
                    <a:pt x="436" y="121"/>
                  </a:cubicBezTo>
                  <a:cubicBezTo>
                    <a:pt x="363" y="125"/>
                    <a:pt x="363" y="125"/>
                    <a:pt x="363" y="125"/>
                  </a:cubicBezTo>
                  <a:cubicBezTo>
                    <a:pt x="354" y="145"/>
                    <a:pt x="343" y="164"/>
                    <a:pt x="329" y="183"/>
                  </a:cubicBezTo>
                  <a:cubicBezTo>
                    <a:pt x="366" y="243"/>
                    <a:pt x="366" y="243"/>
                    <a:pt x="366" y="243"/>
                  </a:cubicBezTo>
                  <a:cubicBezTo>
                    <a:pt x="359" y="251"/>
                    <a:pt x="352" y="258"/>
                    <a:pt x="344" y="266"/>
                  </a:cubicBezTo>
                  <a:cubicBezTo>
                    <a:pt x="337" y="273"/>
                    <a:pt x="329" y="280"/>
                    <a:pt x="322" y="287"/>
                  </a:cubicBezTo>
                  <a:cubicBezTo>
                    <a:pt x="260" y="251"/>
                    <a:pt x="260" y="251"/>
                    <a:pt x="260" y="251"/>
                  </a:cubicBezTo>
                  <a:cubicBezTo>
                    <a:pt x="242" y="265"/>
                    <a:pt x="223" y="276"/>
                    <a:pt x="203" y="285"/>
                  </a:cubicBezTo>
                  <a:cubicBezTo>
                    <a:pt x="203" y="356"/>
                    <a:pt x="203" y="356"/>
                    <a:pt x="203" y="356"/>
                  </a:cubicBezTo>
                  <a:cubicBezTo>
                    <a:pt x="184" y="363"/>
                    <a:pt x="165" y="368"/>
                    <a:pt x="145" y="371"/>
                  </a:cubicBezTo>
                  <a:cubicBezTo>
                    <a:pt x="108" y="309"/>
                    <a:pt x="108" y="309"/>
                    <a:pt x="108" y="309"/>
                  </a:cubicBezTo>
                  <a:cubicBezTo>
                    <a:pt x="98" y="310"/>
                    <a:pt x="87" y="311"/>
                    <a:pt x="76" y="311"/>
                  </a:cubicBezTo>
                  <a:cubicBezTo>
                    <a:pt x="76" y="311"/>
                    <a:pt x="75" y="311"/>
                    <a:pt x="75" y="311"/>
                  </a:cubicBezTo>
                  <a:close/>
                </a:path>
              </a:pathLst>
            </a:custGeom>
            <a:solidFill>
              <a:schemeClr val="accent4"/>
            </a:solidFill>
            <a:ln w="19050">
              <a:solidFill>
                <a:schemeClr val="bg1"/>
              </a:solidFill>
              <a:round/>
              <a:headEnd/>
              <a:tailEnd/>
            </a:ln>
          </p:spPr>
          <p:txBody>
            <a:bodyPr vert="horz" wrap="square" lIns="45720" tIns="22860" rIns="45720" bIns="22860" numCol="1" anchor="t" anchorCtr="0" compatLnSpc="1">
              <a:prstTxWarp prst="textNoShape">
                <a:avLst/>
              </a:prstTxWarp>
            </a:bodyPr>
            <a:lstStyle/>
            <a:p>
              <a:endParaRPr lang="en-US" sz="900" dirty="0">
                <a:latin typeface="Lato Light" charset="0"/>
              </a:endParaRPr>
            </a:p>
          </p:txBody>
        </p:sp>
        <p:sp>
          <p:nvSpPr>
            <p:cNvPr id="36" name="Freeform 5"/>
            <p:cNvSpPr>
              <a:spLocks/>
            </p:cNvSpPr>
            <p:nvPr/>
          </p:nvSpPr>
          <p:spPr bwMode="auto">
            <a:xfrm>
              <a:off x="2820822" y="2084840"/>
              <a:ext cx="2133662" cy="1803112"/>
            </a:xfrm>
            <a:custGeom>
              <a:avLst/>
              <a:gdLst/>
              <a:ahLst/>
              <a:cxnLst>
                <a:cxn ang="0">
                  <a:pos x="372" y="375"/>
                </a:cxn>
                <a:cxn ang="0">
                  <a:pos x="239" y="375"/>
                </a:cxn>
                <a:cxn ang="0">
                  <a:pos x="248" y="368"/>
                </a:cxn>
                <a:cxn ang="0">
                  <a:pos x="260" y="340"/>
                </a:cxn>
                <a:cxn ang="0">
                  <a:pos x="248" y="311"/>
                </a:cxn>
                <a:cxn ang="0">
                  <a:pos x="220" y="299"/>
                </a:cxn>
                <a:cxn ang="0">
                  <a:pos x="191" y="311"/>
                </a:cxn>
                <a:cxn ang="0">
                  <a:pos x="179" y="340"/>
                </a:cxn>
                <a:cxn ang="0">
                  <a:pos x="191" y="368"/>
                </a:cxn>
                <a:cxn ang="0">
                  <a:pos x="200" y="375"/>
                </a:cxn>
                <a:cxn ang="0">
                  <a:pos x="61" y="375"/>
                </a:cxn>
                <a:cxn ang="0">
                  <a:pos x="61" y="375"/>
                </a:cxn>
                <a:cxn ang="0">
                  <a:pos x="61" y="373"/>
                </a:cxn>
                <a:cxn ang="0">
                  <a:pos x="61" y="367"/>
                </a:cxn>
                <a:cxn ang="0">
                  <a:pos x="62" y="342"/>
                </a:cxn>
                <a:cxn ang="0">
                  <a:pos x="0" y="307"/>
                </a:cxn>
                <a:cxn ang="0">
                  <a:pos x="16" y="243"/>
                </a:cxn>
                <a:cxn ang="0">
                  <a:pos x="86" y="247"/>
                </a:cxn>
                <a:cxn ang="0">
                  <a:pos x="119" y="191"/>
                </a:cxn>
                <a:cxn ang="0">
                  <a:pos x="85" y="127"/>
                </a:cxn>
                <a:cxn ang="0">
                  <a:pos x="92" y="119"/>
                </a:cxn>
                <a:cxn ang="0">
                  <a:pos x="106" y="105"/>
                </a:cxn>
                <a:cxn ang="0">
                  <a:pos x="128" y="84"/>
                </a:cxn>
                <a:cxn ang="0">
                  <a:pos x="188" y="120"/>
                </a:cxn>
                <a:cxn ang="0">
                  <a:pos x="190" y="119"/>
                </a:cxn>
                <a:cxn ang="0">
                  <a:pos x="243" y="88"/>
                </a:cxn>
                <a:cxn ang="0">
                  <a:pos x="243" y="16"/>
                </a:cxn>
                <a:cxn ang="0">
                  <a:pos x="303" y="0"/>
                </a:cxn>
                <a:cxn ang="0">
                  <a:pos x="339" y="62"/>
                </a:cxn>
                <a:cxn ang="0">
                  <a:pos x="372" y="60"/>
                </a:cxn>
                <a:cxn ang="0">
                  <a:pos x="372" y="195"/>
                </a:cxn>
                <a:cxn ang="0">
                  <a:pos x="372" y="199"/>
                </a:cxn>
                <a:cxn ang="0">
                  <a:pos x="375" y="195"/>
                </a:cxn>
                <a:cxn ang="0">
                  <a:pos x="404" y="183"/>
                </a:cxn>
                <a:cxn ang="0">
                  <a:pos x="433" y="195"/>
                </a:cxn>
                <a:cxn ang="0">
                  <a:pos x="445" y="223"/>
                </a:cxn>
                <a:cxn ang="0">
                  <a:pos x="433" y="252"/>
                </a:cxn>
                <a:cxn ang="0">
                  <a:pos x="404" y="264"/>
                </a:cxn>
                <a:cxn ang="0">
                  <a:pos x="375" y="252"/>
                </a:cxn>
                <a:cxn ang="0">
                  <a:pos x="372" y="248"/>
                </a:cxn>
                <a:cxn ang="0">
                  <a:pos x="372" y="252"/>
                </a:cxn>
                <a:cxn ang="0">
                  <a:pos x="372" y="375"/>
                </a:cxn>
              </a:cxnLst>
              <a:rect l="0" t="0" r="r" b="b"/>
              <a:pathLst>
                <a:path w="445" h="375">
                  <a:moveTo>
                    <a:pt x="372" y="375"/>
                  </a:moveTo>
                  <a:cubicBezTo>
                    <a:pt x="239" y="375"/>
                    <a:pt x="239" y="375"/>
                    <a:pt x="239" y="375"/>
                  </a:cubicBezTo>
                  <a:cubicBezTo>
                    <a:pt x="243" y="373"/>
                    <a:pt x="246" y="371"/>
                    <a:pt x="248" y="368"/>
                  </a:cubicBezTo>
                  <a:cubicBezTo>
                    <a:pt x="256" y="360"/>
                    <a:pt x="260" y="351"/>
                    <a:pt x="260" y="340"/>
                  </a:cubicBezTo>
                  <a:cubicBezTo>
                    <a:pt x="260" y="328"/>
                    <a:pt x="256" y="319"/>
                    <a:pt x="248" y="311"/>
                  </a:cubicBezTo>
                  <a:cubicBezTo>
                    <a:pt x="241" y="303"/>
                    <a:pt x="231" y="299"/>
                    <a:pt x="220" y="299"/>
                  </a:cubicBezTo>
                  <a:cubicBezTo>
                    <a:pt x="209" y="299"/>
                    <a:pt x="199" y="303"/>
                    <a:pt x="191" y="311"/>
                  </a:cubicBezTo>
                  <a:cubicBezTo>
                    <a:pt x="183" y="319"/>
                    <a:pt x="179" y="328"/>
                    <a:pt x="179" y="340"/>
                  </a:cubicBezTo>
                  <a:cubicBezTo>
                    <a:pt x="179" y="351"/>
                    <a:pt x="183" y="360"/>
                    <a:pt x="191" y="368"/>
                  </a:cubicBezTo>
                  <a:cubicBezTo>
                    <a:pt x="194" y="371"/>
                    <a:pt x="197" y="373"/>
                    <a:pt x="200" y="375"/>
                  </a:cubicBezTo>
                  <a:cubicBezTo>
                    <a:pt x="61" y="375"/>
                    <a:pt x="61" y="375"/>
                    <a:pt x="61" y="375"/>
                  </a:cubicBezTo>
                  <a:cubicBezTo>
                    <a:pt x="61" y="375"/>
                    <a:pt x="61" y="375"/>
                    <a:pt x="61" y="375"/>
                  </a:cubicBezTo>
                  <a:cubicBezTo>
                    <a:pt x="61" y="374"/>
                    <a:pt x="61" y="374"/>
                    <a:pt x="61" y="373"/>
                  </a:cubicBezTo>
                  <a:cubicBezTo>
                    <a:pt x="61" y="371"/>
                    <a:pt x="61" y="369"/>
                    <a:pt x="61" y="367"/>
                  </a:cubicBezTo>
                  <a:cubicBezTo>
                    <a:pt x="61" y="359"/>
                    <a:pt x="61" y="350"/>
                    <a:pt x="62" y="342"/>
                  </a:cubicBezTo>
                  <a:cubicBezTo>
                    <a:pt x="0" y="307"/>
                    <a:pt x="0" y="307"/>
                    <a:pt x="0" y="307"/>
                  </a:cubicBezTo>
                  <a:cubicBezTo>
                    <a:pt x="4" y="285"/>
                    <a:pt x="9" y="263"/>
                    <a:pt x="16" y="243"/>
                  </a:cubicBezTo>
                  <a:cubicBezTo>
                    <a:pt x="86" y="247"/>
                    <a:pt x="86" y="247"/>
                    <a:pt x="86" y="247"/>
                  </a:cubicBezTo>
                  <a:cubicBezTo>
                    <a:pt x="95" y="227"/>
                    <a:pt x="106" y="209"/>
                    <a:pt x="119" y="191"/>
                  </a:cubicBezTo>
                  <a:cubicBezTo>
                    <a:pt x="85" y="127"/>
                    <a:pt x="85" y="127"/>
                    <a:pt x="85" y="127"/>
                  </a:cubicBezTo>
                  <a:cubicBezTo>
                    <a:pt x="87" y="124"/>
                    <a:pt x="90" y="122"/>
                    <a:pt x="92" y="119"/>
                  </a:cubicBezTo>
                  <a:cubicBezTo>
                    <a:pt x="97" y="114"/>
                    <a:pt x="101" y="110"/>
                    <a:pt x="106" y="105"/>
                  </a:cubicBezTo>
                  <a:cubicBezTo>
                    <a:pt x="113" y="98"/>
                    <a:pt x="120" y="91"/>
                    <a:pt x="128" y="84"/>
                  </a:cubicBezTo>
                  <a:cubicBezTo>
                    <a:pt x="188" y="120"/>
                    <a:pt x="188" y="120"/>
                    <a:pt x="188" y="120"/>
                  </a:cubicBezTo>
                  <a:cubicBezTo>
                    <a:pt x="189" y="120"/>
                    <a:pt x="190" y="119"/>
                    <a:pt x="190" y="119"/>
                  </a:cubicBezTo>
                  <a:cubicBezTo>
                    <a:pt x="207" y="106"/>
                    <a:pt x="225" y="96"/>
                    <a:pt x="243" y="88"/>
                  </a:cubicBezTo>
                  <a:cubicBezTo>
                    <a:pt x="243" y="16"/>
                    <a:pt x="243" y="16"/>
                    <a:pt x="243" y="16"/>
                  </a:cubicBezTo>
                  <a:cubicBezTo>
                    <a:pt x="262" y="9"/>
                    <a:pt x="282" y="4"/>
                    <a:pt x="303" y="0"/>
                  </a:cubicBezTo>
                  <a:cubicBezTo>
                    <a:pt x="339" y="62"/>
                    <a:pt x="339" y="62"/>
                    <a:pt x="339" y="62"/>
                  </a:cubicBezTo>
                  <a:cubicBezTo>
                    <a:pt x="350" y="61"/>
                    <a:pt x="361" y="60"/>
                    <a:pt x="372" y="60"/>
                  </a:cubicBezTo>
                  <a:cubicBezTo>
                    <a:pt x="372" y="195"/>
                    <a:pt x="372" y="195"/>
                    <a:pt x="372" y="195"/>
                  </a:cubicBezTo>
                  <a:cubicBezTo>
                    <a:pt x="372" y="199"/>
                    <a:pt x="372" y="199"/>
                    <a:pt x="372" y="199"/>
                  </a:cubicBezTo>
                  <a:cubicBezTo>
                    <a:pt x="373" y="197"/>
                    <a:pt x="374" y="196"/>
                    <a:pt x="375" y="195"/>
                  </a:cubicBezTo>
                  <a:cubicBezTo>
                    <a:pt x="383" y="187"/>
                    <a:pt x="393" y="183"/>
                    <a:pt x="404" y="183"/>
                  </a:cubicBezTo>
                  <a:cubicBezTo>
                    <a:pt x="415" y="183"/>
                    <a:pt x="425" y="187"/>
                    <a:pt x="433" y="195"/>
                  </a:cubicBezTo>
                  <a:cubicBezTo>
                    <a:pt x="441" y="203"/>
                    <a:pt x="445" y="212"/>
                    <a:pt x="445" y="223"/>
                  </a:cubicBezTo>
                  <a:cubicBezTo>
                    <a:pt x="445" y="235"/>
                    <a:pt x="441" y="244"/>
                    <a:pt x="433" y="252"/>
                  </a:cubicBezTo>
                  <a:cubicBezTo>
                    <a:pt x="425" y="260"/>
                    <a:pt x="415" y="264"/>
                    <a:pt x="404" y="264"/>
                  </a:cubicBezTo>
                  <a:cubicBezTo>
                    <a:pt x="393" y="264"/>
                    <a:pt x="383" y="260"/>
                    <a:pt x="375" y="252"/>
                  </a:cubicBezTo>
                  <a:cubicBezTo>
                    <a:pt x="374" y="251"/>
                    <a:pt x="373" y="250"/>
                    <a:pt x="372" y="248"/>
                  </a:cubicBezTo>
                  <a:cubicBezTo>
                    <a:pt x="372" y="252"/>
                    <a:pt x="372" y="252"/>
                    <a:pt x="372" y="252"/>
                  </a:cubicBezTo>
                  <a:lnTo>
                    <a:pt x="372" y="375"/>
                  </a:lnTo>
                  <a:close/>
                </a:path>
              </a:pathLst>
            </a:custGeom>
            <a:solidFill>
              <a:schemeClr val="accent1"/>
            </a:solidFill>
            <a:ln w="19050">
              <a:solidFill>
                <a:schemeClr val="bg1"/>
              </a:solidFill>
              <a:round/>
              <a:headEnd/>
              <a:tailEnd/>
            </a:ln>
          </p:spPr>
          <p:txBody>
            <a:bodyPr vert="horz" wrap="square" lIns="45720" tIns="22860" rIns="45720" bIns="22860" numCol="1" anchor="t" anchorCtr="0" compatLnSpc="1">
              <a:prstTxWarp prst="textNoShape">
                <a:avLst/>
              </a:prstTxWarp>
            </a:bodyPr>
            <a:lstStyle/>
            <a:p>
              <a:endParaRPr lang="en-US" sz="900" dirty="0">
                <a:latin typeface="Lato Light" charset="0"/>
              </a:endParaRPr>
            </a:p>
          </p:txBody>
        </p:sp>
        <p:sp>
          <p:nvSpPr>
            <p:cNvPr id="37" name="Freeform 8"/>
            <p:cNvSpPr>
              <a:spLocks/>
            </p:cNvSpPr>
            <p:nvPr/>
          </p:nvSpPr>
          <p:spPr bwMode="auto">
            <a:xfrm>
              <a:off x="2820822" y="3522788"/>
              <a:ext cx="1783726" cy="2143678"/>
            </a:xfrm>
            <a:custGeom>
              <a:avLst/>
              <a:gdLst/>
              <a:ahLst/>
              <a:cxnLst>
                <a:cxn ang="0">
                  <a:pos x="61" y="76"/>
                </a:cxn>
                <a:cxn ang="0">
                  <a:pos x="200" y="76"/>
                </a:cxn>
                <a:cxn ang="0">
                  <a:pos x="191" y="69"/>
                </a:cxn>
                <a:cxn ang="0">
                  <a:pos x="179" y="41"/>
                </a:cxn>
                <a:cxn ang="0">
                  <a:pos x="191" y="12"/>
                </a:cxn>
                <a:cxn ang="0">
                  <a:pos x="220" y="0"/>
                </a:cxn>
                <a:cxn ang="0">
                  <a:pos x="248" y="12"/>
                </a:cxn>
                <a:cxn ang="0">
                  <a:pos x="260" y="41"/>
                </a:cxn>
                <a:cxn ang="0">
                  <a:pos x="248" y="69"/>
                </a:cxn>
                <a:cxn ang="0">
                  <a:pos x="239" y="76"/>
                </a:cxn>
                <a:cxn ang="0">
                  <a:pos x="372" y="76"/>
                </a:cxn>
                <a:cxn ang="0">
                  <a:pos x="372" y="197"/>
                </a:cxn>
                <a:cxn ang="0">
                  <a:pos x="367" y="191"/>
                </a:cxn>
                <a:cxn ang="0">
                  <a:pos x="338" y="179"/>
                </a:cxn>
                <a:cxn ang="0">
                  <a:pos x="309" y="191"/>
                </a:cxn>
                <a:cxn ang="0">
                  <a:pos x="297" y="220"/>
                </a:cxn>
                <a:cxn ang="0">
                  <a:pos x="309" y="248"/>
                </a:cxn>
                <a:cxn ang="0">
                  <a:pos x="338" y="260"/>
                </a:cxn>
                <a:cxn ang="0">
                  <a:pos x="367" y="248"/>
                </a:cxn>
                <a:cxn ang="0">
                  <a:pos x="372" y="242"/>
                </a:cxn>
                <a:cxn ang="0">
                  <a:pos x="372" y="387"/>
                </a:cxn>
                <a:cxn ang="0">
                  <a:pos x="340" y="385"/>
                </a:cxn>
                <a:cxn ang="0">
                  <a:pos x="302" y="446"/>
                </a:cxn>
                <a:cxn ang="0">
                  <a:pos x="242" y="430"/>
                </a:cxn>
                <a:cxn ang="0">
                  <a:pos x="247" y="361"/>
                </a:cxn>
                <a:cxn ang="0">
                  <a:pos x="184" y="323"/>
                </a:cxn>
                <a:cxn ang="0">
                  <a:pos x="129" y="363"/>
                </a:cxn>
                <a:cxn ang="0">
                  <a:pos x="106" y="342"/>
                </a:cxn>
                <a:cxn ang="0">
                  <a:pos x="82" y="316"/>
                </a:cxn>
                <a:cxn ang="0">
                  <a:pos x="118" y="254"/>
                </a:cxn>
                <a:cxn ang="0">
                  <a:pos x="86" y="199"/>
                </a:cxn>
                <a:cxn ang="0">
                  <a:pos x="15" y="199"/>
                </a:cxn>
                <a:cxn ang="0">
                  <a:pos x="0" y="141"/>
                </a:cxn>
                <a:cxn ang="0">
                  <a:pos x="62" y="104"/>
                </a:cxn>
                <a:cxn ang="0">
                  <a:pos x="61" y="84"/>
                </a:cxn>
                <a:cxn ang="0">
                  <a:pos x="61" y="76"/>
                </a:cxn>
              </a:cxnLst>
              <a:rect l="0" t="0" r="r" b="b"/>
              <a:pathLst>
                <a:path w="372" h="446">
                  <a:moveTo>
                    <a:pt x="61" y="76"/>
                  </a:moveTo>
                  <a:cubicBezTo>
                    <a:pt x="200" y="76"/>
                    <a:pt x="200" y="76"/>
                    <a:pt x="200" y="76"/>
                  </a:cubicBezTo>
                  <a:cubicBezTo>
                    <a:pt x="197" y="74"/>
                    <a:pt x="194" y="72"/>
                    <a:pt x="191" y="69"/>
                  </a:cubicBezTo>
                  <a:cubicBezTo>
                    <a:pt x="183" y="61"/>
                    <a:pt x="179" y="52"/>
                    <a:pt x="179" y="41"/>
                  </a:cubicBezTo>
                  <a:cubicBezTo>
                    <a:pt x="179" y="29"/>
                    <a:pt x="183" y="20"/>
                    <a:pt x="191" y="12"/>
                  </a:cubicBezTo>
                  <a:cubicBezTo>
                    <a:pt x="199" y="4"/>
                    <a:pt x="209" y="0"/>
                    <a:pt x="220" y="0"/>
                  </a:cubicBezTo>
                  <a:cubicBezTo>
                    <a:pt x="231" y="0"/>
                    <a:pt x="241" y="4"/>
                    <a:pt x="248" y="12"/>
                  </a:cubicBezTo>
                  <a:cubicBezTo>
                    <a:pt x="256" y="20"/>
                    <a:pt x="260" y="29"/>
                    <a:pt x="260" y="41"/>
                  </a:cubicBezTo>
                  <a:cubicBezTo>
                    <a:pt x="260" y="52"/>
                    <a:pt x="256" y="61"/>
                    <a:pt x="248" y="69"/>
                  </a:cubicBezTo>
                  <a:cubicBezTo>
                    <a:pt x="246" y="72"/>
                    <a:pt x="243" y="74"/>
                    <a:pt x="239" y="76"/>
                  </a:cubicBezTo>
                  <a:cubicBezTo>
                    <a:pt x="372" y="76"/>
                    <a:pt x="372" y="76"/>
                    <a:pt x="372" y="76"/>
                  </a:cubicBezTo>
                  <a:cubicBezTo>
                    <a:pt x="372" y="197"/>
                    <a:pt x="372" y="197"/>
                    <a:pt x="372" y="197"/>
                  </a:cubicBezTo>
                  <a:cubicBezTo>
                    <a:pt x="370" y="195"/>
                    <a:pt x="369" y="193"/>
                    <a:pt x="367" y="191"/>
                  </a:cubicBezTo>
                  <a:cubicBezTo>
                    <a:pt x="359" y="183"/>
                    <a:pt x="349" y="179"/>
                    <a:pt x="338" y="179"/>
                  </a:cubicBezTo>
                  <a:cubicBezTo>
                    <a:pt x="327" y="179"/>
                    <a:pt x="317" y="183"/>
                    <a:pt x="309" y="191"/>
                  </a:cubicBezTo>
                  <a:cubicBezTo>
                    <a:pt x="301" y="199"/>
                    <a:pt x="297" y="209"/>
                    <a:pt x="297" y="220"/>
                  </a:cubicBezTo>
                  <a:cubicBezTo>
                    <a:pt x="297" y="231"/>
                    <a:pt x="301" y="241"/>
                    <a:pt x="309" y="248"/>
                  </a:cubicBezTo>
                  <a:cubicBezTo>
                    <a:pt x="317" y="256"/>
                    <a:pt x="327" y="260"/>
                    <a:pt x="338" y="260"/>
                  </a:cubicBezTo>
                  <a:cubicBezTo>
                    <a:pt x="349" y="260"/>
                    <a:pt x="359" y="256"/>
                    <a:pt x="367" y="248"/>
                  </a:cubicBezTo>
                  <a:cubicBezTo>
                    <a:pt x="369" y="246"/>
                    <a:pt x="370" y="244"/>
                    <a:pt x="372" y="242"/>
                  </a:cubicBezTo>
                  <a:cubicBezTo>
                    <a:pt x="372" y="387"/>
                    <a:pt x="372" y="387"/>
                    <a:pt x="372" y="387"/>
                  </a:cubicBezTo>
                  <a:cubicBezTo>
                    <a:pt x="361" y="387"/>
                    <a:pt x="351" y="386"/>
                    <a:pt x="340" y="385"/>
                  </a:cubicBezTo>
                  <a:cubicBezTo>
                    <a:pt x="302" y="446"/>
                    <a:pt x="302" y="446"/>
                    <a:pt x="302" y="446"/>
                  </a:cubicBezTo>
                  <a:cubicBezTo>
                    <a:pt x="281" y="443"/>
                    <a:pt x="261" y="437"/>
                    <a:pt x="242" y="430"/>
                  </a:cubicBezTo>
                  <a:cubicBezTo>
                    <a:pt x="247" y="361"/>
                    <a:pt x="247" y="361"/>
                    <a:pt x="247" y="361"/>
                  </a:cubicBezTo>
                  <a:cubicBezTo>
                    <a:pt x="225" y="351"/>
                    <a:pt x="204" y="338"/>
                    <a:pt x="184" y="323"/>
                  </a:cubicBezTo>
                  <a:cubicBezTo>
                    <a:pt x="129" y="363"/>
                    <a:pt x="129" y="363"/>
                    <a:pt x="129" y="363"/>
                  </a:cubicBezTo>
                  <a:cubicBezTo>
                    <a:pt x="121" y="356"/>
                    <a:pt x="113" y="349"/>
                    <a:pt x="106" y="342"/>
                  </a:cubicBezTo>
                  <a:cubicBezTo>
                    <a:pt x="97" y="333"/>
                    <a:pt x="89" y="325"/>
                    <a:pt x="82" y="316"/>
                  </a:cubicBezTo>
                  <a:cubicBezTo>
                    <a:pt x="118" y="254"/>
                    <a:pt x="118" y="254"/>
                    <a:pt x="118" y="254"/>
                  </a:cubicBezTo>
                  <a:cubicBezTo>
                    <a:pt x="105" y="237"/>
                    <a:pt x="94" y="219"/>
                    <a:pt x="86" y="199"/>
                  </a:cubicBezTo>
                  <a:cubicBezTo>
                    <a:pt x="15" y="199"/>
                    <a:pt x="15" y="199"/>
                    <a:pt x="15" y="199"/>
                  </a:cubicBezTo>
                  <a:cubicBezTo>
                    <a:pt x="8" y="180"/>
                    <a:pt x="3" y="161"/>
                    <a:pt x="0" y="141"/>
                  </a:cubicBezTo>
                  <a:cubicBezTo>
                    <a:pt x="62" y="104"/>
                    <a:pt x="62" y="104"/>
                    <a:pt x="62" y="104"/>
                  </a:cubicBezTo>
                  <a:cubicBezTo>
                    <a:pt x="62" y="98"/>
                    <a:pt x="61" y="91"/>
                    <a:pt x="61" y="84"/>
                  </a:cubicBezTo>
                  <a:lnTo>
                    <a:pt x="61" y="76"/>
                  </a:lnTo>
                  <a:close/>
                </a:path>
              </a:pathLst>
            </a:custGeom>
            <a:solidFill>
              <a:schemeClr val="accent5"/>
            </a:solidFill>
            <a:ln w="19050">
              <a:solidFill>
                <a:schemeClr val="bg1"/>
              </a:solidFill>
              <a:round/>
              <a:headEnd/>
              <a:tailEnd/>
            </a:ln>
          </p:spPr>
          <p:txBody>
            <a:bodyPr vert="horz" wrap="square" lIns="45720" tIns="22860" rIns="45720" bIns="22860" numCol="1" anchor="t" anchorCtr="0" compatLnSpc="1">
              <a:prstTxWarp prst="textNoShape">
                <a:avLst/>
              </a:prstTxWarp>
            </a:bodyPr>
            <a:lstStyle/>
            <a:p>
              <a:endParaRPr lang="en-US" sz="900" dirty="0">
                <a:latin typeface="Lato Light" charset="0"/>
              </a:endParaRPr>
            </a:p>
          </p:txBody>
        </p:sp>
        <p:sp>
          <p:nvSpPr>
            <p:cNvPr id="38" name="Shape 2547"/>
            <p:cNvSpPr/>
            <p:nvPr/>
          </p:nvSpPr>
          <p:spPr>
            <a:xfrm>
              <a:off x="3666712" y="2858076"/>
              <a:ext cx="441880" cy="441880"/>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39" name="Shape 2588"/>
            <p:cNvSpPr/>
            <p:nvPr/>
          </p:nvSpPr>
          <p:spPr>
            <a:xfrm>
              <a:off x="3666712" y="4448618"/>
              <a:ext cx="441880" cy="401725"/>
            </a:xfrm>
            <a:custGeom>
              <a:avLst/>
              <a:gdLst/>
              <a:ahLst/>
              <a:cxnLst>
                <a:cxn ang="0">
                  <a:pos x="wd2" y="hd2"/>
                </a:cxn>
                <a:cxn ang="5400000">
                  <a:pos x="wd2" y="hd2"/>
                </a:cxn>
                <a:cxn ang="10800000">
                  <a:pos x="wd2" y="hd2"/>
                </a:cxn>
                <a:cxn ang="16200000">
                  <a:pos x="wd2" y="hd2"/>
                </a:cxn>
              </a:cxnLst>
              <a:rect l="0" t="0" r="r" b="b"/>
              <a:pathLst>
                <a:path w="21600" h="21600" extrusionOk="0">
                  <a:moveTo>
                    <a:pt x="17182" y="12420"/>
                  </a:moveTo>
                  <a:cubicBezTo>
                    <a:pt x="16368" y="12420"/>
                    <a:pt x="15709" y="11694"/>
                    <a:pt x="15709" y="10800"/>
                  </a:cubicBezTo>
                  <a:cubicBezTo>
                    <a:pt x="15709" y="9906"/>
                    <a:pt x="16368" y="9180"/>
                    <a:pt x="17182" y="9180"/>
                  </a:cubicBezTo>
                  <a:cubicBezTo>
                    <a:pt x="17995" y="9180"/>
                    <a:pt x="18655" y="9906"/>
                    <a:pt x="18655" y="10800"/>
                  </a:cubicBezTo>
                  <a:cubicBezTo>
                    <a:pt x="18655" y="11694"/>
                    <a:pt x="17995" y="12420"/>
                    <a:pt x="17182" y="12420"/>
                  </a:cubicBezTo>
                  <a:moveTo>
                    <a:pt x="21109" y="10260"/>
                  </a:moveTo>
                  <a:lnTo>
                    <a:pt x="19587" y="10260"/>
                  </a:lnTo>
                  <a:cubicBezTo>
                    <a:pt x="19360" y="9028"/>
                    <a:pt x="18369" y="8100"/>
                    <a:pt x="17182" y="8100"/>
                  </a:cubicBezTo>
                  <a:cubicBezTo>
                    <a:pt x="15994" y="8100"/>
                    <a:pt x="15004" y="9028"/>
                    <a:pt x="14777" y="10260"/>
                  </a:cubicBezTo>
                  <a:lnTo>
                    <a:pt x="491" y="10260"/>
                  </a:lnTo>
                  <a:cubicBezTo>
                    <a:pt x="220" y="10260"/>
                    <a:pt x="0" y="10502"/>
                    <a:pt x="0" y="10800"/>
                  </a:cubicBezTo>
                  <a:cubicBezTo>
                    <a:pt x="0" y="11098"/>
                    <a:pt x="220" y="11340"/>
                    <a:pt x="491" y="11340"/>
                  </a:cubicBezTo>
                  <a:lnTo>
                    <a:pt x="14777" y="11340"/>
                  </a:lnTo>
                  <a:cubicBezTo>
                    <a:pt x="15004" y="12572"/>
                    <a:pt x="15994" y="13500"/>
                    <a:pt x="17182" y="13500"/>
                  </a:cubicBezTo>
                  <a:cubicBezTo>
                    <a:pt x="18369" y="13500"/>
                    <a:pt x="19360" y="12572"/>
                    <a:pt x="19587" y="11340"/>
                  </a:cubicBezTo>
                  <a:lnTo>
                    <a:pt x="21109" y="11340"/>
                  </a:lnTo>
                  <a:cubicBezTo>
                    <a:pt x="21380" y="11340"/>
                    <a:pt x="21600" y="11098"/>
                    <a:pt x="21600" y="10800"/>
                  </a:cubicBezTo>
                  <a:cubicBezTo>
                    <a:pt x="21600" y="10502"/>
                    <a:pt x="21380" y="10260"/>
                    <a:pt x="21109" y="10260"/>
                  </a:cubicBezTo>
                  <a:moveTo>
                    <a:pt x="5400" y="1080"/>
                  </a:moveTo>
                  <a:cubicBezTo>
                    <a:pt x="6214" y="1080"/>
                    <a:pt x="6873" y="1806"/>
                    <a:pt x="6873" y="2700"/>
                  </a:cubicBezTo>
                  <a:cubicBezTo>
                    <a:pt x="6873" y="3595"/>
                    <a:pt x="6214" y="4320"/>
                    <a:pt x="5400" y="4320"/>
                  </a:cubicBezTo>
                  <a:cubicBezTo>
                    <a:pt x="4586" y="4320"/>
                    <a:pt x="3927" y="3595"/>
                    <a:pt x="3927" y="2700"/>
                  </a:cubicBezTo>
                  <a:cubicBezTo>
                    <a:pt x="3927" y="1806"/>
                    <a:pt x="4586" y="1080"/>
                    <a:pt x="5400" y="1080"/>
                  </a:cubicBezTo>
                  <a:moveTo>
                    <a:pt x="491" y="3240"/>
                  </a:moveTo>
                  <a:lnTo>
                    <a:pt x="2995" y="3240"/>
                  </a:lnTo>
                  <a:cubicBezTo>
                    <a:pt x="3222" y="4472"/>
                    <a:pt x="4213" y="5400"/>
                    <a:pt x="5400" y="5400"/>
                  </a:cubicBezTo>
                  <a:cubicBezTo>
                    <a:pt x="6587" y="5400"/>
                    <a:pt x="7578" y="4472"/>
                    <a:pt x="7805" y="3240"/>
                  </a:cubicBezTo>
                  <a:lnTo>
                    <a:pt x="21109" y="3240"/>
                  </a:lnTo>
                  <a:cubicBezTo>
                    <a:pt x="21380" y="3240"/>
                    <a:pt x="21600" y="2999"/>
                    <a:pt x="21600" y="2700"/>
                  </a:cubicBezTo>
                  <a:cubicBezTo>
                    <a:pt x="21600" y="2402"/>
                    <a:pt x="21380" y="2160"/>
                    <a:pt x="21109" y="2160"/>
                  </a:cubicBezTo>
                  <a:lnTo>
                    <a:pt x="7805" y="2160"/>
                  </a:lnTo>
                  <a:cubicBezTo>
                    <a:pt x="7578" y="928"/>
                    <a:pt x="6587" y="0"/>
                    <a:pt x="5400" y="0"/>
                  </a:cubicBezTo>
                  <a:cubicBezTo>
                    <a:pt x="4213" y="0"/>
                    <a:pt x="3222" y="928"/>
                    <a:pt x="2995" y="2160"/>
                  </a:cubicBezTo>
                  <a:lnTo>
                    <a:pt x="491" y="2160"/>
                  </a:lnTo>
                  <a:cubicBezTo>
                    <a:pt x="220" y="2160"/>
                    <a:pt x="0" y="2402"/>
                    <a:pt x="0" y="2700"/>
                  </a:cubicBezTo>
                  <a:cubicBezTo>
                    <a:pt x="0" y="2999"/>
                    <a:pt x="220" y="3240"/>
                    <a:pt x="491" y="3240"/>
                  </a:cubicBezTo>
                  <a:moveTo>
                    <a:pt x="9327" y="20519"/>
                  </a:moveTo>
                  <a:cubicBezTo>
                    <a:pt x="8514" y="20519"/>
                    <a:pt x="7855" y="19794"/>
                    <a:pt x="7855" y="18899"/>
                  </a:cubicBezTo>
                  <a:cubicBezTo>
                    <a:pt x="7855" y="18005"/>
                    <a:pt x="8514" y="17279"/>
                    <a:pt x="9327" y="17279"/>
                  </a:cubicBezTo>
                  <a:cubicBezTo>
                    <a:pt x="10141" y="17279"/>
                    <a:pt x="10800" y="18005"/>
                    <a:pt x="10800" y="18899"/>
                  </a:cubicBezTo>
                  <a:cubicBezTo>
                    <a:pt x="10800" y="19794"/>
                    <a:pt x="10141" y="20519"/>
                    <a:pt x="9327" y="20519"/>
                  </a:cubicBezTo>
                  <a:moveTo>
                    <a:pt x="21109" y="18359"/>
                  </a:moveTo>
                  <a:lnTo>
                    <a:pt x="11732" y="18359"/>
                  </a:lnTo>
                  <a:cubicBezTo>
                    <a:pt x="11505" y="17127"/>
                    <a:pt x="10515" y="16199"/>
                    <a:pt x="9327" y="16199"/>
                  </a:cubicBezTo>
                  <a:cubicBezTo>
                    <a:pt x="8140" y="16199"/>
                    <a:pt x="7150" y="17127"/>
                    <a:pt x="6922" y="18359"/>
                  </a:cubicBezTo>
                  <a:lnTo>
                    <a:pt x="491" y="18359"/>
                  </a:lnTo>
                  <a:cubicBezTo>
                    <a:pt x="220" y="18359"/>
                    <a:pt x="0" y="18601"/>
                    <a:pt x="0" y="18899"/>
                  </a:cubicBezTo>
                  <a:cubicBezTo>
                    <a:pt x="0" y="19198"/>
                    <a:pt x="220" y="19439"/>
                    <a:pt x="491" y="19439"/>
                  </a:cubicBezTo>
                  <a:lnTo>
                    <a:pt x="6922" y="19439"/>
                  </a:lnTo>
                  <a:cubicBezTo>
                    <a:pt x="7150" y="20672"/>
                    <a:pt x="8140" y="21600"/>
                    <a:pt x="9327" y="21600"/>
                  </a:cubicBezTo>
                  <a:cubicBezTo>
                    <a:pt x="10515" y="21600"/>
                    <a:pt x="11505" y="20672"/>
                    <a:pt x="11732" y="19439"/>
                  </a:cubicBezTo>
                  <a:lnTo>
                    <a:pt x="21109" y="19439"/>
                  </a:lnTo>
                  <a:cubicBezTo>
                    <a:pt x="21380" y="19439"/>
                    <a:pt x="21600" y="19198"/>
                    <a:pt x="21600" y="18899"/>
                  </a:cubicBezTo>
                  <a:cubicBezTo>
                    <a:pt x="21600" y="18601"/>
                    <a:pt x="21380" y="18359"/>
                    <a:pt x="21109" y="1835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40" name="Shape 2633"/>
            <p:cNvSpPr/>
            <p:nvPr/>
          </p:nvSpPr>
          <p:spPr>
            <a:xfrm>
              <a:off x="5103339" y="2855748"/>
              <a:ext cx="441880" cy="441880"/>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41" name="Shape 2690"/>
            <p:cNvSpPr>
              <a:spLocks noChangeAspect="1"/>
            </p:cNvSpPr>
            <p:nvPr/>
          </p:nvSpPr>
          <p:spPr>
            <a:xfrm>
              <a:off x="5097536" y="4448618"/>
              <a:ext cx="453486" cy="412261"/>
            </a:xfrm>
            <a:custGeom>
              <a:avLst/>
              <a:gdLst/>
              <a:ahLst/>
              <a:cxnLst>
                <a:cxn ang="0">
                  <a:pos x="wd2" y="hd2"/>
                </a:cxn>
                <a:cxn ang="5400000">
                  <a:pos x="wd2" y="hd2"/>
                </a:cxn>
                <a:cxn ang="10800000">
                  <a:pos x="wd2" y="hd2"/>
                </a:cxn>
                <a:cxn ang="16200000">
                  <a:pos x="wd2" y="hd2"/>
                </a:cxn>
              </a:cxnLst>
              <a:rect l="0" t="0" r="r" b="b"/>
              <a:pathLst>
                <a:path w="21600" h="21600" extrusionOk="0">
                  <a:moveTo>
                    <a:pt x="20618" y="11880"/>
                  </a:moveTo>
                  <a:cubicBezTo>
                    <a:pt x="20618" y="12476"/>
                    <a:pt x="20178" y="12960"/>
                    <a:pt x="19636" y="12960"/>
                  </a:cubicBezTo>
                  <a:lnTo>
                    <a:pt x="19636" y="8640"/>
                  </a:lnTo>
                  <a:cubicBezTo>
                    <a:pt x="20178" y="8640"/>
                    <a:pt x="20618" y="9124"/>
                    <a:pt x="20618" y="9720"/>
                  </a:cubicBezTo>
                  <a:cubicBezTo>
                    <a:pt x="20618" y="9720"/>
                    <a:pt x="20618" y="11880"/>
                    <a:pt x="20618" y="11880"/>
                  </a:cubicBezTo>
                  <a:close/>
                  <a:moveTo>
                    <a:pt x="18655" y="19980"/>
                  </a:moveTo>
                  <a:cubicBezTo>
                    <a:pt x="18655" y="20279"/>
                    <a:pt x="18434" y="20520"/>
                    <a:pt x="18164" y="20520"/>
                  </a:cubicBezTo>
                  <a:cubicBezTo>
                    <a:pt x="17893" y="20520"/>
                    <a:pt x="17673" y="20279"/>
                    <a:pt x="17673" y="19980"/>
                  </a:cubicBezTo>
                  <a:lnTo>
                    <a:pt x="17673" y="1620"/>
                  </a:lnTo>
                  <a:cubicBezTo>
                    <a:pt x="17673" y="1322"/>
                    <a:pt x="17893" y="1080"/>
                    <a:pt x="18164" y="1080"/>
                  </a:cubicBezTo>
                  <a:cubicBezTo>
                    <a:pt x="18434" y="1080"/>
                    <a:pt x="18655" y="1322"/>
                    <a:pt x="18655" y="1620"/>
                  </a:cubicBezTo>
                  <a:cubicBezTo>
                    <a:pt x="18655" y="1620"/>
                    <a:pt x="18655" y="19980"/>
                    <a:pt x="18655" y="19980"/>
                  </a:cubicBezTo>
                  <a:close/>
                  <a:moveTo>
                    <a:pt x="16691" y="18404"/>
                  </a:moveTo>
                  <a:lnTo>
                    <a:pt x="2944" y="13512"/>
                  </a:lnTo>
                  <a:cubicBezTo>
                    <a:pt x="2944" y="13508"/>
                    <a:pt x="2945" y="13504"/>
                    <a:pt x="2945" y="13500"/>
                  </a:cubicBezTo>
                  <a:lnTo>
                    <a:pt x="2945" y="8100"/>
                  </a:lnTo>
                  <a:cubicBezTo>
                    <a:pt x="2945" y="8096"/>
                    <a:pt x="2944" y="8093"/>
                    <a:pt x="2944" y="8089"/>
                  </a:cubicBezTo>
                  <a:lnTo>
                    <a:pt x="16691" y="3197"/>
                  </a:lnTo>
                  <a:cubicBezTo>
                    <a:pt x="16691" y="3197"/>
                    <a:pt x="16691" y="18404"/>
                    <a:pt x="16691" y="18404"/>
                  </a:cubicBezTo>
                  <a:close/>
                  <a:moveTo>
                    <a:pt x="12480" y="18725"/>
                  </a:moveTo>
                  <a:cubicBezTo>
                    <a:pt x="12316" y="19294"/>
                    <a:pt x="11764" y="19608"/>
                    <a:pt x="11247" y="19428"/>
                  </a:cubicBezTo>
                  <a:lnTo>
                    <a:pt x="6102" y="17625"/>
                  </a:lnTo>
                  <a:cubicBezTo>
                    <a:pt x="5585" y="17444"/>
                    <a:pt x="5299" y="16837"/>
                    <a:pt x="5464" y="16269"/>
                  </a:cubicBezTo>
                  <a:lnTo>
                    <a:pt x="5654" y="15610"/>
                  </a:lnTo>
                  <a:lnTo>
                    <a:pt x="12661" y="18104"/>
                  </a:lnTo>
                  <a:cubicBezTo>
                    <a:pt x="12661" y="18104"/>
                    <a:pt x="12480" y="18725"/>
                    <a:pt x="12480" y="18725"/>
                  </a:cubicBezTo>
                  <a:close/>
                  <a:moveTo>
                    <a:pt x="1964" y="13500"/>
                  </a:moveTo>
                  <a:lnTo>
                    <a:pt x="982" y="13500"/>
                  </a:lnTo>
                  <a:lnTo>
                    <a:pt x="982" y="8100"/>
                  </a:lnTo>
                  <a:lnTo>
                    <a:pt x="1964" y="8100"/>
                  </a:lnTo>
                  <a:cubicBezTo>
                    <a:pt x="1964" y="8100"/>
                    <a:pt x="1964" y="13500"/>
                    <a:pt x="1964" y="13500"/>
                  </a:cubicBezTo>
                  <a:close/>
                  <a:moveTo>
                    <a:pt x="19636" y="7560"/>
                  </a:moveTo>
                  <a:lnTo>
                    <a:pt x="19636" y="1620"/>
                  </a:lnTo>
                  <a:cubicBezTo>
                    <a:pt x="19636" y="725"/>
                    <a:pt x="18977" y="0"/>
                    <a:pt x="18164" y="0"/>
                  </a:cubicBezTo>
                  <a:cubicBezTo>
                    <a:pt x="17350" y="0"/>
                    <a:pt x="16691" y="725"/>
                    <a:pt x="16691" y="1620"/>
                  </a:cubicBezTo>
                  <a:lnTo>
                    <a:pt x="16691" y="2062"/>
                  </a:lnTo>
                  <a:lnTo>
                    <a:pt x="2411" y="7144"/>
                  </a:lnTo>
                  <a:cubicBezTo>
                    <a:pt x="2276" y="7067"/>
                    <a:pt x="2126" y="7020"/>
                    <a:pt x="1964" y="7020"/>
                  </a:cubicBezTo>
                  <a:lnTo>
                    <a:pt x="982" y="7020"/>
                  </a:lnTo>
                  <a:cubicBezTo>
                    <a:pt x="440" y="7020"/>
                    <a:pt x="0" y="7504"/>
                    <a:pt x="0" y="8100"/>
                  </a:cubicBezTo>
                  <a:lnTo>
                    <a:pt x="0" y="13500"/>
                  </a:lnTo>
                  <a:cubicBezTo>
                    <a:pt x="0" y="14097"/>
                    <a:pt x="440" y="14580"/>
                    <a:pt x="982" y="14580"/>
                  </a:cubicBezTo>
                  <a:lnTo>
                    <a:pt x="1964" y="14580"/>
                  </a:lnTo>
                  <a:cubicBezTo>
                    <a:pt x="2126" y="14580"/>
                    <a:pt x="2276" y="14533"/>
                    <a:pt x="2411" y="14457"/>
                  </a:cubicBezTo>
                  <a:lnTo>
                    <a:pt x="4720" y="15278"/>
                  </a:lnTo>
                  <a:lnTo>
                    <a:pt x="4529" y="15941"/>
                  </a:lnTo>
                  <a:cubicBezTo>
                    <a:pt x="4199" y="17078"/>
                    <a:pt x="4770" y="18292"/>
                    <a:pt x="5803" y="18654"/>
                  </a:cubicBezTo>
                  <a:lnTo>
                    <a:pt x="10949" y="20456"/>
                  </a:lnTo>
                  <a:cubicBezTo>
                    <a:pt x="11983" y="20819"/>
                    <a:pt x="13087" y="20190"/>
                    <a:pt x="13416" y="19053"/>
                  </a:cubicBezTo>
                  <a:lnTo>
                    <a:pt x="13595" y="18437"/>
                  </a:lnTo>
                  <a:lnTo>
                    <a:pt x="16691" y="19538"/>
                  </a:lnTo>
                  <a:lnTo>
                    <a:pt x="16691" y="19980"/>
                  </a:lnTo>
                  <a:cubicBezTo>
                    <a:pt x="16691" y="20875"/>
                    <a:pt x="17350" y="21600"/>
                    <a:pt x="18164" y="21600"/>
                  </a:cubicBezTo>
                  <a:cubicBezTo>
                    <a:pt x="18977" y="21600"/>
                    <a:pt x="19636" y="20875"/>
                    <a:pt x="19636" y="19980"/>
                  </a:cubicBezTo>
                  <a:lnTo>
                    <a:pt x="19636" y="14040"/>
                  </a:lnTo>
                  <a:cubicBezTo>
                    <a:pt x="20721" y="14040"/>
                    <a:pt x="21600" y="13073"/>
                    <a:pt x="21600" y="11880"/>
                  </a:cubicBezTo>
                  <a:lnTo>
                    <a:pt x="21600" y="9720"/>
                  </a:lnTo>
                  <a:cubicBezTo>
                    <a:pt x="21600" y="8527"/>
                    <a:pt x="20721" y="7560"/>
                    <a:pt x="19636" y="756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grpSp>
    </p:spTree>
    <p:extLst>
      <p:ext uri="{BB962C8B-B14F-4D97-AF65-F5344CB8AC3E}">
        <p14:creationId xmlns:p14="http://schemas.microsoft.com/office/powerpoint/2010/main" val="540578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250"/>
                                        <p:tgtEl>
                                          <p:spTgt spid="21"/>
                                        </p:tgtEl>
                                      </p:cBhvr>
                                    </p:animEffect>
                                    <p:anim calcmode="lin" valueType="num">
                                      <p:cBhvr>
                                        <p:cTn id="13" dur="250" fill="hold"/>
                                        <p:tgtEl>
                                          <p:spTgt spid="21"/>
                                        </p:tgtEl>
                                        <p:attrNameLst>
                                          <p:attrName>ppt_x</p:attrName>
                                        </p:attrNameLst>
                                      </p:cBhvr>
                                      <p:tavLst>
                                        <p:tav tm="0">
                                          <p:val>
                                            <p:strVal val="#ppt_x"/>
                                          </p:val>
                                        </p:tav>
                                        <p:tav tm="100000">
                                          <p:val>
                                            <p:strVal val="#ppt_x"/>
                                          </p:val>
                                        </p:tav>
                                      </p:tavLst>
                                    </p:anim>
                                    <p:anim calcmode="lin" valueType="num">
                                      <p:cBhvr>
                                        <p:cTn id="14" dur="250" fill="hold"/>
                                        <p:tgtEl>
                                          <p:spTgt spid="21"/>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250"/>
                                        <p:tgtEl>
                                          <p:spTgt spid="22"/>
                                        </p:tgtEl>
                                      </p:cBhvr>
                                    </p:animEffect>
                                    <p:anim calcmode="lin" valueType="num">
                                      <p:cBhvr>
                                        <p:cTn id="19" dur="250" fill="hold"/>
                                        <p:tgtEl>
                                          <p:spTgt spid="22"/>
                                        </p:tgtEl>
                                        <p:attrNameLst>
                                          <p:attrName>ppt_x</p:attrName>
                                        </p:attrNameLst>
                                      </p:cBhvr>
                                      <p:tavLst>
                                        <p:tav tm="0">
                                          <p:val>
                                            <p:strVal val="#ppt_x"/>
                                          </p:val>
                                        </p:tav>
                                        <p:tav tm="100000">
                                          <p:val>
                                            <p:strVal val="#ppt_x"/>
                                          </p:val>
                                        </p:tav>
                                      </p:tavLst>
                                    </p:anim>
                                    <p:anim calcmode="lin" valueType="num">
                                      <p:cBhvr>
                                        <p:cTn id="20" dur="250" fill="hold"/>
                                        <p:tgtEl>
                                          <p:spTgt spid="22"/>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250"/>
                                        <p:tgtEl>
                                          <p:spTgt spid="23"/>
                                        </p:tgtEl>
                                      </p:cBhvr>
                                    </p:animEffect>
                                    <p:anim calcmode="lin" valueType="num">
                                      <p:cBhvr>
                                        <p:cTn id="25" dur="250" fill="hold"/>
                                        <p:tgtEl>
                                          <p:spTgt spid="23"/>
                                        </p:tgtEl>
                                        <p:attrNameLst>
                                          <p:attrName>ppt_x</p:attrName>
                                        </p:attrNameLst>
                                      </p:cBhvr>
                                      <p:tavLst>
                                        <p:tav tm="0">
                                          <p:val>
                                            <p:strVal val="#ppt_x"/>
                                          </p:val>
                                        </p:tav>
                                        <p:tav tm="100000">
                                          <p:val>
                                            <p:strVal val="#ppt_x"/>
                                          </p:val>
                                        </p:tav>
                                      </p:tavLst>
                                    </p:anim>
                                    <p:anim calcmode="lin" valueType="num">
                                      <p:cBhvr>
                                        <p:cTn id="26" dur="250" fill="hold"/>
                                        <p:tgtEl>
                                          <p:spTgt spid="23"/>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250"/>
                                        <p:tgtEl>
                                          <p:spTgt spid="24"/>
                                        </p:tgtEl>
                                      </p:cBhvr>
                                    </p:animEffect>
                                    <p:anim calcmode="lin" valueType="num">
                                      <p:cBhvr>
                                        <p:cTn id="31" dur="250" fill="hold"/>
                                        <p:tgtEl>
                                          <p:spTgt spid="24"/>
                                        </p:tgtEl>
                                        <p:attrNameLst>
                                          <p:attrName>ppt_x</p:attrName>
                                        </p:attrNameLst>
                                      </p:cBhvr>
                                      <p:tavLst>
                                        <p:tav tm="0">
                                          <p:val>
                                            <p:strVal val="#ppt_x"/>
                                          </p:val>
                                        </p:tav>
                                        <p:tav tm="100000">
                                          <p:val>
                                            <p:strVal val="#ppt_x"/>
                                          </p:val>
                                        </p:tav>
                                      </p:tavLst>
                                    </p:anim>
                                    <p:anim calcmode="lin" valueType="num">
                                      <p:cBhvr>
                                        <p:cTn id="32" dur="250" fill="hold"/>
                                        <p:tgtEl>
                                          <p:spTgt spid="24"/>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250"/>
                                        <p:tgtEl>
                                          <p:spTgt spid="25"/>
                                        </p:tgtEl>
                                      </p:cBhvr>
                                    </p:animEffect>
                                    <p:anim calcmode="lin" valueType="num">
                                      <p:cBhvr>
                                        <p:cTn id="37" dur="250" fill="hold"/>
                                        <p:tgtEl>
                                          <p:spTgt spid="25"/>
                                        </p:tgtEl>
                                        <p:attrNameLst>
                                          <p:attrName>ppt_x</p:attrName>
                                        </p:attrNameLst>
                                      </p:cBhvr>
                                      <p:tavLst>
                                        <p:tav tm="0">
                                          <p:val>
                                            <p:strVal val="#ppt_x"/>
                                          </p:val>
                                        </p:tav>
                                        <p:tav tm="100000">
                                          <p:val>
                                            <p:strVal val="#ppt_x"/>
                                          </p:val>
                                        </p:tav>
                                      </p:tavLst>
                                    </p:anim>
                                    <p:anim calcmode="lin" valueType="num">
                                      <p:cBhvr>
                                        <p:cTn id="38" dur="250" fill="hold"/>
                                        <p:tgtEl>
                                          <p:spTgt spid="25"/>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250"/>
                                        <p:tgtEl>
                                          <p:spTgt spid="26"/>
                                        </p:tgtEl>
                                      </p:cBhvr>
                                    </p:animEffect>
                                    <p:anim calcmode="lin" valueType="num">
                                      <p:cBhvr>
                                        <p:cTn id="43" dur="250" fill="hold"/>
                                        <p:tgtEl>
                                          <p:spTgt spid="26"/>
                                        </p:tgtEl>
                                        <p:attrNameLst>
                                          <p:attrName>ppt_x</p:attrName>
                                        </p:attrNameLst>
                                      </p:cBhvr>
                                      <p:tavLst>
                                        <p:tav tm="0">
                                          <p:val>
                                            <p:strVal val="#ppt_x"/>
                                          </p:val>
                                        </p:tav>
                                        <p:tav tm="100000">
                                          <p:val>
                                            <p:strVal val="#ppt_x"/>
                                          </p:val>
                                        </p:tav>
                                      </p:tavLst>
                                    </p:anim>
                                    <p:anim calcmode="lin" valueType="num">
                                      <p:cBhvr>
                                        <p:cTn id="44" dur="250" fill="hold"/>
                                        <p:tgtEl>
                                          <p:spTgt spid="26"/>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250"/>
                                        <p:tgtEl>
                                          <p:spTgt spid="27"/>
                                        </p:tgtEl>
                                      </p:cBhvr>
                                    </p:animEffect>
                                    <p:anim calcmode="lin" valueType="num">
                                      <p:cBhvr>
                                        <p:cTn id="49" dur="250" fill="hold"/>
                                        <p:tgtEl>
                                          <p:spTgt spid="27"/>
                                        </p:tgtEl>
                                        <p:attrNameLst>
                                          <p:attrName>ppt_x</p:attrName>
                                        </p:attrNameLst>
                                      </p:cBhvr>
                                      <p:tavLst>
                                        <p:tav tm="0">
                                          <p:val>
                                            <p:strVal val="#ppt_x"/>
                                          </p:val>
                                        </p:tav>
                                        <p:tav tm="100000">
                                          <p:val>
                                            <p:strVal val="#ppt_x"/>
                                          </p:val>
                                        </p:tav>
                                      </p:tavLst>
                                    </p:anim>
                                    <p:anim calcmode="lin" valueType="num">
                                      <p:cBhvr>
                                        <p:cTn id="50" dur="250" fill="hold"/>
                                        <p:tgtEl>
                                          <p:spTgt spid="27"/>
                                        </p:tgtEl>
                                        <p:attrNameLst>
                                          <p:attrName>ppt_y</p:attrName>
                                        </p:attrNameLst>
                                      </p:cBhvr>
                                      <p:tavLst>
                                        <p:tav tm="0">
                                          <p:val>
                                            <p:strVal val="#ppt_y+.1"/>
                                          </p:val>
                                        </p:tav>
                                        <p:tav tm="100000">
                                          <p:val>
                                            <p:strVal val="#ppt_y"/>
                                          </p:val>
                                        </p:tav>
                                      </p:tavLst>
                                    </p:anim>
                                  </p:childTnLst>
                                </p:cTn>
                              </p:par>
                            </p:childTnLst>
                          </p:cTn>
                        </p:par>
                        <p:par>
                          <p:cTn id="51" fill="hold">
                            <p:stCondLst>
                              <p:cond delay="2250"/>
                            </p:stCondLst>
                            <p:childTnLst>
                              <p:par>
                                <p:cTn id="52" presetID="42" presetClass="entr" presetSubtype="0"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250"/>
                                        <p:tgtEl>
                                          <p:spTgt spid="28"/>
                                        </p:tgtEl>
                                      </p:cBhvr>
                                    </p:animEffect>
                                    <p:anim calcmode="lin" valueType="num">
                                      <p:cBhvr>
                                        <p:cTn id="55" dur="250" fill="hold"/>
                                        <p:tgtEl>
                                          <p:spTgt spid="28"/>
                                        </p:tgtEl>
                                        <p:attrNameLst>
                                          <p:attrName>ppt_x</p:attrName>
                                        </p:attrNameLst>
                                      </p:cBhvr>
                                      <p:tavLst>
                                        <p:tav tm="0">
                                          <p:val>
                                            <p:strVal val="#ppt_x"/>
                                          </p:val>
                                        </p:tav>
                                        <p:tav tm="100000">
                                          <p:val>
                                            <p:strVal val="#ppt_x"/>
                                          </p:val>
                                        </p:tav>
                                      </p:tavLst>
                                    </p:anim>
                                    <p:anim calcmode="lin" valueType="num">
                                      <p:cBhvr>
                                        <p:cTn id="56" dur="250" fill="hold"/>
                                        <p:tgtEl>
                                          <p:spTgt spid="28"/>
                                        </p:tgtEl>
                                        <p:attrNameLst>
                                          <p:attrName>ppt_y</p:attrName>
                                        </p:attrNameLst>
                                      </p:cBhvr>
                                      <p:tavLst>
                                        <p:tav tm="0">
                                          <p:val>
                                            <p:strVal val="#ppt_y+.1"/>
                                          </p:val>
                                        </p:tav>
                                        <p:tav tm="100000">
                                          <p:val>
                                            <p:strVal val="#ppt_y"/>
                                          </p:val>
                                        </p:tav>
                                      </p:tavLst>
                                    </p:anim>
                                  </p:childTnLst>
                                </p:cTn>
                              </p:par>
                            </p:childTnLst>
                          </p:cTn>
                        </p:par>
                        <p:par>
                          <p:cTn id="57" fill="hold">
                            <p:stCondLst>
                              <p:cond delay="2500"/>
                            </p:stCondLst>
                            <p:childTnLst>
                              <p:par>
                                <p:cTn id="58" presetID="42" presetClass="entr" presetSubtype="0"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250"/>
                                        <p:tgtEl>
                                          <p:spTgt spid="29"/>
                                        </p:tgtEl>
                                      </p:cBhvr>
                                    </p:animEffect>
                                    <p:anim calcmode="lin" valueType="num">
                                      <p:cBhvr>
                                        <p:cTn id="61" dur="250" fill="hold"/>
                                        <p:tgtEl>
                                          <p:spTgt spid="29"/>
                                        </p:tgtEl>
                                        <p:attrNameLst>
                                          <p:attrName>ppt_x</p:attrName>
                                        </p:attrNameLst>
                                      </p:cBhvr>
                                      <p:tavLst>
                                        <p:tav tm="0">
                                          <p:val>
                                            <p:strVal val="#ppt_x"/>
                                          </p:val>
                                        </p:tav>
                                        <p:tav tm="100000">
                                          <p:val>
                                            <p:strVal val="#ppt_x"/>
                                          </p:val>
                                        </p:tav>
                                      </p:tavLst>
                                    </p:anim>
                                    <p:anim calcmode="lin" valueType="num">
                                      <p:cBhvr>
                                        <p:cTn id="62" dur="250" fill="hold"/>
                                        <p:tgtEl>
                                          <p:spTgt spid="29"/>
                                        </p:tgtEl>
                                        <p:attrNameLst>
                                          <p:attrName>ppt_y</p:attrName>
                                        </p:attrNameLst>
                                      </p:cBhvr>
                                      <p:tavLst>
                                        <p:tav tm="0">
                                          <p:val>
                                            <p:strVal val="#ppt_y+.1"/>
                                          </p:val>
                                        </p:tav>
                                        <p:tav tm="100000">
                                          <p:val>
                                            <p:strVal val="#ppt_y"/>
                                          </p:val>
                                        </p:tav>
                                      </p:tavLst>
                                    </p:anim>
                                  </p:childTnLst>
                                </p:cTn>
                              </p:par>
                            </p:childTnLst>
                          </p:cTn>
                        </p:par>
                        <p:par>
                          <p:cTn id="63" fill="hold">
                            <p:stCondLst>
                              <p:cond delay="2750"/>
                            </p:stCondLst>
                            <p:childTnLst>
                              <p:par>
                                <p:cTn id="64" presetID="42" presetClass="entr" presetSubtype="0" fill="hold" grpId="0" nodeType="after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250"/>
                                        <p:tgtEl>
                                          <p:spTgt spid="30"/>
                                        </p:tgtEl>
                                      </p:cBhvr>
                                    </p:animEffect>
                                    <p:anim calcmode="lin" valueType="num">
                                      <p:cBhvr>
                                        <p:cTn id="67" dur="250" fill="hold"/>
                                        <p:tgtEl>
                                          <p:spTgt spid="30"/>
                                        </p:tgtEl>
                                        <p:attrNameLst>
                                          <p:attrName>ppt_x</p:attrName>
                                        </p:attrNameLst>
                                      </p:cBhvr>
                                      <p:tavLst>
                                        <p:tav tm="0">
                                          <p:val>
                                            <p:strVal val="#ppt_x"/>
                                          </p:val>
                                        </p:tav>
                                        <p:tav tm="100000">
                                          <p:val>
                                            <p:strVal val="#ppt_x"/>
                                          </p:val>
                                        </p:tav>
                                      </p:tavLst>
                                    </p:anim>
                                    <p:anim calcmode="lin" valueType="num">
                                      <p:cBhvr>
                                        <p:cTn id="68" dur="250" fill="hold"/>
                                        <p:tgtEl>
                                          <p:spTgt spid="30"/>
                                        </p:tgtEl>
                                        <p:attrNameLst>
                                          <p:attrName>ppt_y</p:attrName>
                                        </p:attrNameLst>
                                      </p:cBhvr>
                                      <p:tavLst>
                                        <p:tav tm="0">
                                          <p:val>
                                            <p:strVal val="#ppt_y+.1"/>
                                          </p:val>
                                        </p:tav>
                                        <p:tav tm="100000">
                                          <p:val>
                                            <p:strVal val="#ppt_y"/>
                                          </p:val>
                                        </p:tav>
                                      </p:tavLst>
                                    </p:anim>
                                  </p:childTnLst>
                                </p:cTn>
                              </p:par>
                            </p:childTnLst>
                          </p:cTn>
                        </p:par>
                        <p:par>
                          <p:cTn id="69" fill="hold">
                            <p:stCondLst>
                              <p:cond delay="3000"/>
                            </p:stCondLst>
                            <p:childTnLst>
                              <p:par>
                                <p:cTn id="70" presetID="42" presetClass="entr" presetSubtype="0" fill="hold" grpId="0" nodeType="after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250"/>
                                        <p:tgtEl>
                                          <p:spTgt spid="31"/>
                                        </p:tgtEl>
                                      </p:cBhvr>
                                    </p:animEffect>
                                    <p:anim calcmode="lin" valueType="num">
                                      <p:cBhvr>
                                        <p:cTn id="73" dur="250" fill="hold"/>
                                        <p:tgtEl>
                                          <p:spTgt spid="31"/>
                                        </p:tgtEl>
                                        <p:attrNameLst>
                                          <p:attrName>ppt_x</p:attrName>
                                        </p:attrNameLst>
                                      </p:cBhvr>
                                      <p:tavLst>
                                        <p:tav tm="0">
                                          <p:val>
                                            <p:strVal val="#ppt_x"/>
                                          </p:val>
                                        </p:tav>
                                        <p:tav tm="100000">
                                          <p:val>
                                            <p:strVal val="#ppt_x"/>
                                          </p:val>
                                        </p:tav>
                                      </p:tavLst>
                                    </p:anim>
                                    <p:anim calcmode="lin" valueType="num">
                                      <p:cBhvr>
                                        <p:cTn id="74" dur="250" fill="hold"/>
                                        <p:tgtEl>
                                          <p:spTgt spid="31"/>
                                        </p:tgtEl>
                                        <p:attrNameLst>
                                          <p:attrName>ppt_y</p:attrName>
                                        </p:attrNameLst>
                                      </p:cBhvr>
                                      <p:tavLst>
                                        <p:tav tm="0">
                                          <p:val>
                                            <p:strVal val="#ppt_y+.1"/>
                                          </p:val>
                                        </p:tav>
                                        <p:tav tm="100000">
                                          <p:val>
                                            <p:strVal val="#ppt_y"/>
                                          </p:val>
                                        </p:tav>
                                      </p:tavLst>
                                    </p:anim>
                                  </p:childTnLst>
                                </p:cTn>
                              </p:par>
                            </p:childTnLst>
                          </p:cTn>
                        </p:par>
                        <p:par>
                          <p:cTn id="75" fill="hold">
                            <p:stCondLst>
                              <p:cond delay="3250"/>
                            </p:stCondLst>
                            <p:childTnLst>
                              <p:par>
                                <p:cTn id="76" presetID="42" presetClass="entr" presetSubtype="0" fill="hold" grpId="0" nodeType="after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250"/>
                                        <p:tgtEl>
                                          <p:spTgt spid="32"/>
                                        </p:tgtEl>
                                      </p:cBhvr>
                                    </p:animEffect>
                                    <p:anim calcmode="lin" valueType="num">
                                      <p:cBhvr>
                                        <p:cTn id="79" dur="250" fill="hold"/>
                                        <p:tgtEl>
                                          <p:spTgt spid="32"/>
                                        </p:tgtEl>
                                        <p:attrNameLst>
                                          <p:attrName>ppt_x</p:attrName>
                                        </p:attrNameLst>
                                      </p:cBhvr>
                                      <p:tavLst>
                                        <p:tav tm="0">
                                          <p:val>
                                            <p:strVal val="#ppt_x"/>
                                          </p:val>
                                        </p:tav>
                                        <p:tav tm="100000">
                                          <p:val>
                                            <p:strVal val="#ppt_x"/>
                                          </p:val>
                                        </p:tav>
                                      </p:tavLst>
                                    </p:anim>
                                    <p:anim calcmode="lin" valueType="num">
                                      <p:cBhvr>
                                        <p:cTn id="80" dur="250" fill="hold"/>
                                        <p:tgtEl>
                                          <p:spTgt spid="32"/>
                                        </p:tgtEl>
                                        <p:attrNameLst>
                                          <p:attrName>ppt_y</p:attrName>
                                        </p:attrNameLst>
                                      </p:cBhvr>
                                      <p:tavLst>
                                        <p:tav tm="0">
                                          <p:val>
                                            <p:strVal val="#ppt_y+.1"/>
                                          </p:val>
                                        </p:tav>
                                        <p:tav tm="100000">
                                          <p:val>
                                            <p:strVal val="#ppt_y"/>
                                          </p:val>
                                        </p:tav>
                                      </p:tavLst>
                                    </p:anim>
                                  </p:childTnLst>
                                </p:cTn>
                              </p:par>
                            </p:childTnLst>
                          </p:cTn>
                        </p:par>
                        <p:par>
                          <p:cTn id="81" fill="hold">
                            <p:stCondLst>
                              <p:cond delay="3500"/>
                            </p:stCondLst>
                            <p:childTnLst>
                              <p:par>
                                <p:cTn id="82" presetID="42" presetClass="entr" presetSubtype="0" fill="hold" nodeType="after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250"/>
                                        <p:tgtEl>
                                          <p:spTgt spid="33"/>
                                        </p:tgtEl>
                                      </p:cBhvr>
                                    </p:animEffect>
                                    <p:anim calcmode="lin" valueType="num">
                                      <p:cBhvr>
                                        <p:cTn id="85" dur="250" fill="hold"/>
                                        <p:tgtEl>
                                          <p:spTgt spid="33"/>
                                        </p:tgtEl>
                                        <p:attrNameLst>
                                          <p:attrName>ppt_x</p:attrName>
                                        </p:attrNameLst>
                                      </p:cBhvr>
                                      <p:tavLst>
                                        <p:tav tm="0">
                                          <p:val>
                                            <p:strVal val="#ppt_x"/>
                                          </p:val>
                                        </p:tav>
                                        <p:tav tm="100000">
                                          <p:val>
                                            <p:strVal val="#ppt_x"/>
                                          </p:val>
                                        </p:tav>
                                      </p:tavLst>
                                    </p:anim>
                                    <p:anim calcmode="lin" valueType="num">
                                      <p:cBhvr>
                                        <p:cTn id="86" dur="2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P spid="29" grpId="0" animBg="1"/>
      <p:bldP spid="30" grpId="0" animBg="1"/>
      <p:bldP spid="31" grpId="0" animBg="1"/>
      <p:bldP spid="3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3"/>
          <p:cNvSpPr/>
          <p:nvPr/>
        </p:nvSpPr>
        <p:spPr>
          <a:xfrm>
            <a:off x="8630653" y="4248955"/>
            <a:ext cx="2753363" cy="1979665"/>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1" name="Rectangle 13"/>
          <p:cNvSpPr/>
          <p:nvPr/>
        </p:nvSpPr>
        <p:spPr>
          <a:xfrm>
            <a:off x="4091651" y="883264"/>
            <a:ext cx="4248876" cy="534535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 name="TextBox 10"/>
          <p:cNvSpPr txBox="1"/>
          <p:nvPr/>
        </p:nvSpPr>
        <p:spPr>
          <a:xfrm>
            <a:off x="910516" y="1574837"/>
            <a:ext cx="1938992" cy="448841"/>
          </a:xfrm>
          <a:prstGeom prst="rect">
            <a:avLst/>
          </a:prstGeom>
          <a:noFill/>
        </p:spPr>
        <p:txBody>
          <a:bodyPr wrap="none" tIns="0" rIns="0" bIns="0" rtlCol="0" anchor="ctr" anchorCtr="0">
            <a:spAutoFit/>
          </a:bodyPr>
          <a:lstStyle/>
          <a:p>
            <a:pPr>
              <a:lnSpc>
                <a:spcPts val="3529"/>
              </a:lnSpc>
            </a:pPr>
            <a:r>
              <a:rPr lang="en-US" sz="1000" b="1" spc="100" dirty="0">
                <a:solidFill>
                  <a:schemeClr val="tx2">
                    <a:lumMod val="75000"/>
                  </a:schemeClr>
                </a:solidFill>
                <a:latin typeface="Montserrat" charset="0"/>
                <a:ea typeface="Montserrat" charset="0"/>
                <a:cs typeface="Montserrat" charset="0"/>
              </a:rPr>
              <a:t>WE ARE A CREATIVE AGENCY</a:t>
            </a:r>
          </a:p>
        </p:txBody>
      </p:sp>
      <p:sp>
        <p:nvSpPr>
          <p:cNvPr id="3" name="TextBox 11"/>
          <p:cNvSpPr txBox="1"/>
          <p:nvPr/>
        </p:nvSpPr>
        <p:spPr>
          <a:xfrm>
            <a:off x="888220" y="1234879"/>
            <a:ext cx="2010487" cy="541174"/>
          </a:xfrm>
          <a:prstGeom prst="rect">
            <a:avLst/>
          </a:prstGeom>
          <a:noFill/>
        </p:spPr>
        <p:txBody>
          <a:bodyPr wrap="none" rtlCol="0" anchor="ctr" anchorCtr="0">
            <a:spAutoFit/>
          </a:bodyPr>
          <a:lstStyle/>
          <a:p>
            <a:pPr>
              <a:lnSpc>
                <a:spcPts val="3529"/>
              </a:lnSpc>
            </a:pPr>
            <a:r>
              <a:rPr lang="en-US" sz="3499" b="1" spc="100" dirty="0">
                <a:solidFill>
                  <a:schemeClr val="tx2">
                    <a:lumMod val="75000"/>
                  </a:schemeClr>
                </a:solidFill>
                <a:latin typeface="Montserrat" charset="0"/>
                <a:ea typeface="Montserrat" charset="0"/>
                <a:cs typeface="Montserrat" charset="0"/>
              </a:rPr>
              <a:t>About Us</a:t>
            </a:r>
          </a:p>
        </p:txBody>
      </p:sp>
      <p:sp>
        <p:nvSpPr>
          <p:cNvPr id="4" name="Subtitle 2"/>
          <p:cNvSpPr txBox="1">
            <a:spLocks/>
          </p:cNvSpPr>
          <p:nvPr/>
        </p:nvSpPr>
        <p:spPr>
          <a:xfrm>
            <a:off x="8496874" y="883264"/>
            <a:ext cx="2998626" cy="3162921"/>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also called an investment. If the asset is available at a price worth investing, it is normally expected either to generate income, or to appreciate in value, so that it can be sold at a higher price invest Investment generally results.</a:t>
            </a:r>
          </a:p>
          <a:p>
            <a:pPr algn="l">
              <a:lnSpc>
                <a:spcPts val="1325"/>
              </a:lnSpc>
            </a:pPr>
            <a:endParaRPr lang="en-US" sz="850" dirty="0">
              <a:solidFill>
                <a:schemeClr val="bg1">
                  <a:lumMod val="50000"/>
                </a:schemeClr>
              </a:solidFill>
              <a:latin typeface="Source Sans Pro" charset="0"/>
              <a:ea typeface="Source Sans Pro" charset="0"/>
              <a:cs typeface="Source Sans Pro" charset="0"/>
            </a:endParaRPr>
          </a:p>
          <a:p>
            <a:pPr algn="l">
              <a:lnSpc>
                <a:spcPts val="1325"/>
              </a:lnSpc>
            </a:pPr>
            <a:r>
              <a:rPr lang="en-US" sz="850" dirty="0">
                <a:solidFill>
                  <a:schemeClr val="bg1">
                    <a:lumMod val="50000"/>
                  </a:schemeClr>
                </a:solidFill>
                <a:latin typeface="Source Sans Pro" charset="0"/>
                <a:ea typeface="Source Sans Pro" charset="0"/>
                <a:cs typeface="Source Sans Pro" charset="0"/>
              </a:rPr>
              <a:t>income, or to appreciate in value, so that it can be sold at a higher price An investor may bear a risk of loss of some or all of their capital invested Investment generally results in acquiring an asset, also called an investment. If the asset is available at a price worth investing, it is normally expected either to generate income, or to appreciate in value</a:t>
            </a:r>
          </a:p>
        </p:txBody>
      </p:sp>
      <p:sp>
        <p:nvSpPr>
          <p:cNvPr id="5" name="Subtitle 2"/>
          <p:cNvSpPr txBox="1">
            <a:spLocks/>
          </p:cNvSpPr>
          <p:nvPr/>
        </p:nvSpPr>
        <p:spPr>
          <a:xfrm>
            <a:off x="837981" y="2343693"/>
            <a:ext cx="2998626" cy="3829770"/>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also called an investment. If the asset is available at a price worth investing, it is normally expected either to generate income, or to appreciate in value, so that it can be sold at a higher price invest Investment generally results.</a:t>
            </a:r>
          </a:p>
          <a:p>
            <a:pPr algn="l">
              <a:lnSpc>
                <a:spcPts val="1325"/>
              </a:lnSpc>
            </a:pPr>
            <a:endParaRPr lang="en-US" sz="850" dirty="0">
              <a:solidFill>
                <a:schemeClr val="bg1">
                  <a:lumMod val="50000"/>
                </a:schemeClr>
              </a:solidFill>
              <a:latin typeface="Source Sans Pro" charset="0"/>
              <a:ea typeface="Source Sans Pro" charset="0"/>
              <a:cs typeface="Source Sans Pro" charset="0"/>
            </a:endParaRPr>
          </a:p>
          <a:p>
            <a:pPr algn="l">
              <a:lnSpc>
                <a:spcPts val="1325"/>
              </a:lnSpc>
            </a:pPr>
            <a:r>
              <a:rPr lang="en-US" sz="850" dirty="0">
                <a:solidFill>
                  <a:schemeClr val="bg1">
                    <a:lumMod val="50000"/>
                  </a:schemeClr>
                </a:solidFill>
                <a:latin typeface="Source Sans Pro" charset="0"/>
                <a:ea typeface="Source Sans Pro" charset="0"/>
                <a:cs typeface="Source Sans Pro" charset="0"/>
              </a:rPr>
              <a:t>income, or to appreciate in value, so that it can be sold at a higher price An investor may bear a risk of loss of some or all of their capital invested 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worth investing, it is normally expected either to generate income, or to may bear a risk of loss of some or all of their capital invested</a:t>
            </a:r>
          </a:p>
        </p:txBody>
      </p:sp>
      <p:grpSp>
        <p:nvGrpSpPr>
          <p:cNvPr id="8" name="组合 7"/>
          <p:cNvGrpSpPr/>
          <p:nvPr/>
        </p:nvGrpSpPr>
        <p:grpSpPr>
          <a:xfrm>
            <a:off x="10228109" y="96798"/>
            <a:ext cx="1860704" cy="496292"/>
            <a:chOff x="10063856" y="172796"/>
            <a:chExt cx="1860704" cy="496292"/>
          </a:xfrm>
        </p:grpSpPr>
        <p:sp>
          <p:nvSpPr>
            <p:cNvPr id="9" name="Rectangle 37"/>
            <p:cNvSpPr/>
            <p:nvPr/>
          </p:nvSpPr>
          <p:spPr>
            <a:xfrm>
              <a:off x="10605949" y="623369"/>
              <a:ext cx="776519"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0"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5597243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250"/>
                                        <p:tgtEl>
                                          <p:spTgt spid="12"/>
                                        </p:tgtEl>
                                      </p:cBhvr>
                                    </p:animEffect>
                                    <p:anim calcmode="lin" valueType="num">
                                      <p:cBhvr>
                                        <p:cTn id="13" dur="250" fill="hold"/>
                                        <p:tgtEl>
                                          <p:spTgt spid="12"/>
                                        </p:tgtEl>
                                        <p:attrNameLst>
                                          <p:attrName>ppt_x</p:attrName>
                                        </p:attrNameLst>
                                      </p:cBhvr>
                                      <p:tavLst>
                                        <p:tav tm="0">
                                          <p:val>
                                            <p:strVal val="#ppt_x"/>
                                          </p:val>
                                        </p:tav>
                                        <p:tav tm="100000">
                                          <p:val>
                                            <p:strVal val="#ppt_x"/>
                                          </p:val>
                                        </p:tav>
                                      </p:tavLst>
                                    </p:anim>
                                    <p:anim calcmode="lin" valueType="num">
                                      <p:cBhvr>
                                        <p:cTn id="14" dur="25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250"/>
                                        <p:tgtEl>
                                          <p:spTgt spid="11"/>
                                        </p:tgtEl>
                                      </p:cBhvr>
                                    </p:animEffect>
                                    <p:anim calcmode="lin" valueType="num">
                                      <p:cBhvr>
                                        <p:cTn id="19" dur="250" fill="hold"/>
                                        <p:tgtEl>
                                          <p:spTgt spid="11"/>
                                        </p:tgtEl>
                                        <p:attrNameLst>
                                          <p:attrName>ppt_x</p:attrName>
                                        </p:attrNameLst>
                                      </p:cBhvr>
                                      <p:tavLst>
                                        <p:tav tm="0">
                                          <p:val>
                                            <p:strVal val="#ppt_x"/>
                                          </p:val>
                                        </p:tav>
                                        <p:tav tm="100000">
                                          <p:val>
                                            <p:strVal val="#ppt_x"/>
                                          </p:val>
                                        </p:tav>
                                      </p:tavLst>
                                    </p:anim>
                                    <p:anim calcmode="lin" valueType="num">
                                      <p:cBhvr>
                                        <p:cTn id="20" dur="250" fill="hold"/>
                                        <p:tgtEl>
                                          <p:spTgt spid="11"/>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250"/>
                                        <p:tgtEl>
                                          <p:spTgt spid="2"/>
                                        </p:tgtEl>
                                      </p:cBhvr>
                                    </p:animEffect>
                                    <p:anim calcmode="lin" valueType="num">
                                      <p:cBhvr>
                                        <p:cTn id="25" dur="250" fill="hold"/>
                                        <p:tgtEl>
                                          <p:spTgt spid="2"/>
                                        </p:tgtEl>
                                        <p:attrNameLst>
                                          <p:attrName>ppt_x</p:attrName>
                                        </p:attrNameLst>
                                      </p:cBhvr>
                                      <p:tavLst>
                                        <p:tav tm="0">
                                          <p:val>
                                            <p:strVal val="#ppt_x"/>
                                          </p:val>
                                        </p:tav>
                                        <p:tav tm="100000">
                                          <p:val>
                                            <p:strVal val="#ppt_x"/>
                                          </p:val>
                                        </p:tav>
                                      </p:tavLst>
                                    </p:anim>
                                    <p:anim calcmode="lin" valueType="num">
                                      <p:cBhvr>
                                        <p:cTn id="26" dur="250" fill="hold"/>
                                        <p:tgtEl>
                                          <p:spTgt spid="2"/>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250"/>
                                        <p:tgtEl>
                                          <p:spTgt spid="3"/>
                                        </p:tgtEl>
                                      </p:cBhvr>
                                    </p:animEffect>
                                    <p:anim calcmode="lin" valueType="num">
                                      <p:cBhvr>
                                        <p:cTn id="31" dur="250" fill="hold"/>
                                        <p:tgtEl>
                                          <p:spTgt spid="3"/>
                                        </p:tgtEl>
                                        <p:attrNameLst>
                                          <p:attrName>ppt_x</p:attrName>
                                        </p:attrNameLst>
                                      </p:cBhvr>
                                      <p:tavLst>
                                        <p:tav tm="0">
                                          <p:val>
                                            <p:strVal val="#ppt_x"/>
                                          </p:val>
                                        </p:tav>
                                        <p:tav tm="100000">
                                          <p:val>
                                            <p:strVal val="#ppt_x"/>
                                          </p:val>
                                        </p:tav>
                                      </p:tavLst>
                                    </p:anim>
                                    <p:anim calcmode="lin" valueType="num">
                                      <p:cBhvr>
                                        <p:cTn id="32" dur="250" fill="hold"/>
                                        <p:tgtEl>
                                          <p:spTgt spid="3"/>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250"/>
                                        <p:tgtEl>
                                          <p:spTgt spid="4"/>
                                        </p:tgtEl>
                                      </p:cBhvr>
                                    </p:animEffect>
                                    <p:anim calcmode="lin" valueType="num">
                                      <p:cBhvr>
                                        <p:cTn id="37" dur="250" fill="hold"/>
                                        <p:tgtEl>
                                          <p:spTgt spid="4"/>
                                        </p:tgtEl>
                                        <p:attrNameLst>
                                          <p:attrName>ppt_x</p:attrName>
                                        </p:attrNameLst>
                                      </p:cBhvr>
                                      <p:tavLst>
                                        <p:tav tm="0">
                                          <p:val>
                                            <p:strVal val="#ppt_x"/>
                                          </p:val>
                                        </p:tav>
                                        <p:tav tm="100000">
                                          <p:val>
                                            <p:strVal val="#ppt_x"/>
                                          </p:val>
                                        </p:tav>
                                      </p:tavLst>
                                    </p:anim>
                                    <p:anim calcmode="lin" valueType="num">
                                      <p:cBhvr>
                                        <p:cTn id="38" dur="250" fill="hold"/>
                                        <p:tgtEl>
                                          <p:spTgt spid="4"/>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250"/>
                                        <p:tgtEl>
                                          <p:spTgt spid="5"/>
                                        </p:tgtEl>
                                      </p:cBhvr>
                                    </p:animEffect>
                                    <p:anim calcmode="lin" valueType="num">
                                      <p:cBhvr>
                                        <p:cTn id="43" dur="250" fill="hold"/>
                                        <p:tgtEl>
                                          <p:spTgt spid="5"/>
                                        </p:tgtEl>
                                        <p:attrNameLst>
                                          <p:attrName>ppt_x</p:attrName>
                                        </p:attrNameLst>
                                      </p:cBhvr>
                                      <p:tavLst>
                                        <p:tav tm="0">
                                          <p:val>
                                            <p:strVal val="#ppt_x"/>
                                          </p:val>
                                        </p:tav>
                                        <p:tav tm="100000">
                                          <p:val>
                                            <p:strVal val="#ppt_x"/>
                                          </p:val>
                                        </p:tav>
                                      </p:tavLst>
                                    </p:anim>
                                    <p:anim calcmode="lin" valueType="num">
                                      <p:cBhvr>
                                        <p:cTn id="44"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2" grpId="0"/>
      <p:bldP spid="3"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6553347" y="2430258"/>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4984155"/>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
        <p:nvSpPr>
          <p:cNvPr id="20" name="矩形 19"/>
          <p:cNvSpPr/>
          <p:nvPr/>
        </p:nvSpPr>
        <p:spPr>
          <a:xfrm>
            <a:off x="1043928" y="1700037"/>
            <a:ext cx="5208158" cy="4460408"/>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rot="5400000">
            <a:off x="1209320" y="357887"/>
            <a:ext cx="4177333" cy="5110638"/>
            <a:chOff x="1014410" y="146868"/>
            <a:chExt cx="10161590" cy="6267450"/>
          </a:xfrm>
        </p:grpSpPr>
        <p:sp>
          <p:nvSpPr>
            <p:cNvPr id="22" name="矩形 21"/>
            <p:cNvSpPr/>
            <p:nvPr/>
          </p:nvSpPr>
          <p:spPr>
            <a:xfrm>
              <a:off x="1014410" y="432618"/>
              <a:ext cx="10161590" cy="5981700"/>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1880882" y="146868"/>
              <a:ext cx="1260624" cy="603248"/>
              <a:chOff x="1880882" y="323850"/>
              <a:chExt cx="1260624" cy="603248"/>
            </a:xfrm>
          </p:grpSpPr>
          <p:sp>
            <p:nvSpPr>
              <p:cNvPr id="24" name="矩形 23"/>
              <p:cNvSpPr/>
              <p:nvPr/>
            </p:nvSpPr>
            <p:spPr>
              <a:xfrm>
                <a:off x="1880882" y="323850"/>
                <a:ext cx="31306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350699" y="355598"/>
                <a:ext cx="278318"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7" name="矩形 26"/>
          <p:cNvSpPr/>
          <p:nvPr/>
        </p:nvSpPr>
        <p:spPr>
          <a:xfrm>
            <a:off x="1161660" y="865031"/>
            <a:ext cx="2292740"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75000"/>
                  </a:schemeClr>
                </a:solidFill>
                <a:latin typeface="微软雅黑" pitchFamily="34" charset="-122"/>
                <a:ea typeface="微软雅黑" pitchFamily="34" charset="-122"/>
              </a:rPr>
              <a:t>THREE</a:t>
            </a:r>
            <a:endParaRPr lang="zh-CN" altLang="en-US" sz="1100" b="1" dirty="0">
              <a:solidFill>
                <a:schemeClr val="tx2">
                  <a:lumMod val="75000"/>
                </a:schemeClr>
              </a:solidFill>
              <a:latin typeface="微软雅黑" pitchFamily="34" charset="-122"/>
              <a:ea typeface="微软雅黑" pitchFamily="34" charset="-122"/>
            </a:endParaRPr>
          </a:p>
        </p:txBody>
      </p:sp>
      <p:grpSp>
        <p:nvGrpSpPr>
          <p:cNvPr id="28" name="组合 27"/>
          <p:cNvGrpSpPr/>
          <p:nvPr/>
        </p:nvGrpSpPr>
        <p:grpSpPr>
          <a:xfrm>
            <a:off x="0" y="6442565"/>
            <a:ext cx="12190413" cy="2422802"/>
            <a:chOff x="-642802" y="5954997"/>
            <a:chExt cx="13394002" cy="3207983"/>
          </a:xfrm>
        </p:grpSpPr>
        <p:sp>
          <p:nvSpPr>
            <p:cNvPr id="29"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0"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1"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2"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12199598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heel(1)">
                                      <p:cBhvr>
                                        <p:cTn id="12" dur="1750"/>
                                        <p:tgtEl>
                                          <p:spTgt spid="21"/>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750"/>
                                        <p:tgtEl>
                                          <p:spTgt spid="27"/>
                                        </p:tgtEl>
                                      </p:cBhvr>
                                    </p:animEffect>
                                    <p:anim calcmode="lin" valueType="num">
                                      <p:cBhvr>
                                        <p:cTn id="17" dur="750" fill="hold"/>
                                        <p:tgtEl>
                                          <p:spTgt spid="27"/>
                                        </p:tgtEl>
                                        <p:attrNameLst>
                                          <p:attrName>ppt_x</p:attrName>
                                        </p:attrNameLst>
                                      </p:cBhvr>
                                      <p:tavLst>
                                        <p:tav tm="0">
                                          <p:val>
                                            <p:strVal val="#ppt_x"/>
                                          </p:val>
                                        </p:tav>
                                        <p:tav tm="100000">
                                          <p:val>
                                            <p:strVal val="#ppt_x"/>
                                          </p:val>
                                        </p:tav>
                                      </p:tavLst>
                                    </p:anim>
                                    <p:anim calcmode="lin" valueType="num">
                                      <p:cBhvr>
                                        <p:cTn id="18" dur="750" fill="hold"/>
                                        <p:tgtEl>
                                          <p:spTgt spid="27"/>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par>
                          <p:cTn id="27" fill="hold">
                            <p:stCondLst>
                              <p:cond delay="4972"/>
                            </p:stCondLst>
                            <p:childTnLst>
                              <p:par>
                                <p:cTn id="28" presetID="2" presetClass="entr" presetSubtype="1"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20" grpId="0" animBg="1"/>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3"/>
          <p:cNvSpPr/>
          <p:nvPr/>
        </p:nvSpPr>
        <p:spPr>
          <a:xfrm>
            <a:off x="-1" y="0"/>
            <a:ext cx="6313715" cy="6859588"/>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nvGrpSpPr>
          <p:cNvPr id="2" name="组合 1"/>
          <p:cNvGrpSpPr/>
          <p:nvPr/>
        </p:nvGrpSpPr>
        <p:grpSpPr>
          <a:xfrm>
            <a:off x="102281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7" name="TextBox 15"/>
          <p:cNvSpPr txBox="1"/>
          <p:nvPr/>
        </p:nvSpPr>
        <p:spPr>
          <a:xfrm>
            <a:off x="6543973" y="717114"/>
            <a:ext cx="3279280" cy="451406"/>
          </a:xfrm>
          <a:prstGeom prst="rect">
            <a:avLst/>
          </a:prstGeom>
          <a:noFill/>
        </p:spPr>
        <p:txBody>
          <a:bodyPr wrap="square" rtlCol="0" anchor="ctr" anchorCtr="0">
            <a:spAutoFit/>
          </a:bodyPr>
          <a:lstStyle/>
          <a:p>
            <a:pPr>
              <a:lnSpc>
                <a:spcPts val="2829"/>
              </a:lnSpc>
            </a:pPr>
            <a:r>
              <a:rPr lang="en-US" sz="2699" b="1" spc="100" dirty="0">
                <a:solidFill>
                  <a:schemeClr val="tx2">
                    <a:lumMod val="75000"/>
                  </a:schemeClr>
                </a:solidFill>
                <a:latin typeface="Montserrat" charset="0"/>
                <a:ea typeface="Montserrat" charset="0"/>
                <a:cs typeface="Montserrat" charset="0"/>
              </a:rPr>
              <a:t>Our Project</a:t>
            </a:r>
          </a:p>
        </p:txBody>
      </p:sp>
      <p:sp>
        <p:nvSpPr>
          <p:cNvPr id="10" name="Subtitle 2"/>
          <p:cNvSpPr txBox="1">
            <a:spLocks/>
          </p:cNvSpPr>
          <p:nvPr/>
        </p:nvSpPr>
        <p:spPr>
          <a:xfrm>
            <a:off x="6524501" y="4378101"/>
            <a:ext cx="4788252" cy="1329086"/>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in acquiring an asset, also called investment. </a:t>
            </a:r>
          </a:p>
          <a:p>
            <a:pPr algn="l">
              <a:lnSpc>
                <a:spcPts val="1325"/>
              </a:lnSpc>
            </a:pPr>
            <a:endParaRPr lang="en-US" sz="850" dirty="0">
              <a:solidFill>
                <a:schemeClr val="bg1">
                  <a:lumMod val="50000"/>
                </a:schemeClr>
              </a:solidFill>
              <a:latin typeface="Source Sans Pro" charset="0"/>
              <a:ea typeface="Source Sans Pro" charset="0"/>
              <a:cs typeface="Source Sans Pro" charset="0"/>
            </a:endParaRPr>
          </a:p>
          <a:p>
            <a:pPr algn="l">
              <a:lnSpc>
                <a:spcPts val="1325"/>
              </a:lnSpc>
            </a:pPr>
            <a:r>
              <a:rPr lang="en-US" sz="850" dirty="0">
                <a:solidFill>
                  <a:schemeClr val="bg1">
                    <a:lumMod val="50000"/>
                  </a:schemeClr>
                </a:solidFill>
                <a:latin typeface="Source Sans Pro" charset="0"/>
                <a:ea typeface="Source Sans Pro" charset="0"/>
                <a:cs typeface="Source Sans Pro" charset="0"/>
              </a:rPr>
              <a:t>income, or to appreciate in value, so that it can be sold at a higher price An investor may bear a risk of loss of some or all of their capital invested</a:t>
            </a:r>
          </a:p>
        </p:txBody>
      </p:sp>
      <p:sp>
        <p:nvSpPr>
          <p:cNvPr id="11" name="TextBox 19"/>
          <p:cNvSpPr txBox="1"/>
          <p:nvPr/>
        </p:nvSpPr>
        <p:spPr>
          <a:xfrm>
            <a:off x="6602538" y="4060174"/>
            <a:ext cx="910827" cy="246221"/>
          </a:xfrm>
          <a:prstGeom prst="rect">
            <a:avLst/>
          </a:prstGeom>
          <a:noFill/>
        </p:spPr>
        <p:txBody>
          <a:bodyPr wrap="none" rtlCol="0" anchor="ctr" anchorCtr="0">
            <a:spAutoFit/>
          </a:bodyPr>
          <a:lstStyle/>
          <a:p>
            <a:r>
              <a:rPr lang="en-US" sz="1000" b="1" dirty="0">
                <a:solidFill>
                  <a:schemeClr val="tx2">
                    <a:lumMod val="75000"/>
                  </a:schemeClr>
                </a:solidFill>
                <a:latin typeface="Montserrat" charset="0"/>
                <a:ea typeface="Montserrat" charset="0"/>
                <a:cs typeface="Montserrat" charset="0"/>
              </a:rPr>
              <a:t>Our Solutions</a:t>
            </a:r>
          </a:p>
        </p:txBody>
      </p:sp>
      <p:sp>
        <p:nvSpPr>
          <p:cNvPr id="6" name="Rectangle 2"/>
          <p:cNvSpPr/>
          <p:nvPr/>
        </p:nvSpPr>
        <p:spPr>
          <a:xfrm>
            <a:off x="5631486" y="1583954"/>
            <a:ext cx="4894110" cy="204014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8" name="TextBox 16"/>
          <p:cNvSpPr txBox="1"/>
          <p:nvPr/>
        </p:nvSpPr>
        <p:spPr>
          <a:xfrm>
            <a:off x="6566270" y="2321832"/>
            <a:ext cx="352982" cy="230832"/>
          </a:xfrm>
          <a:prstGeom prst="rect">
            <a:avLst/>
          </a:prstGeom>
          <a:solidFill>
            <a:schemeClr val="bg1"/>
          </a:solidFill>
        </p:spPr>
        <p:txBody>
          <a:bodyPr wrap="none" rtlCol="0" anchor="ctr" anchorCtr="0">
            <a:spAutoFit/>
          </a:bodyPr>
          <a:lstStyle/>
          <a:p>
            <a:r>
              <a:rPr lang="en-US" sz="900" b="1" dirty="0">
                <a:solidFill>
                  <a:schemeClr val="accent3"/>
                </a:solidFill>
                <a:latin typeface="Montserrat" charset="0"/>
                <a:ea typeface="Montserrat" charset="0"/>
                <a:cs typeface="Montserrat" charset="0"/>
              </a:rPr>
              <a:t>Fox</a:t>
            </a:r>
          </a:p>
        </p:txBody>
      </p:sp>
      <p:sp>
        <p:nvSpPr>
          <p:cNvPr id="9" name="TextBox 17"/>
          <p:cNvSpPr txBox="1"/>
          <p:nvPr/>
        </p:nvSpPr>
        <p:spPr>
          <a:xfrm>
            <a:off x="6566270" y="2558614"/>
            <a:ext cx="2004075" cy="292388"/>
          </a:xfrm>
          <a:prstGeom prst="rect">
            <a:avLst/>
          </a:prstGeom>
          <a:noFill/>
        </p:spPr>
        <p:txBody>
          <a:bodyPr wrap="none" rtlCol="0" anchor="ctr" anchorCtr="0">
            <a:spAutoFit/>
          </a:bodyPr>
          <a:lstStyle/>
          <a:p>
            <a:r>
              <a:rPr lang="en-US" sz="1300" i="1" dirty="0">
                <a:solidFill>
                  <a:schemeClr val="bg1"/>
                </a:solidFill>
                <a:latin typeface="Source Sans Pro" charset="0"/>
                <a:ea typeface="Source Sans Pro" charset="0"/>
                <a:cs typeface="Source Sans Pro" charset="0"/>
              </a:rPr>
              <a:t>Powerpoint Presentation</a:t>
            </a:r>
          </a:p>
        </p:txBody>
      </p:sp>
    </p:spTree>
    <p:extLst>
      <p:ext uri="{BB962C8B-B14F-4D97-AF65-F5344CB8AC3E}">
        <p14:creationId xmlns:p14="http://schemas.microsoft.com/office/powerpoint/2010/main" val="6687423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250" fill="hold"/>
                                        <p:tgtEl>
                                          <p:spTgt spid="12"/>
                                        </p:tgtEl>
                                        <p:attrNameLst>
                                          <p:attrName>ppt_x</p:attrName>
                                        </p:attrNameLst>
                                      </p:cBhvr>
                                      <p:tavLst>
                                        <p:tav tm="0">
                                          <p:val>
                                            <p:strVal val="#ppt_x"/>
                                          </p:val>
                                        </p:tav>
                                        <p:tav tm="100000">
                                          <p:val>
                                            <p:strVal val="#ppt_x"/>
                                          </p:val>
                                        </p:tav>
                                      </p:tavLst>
                                    </p:anim>
                                    <p:anim calcmode="lin" valueType="num">
                                      <p:cBhvr additive="base">
                                        <p:cTn id="13" dur="250" fill="hold"/>
                                        <p:tgtEl>
                                          <p:spTgt spid="12"/>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ppt_x"/>
                                          </p:val>
                                        </p:tav>
                                        <p:tav tm="100000">
                                          <p:val>
                                            <p:strVal val="#ppt_x"/>
                                          </p:val>
                                        </p:tav>
                                      </p:tavLst>
                                    </p:anim>
                                    <p:anim calcmode="lin" valueType="num">
                                      <p:cBhvr additive="base">
                                        <p:cTn id="23" dur="25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250" fill="hold"/>
                                        <p:tgtEl>
                                          <p:spTgt spid="11"/>
                                        </p:tgtEl>
                                        <p:attrNameLst>
                                          <p:attrName>ppt_x</p:attrName>
                                        </p:attrNameLst>
                                      </p:cBhvr>
                                      <p:tavLst>
                                        <p:tav tm="0">
                                          <p:val>
                                            <p:strVal val="#ppt_x"/>
                                          </p:val>
                                        </p:tav>
                                        <p:tav tm="100000">
                                          <p:val>
                                            <p:strVal val="#ppt_x"/>
                                          </p:val>
                                        </p:tav>
                                      </p:tavLst>
                                    </p:anim>
                                    <p:anim calcmode="lin" valueType="num">
                                      <p:cBhvr additive="base">
                                        <p:cTn id="28" dur="250" fill="hold"/>
                                        <p:tgtEl>
                                          <p:spTgt spid="11"/>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250" fill="hold"/>
                                        <p:tgtEl>
                                          <p:spTgt spid="6"/>
                                        </p:tgtEl>
                                        <p:attrNameLst>
                                          <p:attrName>ppt_x</p:attrName>
                                        </p:attrNameLst>
                                      </p:cBhvr>
                                      <p:tavLst>
                                        <p:tav tm="0">
                                          <p:val>
                                            <p:strVal val="#ppt_x"/>
                                          </p:val>
                                        </p:tav>
                                        <p:tav tm="100000">
                                          <p:val>
                                            <p:strVal val="#ppt_x"/>
                                          </p:val>
                                        </p:tav>
                                      </p:tavLst>
                                    </p:anim>
                                    <p:anim calcmode="lin" valueType="num">
                                      <p:cBhvr additive="base">
                                        <p:cTn id="33" dur="25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250" fill="hold"/>
                                        <p:tgtEl>
                                          <p:spTgt spid="8"/>
                                        </p:tgtEl>
                                        <p:attrNameLst>
                                          <p:attrName>ppt_x</p:attrName>
                                        </p:attrNameLst>
                                      </p:cBhvr>
                                      <p:tavLst>
                                        <p:tav tm="0">
                                          <p:val>
                                            <p:strVal val="#ppt_x"/>
                                          </p:val>
                                        </p:tav>
                                        <p:tav tm="100000">
                                          <p:val>
                                            <p:strVal val="#ppt_x"/>
                                          </p:val>
                                        </p:tav>
                                      </p:tavLst>
                                    </p:anim>
                                    <p:anim calcmode="lin" valueType="num">
                                      <p:cBhvr additive="base">
                                        <p:cTn id="38" dur="250" fill="hold"/>
                                        <p:tgtEl>
                                          <p:spTgt spid="8"/>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250" fill="hold"/>
                                        <p:tgtEl>
                                          <p:spTgt spid="9"/>
                                        </p:tgtEl>
                                        <p:attrNameLst>
                                          <p:attrName>ppt_x</p:attrName>
                                        </p:attrNameLst>
                                      </p:cBhvr>
                                      <p:tavLst>
                                        <p:tav tm="0">
                                          <p:val>
                                            <p:strVal val="#ppt_x"/>
                                          </p:val>
                                        </p:tav>
                                        <p:tav tm="100000">
                                          <p:val>
                                            <p:strVal val="#ppt_x"/>
                                          </p:val>
                                        </p:tav>
                                      </p:tavLst>
                                    </p:anim>
                                    <p:anim calcmode="lin" valueType="num">
                                      <p:cBhvr additive="base">
                                        <p:cTn id="43" dur="2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p:bldP spid="10" grpId="0"/>
      <p:bldP spid="11" grpId="0"/>
      <p:bldP spid="6" grpId="0" animBg="1"/>
      <p:bldP spid="8" grpId="0" animBg="1"/>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2281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5" name="Hexagon 59"/>
          <p:cNvSpPr/>
          <p:nvPr/>
        </p:nvSpPr>
        <p:spPr>
          <a:xfrm rot="5400000">
            <a:off x="8625104" y="2169181"/>
            <a:ext cx="2109160" cy="181824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6" name="Hexagon 60"/>
          <p:cNvSpPr/>
          <p:nvPr/>
        </p:nvSpPr>
        <p:spPr>
          <a:xfrm rot="5400000">
            <a:off x="6244190" y="2169181"/>
            <a:ext cx="2109160" cy="181824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7" name="Hexagon 61"/>
          <p:cNvSpPr/>
          <p:nvPr/>
        </p:nvSpPr>
        <p:spPr>
          <a:xfrm rot="5400000">
            <a:off x="3863276" y="2169181"/>
            <a:ext cx="2109160" cy="181824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8" name="Hexagon 62"/>
          <p:cNvSpPr/>
          <p:nvPr/>
        </p:nvSpPr>
        <p:spPr>
          <a:xfrm rot="5400000">
            <a:off x="1482362" y="2169181"/>
            <a:ext cx="2109160" cy="181824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9" name="Shape 2641"/>
          <p:cNvSpPr/>
          <p:nvPr/>
        </p:nvSpPr>
        <p:spPr>
          <a:xfrm>
            <a:off x="2211909" y="2871464"/>
            <a:ext cx="650065" cy="413677"/>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0" name="Shape 2688"/>
          <p:cNvSpPr/>
          <p:nvPr/>
        </p:nvSpPr>
        <p:spPr>
          <a:xfrm>
            <a:off x="4592824" y="2753270"/>
            <a:ext cx="650064" cy="650064"/>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1" name="Shape 2783"/>
          <p:cNvSpPr/>
          <p:nvPr/>
        </p:nvSpPr>
        <p:spPr>
          <a:xfrm>
            <a:off x="6973738" y="2797593"/>
            <a:ext cx="650064" cy="561419"/>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2" name="Shape 2787"/>
          <p:cNvSpPr/>
          <p:nvPr/>
        </p:nvSpPr>
        <p:spPr>
          <a:xfrm>
            <a:off x="9354853" y="2753240"/>
            <a:ext cx="649661" cy="650094"/>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3" name="TextBox 67"/>
          <p:cNvSpPr txBox="1"/>
          <p:nvPr/>
        </p:nvSpPr>
        <p:spPr>
          <a:xfrm>
            <a:off x="4237978" y="4340694"/>
            <a:ext cx="1362489" cy="307777"/>
          </a:xfrm>
          <a:prstGeom prst="rect">
            <a:avLst/>
          </a:prstGeom>
          <a:noFill/>
        </p:spPr>
        <p:txBody>
          <a:bodyPr wrap="none" rtlCol="0" anchor="ctr" anchorCtr="0">
            <a:spAutoFit/>
          </a:bodyPr>
          <a:lstStyle/>
          <a:p>
            <a:pPr algn="ctr"/>
            <a:r>
              <a:rPr lang="en-US" sz="1400" b="1" dirty="0">
                <a:solidFill>
                  <a:schemeClr val="tx2">
                    <a:lumMod val="75000"/>
                  </a:schemeClr>
                </a:solidFill>
                <a:latin typeface="Lato" charset="0"/>
                <a:ea typeface="Lato" charset="0"/>
                <a:cs typeface="Lato" charset="0"/>
              </a:rPr>
              <a:t>ADVERTISING</a:t>
            </a:r>
          </a:p>
        </p:txBody>
      </p:sp>
      <p:sp>
        <p:nvSpPr>
          <p:cNvPr id="14" name="TextBox 68"/>
          <p:cNvSpPr txBox="1"/>
          <p:nvPr/>
        </p:nvSpPr>
        <p:spPr>
          <a:xfrm>
            <a:off x="6813509" y="4324258"/>
            <a:ext cx="970523" cy="307777"/>
          </a:xfrm>
          <a:prstGeom prst="rect">
            <a:avLst/>
          </a:prstGeom>
          <a:noFill/>
        </p:spPr>
        <p:txBody>
          <a:bodyPr wrap="none" rtlCol="0" anchor="ctr" anchorCtr="0">
            <a:spAutoFit/>
          </a:bodyPr>
          <a:lstStyle/>
          <a:p>
            <a:pPr algn="ctr"/>
            <a:r>
              <a:rPr lang="en-US" sz="1400" b="1" dirty="0">
                <a:solidFill>
                  <a:schemeClr val="tx2">
                    <a:lumMod val="75000"/>
                  </a:schemeClr>
                </a:solidFill>
                <a:latin typeface="Lato" charset="0"/>
                <a:ea typeface="Lato" charset="0"/>
                <a:cs typeface="Lato" charset="0"/>
              </a:rPr>
              <a:t>LAYOUTS</a:t>
            </a:r>
          </a:p>
        </p:txBody>
      </p:sp>
      <p:sp>
        <p:nvSpPr>
          <p:cNvPr id="15" name="TextBox 69"/>
          <p:cNvSpPr txBox="1"/>
          <p:nvPr/>
        </p:nvSpPr>
        <p:spPr>
          <a:xfrm>
            <a:off x="2175874" y="4324258"/>
            <a:ext cx="726481" cy="307777"/>
          </a:xfrm>
          <a:prstGeom prst="rect">
            <a:avLst/>
          </a:prstGeom>
          <a:noFill/>
        </p:spPr>
        <p:txBody>
          <a:bodyPr wrap="none" rtlCol="0" anchor="ctr" anchorCtr="0">
            <a:spAutoFit/>
          </a:bodyPr>
          <a:lstStyle/>
          <a:p>
            <a:pPr algn="ctr"/>
            <a:r>
              <a:rPr lang="en-US" sz="1400" b="1" dirty="0">
                <a:solidFill>
                  <a:schemeClr val="tx2">
                    <a:lumMod val="75000"/>
                  </a:schemeClr>
                </a:solidFill>
                <a:latin typeface="Lato" charset="0"/>
                <a:ea typeface="Lato" charset="0"/>
                <a:cs typeface="Lato" charset="0"/>
              </a:rPr>
              <a:t>VIDEO</a:t>
            </a:r>
          </a:p>
        </p:txBody>
      </p:sp>
      <p:sp>
        <p:nvSpPr>
          <p:cNvPr id="16" name="TextBox 70"/>
          <p:cNvSpPr txBox="1"/>
          <p:nvPr/>
        </p:nvSpPr>
        <p:spPr>
          <a:xfrm>
            <a:off x="9234028" y="4324258"/>
            <a:ext cx="924548" cy="307777"/>
          </a:xfrm>
          <a:prstGeom prst="rect">
            <a:avLst/>
          </a:prstGeom>
          <a:noFill/>
        </p:spPr>
        <p:txBody>
          <a:bodyPr wrap="none" rtlCol="0" anchor="ctr" anchorCtr="0">
            <a:spAutoFit/>
          </a:bodyPr>
          <a:lstStyle/>
          <a:p>
            <a:pPr algn="ctr"/>
            <a:r>
              <a:rPr lang="en-US" sz="1400" b="1" dirty="0">
                <a:solidFill>
                  <a:schemeClr val="tx2">
                    <a:lumMod val="75000"/>
                  </a:schemeClr>
                </a:solidFill>
                <a:latin typeface="Lato" charset="0"/>
                <a:ea typeface="Lato" charset="0"/>
                <a:cs typeface="Lato" charset="0"/>
              </a:rPr>
              <a:t>LAUNCH</a:t>
            </a:r>
          </a:p>
        </p:txBody>
      </p:sp>
      <p:sp>
        <p:nvSpPr>
          <p:cNvPr id="17" name="Subtitle 2"/>
          <p:cNvSpPr txBox="1">
            <a:spLocks/>
          </p:cNvSpPr>
          <p:nvPr/>
        </p:nvSpPr>
        <p:spPr>
          <a:xfrm>
            <a:off x="8589733" y="4669240"/>
            <a:ext cx="2179356" cy="593467"/>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Frequently, your initial font choice is taken out</a:t>
            </a:r>
          </a:p>
        </p:txBody>
      </p:sp>
      <p:sp>
        <p:nvSpPr>
          <p:cNvPr id="18" name="Subtitle 2"/>
          <p:cNvSpPr txBox="1">
            <a:spLocks/>
          </p:cNvSpPr>
          <p:nvPr/>
        </p:nvSpPr>
        <p:spPr>
          <a:xfrm>
            <a:off x="6208910" y="4669240"/>
            <a:ext cx="2179356" cy="593467"/>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Frequently, your initial font choice is taken out</a:t>
            </a:r>
          </a:p>
        </p:txBody>
      </p:sp>
      <p:sp>
        <p:nvSpPr>
          <p:cNvPr id="19" name="Subtitle 2"/>
          <p:cNvSpPr txBox="1">
            <a:spLocks/>
          </p:cNvSpPr>
          <p:nvPr/>
        </p:nvSpPr>
        <p:spPr>
          <a:xfrm>
            <a:off x="3828087" y="4669240"/>
            <a:ext cx="2179356" cy="593467"/>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Frequently, your initial font choice is taken out</a:t>
            </a:r>
          </a:p>
        </p:txBody>
      </p:sp>
      <p:sp>
        <p:nvSpPr>
          <p:cNvPr id="20" name="Subtitle 2"/>
          <p:cNvSpPr txBox="1">
            <a:spLocks/>
          </p:cNvSpPr>
          <p:nvPr/>
        </p:nvSpPr>
        <p:spPr>
          <a:xfrm>
            <a:off x="1447264" y="4669240"/>
            <a:ext cx="2179356" cy="593467"/>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Frequently, your initial font choice is taken out</a:t>
            </a:r>
          </a:p>
        </p:txBody>
      </p:sp>
    </p:spTree>
    <p:extLst>
      <p:ext uri="{BB962C8B-B14F-4D97-AF65-F5344CB8AC3E}">
        <p14:creationId xmlns:p14="http://schemas.microsoft.com/office/powerpoint/2010/main" val="12232415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250" fill="hold"/>
                                        <p:tgtEl>
                                          <p:spTgt spid="5"/>
                                        </p:tgtEl>
                                        <p:attrNameLst>
                                          <p:attrName>ppt_x</p:attrName>
                                        </p:attrNameLst>
                                      </p:cBhvr>
                                      <p:tavLst>
                                        <p:tav tm="0">
                                          <p:val>
                                            <p:strVal val="#ppt_x"/>
                                          </p:val>
                                        </p:tav>
                                        <p:tav tm="100000">
                                          <p:val>
                                            <p:strVal val="#ppt_x"/>
                                          </p:val>
                                        </p:tav>
                                      </p:tavLst>
                                    </p:anim>
                                    <p:anim calcmode="lin" valueType="num">
                                      <p:cBhvr additive="base">
                                        <p:cTn id="13" dur="25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250" fill="hold"/>
                                        <p:tgtEl>
                                          <p:spTgt spid="6"/>
                                        </p:tgtEl>
                                        <p:attrNameLst>
                                          <p:attrName>ppt_x</p:attrName>
                                        </p:attrNameLst>
                                      </p:cBhvr>
                                      <p:tavLst>
                                        <p:tav tm="0">
                                          <p:val>
                                            <p:strVal val="#ppt_x"/>
                                          </p:val>
                                        </p:tav>
                                        <p:tav tm="100000">
                                          <p:val>
                                            <p:strVal val="#ppt_x"/>
                                          </p:val>
                                        </p:tav>
                                      </p:tavLst>
                                    </p:anim>
                                    <p:anim calcmode="lin" valueType="num">
                                      <p:cBhvr additive="base">
                                        <p:cTn id="18" dur="25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250" fill="hold"/>
                                        <p:tgtEl>
                                          <p:spTgt spid="7"/>
                                        </p:tgtEl>
                                        <p:attrNameLst>
                                          <p:attrName>ppt_x</p:attrName>
                                        </p:attrNameLst>
                                      </p:cBhvr>
                                      <p:tavLst>
                                        <p:tav tm="0">
                                          <p:val>
                                            <p:strVal val="#ppt_x"/>
                                          </p:val>
                                        </p:tav>
                                        <p:tav tm="100000">
                                          <p:val>
                                            <p:strVal val="#ppt_x"/>
                                          </p:val>
                                        </p:tav>
                                      </p:tavLst>
                                    </p:anim>
                                    <p:anim calcmode="lin" valueType="num">
                                      <p:cBhvr additive="base">
                                        <p:cTn id="23" dur="25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250" fill="hold"/>
                                        <p:tgtEl>
                                          <p:spTgt spid="8"/>
                                        </p:tgtEl>
                                        <p:attrNameLst>
                                          <p:attrName>ppt_x</p:attrName>
                                        </p:attrNameLst>
                                      </p:cBhvr>
                                      <p:tavLst>
                                        <p:tav tm="0">
                                          <p:val>
                                            <p:strVal val="#ppt_x"/>
                                          </p:val>
                                        </p:tav>
                                        <p:tav tm="100000">
                                          <p:val>
                                            <p:strVal val="#ppt_x"/>
                                          </p:val>
                                        </p:tav>
                                      </p:tavLst>
                                    </p:anim>
                                    <p:anim calcmode="lin" valueType="num">
                                      <p:cBhvr additive="base">
                                        <p:cTn id="28" dur="25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250" fill="hold"/>
                                        <p:tgtEl>
                                          <p:spTgt spid="9"/>
                                        </p:tgtEl>
                                        <p:attrNameLst>
                                          <p:attrName>ppt_x</p:attrName>
                                        </p:attrNameLst>
                                      </p:cBhvr>
                                      <p:tavLst>
                                        <p:tav tm="0">
                                          <p:val>
                                            <p:strVal val="#ppt_x"/>
                                          </p:val>
                                        </p:tav>
                                        <p:tav tm="100000">
                                          <p:val>
                                            <p:strVal val="#ppt_x"/>
                                          </p:val>
                                        </p:tav>
                                      </p:tavLst>
                                    </p:anim>
                                    <p:anim calcmode="lin" valueType="num">
                                      <p:cBhvr additive="base">
                                        <p:cTn id="33" dur="250" fill="hold"/>
                                        <p:tgtEl>
                                          <p:spTgt spid="9"/>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250" fill="hold"/>
                                        <p:tgtEl>
                                          <p:spTgt spid="10"/>
                                        </p:tgtEl>
                                        <p:attrNameLst>
                                          <p:attrName>ppt_x</p:attrName>
                                        </p:attrNameLst>
                                      </p:cBhvr>
                                      <p:tavLst>
                                        <p:tav tm="0">
                                          <p:val>
                                            <p:strVal val="#ppt_x"/>
                                          </p:val>
                                        </p:tav>
                                        <p:tav tm="100000">
                                          <p:val>
                                            <p:strVal val="#ppt_x"/>
                                          </p:val>
                                        </p:tav>
                                      </p:tavLst>
                                    </p:anim>
                                    <p:anim calcmode="lin" valueType="num">
                                      <p:cBhvr additive="base">
                                        <p:cTn id="38" dur="250" fill="hold"/>
                                        <p:tgtEl>
                                          <p:spTgt spid="10"/>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250" fill="hold"/>
                                        <p:tgtEl>
                                          <p:spTgt spid="11"/>
                                        </p:tgtEl>
                                        <p:attrNameLst>
                                          <p:attrName>ppt_x</p:attrName>
                                        </p:attrNameLst>
                                      </p:cBhvr>
                                      <p:tavLst>
                                        <p:tav tm="0">
                                          <p:val>
                                            <p:strVal val="#ppt_x"/>
                                          </p:val>
                                        </p:tav>
                                        <p:tav tm="100000">
                                          <p:val>
                                            <p:strVal val="#ppt_x"/>
                                          </p:val>
                                        </p:tav>
                                      </p:tavLst>
                                    </p:anim>
                                    <p:anim calcmode="lin" valueType="num">
                                      <p:cBhvr additive="base">
                                        <p:cTn id="43" dur="250" fill="hold"/>
                                        <p:tgtEl>
                                          <p:spTgt spid="11"/>
                                        </p:tgtEl>
                                        <p:attrNameLst>
                                          <p:attrName>ppt_y</p:attrName>
                                        </p:attrNameLst>
                                      </p:cBhvr>
                                      <p:tavLst>
                                        <p:tav tm="0">
                                          <p:val>
                                            <p:strVal val="1+#ppt_h/2"/>
                                          </p:val>
                                        </p:tav>
                                        <p:tav tm="100000">
                                          <p:val>
                                            <p:strVal val="#ppt_y"/>
                                          </p:val>
                                        </p:tav>
                                      </p:tavLst>
                                    </p:anim>
                                  </p:childTnLst>
                                </p:cTn>
                              </p:par>
                            </p:childTnLst>
                          </p:cTn>
                        </p:par>
                        <p:par>
                          <p:cTn id="44" fill="hold">
                            <p:stCondLst>
                              <p:cond delay="2250"/>
                            </p:stCondLst>
                            <p:childTnLst>
                              <p:par>
                                <p:cTn id="45" presetID="2" presetClass="entr" presetSubtype="4"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250" fill="hold"/>
                                        <p:tgtEl>
                                          <p:spTgt spid="12"/>
                                        </p:tgtEl>
                                        <p:attrNameLst>
                                          <p:attrName>ppt_x</p:attrName>
                                        </p:attrNameLst>
                                      </p:cBhvr>
                                      <p:tavLst>
                                        <p:tav tm="0">
                                          <p:val>
                                            <p:strVal val="#ppt_x"/>
                                          </p:val>
                                        </p:tav>
                                        <p:tav tm="100000">
                                          <p:val>
                                            <p:strVal val="#ppt_x"/>
                                          </p:val>
                                        </p:tav>
                                      </p:tavLst>
                                    </p:anim>
                                    <p:anim calcmode="lin" valueType="num">
                                      <p:cBhvr additive="base">
                                        <p:cTn id="48" dur="250" fill="hold"/>
                                        <p:tgtEl>
                                          <p:spTgt spid="12"/>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250" fill="hold"/>
                                        <p:tgtEl>
                                          <p:spTgt spid="13"/>
                                        </p:tgtEl>
                                        <p:attrNameLst>
                                          <p:attrName>ppt_x</p:attrName>
                                        </p:attrNameLst>
                                      </p:cBhvr>
                                      <p:tavLst>
                                        <p:tav tm="0">
                                          <p:val>
                                            <p:strVal val="#ppt_x"/>
                                          </p:val>
                                        </p:tav>
                                        <p:tav tm="100000">
                                          <p:val>
                                            <p:strVal val="#ppt_x"/>
                                          </p:val>
                                        </p:tav>
                                      </p:tavLst>
                                    </p:anim>
                                    <p:anim calcmode="lin" valueType="num">
                                      <p:cBhvr additive="base">
                                        <p:cTn id="53" dur="250" fill="hold"/>
                                        <p:tgtEl>
                                          <p:spTgt spid="13"/>
                                        </p:tgtEl>
                                        <p:attrNameLst>
                                          <p:attrName>ppt_y</p:attrName>
                                        </p:attrNameLst>
                                      </p:cBhvr>
                                      <p:tavLst>
                                        <p:tav tm="0">
                                          <p:val>
                                            <p:strVal val="1+#ppt_h/2"/>
                                          </p:val>
                                        </p:tav>
                                        <p:tav tm="100000">
                                          <p:val>
                                            <p:strVal val="#ppt_y"/>
                                          </p:val>
                                        </p:tav>
                                      </p:tavLst>
                                    </p:anim>
                                  </p:childTnLst>
                                </p:cTn>
                              </p:par>
                            </p:childTnLst>
                          </p:cTn>
                        </p:par>
                        <p:par>
                          <p:cTn id="54" fill="hold">
                            <p:stCondLst>
                              <p:cond delay="2750"/>
                            </p:stCondLst>
                            <p:childTnLst>
                              <p:par>
                                <p:cTn id="55" presetID="2" presetClass="entr" presetSubtype="4"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250" fill="hold"/>
                                        <p:tgtEl>
                                          <p:spTgt spid="14"/>
                                        </p:tgtEl>
                                        <p:attrNameLst>
                                          <p:attrName>ppt_x</p:attrName>
                                        </p:attrNameLst>
                                      </p:cBhvr>
                                      <p:tavLst>
                                        <p:tav tm="0">
                                          <p:val>
                                            <p:strVal val="#ppt_x"/>
                                          </p:val>
                                        </p:tav>
                                        <p:tav tm="100000">
                                          <p:val>
                                            <p:strVal val="#ppt_x"/>
                                          </p:val>
                                        </p:tav>
                                      </p:tavLst>
                                    </p:anim>
                                    <p:anim calcmode="lin" valueType="num">
                                      <p:cBhvr additive="base">
                                        <p:cTn id="58" dur="250" fill="hold"/>
                                        <p:tgtEl>
                                          <p:spTgt spid="14"/>
                                        </p:tgtEl>
                                        <p:attrNameLst>
                                          <p:attrName>ppt_y</p:attrName>
                                        </p:attrNameLst>
                                      </p:cBhvr>
                                      <p:tavLst>
                                        <p:tav tm="0">
                                          <p:val>
                                            <p:strVal val="1+#ppt_h/2"/>
                                          </p:val>
                                        </p:tav>
                                        <p:tav tm="100000">
                                          <p:val>
                                            <p:strVal val="#ppt_y"/>
                                          </p:val>
                                        </p:tav>
                                      </p:tavLst>
                                    </p:anim>
                                  </p:childTnLst>
                                </p:cTn>
                              </p:par>
                            </p:childTnLst>
                          </p:cTn>
                        </p:par>
                        <p:par>
                          <p:cTn id="59" fill="hold">
                            <p:stCondLst>
                              <p:cond delay="3000"/>
                            </p:stCondLst>
                            <p:childTnLst>
                              <p:par>
                                <p:cTn id="60" presetID="2" presetClass="entr" presetSubtype="4"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250" fill="hold"/>
                                        <p:tgtEl>
                                          <p:spTgt spid="15"/>
                                        </p:tgtEl>
                                        <p:attrNameLst>
                                          <p:attrName>ppt_x</p:attrName>
                                        </p:attrNameLst>
                                      </p:cBhvr>
                                      <p:tavLst>
                                        <p:tav tm="0">
                                          <p:val>
                                            <p:strVal val="#ppt_x"/>
                                          </p:val>
                                        </p:tav>
                                        <p:tav tm="100000">
                                          <p:val>
                                            <p:strVal val="#ppt_x"/>
                                          </p:val>
                                        </p:tav>
                                      </p:tavLst>
                                    </p:anim>
                                    <p:anim calcmode="lin" valueType="num">
                                      <p:cBhvr additive="base">
                                        <p:cTn id="63" dur="250" fill="hold"/>
                                        <p:tgtEl>
                                          <p:spTgt spid="15"/>
                                        </p:tgtEl>
                                        <p:attrNameLst>
                                          <p:attrName>ppt_y</p:attrName>
                                        </p:attrNameLst>
                                      </p:cBhvr>
                                      <p:tavLst>
                                        <p:tav tm="0">
                                          <p:val>
                                            <p:strVal val="1+#ppt_h/2"/>
                                          </p:val>
                                        </p:tav>
                                        <p:tav tm="100000">
                                          <p:val>
                                            <p:strVal val="#ppt_y"/>
                                          </p:val>
                                        </p:tav>
                                      </p:tavLst>
                                    </p:anim>
                                  </p:childTnLst>
                                </p:cTn>
                              </p:par>
                            </p:childTnLst>
                          </p:cTn>
                        </p:par>
                        <p:par>
                          <p:cTn id="64" fill="hold">
                            <p:stCondLst>
                              <p:cond delay="3250"/>
                            </p:stCondLst>
                            <p:childTnLst>
                              <p:par>
                                <p:cTn id="65" presetID="2" presetClass="entr" presetSubtype="4"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250" fill="hold"/>
                                        <p:tgtEl>
                                          <p:spTgt spid="16"/>
                                        </p:tgtEl>
                                        <p:attrNameLst>
                                          <p:attrName>ppt_x</p:attrName>
                                        </p:attrNameLst>
                                      </p:cBhvr>
                                      <p:tavLst>
                                        <p:tav tm="0">
                                          <p:val>
                                            <p:strVal val="#ppt_x"/>
                                          </p:val>
                                        </p:tav>
                                        <p:tav tm="100000">
                                          <p:val>
                                            <p:strVal val="#ppt_x"/>
                                          </p:val>
                                        </p:tav>
                                      </p:tavLst>
                                    </p:anim>
                                    <p:anim calcmode="lin" valueType="num">
                                      <p:cBhvr additive="base">
                                        <p:cTn id="68" dur="250" fill="hold"/>
                                        <p:tgtEl>
                                          <p:spTgt spid="16"/>
                                        </p:tgtEl>
                                        <p:attrNameLst>
                                          <p:attrName>ppt_y</p:attrName>
                                        </p:attrNameLst>
                                      </p:cBhvr>
                                      <p:tavLst>
                                        <p:tav tm="0">
                                          <p:val>
                                            <p:strVal val="1+#ppt_h/2"/>
                                          </p:val>
                                        </p:tav>
                                        <p:tav tm="100000">
                                          <p:val>
                                            <p:strVal val="#ppt_y"/>
                                          </p:val>
                                        </p:tav>
                                      </p:tavLst>
                                    </p:anim>
                                  </p:childTnLst>
                                </p:cTn>
                              </p:par>
                            </p:childTnLst>
                          </p:cTn>
                        </p:par>
                        <p:par>
                          <p:cTn id="69" fill="hold">
                            <p:stCondLst>
                              <p:cond delay="3500"/>
                            </p:stCondLst>
                            <p:childTnLst>
                              <p:par>
                                <p:cTn id="70" presetID="2" presetClass="entr" presetSubtype="4" fill="hold" grpId="0" nodeType="after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250" fill="hold"/>
                                        <p:tgtEl>
                                          <p:spTgt spid="17"/>
                                        </p:tgtEl>
                                        <p:attrNameLst>
                                          <p:attrName>ppt_x</p:attrName>
                                        </p:attrNameLst>
                                      </p:cBhvr>
                                      <p:tavLst>
                                        <p:tav tm="0">
                                          <p:val>
                                            <p:strVal val="#ppt_x"/>
                                          </p:val>
                                        </p:tav>
                                        <p:tav tm="100000">
                                          <p:val>
                                            <p:strVal val="#ppt_x"/>
                                          </p:val>
                                        </p:tav>
                                      </p:tavLst>
                                    </p:anim>
                                    <p:anim calcmode="lin" valueType="num">
                                      <p:cBhvr additive="base">
                                        <p:cTn id="73" dur="250" fill="hold"/>
                                        <p:tgtEl>
                                          <p:spTgt spid="17"/>
                                        </p:tgtEl>
                                        <p:attrNameLst>
                                          <p:attrName>ppt_y</p:attrName>
                                        </p:attrNameLst>
                                      </p:cBhvr>
                                      <p:tavLst>
                                        <p:tav tm="0">
                                          <p:val>
                                            <p:strVal val="1+#ppt_h/2"/>
                                          </p:val>
                                        </p:tav>
                                        <p:tav tm="100000">
                                          <p:val>
                                            <p:strVal val="#ppt_y"/>
                                          </p:val>
                                        </p:tav>
                                      </p:tavLst>
                                    </p:anim>
                                  </p:childTnLst>
                                </p:cTn>
                              </p:par>
                            </p:childTnLst>
                          </p:cTn>
                        </p:par>
                        <p:par>
                          <p:cTn id="74" fill="hold">
                            <p:stCondLst>
                              <p:cond delay="3750"/>
                            </p:stCondLst>
                            <p:childTnLst>
                              <p:par>
                                <p:cTn id="75" presetID="2" presetClass="entr" presetSubtype="4"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250" fill="hold"/>
                                        <p:tgtEl>
                                          <p:spTgt spid="18"/>
                                        </p:tgtEl>
                                        <p:attrNameLst>
                                          <p:attrName>ppt_x</p:attrName>
                                        </p:attrNameLst>
                                      </p:cBhvr>
                                      <p:tavLst>
                                        <p:tav tm="0">
                                          <p:val>
                                            <p:strVal val="#ppt_x"/>
                                          </p:val>
                                        </p:tav>
                                        <p:tav tm="100000">
                                          <p:val>
                                            <p:strVal val="#ppt_x"/>
                                          </p:val>
                                        </p:tav>
                                      </p:tavLst>
                                    </p:anim>
                                    <p:anim calcmode="lin" valueType="num">
                                      <p:cBhvr additive="base">
                                        <p:cTn id="78" dur="250" fill="hold"/>
                                        <p:tgtEl>
                                          <p:spTgt spid="18"/>
                                        </p:tgtEl>
                                        <p:attrNameLst>
                                          <p:attrName>ppt_y</p:attrName>
                                        </p:attrNameLst>
                                      </p:cBhvr>
                                      <p:tavLst>
                                        <p:tav tm="0">
                                          <p:val>
                                            <p:strVal val="1+#ppt_h/2"/>
                                          </p:val>
                                        </p:tav>
                                        <p:tav tm="100000">
                                          <p:val>
                                            <p:strVal val="#ppt_y"/>
                                          </p:val>
                                        </p:tav>
                                      </p:tavLst>
                                    </p:anim>
                                  </p:childTnLst>
                                </p:cTn>
                              </p:par>
                            </p:childTnLst>
                          </p:cTn>
                        </p:par>
                        <p:par>
                          <p:cTn id="79" fill="hold">
                            <p:stCondLst>
                              <p:cond delay="4000"/>
                            </p:stCondLst>
                            <p:childTnLst>
                              <p:par>
                                <p:cTn id="80" presetID="2" presetClass="entr" presetSubtype="4" fill="hold" grpId="0" nodeType="after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additive="base">
                                        <p:cTn id="82" dur="250" fill="hold"/>
                                        <p:tgtEl>
                                          <p:spTgt spid="19"/>
                                        </p:tgtEl>
                                        <p:attrNameLst>
                                          <p:attrName>ppt_x</p:attrName>
                                        </p:attrNameLst>
                                      </p:cBhvr>
                                      <p:tavLst>
                                        <p:tav tm="0">
                                          <p:val>
                                            <p:strVal val="#ppt_x"/>
                                          </p:val>
                                        </p:tav>
                                        <p:tav tm="100000">
                                          <p:val>
                                            <p:strVal val="#ppt_x"/>
                                          </p:val>
                                        </p:tav>
                                      </p:tavLst>
                                    </p:anim>
                                    <p:anim calcmode="lin" valueType="num">
                                      <p:cBhvr additive="base">
                                        <p:cTn id="83" dur="250" fill="hold"/>
                                        <p:tgtEl>
                                          <p:spTgt spid="19"/>
                                        </p:tgtEl>
                                        <p:attrNameLst>
                                          <p:attrName>ppt_y</p:attrName>
                                        </p:attrNameLst>
                                      </p:cBhvr>
                                      <p:tavLst>
                                        <p:tav tm="0">
                                          <p:val>
                                            <p:strVal val="1+#ppt_h/2"/>
                                          </p:val>
                                        </p:tav>
                                        <p:tav tm="100000">
                                          <p:val>
                                            <p:strVal val="#ppt_y"/>
                                          </p:val>
                                        </p:tav>
                                      </p:tavLst>
                                    </p:anim>
                                  </p:childTnLst>
                                </p:cTn>
                              </p:par>
                            </p:childTnLst>
                          </p:cTn>
                        </p:par>
                        <p:par>
                          <p:cTn id="84" fill="hold">
                            <p:stCondLst>
                              <p:cond delay="4250"/>
                            </p:stCondLst>
                            <p:childTnLst>
                              <p:par>
                                <p:cTn id="85" presetID="2" presetClass="entr" presetSubtype="4"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additive="base">
                                        <p:cTn id="87" dur="250" fill="hold"/>
                                        <p:tgtEl>
                                          <p:spTgt spid="20"/>
                                        </p:tgtEl>
                                        <p:attrNameLst>
                                          <p:attrName>ppt_x</p:attrName>
                                        </p:attrNameLst>
                                      </p:cBhvr>
                                      <p:tavLst>
                                        <p:tav tm="0">
                                          <p:val>
                                            <p:strVal val="#ppt_x"/>
                                          </p:val>
                                        </p:tav>
                                        <p:tav tm="100000">
                                          <p:val>
                                            <p:strVal val="#ppt_x"/>
                                          </p:val>
                                        </p:tav>
                                      </p:tavLst>
                                    </p:anim>
                                    <p:anim calcmode="lin" valueType="num">
                                      <p:cBhvr additive="base">
                                        <p:cTn id="88" dur="25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13"/>
          <p:cNvSpPr/>
          <p:nvPr/>
        </p:nvSpPr>
        <p:spPr>
          <a:xfrm>
            <a:off x="0" y="812798"/>
            <a:ext cx="3044824" cy="2819401"/>
          </a:xfrm>
          <a:prstGeom prst="rect">
            <a:avLst/>
          </a:prstGeom>
          <a:blipFill dpi="0" rotWithShape="1">
            <a:blip r:embed="rId2"/>
            <a:srcRect/>
            <a:tile tx="0" ty="0" sx="38000" sy="3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7" name="Rectangle 13"/>
          <p:cNvSpPr/>
          <p:nvPr/>
        </p:nvSpPr>
        <p:spPr>
          <a:xfrm>
            <a:off x="3044012" y="812797"/>
            <a:ext cx="3044012" cy="2819401"/>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8" name="Rectangle 13"/>
          <p:cNvSpPr/>
          <p:nvPr/>
        </p:nvSpPr>
        <p:spPr>
          <a:xfrm>
            <a:off x="6087870" y="812797"/>
            <a:ext cx="3044012" cy="2819401"/>
          </a:xfrm>
          <a:prstGeom prst="rect">
            <a:avLst/>
          </a:prstGeom>
          <a:blipFill dpi="0" rotWithShape="1">
            <a:blip r:embed="rId4"/>
            <a:srcRect/>
            <a:tile tx="0" ty="0" sx="38000" sy="3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9" name="Rectangle 13"/>
          <p:cNvSpPr/>
          <p:nvPr/>
        </p:nvSpPr>
        <p:spPr>
          <a:xfrm>
            <a:off x="9130915" y="812797"/>
            <a:ext cx="3059497" cy="2819401"/>
          </a:xfrm>
          <a:prstGeom prst="rect">
            <a:avLst/>
          </a:prstGeom>
          <a:blipFill dpi="0" rotWithShape="1">
            <a:blip r:embed="rId5"/>
            <a:srcRect/>
            <a:tile tx="0" ty="0" sx="38000" sy="3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nvGrpSpPr>
          <p:cNvPr id="22" name="组合 21"/>
          <p:cNvGrpSpPr/>
          <p:nvPr/>
        </p:nvGrpSpPr>
        <p:grpSpPr>
          <a:xfrm>
            <a:off x="383213" y="4115245"/>
            <a:ext cx="11409624" cy="2074523"/>
            <a:chOff x="1063859" y="3830126"/>
            <a:chExt cx="9246459" cy="1681211"/>
          </a:xfrm>
        </p:grpSpPr>
        <p:sp>
          <p:nvSpPr>
            <p:cNvPr id="2" name="Subtitle 2"/>
            <p:cNvSpPr txBox="1">
              <a:spLocks/>
            </p:cNvSpPr>
            <p:nvPr/>
          </p:nvSpPr>
          <p:spPr>
            <a:xfrm>
              <a:off x="3509667" y="5017057"/>
              <a:ext cx="2122283" cy="494280"/>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a:t>
              </a:r>
            </a:p>
          </p:txBody>
        </p:sp>
        <p:sp>
          <p:nvSpPr>
            <p:cNvPr id="3" name="TextBox 9"/>
            <p:cNvSpPr txBox="1"/>
            <p:nvPr/>
          </p:nvSpPr>
          <p:spPr>
            <a:xfrm>
              <a:off x="3722454" y="4645758"/>
              <a:ext cx="1660391" cy="274367"/>
            </a:xfrm>
            <a:prstGeom prst="rect">
              <a:avLst/>
            </a:prstGeom>
            <a:noFill/>
          </p:spPr>
          <p:txBody>
            <a:bodyPr wrap="none" rtlCol="0" anchor="ctr" anchorCtr="0">
              <a:spAutoFit/>
            </a:bodyPr>
            <a:lstStyle/>
            <a:p>
              <a:pPr algn="ctr"/>
              <a:r>
                <a:rPr lang="en-US" sz="1600" dirty="0">
                  <a:solidFill>
                    <a:schemeClr val="tx2">
                      <a:lumMod val="75000"/>
                    </a:schemeClr>
                  </a:solidFill>
                  <a:latin typeface="Montserrat" charset="0"/>
                  <a:ea typeface="Montserrat" charset="0"/>
                  <a:cs typeface="Montserrat" charset="0"/>
                </a:rPr>
                <a:t>Also called investment</a:t>
              </a:r>
            </a:p>
          </p:txBody>
        </p:sp>
        <p:sp>
          <p:nvSpPr>
            <p:cNvPr id="4" name="Oval 10"/>
            <p:cNvSpPr/>
            <p:nvPr/>
          </p:nvSpPr>
          <p:spPr>
            <a:xfrm>
              <a:off x="4290310" y="3830126"/>
              <a:ext cx="560998" cy="5609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 name="Subtitle 2"/>
            <p:cNvSpPr txBox="1">
              <a:spLocks/>
            </p:cNvSpPr>
            <p:nvPr/>
          </p:nvSpPr>
          <p:spPr>
            <a:xfrm>
              <a:off x="8188035" y="5017057"/>
              <a:ext cx="2122283" cy="494280"/>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a:t>
              </a:r>
            </a:p>
          </p:txBody>
        </p:sp>
        <p:sp>
          <p:nvSpPr>
            <p:cNvPr id="6" name="TextBox 12"/>
            <p:cNvSpPr txBox="1"/>
            <p:nvPr/>
          </p:nvSpPr>
          <p:spPr>
            <a:xfrm>
              <a:off x="8400822" y="4645758"/>
              <a:ext cx="1660391" cy="274367"/>
            </a:xfrm>
            <a:prstGeom prst="rect">
              <a:avLst/>
            </a:prstGeom>
            <a:noFill/>
          </p:spPr>
          <p:txBody>
            <a:bodyPr wrap="none" rtlCol="0" anchor="ctr" anchorCtr="0">
              <a:spAutoFit/>
            </a:bodyPr>
            <a:lstStyle/>
            <a:p>
              <a:pPr algn="ctr"/>
              <a:r>
                <a:rPr lang="en-US" sz="1600" dirty="0">
                  <a:solidFill>
                    <a:schemeClr val="tx2">
                      <a:lumMod val="75000"/>
                    </a:schemeClr>
                  </a:solidFill>
                  <a:latin typeface="Montserrat" charset="0"/>
                  <a:ea typeface="Montserrat" charset="0"/>
                  <a:cs typeface="Montserrat" charset="0"/>
                </a:rPr>
                <a:t>Also called investment</a:t>
              </a:r>
            </a:p>
          </p:txBody>
        </p:sp>
        <p:sp>
          <p:nvSpPr>
            <p:cNvPr id="7" name="Oval 13"/>
            <p:cNvSpPr/>
            <p:nvPr/>
          </p:nvSpPr>
          <p:spPr>
            <a:xfrm>
              <a:off x="8968677" y="3830126"/>
              <a:ext cx="560998" cy="56099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8" name="Subtitle 2"/>
            <p:cNvSpPr txBox="1">
              <a:spLocks/>
            </p:cNvSpPr>
            <p:nvPr/>
          </p:nvSpPr>
          <p:spPr>
            <a:xfrm>
              <a:off x="1063859" y="5017057"/>
              <a:ext cx="2122283" cy="494280"/>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a:t>
              </a:r>
            </a:p>
          </p:txBody>
        </p:sp>
        <p:sp>
          <p:nvSpPr>
            <p:cNvPr id="9" name="TextBox 15"/>
            <p:cNvSpPr txBox="1"/>
            <p:nvPr/>
          </p:nvSpPr>
          <p:spPr>
            <a:xfrm>
              <a:off x="1276646" y="4645758"/>
              <a:ext cx="1660391" cy="274367"/>
            </a:xfrm>
            <a:prstGeom prst="rect">
              <a:avLst/>
            </a:prstGeom>
            <a:noFill/>
          </p:spPr>
          <p:txBody>
            <a:bodyPr wrap="none" rtlCol="0" anchor="ctr" anchorCtr="0">
              <a:spAutoFit/>
            </a:bodyPr>
            <a:lstStyle/>
            <a:p>
              <a:pPr algn="ctr"/>
              <a:r>
                <a:rPr lang="en-US" sz="1600" dirty="0">
                  <a:solidFill>
                    <a:schemeClr val="tx2">
                      <a:lumMod val="75000"/>
                    </a:schemeClr>
                  </a:solidFill>
                  <a:latin typeface="Montserrat" charset="0"/>
                  <a:ea typeface="Montserrat" charset="0"/>
                  <a:cs typeface="Montserrat" charset="0"/>
                </a:rPr>
                <a:t>Also called investment</a:t>
              </a:r>
            </a:p>
          </p:txBody>
        </p:sp>
        <p:sp>
          <p:nvSpPr>
            <p:cNvPr id="10" name="Oval 16"/>
            <p:cNvSpPr/>
            <p:nvPr/>
          </p:nvSpPr>
          <p:spPr>
            <a:xfrm>
              <a:off x="1844502" y="3830126"/>
              <a:ext cx="560998" cy="5609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Shape 2579"/>
            <p:cNvSpPr/>
            <p:nvPr/>
          </p:nvSpPr>
          <p:spPr>
            <a:xfrm>
              <a:off x="1996616" y="3963888"/>
              <a:ext cx="279255" cy="279255"/>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12" name="Shape 2629"/>
            <p:cNvSpPr/>
            <p:nvPr/>
          </p:nvSpPr>
          <p:spPr>
            <a:xfrm>
              <a:off x="4431143" y="3973450"/>
              <a:ext cx="279332" cy="2792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13" name="Subtitle 2"/>
            <p:cNvSpPr txBox="1">
              <a:spLocks/>
            </p:cNvSpPr>
            <p:nvPr/>
          </p:nvSpPr>
          <p:spPr>
            <a:xfrm>
              <a:off x="5877429" y="5017057"/>
              <a:ext cx="2122283" cy="494280"/>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a:t>
              </a:r>
            </a:p>
          </p:txBody>
        </p:sp>
        <p:sp>
          <p:nvSpPr>
            <p:cNvPr id="14" name="TextBox 21"/>
            <p:cNvSpPr txBox="1"/>
            <p:nvPr/>
          </p:nvSpPr>
          <p:spPr>
            <a:xfrm>
              <a:off x="6090216" y="4645758"/>
              <a:ext cx="1660391" cy="274367"/>
            </a:xfrm>
            <a:prstGeom prst="rect">
              <a:avLst/>
            </a:prstGeom>
            <a:noFill/>
          </p:spPr>
          <p:txBody>
            <a:bodyPr wrap="none" rtlCol="0" anchor="ctr" anchorCtr="0">
              <a:spAutoFit/>
            </a:bodyPr>
            <a:lstStyle/>
            <a:p>
              <a:pPr algn="ctr"/>
              <a:r>
                <a:rPr lang="en-US" sz="1600" dirty="0">
                  <a:solidFill>
                    <a:schemeClr val="tx2">
                      <a:lumMod val="75000"/>
                    </a:schemeClr>
                  </a:solidFill>
                  <a:latin typeface="Montserrat" charset="0"/>
                  <a:ea typeface="Montserrat" charset="0"/>
                  <a:cs typeface="Montserrat" charset="0"/>
                </a:rPr>
                <a:t>Also called investment</a:t>
              </a:r>
            </a:p>
          </p:txBody>
        </p:sp>
        <p:sp>
          <p:nvSpPr>
            <p:cNvPr id="15" name="Oval 22"/>
            <p:cNvSpPr/>
            <p:nvPr/>
          </p:nvSpPr>
          <p:spPr>
            <a:xfrm>
              <a:off x="6658071" y="3830126"/>
              <a:ext cx="560998" cy="56099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Shape 2633"/>
            <p:cNvSpPr/>
            <p:nvPr/>
          </p:nvSpPr>
          <p:spPr>
            <a:xfrm>
              <a:off x="6798943" y="3973450"/>
              <a:ext cx="279255" cy="279255"/>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17" name="Shape 2562"/>
            <p:cNvSpPr/>
            <p:nvPr/>
          </p:nvSpPr>
          <p:spPr>
            <a:xfrm>
              <a:off x="9117446" y="3977405"/>
              <a:ext cx="279255" cy="2792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grpSp>
      <p:grpSp>
        <p:nvGrpSpPr>
          <p:cNvPr id="23" name="组合 22"/>
          <p:cNvGrpSpPr/>
          <p:nvPr/>
        </p:nvGrpSpPr>
        <p:grpSpPr>
          <a:xfrm>
            <a:off x="10228109" y="96798"/>
            <a:ext cx="1860704" cy="496292"/>
            <a:chOff x="10063856" y="172796"/>
            <a:chExt cx="1860704" cy="496292"/>
          </a:xfrm>
        </p:grpSpPr>
        <p:sp>
          <p:nvSpPr>
            <p:cNvPr id="24" name="Rectangle 37"/>
            <p:cNvSpPr/>
            <p:nvPr/>
          </p:nvSpPr>
          <p:spPr>
            <a:xfrm>
              <a:off x="10605949" y="623369"/>
              <a:ext cx="776519"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25"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34913565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left)">
                                      <p:cBhvr>
                                        <p:cTn id="16" dur="500"/>
                                        <p:tgtEl>
                                          <p:spTgt spid="27"/>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left)">
                                      <p:cBhvr>
                                        <p:cTn id="24" dur="500"/>
                                        <p:tgtEl>
                                          <p:spTgt spid="29"/>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2281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5" name="Rounded Rectangle 3"/>
          <p:cNvSpPr/>
          <p:nvPr/>
        </p:nvSpPr>
        <p:spPr>
          <a:xfrm>
            <a:off x="1580917" y="5142756"/>
            <a:ext cx="67594" cy="67698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6" name="TextBox 72"/>
          <p:cNvSpPr txBox="1"/>
          <p:nvPr/>
        </p:nvSpPr>
        <p:spPr>
          <a:xfrm>
            <a:off x="1867432" y="5352187"/>
            <a:ext cx="3523729" cy="483659"/>
          </a:xfrm>
          <a:prstGeom prst="rect">
            <a:avLst/>
          </a:prstGeom>
          <a:noFill/>
        </p:spPr>
        <p:txBody>
          <a:bodyPr wrap="square" lIns="0" tIns="0" rIns="0" bIns="0" rtlCol="0">
            <a:spAutoFit/>
          </a:bodyPr>
          <a:lstStyle/>
          <a:p>
            <a:pPr>
              <a:lnSpc>
                <a:spcPts val="2033"/>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7" name="TextBox 87"/>
          <p:cNvSpPr txBox="1"/>
          <p:nvPr/>
        </p:nvSpPr>
        <p:spPr>
          <a:xfrm>
            <a:off x="1867432" y="5043300"/>
            <a:ext cx="920893" cy="218008"/>
          </a:xfrm>
          <a:prstGeom prst="rect">
            <a:avLst/>
          </a:prstGeom>
          <a:noFill/>
        </p:spPr>
        <p:txBody>
          <a:bodyPr wrap="none" lIns="0" tIns="0" rIns="0" bIns="0" rtlCol="0">
            <a:spAutoFit/>
          </a:bodyPr>
          <a:lstStyle/>
          <a:p>
            <a:pPr>
              <a:lnSpc>
                <a:spcPts val="1733"/>
              </a:lnSpc>
              <a:spcAft>
                <a:spcPts val="1600"/>
              </a:spcAft>
            </a:pPr>
            <a:r>
              <a:rPr lang="en-US" sz="1600" b="1" dirty="0">
                <a:solidFill>
                  <a:schemeClr val="tx2">
                    <a:lumMod val="75000"/>
                  </a:schemeClr>
                </a:solidFill>
                <a:latin typeface="Lato Bold" charset="0"/>
                <a:ea typeface="Lato Bold" charset="0"/>
                <a:cs typeface="Lato Bold" charset="0"/>
              </a:rPr>
              <a:t>New York</a:t>
            </a:r>
          </a:p>
        </p:txBody>
      </p:sp>
      <p:sp>
        <p:nvSpPr>
          <p:cNvPr id="8" name="Rounded Rectangle 88"/>
          <p:cNvSpPr/>
          <p:nvPr/>
        </p:nvSpPr>
        <p:spPr>
          <a:xfrm>
            <a:off x="1580917" y="4049337"/>
            <a:ext cx="67594" cy="67698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9" name="TextBox 89"/>
          <p:cNvSpPr txBox="1"/>
          <p:nvPr/>
        </p:nvSpPr>
        <p:spPr>
          <a:xfrm>
            <a:off x="1867432" y="4258768"/>
            <a:ext cx="3523729" cy="483659"/>
          </a:xfrm>
          <a:prstGeom prst="rect">
            <a:avLst/>
          </a:prstGeom>
          <a:noFill/>
        </p:spPr>
        <p:txBody>
          <a:bodyPr wrap="square" lIns="0" tIns="0" rIns="0" bIns="0" rtlCol="0">
            <a:spAutoFit/>
          </a:bodyPr>
          <a:lstStyle/>
          <a:p>
            <a:pPr>
              <a:lnSpc>
                <a:spcPts val="2033"/>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0" name="TextBox 90"/>
          <p:cNvSpPr txBox="1"/>
          <p:nvPr/>
        </p:nvSpPr>
        <p:spPr>
          <a:xfrm>
            <a:off x="1867432" y="3949881"/>
            <a:ext cx="526554" cy="218008"/>
          </a:xfrm>
          <a:prstGeom prst="rect">
            <a:avLst/>
          </a:prstGeom>
          <a:noFill/>
        </p:spPr>
        <p:txBody>
          <a:bodyPr wrap="none" lIns="0" tIns="0" rIns="0" bIns="0" rtlCol="0">
            <a:spAutoFit/>
          </a:bodyPr>
          <a:lstStyle/>
          <a:p>
            <a:pPr>
              <a:lnSpc>
                <a:spcPts val="1733"/>
              </a:lnSpc>
              <a:spcAft>
                <a:spcPts val="1600"/>
              </a:spcAft>
            </a:pPr>
            <a:r>
              <a:rPr lang="en-US" sz="1600" b="1" dirty="0">
                <a:solidFill>
                  <a:schemeClr val="tx2">
                    <a:lumMod val="75000"/>
                  </a:schemeClr>
                </a:solidFill>
                <a:latin typeface="Lato Bold" charset="0"/>
                <a:ea typeface="Lato Bold" charset="0"/>
                <a:cs typeface="Lato Bold" charset="0"/>
              </a:rPr>
              <a:t>Texas</a:t>
            </a:r>
          </a:p>
        </p:txBody>
      </p:sp>
      <p:sp>
        <p:nvSpPr>
          <p:cNvPr id="11" name="Rounded Rectangle 94"/>
          <p:cNvSpPr/>
          <p:nvPr/>
        </p:nvSpPr>
        <p:spPr>
          <a:xfrm>
            <a:off x="1580917" y="2972581"/>
            <a:ext cx="67594" cy="67698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2" name="TextBox 95"/>
          <p:cNvSpPr txBox="1"/>
          <p:nvPr/>
        </p:nvSpPr>
        <p:spPr>
          <a:xfrm>
            <a:off x="1867432" y="3182012"/>
            <a:ext cx="3523729" cy="483659"/>
          </a:xfrm>
          <a:prstGeom prst="rect">
            <a:avLst/>
          </a:prstGeom>
          <a:noFill/>
        </p:spPr>
        <p:txBody>
          <a:bodyPr wrap="square" lIns="0" tIns="0" rIns="0" bIns="0" rtlCol="0">
            <a:spAutoFit/>
          </a:bodyPr>
          <a:lstStyle/>
          <a:p>
            <a:pPr>
              <a:lnSpc>
                <a:spcPts val="2033"/>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3" name="TextBox 96"/>
          <p:cNvSpPr txBox="1"/>
          <p:nvPr/>
        </p:nvSpPr>
        <p:spPr>
          <a:xfrm>
            <a:off x="1867432" y="2873125"/>
            <a:ext cx="907300" cy="218008"/>
          </a:xfrm>
          <a:prstGeom prst="rect">
            <a:avLst/>
          </a:prstGeom>
          <a:noFill/>
        </p:spPr>
        <p:txBody>
          <a:bodyPr wrap="none" lIns="0" tIns="0" rIns="0" bIns="0" rtlCol="0">
            <a:spAutoFit/>
          </a:bodyPr>
          <a:lstStyle/>
          <a:p>
            <a:pPr>
              <a:lnSpc>
                <a:spcPts val="1733"/>
              </a:lnSpc>
              <a:spcAft>
                <a:spcPts val="1600"/>
              </a:spcAft>
            </a:pPr>
            <a:r>
              <a:rPr lang="en-US" sz="1600" b="1" dirty="0">
                <a:solidFill>
                  <a:schemeClr val="tx2">
                    <a:lumMod val="75000"/>
                  </a:schemeClr>
                </a:solidFill>
                <a:latin typeface="Lato Bold" charset="0"/>
                <a:ea typeface="Lato Bold" charset="0"/>
                <a:cs typeface="Lato Bold" charset="0"/>
              </a:rPr>
              <a:t>Nebraska</a:t>
            </a:r>
          </a:p>
        </p:txBody>
      </p:sp>
      <p:sp>
        <p:nvSpPr>
          <p:cNvPr id="14" name="Rounded Rectangle 97"/>
          <p:cNvSpPr/>
          <p:nvPr/>
        </p:nvSpPr>
        <p:spPr>
          <a:xfrm>
            <a:off x="1580917" y="1879162"/>
            <a:ext cx="67594" cy="67698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5" name="TextBox 98"/>
          <p:cNvSpPr txBox="1"/>
          <p:nvPr/>
        </p:nvSpPr>
        <p:spPr>
          <a:xfrm>
            <a:off x="1867432" y="2088593"/>
            <a:ext cx="3523729" cy="483659"/>
          </a:xfrm>
          <a:prstGeom prst="rect">
            <a:avLst/>
          </a:prstGeom>
          <a:noFill/>
        </p:spPr>
        <p:txBody>
          <a:bodyPr wrap="square" lIns="0" tIns="0" rIns="0" bIns="0" rtlCol="0">
            <a:spAutoFit/>
          </a:bodyPr>
          <a:lstStyle/>
          <a:p>
            <a:pPr>
              <a:lnSpc>
                <a:spcPts val="2033"/>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6" name="TextBox 99"/>
          <p:cNvSpPr txBox="1"/>
          <p:nvPr/>
        </p:nvSpPr>
        <p:spPr>
          <a:xfrm>
            <a:off x="1867432" y="1779706"/>
            <a:ext cx="931922" cy="218008"/>
          </a:xfrm>
          <a:prstGeom prst="rect">
            <a:avLst/>
          </a:prstGeom>
          <a:noFill/>
        </p:spPr>
        <p:txBody>
          <a:bodyPr wrap="none" lIns="0" tIns="0" rIns="0" bIns="0" rtlCol="0">
            <a:spAutoFit/>
          </a:bodyPr>
          <a:lstStyle/>
          <a:p>
            <a:pPr>
              <a:lnSpc>
                <a:spcPts val="1733"/>
              </a:lnSpc>
              <a:spcAft>
                <a:spcPts val="1600"/>
              </a:spcAft>
            </a:pPr>
            <a:r>
              <a:rPr lang="en-US" sz="1600" b="1" dirty="0">
                <a:solidFill>
                  <a:schemeClr val="tx2">
                    <a:lumMod val="75000"/>
                  </a:schemeClr>
                </a:solidFill>
                <a:latin typeface="Lato Bold" charset="0"/>
                <a:ea typeface="Lato Bold" charset="0"/>
                <a:cs typeface="Lato Bold" charset="0"/>
              </a:rPr>
              <a:t>California</a:t>
            </a:r>
          </a:p>
        </p:txBody>
      </p:sp>
      <p:grpSp>
        <p:nvGrpSpPr>
          <p:cNvPr id="17" name="Group 4"/>
          <p:cNvGrpSpPr/>
          <p:nvPr/>
        </p:nvGrpSpPr>
        <p:grpSpPr>
          <a:xfrm>
            <a:off x="6619968" y="1726960"/>
            <a:ext cx="4292049" cy="4310165"/>
            <a:chOff x="6978323" y="3209657"/>
            <a:chExt cx="10462184" cy="10506343"/>
          </a:xfrm>
        </p:grpSpPr>
        <p:sp>
          <p:nvSpPr>
            <p:cNvPr id="18" name="Oval 123"/>
            <p:cNvSpPr/>
            <p:nvPr/>
          </p:nvSpPr>
          <p:spPr>
            <a:xfrm>
              <a:off x="6978323" y="3209657"/>
              <a:ext cx="10462184" cy="104621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9" name="Oval 133"/>
            <p:cNvSpPr/>
            <p:nvPr/>
          </p:nvSpPr>
          <p:spPr>
            <a:xfrm>
              <a:off x="8038419" y="5374005"/>
              <a:ext cx="8341995" cy="83419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0" name="Oval 134"/>
            <p:cNvSpPr/>
            <p:nvPr/>
          </p:nvSpPr>
          <p:spPr>
            <a:xfrm>
              <a:off x="9255512" y="7808194"/>
              <a:ext cx="5907806" cy="590780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1" name="Oval 3"/>
            <p:cNvSpPr/>
            <p:nvPr/>
          </p:nvSpPr>
          <p:spPr>
            <a:xfrm>
              <a:off x="10566337" y="10470200"/>
              <a:ext cx="3244978" cy="324497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sp>
        <p:nvSpPr>
          <p:cNvPr id="22" name="TextBox 135"/>
          <p:cNvSpPr txBox="1"/>
          <p:nvPr/>
        </p:nvSpPr>
        <p:spPr>
          <a:xfrm>
            <a:off x="8118436" y="4142977"/>
            <a:ext cx="1296830" cy="243656"/>
          </a:xfrm>
          <a:prstGeom prst="rect">
            <a:avLst/>
          </a:prstGeom>
          <a:noFill/>
        </p:spPr>
        <p:txBody>
          <a:bodyPr wrap="none" lIns="0" tIns="0" rIns="0" bIns="0" rtlCol="0">
            <a:spAutoFit/>
          </a:bodyPr>
          <a:lstStyle/>
          <a:p>
            <a:pPr algn="ctr">
              <a:lnSpc>
                <a:spcPts val="1867"/>
              </a:lnSpc>
              <a:spcAft>
                <a:spcPts val="1600"/>
              </a:spcAft>
            </a:pPr>
            <a:r>
              <a:rPr lang="en-US" sz="1450" b="1" spc="150" dirty="0">
                <a:solidFill>
                  <a:schemeClr val="bg1"/>
                </a:solidFill>
                <a:latin typeface="Lato Bold" charset="0"/>
                <a:cs typeface="Lato Bold" charset="0"/>
              </a:rPr>
              <a:t>$4 BILLIONS</a:t>
            </a:r>
          </a:p>
        </p:txBody>
      </p:sp>
      <p:sp>
        <p:nvSpPr>
          <p:cNvPr id="23" name="TextBox 137"/>
          <p:cNvSpPr txBox="1"/>
          <p:nvPr/>
        </p:nvSpPr>
        <p:spPr>
          <a:xfrm>
            <a:off x="8118436" y="2056695"/>
            <a:ext cx="1296830" cy="243656"/>
          </a:xfrm>
          <a:prstGeom prst="rect">
            <a:avLst/>
          </a:prstGeom>
          <a:noFill/>
        </p:spPr>
        <p:txBody>
          <a:bodyPr wrap="none" lIns="0" tIns="0" rIns="0" bIns="0" rtlCol="0">
            <a:spAutoFit/>
          </a:bodyPr>
          <a:lstStyle/>
          <a:p>
            <a:pPr algn="ctr">
              <a:lnSpc>
                <a:spcPts val="1867"/>
              </a:lnSpc>
              <a:spcAft>
                <a:spcPts val="1600"/>
              </a:spcAft>
            </a:pPr>
            <a:r>
              <a:rPr lang="en-US" sz="1450" b="1" spc="150" dirty="0">
                <a:solidFill>
                  <a:schemeClr val="bg1"/>
                </a:solidFill>
                <a:latin typeface="Lato Bold" charset="0"/>
                <a:cs typeface="Lato Bold" charset="0"/>
              </a:rPr>
              <a:t>$9 BILLIONS</a:t>
            </a:r>
          </a:p>
        </p:txBody>
      </p:sp>
      <p:sp>
        <p:nvSpPr>
          <p:cNvPr id="24" name="TextBox 138"/>
          <p:cNvSpPr txBox="1"/>
          <p:nvPr/>
        </p:nvSpPr>
        <p:spPr>
          <a:xfrm>
            <a:off x="8289155" y="5297153"/>
            <a:ext cx="955390" cy="243656"/>
          </a:xfrm>
          <a:prstGeom prst="rect">
            <a:avLst/>
          </a:prstGeom>
          <a:noFill/>
        </p:spPr>
        <p:txBody>
          <a:bodyPr wrap="none" lIns="0" tIns="0" rIns="0" bIns="0" rtlCol="0">
            <a:spAutoFit/>
          </a:bodyPr>
          <a:lstStyle/>
          <a:p>
            <a:pPr algn="ctr">
              <a:lnSpc>
                <a:spcPts val="1867"/>
              </a:lnSpc>
              <a:spcAft>
                <a:spcPts val="1600"/>
              </a:spcAft>
            </a:pPr>
            <a:r>
              <a:rPr lang="en-US" sz="1450" b="1" spc="150" dirty="0">
                <a:solidFill>
                  <a:schemeClr val="bg1"/>
                </a:solidFill>
                <a:latin typeface="Lato Bold" charset="0"/>
                <a:cs typeface="Lato Bold" charset="0"/>
              </a:rPr>
              <a:t>$900,000</a:t>
            </a:r>
          </a:p>
        </p:txBody>
      </p:sp>
      <p:sp>
        <p:nvSpPr>
          <p:cNvPr id="25" name="TextBox 139"/>
          <p:cNvSpPr txBox="1"/>
          <p:nvPr/>
        </p:nvSpPr>
        <p:spPr>
          <a:xfrm>
            <a:off x="8118436" y="3040195"/>
            <a:ext cx="1296830" cy="243656"/>
          </a:xfrm>
          <a:prstGeom prst="rect">
            <a:avLst/>
          </a:prstGeom>
          <a:noFill/>
        </p:spPr>
        <p:txBody>
          <a:bodyPr wrap="none" lIns="0" tIns="0" rIns="0" bIns="0" rtlCol="0">
            <a:spAutoFit/>
          </a:bodyPr>
          <a:lstStyle/>
          <a:p>
            <a:pPr algn="ctr">
              <a:lnSpc>
                <a:spcPts val="1867"/>
              </a:lnSpc>
              <a:spcAft>
                <a:spcPts val="1600"/>
              </a:spcAft>
            </a:pPr>
            <a:r>
              <a:rPr lang="en-US" sz="1450" b="1" spc="150" dirty="0">
                <a:solidFill>
                  <a:schemeClr val="bg1"/>
                </a:solidFill>
                <a:latin typeface="Lato Bold" charset="0"/>
                <a:cs typeface="Lato Bold" charset="0"/>
              </a:rPr>
              <a:t>$6 BILLIONS</a:t>
            </a:r>
          </a:p>
        </p:txBody>
      </p:sp>
    </p:spTree>
    <p:extLst>
      <p:ext uri="{BB962C8B-B14F-4D97-AF65-F5344CB8AC3E}">
        <p14:creationId xmlns:p14="http://schemas.microsoft.com/office/powerpoint/2010/main" val="10012943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anim calcmode="lin" valueType="num">
                                      <p:cBhvr>
                                        <p:cTn id="13" dur="250" fill="hold"/>
                                        <p:tgtEl>
                                          <p:spTgt spid="5"/>
                                        </p:tgtEl>
                                        <p:attrNameLst>
                                          <p:attrName>ppt_x</p:attrName>
                                        </p:attrNameLst>
                                      </p:cBhvr>
                                      <p:tavLst>
                                        <p:tav tm="0">
                                          <p:val>
                                            <p:strVal val="#ppt_x"/>
                                          </p:val>
                                        </p:tav>
                                        <p:tav tm="100000">
                                          <p:val>
                                            <p:strVal val="#ppt_x"/>
                                          </p:val>
                                        </p:tav>
                                      </p:tavLst>
                                    </p:anim>
                                    <p:anim calcmode="lin" valueType="num">
                                      <p:cBhvr>
                                        <p:cTn id="14" dur="25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50"/>
                                        <p:tgtEl>
                                          <p:spTgt spid="6"/>
                                        </p:tgtEl>
                                      </p:cBhvr>
                                    </p:animEffect>
                                    <p:anim calcmode="lin" valueType="num">
                                      <p:cBhvr>
                                        <p:cTn id="19" dur="250" fill="hold"/>
                                        <p:tgtEl>
                                          <p:spTgt spid="6"/>
                                        </p:tgtEl>
                                        <p:attrNameLst>
                                          <p:attrName>ppt_x</p:attrName>
                                        </p:attrNameLst>
                                      </p:cBhvr>
                                      <p:tavLst>
                                        <p:tav tm="0">
                                          <p:val>
                                            <p:strVal val="#ppt_x"/>
                                          </p:val>
                                        </p:tav>
                                        <p:tav tm="100000">
                                          <p:val>
                                            <p:strVal val="#ppt_x"/>
                                          </p:val>
                                        </p:tav>
                                      </p:tavLst>
                                    </p:anim>
                                    <p:anim calcmode="lin" valueType="num">
                                      <p:cBhvr>
                                        <p:cTn id="20" dur="25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250"/>
                                        <p:tgtEl>
                                          <p:spTgt spid="7"/>
                                        </p:tgtEl>
                                      </p:cBhvr>
                                    </p:animEffect>
                                    <p:anim calcmode="lin" valueType="num">
                                      <p:cBhvr>
                                        <p:cTn id="25" dur="250" fill="hold"/>
                                        <p:tgtEl>
                                          <p:spTgt spid="7"/>
                                        </p:tgtEl>
                                        <p:attrNameLst>
                                          <p:attrName>ppt_x</p:attrName>
                                        </p:attrNameLst>
                                      </p:cBhvr>
                                      <p:tavLst>
                                        <p:tav tm="0">
                                          <p:val>
                                            <p:strVal val="#ppt_x"/>
                                          </p:val>
                                        </p:tav>
                                        <p:tav tm="100000">
                                          <p:val>
                                            <p:strVal val="#ppt_x"/>
                                          </p:val>
                                        </p:tav>
                                      </p:tavLst>
                                    </p:anim>
                                    <p:anim calcmode="lin" valueType="num">
                                      <p:cBhvr>
                                        <p:cTn id="26" dur="250" fill="hold"/>
                                        <p:tgtEl>
                                          <p:spTgt spid="7"/>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250"/>
                                        <p:tgtEl>
                                          <p:spTgt spid="8"/>
                                        </p:tgtEl>
                                      </p:cBhvr>
                                    </p:animEffect>
                                    <p:anim calcmode="lin" valueType="num">
                                      <p:cBhvr>
                                        <p:cTn id="31" dur="250" fill="hold"/>
                                        <p:tgtEl>
                                          <p:spTgt spid="8"/>
                                        </p:tgtEl>
                                        <p:attrNameLst>
                                          <p:attrName>ppt_x</p:attrName>
                                        </p:attrNameLst>
                                      </p:cBhvr>
                                      <p:tavLst>
                                        <p:tav tm="0">
                                          <p:val>
                                            <p:strVal val="#ppt_x"/>
                                          </p:val>
                                        </p:tav>
                                        <p:tav tm="100000">
                                          <p:val>
                                            <p:strVal val="#ppt_x"/>
                                          </p:val>
                                        </p:tav>
                                      </p:tavLst>
                                    </p:anim>
                                    <p:anim calcmode="lin" valueType="num">
                                      <p:cBhvr>
                                        <p:cTn id="32" dur="250" fill="hold"/>
                                        <p:tgtEl>
                                          <p:spTgt spid="8"/>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250"/>
                                        <p:tgtEl>
                                          <p:spTgt spid="9"/>
                                        </p:tgtEl>
                                      </p:cBhvr>
                                    </p:animEffect>
                                    <p:anim calcmode="lin" valueType="num">
                                      <p:cBhvr>
                                        <p:cTn id="37" dur="250" fill="hold"/>
                                        <p:tgtEl>
                                          <p:spTgt spid="9"/>
                                        </p:tgtEl>
                                        <p:attrNameLst>
                                          <p:attrName>ppt_x</p:attrName>
                                        </p:attrNameLst>
                                      </p:cBhvr>
                                      <p:tavLst>
                                        <p:tav tm="0">
                                          <p:val>
                                            <p:strVal val="#ppt_x"/>
                                          </p:val>
                                        </p:tav>
                                        <p:tav tm="100000">
                                          <p:val>
                                            <p:strVal val="#ppt_x"/>
                                          </p:val>
                                        </p:tav>
                                      </p:tavLst>
                                    </p:anim>
                                    <p:anim calcmode="lin" valueType="num">
                                      <p:cBhvr>
                                        <p:cTn id="38" dur="250" fill="hold"/>
                                        <p:tgtEl>
                                          <p:spTgt spid="9"/>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250"/>
                                        <p:tgtEl>
                                          <p:spTgt spid="10"/>
                                        </p:tgtEl>
                                      </p:cBhvr>
                                    </p:animEffect>
                                    <p:anim calcmode="lin" valueType="num">
                                      <p:cBhvr>
                                        <p:cTn id="43" dur="250" fill="hold"/>
                                        <p:tgtEl>
                                          <p:spTgt spid="10"/>
                                        </p:tgtEl>
                                        <p:attrNameLst>
                                          <p:attrName>ppt_x</p:attrName>
                                        </p:attrNameLst>
                                      </p:cBhvr>
                                      <p:tavLst>
                                        <p:tav tm="0">
                                          <p:val>
                                            <p:strVal val="#ppt_x"/>
                                          </p:val>
                                        </p:tav>
                                        <p:tav tm="100000">
                                          <p:val>
                                            <p:strVal val="#ppt_x"/>
                                          </p:val>
                                        </p:tav>
                                      </p:tavLst>
                                    </p:anim>
                                    <p:anim calcmode="lin" valueType="num">
                                      <p:cBhvr>
                                        <p:cTn id="44" dur="250" fill="hold"/>
                                        <p:tgtEl>
                                          <p:spTgt spid="10"/>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250"/>
                                        <p:tgtEl>
                                          <p:spTgt spid="11"/>
                                        </p:tgtEl>
                                      </p:cBhvr>
                                    </p:animEffect>
                                    <p:anim calcmode="lin" valueType="num">
                                      <p:cBhvr>
                                        <p:cTn id="49" dur="250" fill="hold"/>
                                        <p:tgtEl>
                                          <p:spTgt spid="11"/>
                                        </p:tgtEl>
                                        <p:attrNameLst>
                                          <p:attrName>ppt_x</p:attrName>
                                        </p:attrNameLst>
                                      </p:cBhvr>
                                      <p:tavLst>
                                        <p:tav tm="0">
                                          <p:val>
                                            <p:strVal val="#ppt_x"/>
                                          </p:val>
                                        </p:tav>
                                        <p:tav tm="100000">
                                          <p:val>
                                            <p:strVal val="#ppt_x"/>
                                          </p:val>
                                        </p:tav>
                                      </p:tavLst>
                                    </p:anim>
                                    <p:anim calcmode="lin" valueType="num">
                                      <p:cBhvr>
                                        <p:cTn id="50" dur="250" fill="hold"/>
                                        <p:tgtEl>
                                          <p:spTgt spid="11"/>
                                        </p:tgtEl>
                                        <p:attrNameLst>
                                          <p:attrName>ppt_y</p:attrName>
                                        </p:attrNameLst>
                                      </p:cBhvr>
                                      <p:tavLst>
                                        <p:tav tm="0">
                                          <p:val>
                                            <p:strVal val="#ppt_y+.1"/>
                                          </p:val>
                                        </p:tav>
                                        <p:tav tm="100000">
                                          <p:val>
                                            <p:strVal val="#ppt_y"/>
                                          </p:val>
                                        </p:tav>
                                      </p:tavLst>
                                    </p:anim>
                                  </p:childTnLst>
                                </p:cTn>
                              </p:par>
                            </p:childTnLst>
                          </p:cTn>
                        </p:par>
                        <p:par>
                          <p:cTn id="51" fill="hold">
                            <p:stCondLst>
                              <p:cond delay="2250"/>
                            </p:stCondLst>
                            <p:childTnLst>
                              <p:par>
                                <p:cTn id="52" presetID="42" presetClass="entr" presetSubtype="0"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250"/>
                                        <p:tgtEl>
                                          <p:spTgt spid="12"/>
                                        </p:tgtEl>
                                      </p:cBhvr>
                                    </p:animEffect>
                                    <p:anim calcmode="lin" valueType="num">
                                      <p:cBhvr>
                                        <p:cTn id="55" dur="250" fill="hold"/>
                                        <p:tgtEl>
                                          <p:spTgt spid="12"/>
                                        </p:tgtEl>
                                        <p:attrNameLst>
                                          <p:attrName>ppt_x</p:attrName>
                                        </p:attrNameLst>
                                      </p:cBhvr>
                                      <p:tavLst>
                                        <p:tav tm="0">
                                          <p:val>
                                            <p:strVal val="#ppt_x"/>
                                          </p:val>
                                        </p:tav>
                                        <p:tav tm="100000">
                                          <p:val>
                                            <p:strVal val="#ppt_x"/>
                                          </p:val>
                                        </p:tav>
                                      </p:tavLst>
                                    </p:anim>
                                    <p:anim calcmode="lin" valueType="num">
                                      <p:cBhvr>
                                        <p:cTn id="56" dur="250" fill="hold"/>
                                        <p:tgtEl>
                                          <p:spTgt spid="12"/>
                                        </p:tgtEl>
                                        <p:attrNameLst>
                                          <p:attrName>ppt_y</p:attrName>
                                        </p:attrNameLst>
                                      </p:cBhvr>
                                      <p:tavLst>
                                        <p:tav tm="0">
                                          <p:val>
                                            <p:strVal val="#ppt_y+.1"/>
                                          </p:val>
                                        </p:tav>
                                        <p:tav tm="100000">
                                          <p:val>
                                            <p:strVal val="#ppt_y"/>
                                          </p:val>
                                        </p:tav>
                                      </p:tavLst>
                                    </p:anim>
                                  </p:childTnLst>
                                </p:cTn>
                              </p:par>
                            </p:childTnLst>
                          </p:cTn>
                        </p:par>
                        <p:par>
                          <p:cTn id="57" fill="hold">
                            <p:stCondLst>
                              <p:cond delay="2500"/>
                            </p:stCondLst>
                            <p:childTnLst>
                              <p:par>
                                <p:cTn id="58" presetID="42" presetClass="entr" presetSubtype="0"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250"/>
                                        <p:tgtEl>
                                          <p:spTgt spid="13"/>
                                        </p:tgtEl>
                                      </p:cBhvr>
                                    </p:animEffect>
                                    <p:anim calcmode="lin" valueType="num">
                                      <p:cBhvr>
                                        <p:cTn id="61" dur="250" fill="hold"/>
                                        <p:tgtEl>
                                          <p:spTgt spid="13"/>
                                        </p:tgtEl>
                                        <p:attrNameLst>
                                          <p:attrName>ppt_x</p:attrName>
                                        </p:attrNameLst>
                                      </p:cBhvr>
                                      <p:tavLst>
                                        <p:tav tm="0">
                                          <p:val>
                                            <p:strVal val="#ppt_x"/>
                                          </p:val>
                                        </p:tav>
                                        <p:tav tm="100000">
                                          <p:val>
                                            <p:strVal val="#ppt_x"/>
                                          </p:val>
                                        </p:tav>
                                      </p:tavLst>
                                    </p:anim>
                                    <p:anim calcmode="lin" valueType="num">
                                      <p:cBhvr>
                                        <p:cTn id="62" dur="250" fill="hold"/>
                                        <p:tgtEl>
                                          <p:spTgt spid="13"/>
                                        </p:tgtEl>
                                        <p:attrNameLst>
                                          <p:attrName>ppt_y</p:attrName>
                                        </p:attrNameLst>
                                      </p:cBhvr>
                                      <p:tavLst>
                                        <p:tav tm="0">
                                          <p:val>
                                            <p:strVal val="#ppt_y+.1"/>
                                          </p:val>
                                        </p:tav>
                                        <p:tav tm="100000">
                                          <p:val>
                                            <p:strVal val="#ppt_y"/>
                                          </p:val>
                                        </p:tav>
                                      </p:tavLst>
                                    </p:anim>
                                  </p:childTnLst>
                                </p:cTn>
                              </p:par>
                            </p:childTnLst>
                          </p:cTn>
                        </p:par>
                        <p:par>
                          <p:cTn id="63" fill="hold">
                            <p:stCondLst>
                              <p:cond delay="2750"/>
                            </p:stCondLst>
                            <p:childTnLst>
                              <p:par>
                                <p:cTn id="64" presetID="42" presetClass="entr" presetSubtype="0" fill="hold" grpId="0" nodeType="after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250"/>
                                        <p:tgtEl>
                                          <p:spTgt spid="14"/>
                                        </p:tgtEl>
                                      </p:cBhvr>
                                    </p:animEffect>
                                    <p:anim calcmode="lin" valueType="num">
                                      <p:cBhvr>
                                        <p:cTn id="67" dur="250" fill="hold"/>
                                        <p:tgtEl>
                                          <p:spTgt spid="14"/>
                                        </p:tgtEl>
                                        <p:attrNameLst>
                                          <p:attrName>ppt_x</p:attrName>
                                        </p:attrNameLst>
                                      </p:cBhvr>
                                      <p:tavLst>
                                        <p:tav tm="0">
                                          <p:val>
                                            <p:strVal val="#ppt_x"/>
                                          </p:val>
                                        </p:tav>
                                        <p:tav tm="100000">
                                          <p:val>
                                            <p:strVal val="#ppt_x"/>
                                          </p:val>
                                        </p:tav>
                                      </p:tavLst>
                                    </p:anim>
                                    <p:anim calcmode="lin" valueType="num">
                                      <p:cBhvr>
                                        <p:cTn id="68" dur="250" fill="hold"/>
                                        <p:tgtEl>
                                          <p:spTgt spid="14"/>
                                        </p:tgtEl>
                                        <p:attrNameLst>
                                          <p:attrName>ppt_y</p:attrName>
                                        </p:attrNameLst>
                                      </p:cBhvr>
                                      <p:tavLst>
                                        <p:tav tm="0">
                                          <p:val>
                                            <p:strVal val="#ppt_y+.1"/>
                                          </p:val>
                                        </p:tav>
                                        <p:tav tm="100000">
                                          <p:val>
                                            <p:strVal val="#ppt_y"/>
                                          </p:val>
                                        </p:tav>
                                      </p:tavLst>
                                    </p:anim>
                                  </p:childTnLst>
                                </p:cTn>
                              </p:par>
                            </p:childTnLst>
                          </p:cTn>
                        </p:par>
                        <p:par>
                          <p:cTn id="69" fill="hold">
                            <p:stCondLst>
                              <p:cond delay="3000"/>
                            </p:stCondLst>
                            <p:childTnLst>
                              <p:par>
                                <p:cTn id="70" presetID="42" presetClass="entr" presetSubtype="0"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250"/>
                                        <p:tgtEl>
                                          <p:spTgt spid="15"/>
                                        </p:tgtEl>
                                      </p:cBhvr>
                                    </p:animEffect>
                                    <p:anim calcmode="lin" valueType="num">
                                      <p:cBhvr>
                                        <p:cTn id="73" dur="250" fill="hold"/>
                                        <p:tgtEl>
                                          <p:spTgt spid="15"/>
                                        </p:tgtEl>
                                        <p:attrNameLst>
                                          <p:attrName>ppt_x</p:attrName>
                                        </p:attrNameLst>
                                      </p:cBhvr>
                                      <p:tavLst>
                                        <p:tav tm="0">
                                          <p:val>
                                            <p:strVal val="#ppt_x"/>
                                          </p:val>
                                        </p:tav>
                                        <p:tav tm="100000">
                                          <p:val>
                                            <p:strVal val="#ppt_x"/>
                                          </p:val>
                                        </p:tav>
                                      </p:tavLst>
                                    </p:anim>
                                    <p:anim calcmode="lin" valueType="num">
                                      <p:cBhvr>
                                        <p:cTn id="74" dur="250" fill="hold"/>
                                        <p:tgtEl>
                                          <p:spTgt spid="15"/>
                                        </p:tgtEl>
                                        <p:attrNameLst>
                                          <p:attrName>ppt_y</p:attrName>
                                        </p:attrNameLst>
                                      </p:cBhvr>
                                      <p:tavLst>
                                        <p:tav tm="0">
                                          <p:val>
                                            <p:strVal val="#ppt_y+.1"/>
                                          </p:val>
                                        </p:tav>
                                        <p:tav tm="100000">
                                          <p:val>
                                            <p:strVal val="#ppt_y"/>
                                          </p:val>
                                        </p:tav>
                                      </p:tavLst>
                                    </p:anim>
                                  </p:childTnLst>
                                </p:cTn>
                              </p:par>
                            </p:childTnLst>
                          </p:cTn>
                        </p:par>
                        <p:par>
                          <p:cTn id="75" fill="hold">
                            <p:stCondLst>
                              <p:cond delay="3250"/>
                            </p:stCondLst>
                            <p:childTnLst>
                              <p:par>
                                <p:cTn id="76" presetID="42" presetClass="entr" presetSubtype="0"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250"/>
                                        <p:tgtEl>
                                          <p:spTgt spid="16"/>
                                        </p:tgtEl>
                                      </p:cBhvr>
                                    </p:animEffect>
                                    <p:anim calcmode="lin" valueType="num">
                                      <p:cBhvr>
                                        <p:cTn id="79" dur="250" fill="hold"/>
                                        <p:tgtEl>
                                          <p:spTgt spid="16"/>
                                        </p:tgtEl>
                                        <p:attrNameLst>
                                          <p:attrName>ppt_x</p:attrName>
                                        </p:attrNameLst>
                                      </p:cBhvr>
                                      <p:tavLst>
                                        <p:tav tm="0">
                                          <p:val>
                                            <p:strVal val="#ppt_x"/>
                                          </p:val>
                                        </p:tav>
                                        <p:tav tm="100000">
                                          <p:val>
                                            <p:strVal val="#ppt_x"/>
                                          </p:val>
                                        </p:tav>
                                      </p:tavLst>
                                    </p:anim>
                                    <p:anim calcmode="lin" valueType="num">
                                      <p:cBhvr>
                                        <p:cTn id="80" dur="250" fill="hold"/>
                                        <p:tgtEl>
                                          <p:spTgt spid="16"/>
                                        </p:tgtEl>
                                        <p:attrNameLst>
                                          <p:attrName>ppt_y</p:attrName>
                                        </p:attrNameLst>
                                      </p:cBhvr>
                                      <p:tavLst>
                                        <p:tav tm="0">
                                          <p:val>
                                            <p:strVal val="#ppt_y+.1"/>
                                          </p:val>
                                        </p:tav>
                                        <p:tav tm="100000">
                                          <p:val>
                                            <p:strVal val="#ppt_y"/>
                                          </p:val>
                                        </p:tav>
                                      </p:tavLst>
                                    </p:anim>
                                  </p:childTnLst>
                                </p:cTn>
                              </p:par>
                            </p:childTnLst>
                          </p:cTn>
                        </p:par>
                        <p:par>
                          <p:cTn id="81" fill="hold">
                            <p:stCondLst>
                              <p:cond delay="3500"/>
                            </p:stCondLst>
                            <p:childTnLst>
                              <p:par>
                                <p:cTn id="82" presetID="42" presetClass="entr" presetSubtype="0" fill="hold" nodeType="after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fade">
                                      <p:cBhvr>
                                        <p:cTn id="84" dur="250"/>
                                        <p:tgtEl>
                                          <p:spTgt spid="17"/>
                                        </p:tgtEl>
                                      </p:cBhvr>
                                    </p:animEffect>
                                    <p:anim calcmode="lin" valueType="num">
                                      <p:cBhvr>
                                        <p:cTn id="85" dur="250" fill="hold"/>
                                        <p:tgtEl>
                                          <p:spTgt spid="17"/>
                                        </p:tgtEl>
                                        <p:attrNameLst>
                                          <p:attrName>ppt_x</p:attrName>
                                        </p:attrNameLst>
                                      </p:cBhvr>
                                      <p:tavLst>
                                        <p:tav tm="0">
                                          <p:val>
                                            <p:strVal val="#ppt_x"/>
                                          </p:val>
                                        </p:tav>
                                        <p:tav tm="100000">
                                          <p:val>
                                            <p:strVal val="#ppt_x"/>
                                          </p:val>
                                        </p:tav>
                                      </p:tavLst>
                                    </p:anim>
                                    <p:anim calcmode="lin" valueType="num">
                                      <p:cBhvr>
                                        <p:cTn id="86" dur="250" fill="hold"/>
                                        <p:tgtEl>
                                          <p:spTgt spid="17"/>
                                        </p:tgtEl>
                                        <p:attrNameLst>
                                          <p:attrName>ppt_y</p:attrName>
                                        </p:attrNameLst>
                                      </p:cBhvr>
                                      <p:tavLst>
                                        <p:tav tm="0">
                                          <p:val>
                                            <p:strVal val="#ppt_y+.1"/>
                                          </p:val>
                                        </p:tav>
                                        <p:tav tm="100000">
                                          <p:val>
                                            <p:strVal val="#ppt_y"/>
                                          </p:val>
                                        </p:tav>
                                      </p:tavLst>
                                    </p:anim>
                                  </p:childTnLst>
                                </p:cTn>
                              </p:par>
                            </p:childTnLst>
                          </p:cTn>
                        </p:par>
                        <p:par>
                          <p:cTn id="87" fill="hold">
                            <p:stCondLst>
                              <p:cond delay="3750"/>
                            </p:stCondLst>
                            <p:childTnLst>
                              <p:par>
                                <p:cTn id="88" presetID="42" presetClass="entr" presetSubtype="0" fill="hold" grpId="0" nodeType="afterEffect">
                                  <p:stCondLst>
                                    <p:cond delay="0"/>
                                  </p:stCondLst>
                                  <p:childTnLst>
                                    <p:set>
                                      <p:cBhvr>
                                        <p:cTn id="89" dur="1" fill="hold">
                                          <p:stCondLst>
                                            <p:cond delay="0"/>
                                          </p:stCondLst>
                                        </p:cTn>
                                        <p:tgtEl>
                                          <p:spTgt spid="22"/>
                                        </p:tgtEl>
                                        <p:attrNameLst>
                                          <p:attrName>style.visibility</p:attrName>
                                        </p:attrNameLst>
                                      </p:cBhvr>
                                      <p:to>
                                        <p:strVal val="visible"/>
                                      </p:to>
                                    </p:set>
                                    <p:animEffect transition="in" filter="fade">
                                      <p:cBhvr>
                                        <p:cTn id="90" dur="250"/>
                                        <p:tgtEl>
                                          <p:spTgt spid="22"/>
                                        </p:tgtEl>
                                      </p:cBhvr>
                                    </p:animEffect>
                                    <p:anim calcmode="lin" valueType="num">
                                      <p:cBhvr>
                                        <p:cTn id="91" dur="250" fill="hold"/>
                                        <p:tgtEl>
                                          <p:spTgt spid="22"/>
                                        </p:tgtEl>
                                        <p:attrNameLst>
                                          <p:attrName>ppt_x</p:attrName>
                                        </p:attrNameLst>
                                      </p:cBhvr>
                                      <p:tavLst>
                                        <p:tav tm="0">
                                          <p:val>
                                            <p:strVal val="#ppt_x"/>
                                          </p:val>
                                        </p:tav>
                                        <p:tav tm="100000">
                                          <p:val>
                                            <p:strVal val="#ppt_x"/>
                                          </p:val>
                                        </p:tav>
                                      </p:tavLst>
                                    </p:anim>
                                    <p:anim calcmode="lin" valueType="num">
                                      <p:cBhvr>
                                        <p:cTn id="92" dur="250" fill="hold"/>
                                        <p:tgtEl>
                                          <p:spTgt spid="22"/>
                                        </p:tgtEl>
                                        <p:attrNameLst>
                                          <p:attrName>ppt_y</p:attrName>
                                        </p:attrNameLst>
                                      </p:cBhvr>
                                      <p:tavLst>
                                        <p:tav tm="0">
                                          <p:val>
                                            <p:strVal val="#ppt_y+.1"/>
                                          </p:val>
                                        </p:tav>
                                        <p:tav tm="100000">
                                          <p:val>
                                            <p:strVal val="#ppt_y"/>
                                          </p:val>
                                        </p:tav>
                                      </p:tavLst>
                                    </p:anim>
                                  </p:childTnLst>
                                </p:cTn>
                              </p:par>
                            </p:childTnLst>
                          </p:cTn>
                        </p:par>
                        <p:par>
                          <p:cTn id="93" fill="hold">
                            <p:stCondLst>
                              <p:cond delay="4000"/>
                            </p:stCondLst>
                            <p:childTnLst>
                              <p:par>
                                <p:cTn id="94" presetID="42" presetClass="entr" presetSubtype="0" fill="hold" grpId="0" nodeType="afterEffect">
                                  <p:stCondLst>
                                    <p:cond delay="0"/>
                                  </p:stCondLst>
                                  <p:childTnLst>
                                    <p:set>
                                      <p:cBhvr>
                                        <p:cTn id="95" dur="1" fill="hold">
                                          <p:stCondLst>
                                            <p:cond delay="0"/>
                                          </p:stCondLst>
                                        </p:cTn>
                                        <p:tgtEl>
                                          <p:spTgt spid="23"/>
                                        </p:tgtEl>
                                        <p:attrNameLst>
                                          <p:attrName>style.visibility</p:attrName>
                                        </p:attrNameLst>
                                      </p:cBhvr>
                                      <p:to>
                                        <p:strVal val="visible"/>
                                      </p:to>
                                    </p:set>
                                    <p:animEffect transition="in" filter="fade">
                                      <p:cBhvr>
                                        <p:cTn id="96" dur="250"/>
                                        <p:tgtEl>
                                          <p:spTgt spid="23"/>
                                        </p:tgtEl>
                                      </p:cBhvr>
                                    </p:animEffect>
                                    <p:anim calcmode="lin" valueType="num">
                                      <p:cBhvr>
                                        <p:cTn id="97" dur="250" fill="hold"/>
                                        <p:tgtEl>
                                          <p:spTgt spid="23"/>
                                        </p:tgtEl>
                                        <p:attrNameLst>
                                          <p:attrName>ppt_x</p:attrName>
                                        </p:attrNameLst>
                                      </p:cBhvr>
                                      <p:tavLst>
                                        <p:tav tm="0">
                                          <p:val>
                                            <p:strVal val="#ppt_x"/>
                                          </p:val>
                                        </p:tav>
                                        <p:tav tm="100000">
                                          <p:val>
                                            <p:strVal val="#ppt_x"/>
                                          </p:val>
                                        </p:tav>
                                      </p:tavLst>
                                    </p:anim>
                                    <p:anim calcmode="lin" valueType="num">
                                      <p:cBhvr>
                                        <p:cTn id="98" dur="250" fill="hold"/>
                                        <p:tgtEl>
                                          <p:spTgt spid="23"/>
                                        </p:tgtEl>
                                        <p:attrNameLst>
                                          <p:attrName>ppt_y</p:attrName>
                                        </p:attrNameLst>
                                      </p:cBhvr>
                                      <p:tavLst>
                                        <p:tav tm="0">
                                          <p:val>
                                            <p:strVal val="#ppt_y+.1"/>
                                          </p:val>
                                        </p:tav>
                                        <p:tav tm="100000">
                                          <p:val>
                                            <p:strVal val="#ppt_y"/>
                                          </p:val>
                                        </p:tav>
                                      </p:tavLst>
                                    </p:anim>
                                  </p:childTnLst>
                                </p:cTn>
                              </p:par>
                            </p:childTnLst>
                          </p:cTn>
                        </p:par>
                        <p:par>
                          <p:cTn id="99" fill="hold">
                            <p:stCondLst>
                              <p:cond delay="4250"/>
                            </p:stCondLst>
                            <p:childTnLst>
                              <p:par>
                                <p:cTn id="100" presetID="42" presetClass="entr" presetSubtype="0" fill="hold" grpId="0" nodeType="after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250"/>
                                        <p:tgtEl>
                                          <p:spTgt spid="24"/>
                                        </p:tgtEl>
                                      </p:cBhvr>
                                    </p:animEffect>
                                    <p:anim calcmode="lin" valueType="num">
                                      <p:cBhvr>
                                        <p:cTn id="103" dur="250" fill="hold"/>
                                        <p:tgtEl>
                                          <p:spTgt spid="24"/>
                                        </p:tgtEl>
                                        <p:attrNameLst>
                                          <p:attrName>ppt_x</p:attrName>
                                        </p:attrNameLst>
                                      </p:cBhvr>
                                      <p:tavLst>
                                        <p:tav tm="0">
                                          <p:val>
                                            <p:strVal val="#ppt_x"/>
                                          </p:val>
                                        </p:tav>
                                        <p:tav tm="100000">
                                          <p:val>
                                            <p:strVal val="#ppt_x"/>
                                          </p:val>
                                        </p:tav>
                                      </p:tavLst>
                                    </p:anim>
                                    <p:anim calcmode="lin" valueType="num">
                                      <p:cBhvr>
                                        <p:cTn id="104" dur="250" fill="hold"/>
                                        <p:tgtEl>
                                          <p:spTgt spid="24"/>
                                        </p:tgtEl>
                                        <p:attrNameLst>
                                          <p:attrName>ppt_y</p:attrName>
                                        </p:attrNameLst>
                                      </p:cBhvr>
                                      <p:tavLst>
                                        <p:tav tm="0">
                                          <p:val>
                                            <p:strVal val="#ppt_y+.1"/>
                                          </p:val>
                                        </p:tav>
                                        <p:tav tm="100000">
                                          <p:val>
                                            <p:strVal val="#ppt_y"/>
                                          </p:val>
                                        </p:tav>
                                      </p:tavLst>
                                    </p:anim>
                                  </p:childTnLst>
                                </p:cTn>
                              </p:par>
                            </p:childTnLst>
                          </p:cTn>
                        </p:par>
                        <p:par>
                          <p:cTn id="105" fill="hold">
                            <p:stCondLst>
                              <p:cond delay="4500"/>
                            </p:stCondLst>
                            <p:childTnLst>
                              <p:par>
                                <p:cTn id="106" presetID="42" presetClass="entr" presetSubtype="0" fill="hold" grpId="0" nodeType="after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250"/>
                                        <p:tgtEl>
                                          <p:spTgt spid="25"/>
                                        </p:tgtEl>
                                      </p:cBhvr>
                                    </p:animEffect>
                                    <p:anim calcmode="lin" valueType="num">
                                      <p:cBhvr>
                                        <p:cTn id="109" dur="250" fill="hold"/>
                                        <p:tgtEl>
                                          <p:spTgt spid="25"/>
                                        </p:tgtEl>
                                        <p:attrNameLst>
                                          <p:attrName>ppt_x</p:attrName>
                                        </p:attrNameLst>
                                      </p:cBhvr>
                                      <p:tavLst>
                                        <p:tav tm="0">
                                          <p:val>
                                            <p:strVal val="#ppt_x"/>
                                          </p:val>
                                        </p:tav>
                                        <p:tav tm="100000">
                                          <p:val>
                                            <p:strVal val="#ppt_x"/>
                                          </p:val>
                                        </p:tav>
                                      </p:tavLst>
                                    </p:anim>
                                    <p:anim calcmode="lin" valueType="num">
                                      <p:cBhvr>
                                        <p:cTn id="110"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P spid="9" grpId="0"/>
      <p:bldP spid="10" grpId="0"/>
      <p:bldP spid="11" grpId="0" animBg="1"/>
      <p:bldP spid="12" grpId="0"/>
      <p:bldP spid="13" grpId="0"/>
      <p:bldP spid="14" grpId="0" animBg="1"/>
      <p:bldP spid="15" grpId="0"/>
      <p:bldP spid="16" grpId="0"/>
      <p:bldP spid="22" grpId="0"/>
      <p:bldP spid="23"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6553347" y="2430258"/>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4984155"/>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
        <p:nvSpPr>
          <p:cNvPr id="20" name="矩形 19"/>
          <p:cNvSpPr/>
          <p:nvPr/>
        </p:nvSpPr>
        <p:spPr>
          <a:xfrm>
            <a:off x="1043928" y="1700037"/>
            <a:ext cx="5208158" cy="4460408"/>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rot="5400000">
            <a:off x="1209320" y="357887"/>
            <a:ext cx="4177333" cy="5110638"/>
            <a:chOff x="1014410" y="146868"/>
            <a:chExt cx="10161590" cy="6267450"/>
          </a:xfrm>
        </p:grpSpPr>
        <p:sp>
          <p:nvSpPr>
            <p:cNvPr id="22" name="矩形 21"/>
            <p:cNvSpPr/>
            <p:nvPr/>
          </p:nvSpPr>
          <p:spPr>
            <a:xfrm>
              <a:off x="1014410" y="432618"/>
              <a:ext cx="10161590" cy="5981700"/>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1880882" y="146868"/>
              <a:ext cx="1260624" cy="603248"/>
              <a:chOff x="1880882" y="323850"/>
              <a:chExt cx="1260624" cy="603248"/>
            </a:xfrm>
          </p:grpSpPr>
          <p:sp>
            <p:nvSpPr>
              <p:cNvPr id="24" name="矩形 23"/>
              <p:cNvSpPr/>
              <p:nvPr/>
            </p:nvSpPr>
            <p:spPr>
              <a:xfrm>
                <a:off x="1880882" y="323850"/>
                <a:ext cx="31306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350699" y="355598"/>
                <a:ext cx="278318"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7" name="矩形 26"/>
          <p:cNvSpPr/>
          <p:nvPr/>
        </p:nvSpPr>
        <p:spPr>
          <a:xfrm>
            <a:off x="1400969" y="86503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75000"/>
                  </a:schemeClr>
                </a:solidFill>
                <a:latin typeface="微软雅黑" pitchFamily="34" charset="-122"/>
                <a:ea typeface="微软雅黑" pitchFamily="34" charset="-122"/>
              </a:rPr>
              <a:t>FOUR</a:t>
            </a:r>
            <a:endParaRPr lang="zh-CN" altLang="en-US" sz="1100" b="1" dirty="0">
              <a:solidFill>
                <a:schemeClr val="tx2">
                  <a:lumMod val="75000"/>
                </a:schemeClr>
              </a:solidFill>
              <a:latin typeface="微软雅黑" pitchFamily="34" charset="-122"/>
              <a:ea typeface="微软雅黑" pitchFamily="34" charset="-122"/>
            </a:endParaRPr>
          </a:p>
        </p:txBody>
      </p:sp>
      <p:grpSp>
        <p:nvGrpSpPr>
          <p:cNvPr id="28" name="组合 27"/>
          <p:cNvGrpSpPr/>
          <p:nvPr/>
        </p:nvGrpSpPr>
        <p:grpSpPr>
          <a:xfrm>
            <a:off x="0" y="6442565"/>
            <a:ext cx="12190413" cy="2422802"/>
            <a:chOff x="-642802" y="5954997"/>
            <a:chExt cx="13394002" cy="3207983"/>
          </a:xfrm>
        </p:grpSpPr>
        <p:sp>
          <p:nvSpPr>
            <p:cNvPr id="29"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0"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1"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2"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30826726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heel(1)">
                                      <p:cBhvr>
                                        <p:cTn id="12" dur="1750"/>
                                        <p:tgtEl>
                                          <p:spTgt spid="21"/>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750"/>
                                        <p:tgtEl>
                                          <p:spTgt spid="27"/>
                                        </p:tgtEl>
                                      </p:cBhvr>
                                    </p:animEffect>
                                    <p:anim calcmode="lin" valueType="num">
                                      <p:cBhvr>
                                        <p:cTn id="17" dur="750" fill="hold"/>
                                        <p:tgtEl>
                                          <p:spTgt spid="27"/>
                                        </p:tgtEl>
                                        <p:attrNameLst>
                                          <p:attrName>ppt_x</p:attrName>
                                        </p:attrNameLst>
                                      </p:cBhvr>
                                      <p:tavLst>
                                        <p:tav tm="0">
                                          <p:val>
                                            <p:strVal val="#ppt_x"/>
                                          </p:val>
                                        </p:tav>
                                        <p:tav tm="100000">
                                          <p:val>
                                            <p:strVal val="#ppt_x"/>
                                          </p:val>
                                        </p:tav>
                                      </p:tavLst>
                                    </p:anim>
                                    <p:anim calcmode="lin" valueType="num">
                                      <p:cBhvr>
                                        <p:cTn id="18" dur="750" fill="hold"/>
                                        <p:tgtEl>
                                          <p:spTgt spid="27"/>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par>
                          <p:cTn id="27" fill="hold">
                            <p:stCondLst>
                              <p:cond delay="4972"/>
                            </p:stCondLst>
                            <p:childTnLst>
                              <p:par>
                                <p:cTn id="28" presetID="2" presetClass="entr" presetSubtype="1"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20" grpId="0" animBg="1"/>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13"/>
          <p:cNvSpPr/>
          <p:nvPr/>
        </p:nvSpPr>
        <p:spPr>
          <a:xfrm>
            <a:off x="1273384" y="1839950"/>
            <a:ext cx="3044824" cy="3111190"/>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32" name="Rectangle 13"/>
          <p:cNvSpPr/>
          <p:nvPr/>
        </p:nvSpPr>
        <p:spPr>
          <a:xfrm>
            <a:off x="4590883" y="1839950"/>
            <a:ext cx="3044824" cy="311119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33" name="Rectangle 13"/>
          <p:cNvSpPr/>
          <p:nvPr/>
        </p:nvSpPr>
        <p:spPr>
          <a:xfrm>
            <a:off x="7883394" y="1839950"/>
            <a:ext cx="3044824" cy="3111190"/>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nvGrpSpPr>
          <p:cNvPr id="21" name="组合 20"/>
          <p:cNvGrpSpPr/>
          <p:nvPr/>
        </p:nvGrpSpPr>
        <p:grpSpPr>
          <a:xfrm>
            <a:off x="10228109" y="96798"/>
            <a:ext cx="1860704" cy="496292"/>
            <a:chOff x="10063856" y="172796"/>
            <a:chExt cx="1860704" cy="496292"/>
          </a:xfrm>
        </p:grpSpPr>
        <p:sp>
          <p:nvSpPr>
            <p:cNvPr id="22" name="Rectangle 37"/>
            <p:cNvSpPr/>
            <p:nvPr/>
          </p:nvSpPr>
          <p:spPr>
            <a:xfrm>
              <a:off x="10605949" y="623369"/>
              <a:ext cx="776519"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23"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27" name="Subtitle 2"/>
          <p:cNvSpPr txBox="1">
            <a:spLocks/>
          </p:cNvSpPr>
          <p:nvPr/>
        </p:nvSpPr>
        <p:spPr>
          <a:xfrm>
            <a:off x="3407985" y="5209485"/>
            <a:ext cx="5394626" cy="54858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820"/>
              </a:lnSpc>
            </a:pPr>
            <a:r>
              <a:rPr lang="en-US" sz="1200" dirty="0">
                <a:solidFill>
                  <a:schemeClr val="tx2">
                    <a:lumMod val="75000"/>
                  </a:schemeClr>
                </a:solidFill>
                <a:latin typeface="Lato Light" charset="0"/>
                <a:ea typeface="Lato Light" charset="0"/>
                <a:cs typeface="Lato Light" charset="0"/>
              </a:rPr>
              <a:t>We’ve packed all the features you could want into one awesome &amp; stunning presentation with unlimited colors</a:t>
            </a:r>
          </a:p>
        </p:txBody>
      </p:sp>
    </p:spTree>
    <p:extLst>
      <p:ext uri="{BB962C8B-B14F-4D97-AF65-F5344CB8AC3E}">
        <p14:creationId xmlns:p14="http://schemas.microsoft.com/office/powerpoint/2010/main" val="2847213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ppt_x"/>
                                          </p:val>
                                        </p:tav>
                                        <p:tav tm="100000">
                                          <p:val>
                                            <p:strVal val="#ppt_x"/>
                                          </p:val>
                                        </p:tav>
                                      </p:tavLst>
                                    </p:anim>
                                    <p:anim calcmode="lin" valueType="num">
                                      <p:cBhvr additive="base">
                                        <p:cTn id="13" dur="500" fill="hold"/>
                                        <p:tgtEl>
                                          <p:spTgt spid="3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ppt_x"/>
                                          </p:val>
                                        </p:tav>
                                        <p:tav tm="100000">
                                          <p:val>
                                            <p:strVal val="#ppt_x"/>
                                          </p:val>
                                        </p:tav>
                                      </p:tavLst>
                                    </p:anim>
                                    <p:anim calcmode="lin" valueType="num">
                                      <p:cBhvr additive="base">
                                        <p:cTn id="18" dur="500" fill="hold"/>
                                        <p:tgtEl>
                                          <p:spTgt spid="3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ppt_x"/>
                                          </p:val>
                                        </p:tav>
                                        <p:tav tm="100000">
                                          <p:val>
                                            <p:strVal val="#ppt_x"/>
                                          </p:val>
                                        </p:tav>
                                      </p:tavLst>
                                    </p:anim>
                                    <p:anim calcmode="lin" valueType="num">
                                      <p:cBhvr additive="base">
                                        <p:cTn id="23" dur="500" fill="hold"/>
                                        <p:tgtEl>
                                          <p:spTgt spid="3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4"/>
          <p:cNvSpPr/>
          <p:nvPr/>
        </p:nvSpPr>
        <p:spPr>
          <a:xfrm>
            <a:off x="8515795" y="2068763"/>
            <a:ext cx="1846261" cy="1846741"/>
          </a:xfrm>
          <a:prstGeom prst="ellipse">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3" name="TextBox 9"/>
          <p:cNvSpPr txBox="1"/>
          <p:nvPr/>
        </p:nvSpPr>
        <p:spPr>
          <a:xfrm>
            <a:off x="9079083" y="4102125"/>
            <a:ext cx="801823" cy="338554"/>
          </a:xfrm>
          <a:prstGeom prst="rect">
            <a:avLst/>
          </a:prstGeom>
          <a:noFill/>
        </p:spPr>
        <p:txBody>
          <a:bodyPr wrap="none" rtlCol="0" anchor="ctr" anchorCtr="0">
            <a:spAutoFit/>
          </a:bodyPr>
          <a:lstStyle/>
          <a:p>
            <a:pPr algn="ctr"/>
            <a:r>
              <a:rPr lang="en-US" sz="1600" b="1" dirty="0">
                <a:solidFill>
                  <a:schemeClr val="tx2">
                    <a:lumMod val="75000"/>
                  </a:schemeClr>
                </a:solidFill>
                <a:latin typeface="Lato Bold" charset="0"/>
                <a:ea typeface="Lato Bold" charset="0"/>
                <a:cs typeface="Lato Bold" charset="0"/>
              </a:rPr>
              <a:t>Model</a:t>
            </a:r>
          </a:p>
        </p:txBody>
      </p:sp>
      <p:sp>
        <p:nvSpPr>
          <p:cNvPr id="4" name="Oval 12"/>
          <p:cNvSpPr/>
          <p:nvPr/>
        </p:nvSpPr>
        <p:spPr>
          <a:xfrm>
            <a:off x="1864839" y="2068763"/>
            <a:ext cx="1846261" cy="1846741"/>
          </a:xfrm>
          <a:prstGeom prst="ellipse">
            <a:avLst/>
          </a:prstGeom>
          <a:solidFill>
            <a:schemeClr val="accent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5" name="Shape 2525"/>
          <p:cNvSpPr/>
          <p:nvPr/>
        </p:nvSpPr>
        <p:spPr>
          <a:xfrm>
            <a:off x="2456541" y="2661684"/>
            <a:ext cx="669038" cy="669038"/>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chemeClr val="bg1"/>
              </a:solidFill>
              <a:latin typeface="Lato Light" charset="0"/>
              <a:ea typeface="Lato Light" charset="0"/>
              <a:cs typeface="Lato Light" charset="0"/>
            </a:endParaRPr>
          </a:p>
        </p:txBody>
      </p:sp>
      <p:sp>
        <p:nvSpPr>
          <p:cNvPr id="6" name="TextBox 15"/>
          <p:cNvSpPr txBox="1"/>
          <p:nvPr/>
        </p:nvSpPr>
        <p:spPr>
          <a:xfrm>
            <a:off x="2335221" y="4102125"/>
            <a:ext cx="925703" cy="338554"/>
          </a:xfrm>
          <a:prstGeom prst="rect">
            <a:avLst/>
          </a:prstGeom>
          <a:noFill/>
        </p:spPr>
        <p:txBody>
          <a:bodyPr wrap="none" rtlCol="0" anchor="ctr" anchorCtr="0">
            <a:spAutoFit/>
          </a:bodyPr>
          <a:lstStyle/>
          <a:p>
            <a:pPr algn="ctr"/>
            <a:r>
              <a:rPr lang="en-US" sz="1600" b="1" dirty="0">
                <a:solidFill>
                  <a:schemeClr val="tx2">
                    <a:lumMod val="75000"/>
                  </a:schemeClr>
                </a:solidFill>
                <a:latin typeface="Lato Bold" charset="0"/>
                <a:ea typeface="Lato Bold" charset="0"/>
                <a:cs typeface="Lato Bold" charset="0"/>
              </a:rPr>
              <a:t>Execute</a:t>
            </a:r>
          </a:p>
        </p:txBody>
      </p:sp>
      <p:sp>
        <p:nvSpPr>
          <p:cNvPr id="7" name="Oval 16"/>
          <p:cNvSpPr/>
          <p:nvPr/>
        </p:nvSpPr>
        <p:spPr>
          <a:xfrm>
            <a:off x="5184741" y="2068763"/>
            <a:ext cx="1846261" cy="1846741"/>
          </a:xfrm>
          <a:prstGeom prst="ellipse">
            <a:avLst/>
          </a:pr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8" name="Shape 2550"/>
          <p:cNvSpPr/>
          <p:nvPr/>
        </p:nvSpPr>
        <p:spPr>
          <a:xfrm>
            <a:off x="5791722" y="2663874"/>
            <a:ext cx="669038" cy="669038"/>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9" name="TextBox 19"/>
          <p:cNvSpPr txBox="1"/>
          <p:nvPr/>
        </p:nvSpPr>
        <p:spPr>
          <a:xfrm>
            <a:off x="5748030" y="4102125"/>
            <a:ext cx="801823" cy="338554"/>
          </a:xfrm>
          <a:prstGeom prst="rect">
            <a:avLst/>
          </a:prstGeom>
          <a:noFill/>
        </p:spPr>
        <p:txBody>
          <a:bodyPr wrap="none" rtlCol="0" anchor="ctr" anchorCtr="0">
            <a:spAutoFit/>
          </a:bodyPr>
          <a:lstStyle/>
          <a:p>
            <a:pPr algn="ctr"/>
            <a:r>
              <a:rPr lang="en-US" sz="1600" b="1" dirty="0">
                <a:solidFill>
                  <a:schemeClr val="tx2">
                    <a:lumMod val="75000"/>
                  </a:schemeClr>
                </a:solidFill>
                <a:latin typeface="Lato Bold" charset="0"/>
                <a:ea typeface="Lato Bold" charset="0"/>
                <a:cs typeface="Lato Bold" charset="0"/>
              </a:rPr>
              <a:t>Model</a:t>
            </a:r>
          </a:p>
        </p:txBody>
      </p:sp>
      <p:sp>
        <p:nvSpPr>
          <p:cNvPr id="10" name="Subtitle 2"/>
          <p:cNvSpPr txBox="1">
            <a:spLocks/>
          </p:cNvSpPr>
          <p:nvPr/>
        </p:nvSpPr>
        <p:spPr>
          <a:xfrm>
            <a:off x="8075106" y="4508425"/>
            <a:ext cx="2809778" cy="113573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 may be intangible such as an idea or a physical object</a:t>
            </a:r>
          </a:p>
        </p:txBody>
      </p:sp>
      <p:sp>
        <p:nvSpPr>
          <p:cNvPr id="11" name="Subtitle 2"/>
          <p:cNvSpPr txBox="1">
            <a:spLocks/>
          </p:cNvSpPr>
          <p:nvPr/>
        </p:nvSpPr>
        <p:spPr>
          <a:xfrm>
            <a:off x="1383080" y="4508425"/>
            <a:ext cx="2809778" cy="113573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 may be intangible such as an idea or a physical object</a:t>
            </a:r>
          </a:p>
        </p:txBody>
      </p:sp>
      <p:sp>
        <p:nvSpPr>
          <p:cNvPr id="12" name="Subtitle 2"/>
          <p:cNvSpPr txBox="1">
            <a:spLocks/>
          </p:cNvSpPr>
          <p:nvPr/>
        </p:nvSpPr>
        <p:spPr>
          <a:xfrm>
            <a:off x="4728556" y="4508425"/>
            <a:ext cx="2809778" cy="113573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 may be intangible such as an idea or a physical object</a:t>
            </a:r>
          </a:p>
        </p:txBody>
      </p:sp>
      <p:sp>
        <p:nvSpPr>
          <p:cNvPr id="13" name="Shape 2633"/>
          <p:cNvSpPr/>
          <p:nvPr/>
        </p:nvSpPr>
        <p:spPr>
          <a:xfrm>
            <a:off x="9097806" y="2672835"/>
            <a:ext cx="682238" cy="682240"/>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grpSp>
        <p:nvGrpSpPr>
          <p:cNvPr id="14" name="组合 13"/>
          <p:cNvGrpSpPr/>
          <p:nvPr/>
        </p:nvGrpSpPr>
        <p:grpSpPr>
          <a:xfrm>
            <a:off x="10228109" y="96798"/>
            <a:ext cx="1860704" cy="496292"/>
            <a:chOff x="10063856" y="172796"/>
            <a:chExt cx="1860704" cy="496292"/>
          </a:xfrm>
        </p:grpSpPr>
        <p:sp>
          <p:nvSpPr>
            <p:cNvPr id="15" name="Rectangle 37"/>
            <p:cNvSpPr/>
            <p:nvPr/>
          </p:nvSpPr>
          <p:spPr>
            <a:xfrm>
              <a:off x="10605949" y="623369"/>
              <a:ext cx="776519"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6"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30920315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50"/>
                                        <p:tgtEl>
                                          <p:spTgt spid="2"/>
                                        </p:tgtEl>
                                      </p:cBhvr>
                                    </p:animEffect>
                                    <p:anim calcmode="lin" valueType="num">
                                      <p:cBhvr>
                                        <p:cTn id="13" dur="250" fill="hold"/>
                                        <p:tgtEl>
                                          <p:spTgt spid="2"/>
                                        </p:tgtEl>
                                        <p:attrNameLst>
                                          <p:attrName>ppt_x</p:attrName>
                                        </p:attrNameLst>
                                      </p:cBhvr>
                                      <p:tavLst>
                                        <p:tav tm="0">
                                          <p:val>
                                            <p:strVal val="#ppt_x"/>
                                          </p:val>
                                        </p:tav>
                                        <p:tav tm="100000">
                                          <p:val>
                                            <p:strVal val="#ppt_x"/>
                                          </p:val>
                                        </p:tav>
                                      </p:tavLst>
                                    </p:anim>
                                    <p:anim calcmode="lin" valueType="num">
                                      <p:cBhvr>
                                        <p:cTn id="14" dur="25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250"/>
                                        <p:tgtEl>
                                          <p:spTgt spid="3"/>
                                        </p:tgtEl>
                                      </p:cBhvr>
                                    </p:animEffect>
                                    <p:anim calcmode="lin" valueType="num">
                                      <p:cBhvr>
                                        <p:cTn id="19" dur="250" fill="hold"/>
                                        <p:tgtEl>
                                          <p:spTgt spid="3"/>
                                        </p:tgtEl>
                                        <p:attrNameLst>
                                          <p:attrName>ppt_x</p:attrName>
                                        </p:attrNameLst>
                                      </p:cBhvr>
                                      <p:tavLst>
                                        <p:tav tm="0">
                                          <p:val>
                                            <p:strVal val="#ppt_x"/>
                                          </p:val>
                                        </p:tav>
                                        <p:tav tm="100000">
                                          <p:val>
                                            <p:strVal val="#ppt_x"/>
                                          </p:val>
                                        </p:tav>
                                      </p:tavLst>
                                    </p:anim>
                                    <p:anim calcmode="lin" valueType="num">
                                      <p:cBhvr>
                                        <p:cTn id="20" dur="25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250"/>
                                        <p:tgtEl>
                                          <p:spTgt spid="4"/>
                                        </p:tgtEl>
                                      </p:cBhvr>
                                    </p:animEffect>
                                    <p:anim calcmode="lin" valueType="num">
                                      <p:cBhvr>
                                        <p:cTn id="25" dur="250" fill="hold"/>
                                        <p:tgtEl>
                                          <p:spTgt spid="4"/>
                                        </p:tgtEl>
                                        <p:attrNameLst>
                                          <p:attrName>ppt_x</p:attrName>
                                        </p:attrNameLst>
                                      </p:cBhvr>
                                      <p:tavLst>
                                        <p:tav tm="0">
                                          <p:val>
                                            <p:strVal val="#ppt_x"/>
                                          </p:val>
                                        </p:tav>
                                        <p:tav tm="100000">
                                          <p:val>
                                            <p:strVal val="#ppt_x"/>
                                          </p:val>
                                        </p:tav>
                                      </p:tavLst>
                                    </p:anim>
                                    <p:anim calcmode="lin" valueType="num">
                                      <p:cBhvr>
                                        <p:cTn id="26" dur="250" fill="hold"/>
                                        <p:tgtEl>
                                          <p:spTgt spid="4"/>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250"/>
                                        <p:tgtEl>
                                          <p:spTgt spid="5"/>
                                        </p:tgtEl>
                                      </p:cBhvr>
                                    </p:animEffect>
                                    <p:anim calcmode="lin" valueType="num">
                                      <p:cBhvr>
                                        <p:cTn id="31" dur="250" fill="hold"/>
                                        <p:tgtEl>
                                          <p:spTgt spid="5"/>
                                        </p:tgtEl>
                                        <p:attrNameLst>
                                          <p:attrName>ppt_x</p:attrName>
                                        </p:attrNameLst>
                                      </p:cBhvr>
                                      <p:tavLst>
                                        <p:tav tm="0">
                                          <p:val>
                                            <p:strVal val="#ppt_x"/>
                                          </p:val>
                                        </p:tav>
                                        <p:tav tm="100000">
                                          <p:val>
                                            <p:strVal val="#ppt_x"/>
                                          </p:val>
                                        </p:tav>
                                      </p:tavLst>
                                    </p:anim>
                                    <p:anim calcmode="lin" valueType="num">
                                      <p:cBhvr>
                                        <p:cTn id="32" dur="250" fill="hold"/>
                                        <p:tgtEl>
                                          <p:spTgt spid="5"/>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250"/>
                                        <p:tgtEl>
                                          <p:spTgt spid="6"/>
                                        </p:tgtEl>
                                      </p:cBhvr>
                                    </p:animEffect>
                                    <p:anim calcmode="lin" valueType="num">
                                      <p:cBhvr>
                                        <p:cTn id="37" dur="250" fill="hold"/>
                                        <p:tgtEl>
                                          <p:spTgt spid="6"/>
                                        </p:tgtEl>
                                        <p:attrNameLst>
                                          <p:attrName>ppt_x</p:attrName>
                                        </p:attrNameLst>
                                      </p:cBhvr>
                                      <p:tavLst>
                                        <p:tav tm="0">
                                          <p:val>
                                            <p:strVal val="#ppt_x"/>
                                          </p:val>
                                        </p:tav>
                                        <p:tav tm="100000">
                                          <p:val>
                                            <p:strVal val="#ppt_x"/>
                                          </p:val>
                                        </p:tav>
                                      </p:tavLst>
                                    </p:anim>
                                    <p:anim calcmode="lin" valueType="num">
                                      <p:cBhvr>
                                        <p:cTn id="38" dur="250" fill="hold"/>
                                        <p:tgtEl>
                                          <p:spTgt spid="6"/>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250"/>
                                        <p:tgtEl>
                                          <p:spTgt spid="7"/>
                                        </p:tgtEl>
                                      </p:cBhvr>
                                    </p:animEffect>
                                    <p:anim calcmode="lin" valueType="num">
                                      <p:cBhvr>
                                        <p:cTn id="43" dur="250" fill="hold"/>
                                        <p:tgtEl>
                                          <p:spTgt spid="7"/>
                                        </p:tgtEl>
                                        <p:attrNameLst>
                                          <p:attrName>ppt_x</p:attrName>
                                        </p:attrNameLst>
                                      </p:cBhvr>
                                      <p:tavLst>
                                        <p:tav tm="0">
                                          <p:val>
                                            <p:strVal val="#ppt_x"/>
                                          </p:val>
                                        </p:tav>
                                        <p:tav tm="100000">
                                          <p:val>
                                            <p:strVal val="#ppt_x"/>
                                          </p:val>
                                        </p:tav>
                                      </p:tavLst>
                                    </p:anim>
                                    <p:anim calcmode="lin" valueType="num">
                                      <p:cBhvr>
                                        <p:cTn id="44" dur="250" fill="hold"/>
                                        <p:tgtEl>
                                          <p:spTgt spid="7"/>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250"/>
                                        <p:tgtEl>
                                          <p:spTgt spid="8"/>
                                        </p:tgtEl>
                                      </p:cBhvr>
                                    </p:animEffect>
                                    <p:anim calcmode="lin" valueType="num">
                                      <p:cBhvr>
                                        <p:cTn id="49" dur="250" fill="hold"/>
                                        <p:tgtEl>
                                          <p:spTgt spid="8"/>
                                        </p:tgtEl>
                                        <p:attrNameLst>
                                          <p:attrName>ppt_x</p:attrName>
                                        </p:attrNameLst>
                                      </p:cBhvr>
                                      <p:tavLst>
                                        <p:tav tm="0">
                                          <p:val>
                                            <p:strVal val="#ppt_x"/>
                                          </p:val>
                                        </p:tav>
                                        <p:tav tm="100000">
                                          <p:val>
                                            <p:strVal val="#ppt_x"/>
                                          </p:val>
                                        </p:tav>
                                      </p:tavLst>
                                    </p:anim>
                                    <p:anim calcmode="lin" valueType="num">
                                      <p:cBhvr>
                                        <p:cTn id="50" dur="250" fill="hold"/>
                                        <p:tgtEl>
                                          <p:spTgt spid="8"/>
                                        </p:tgtEl>
                                        <p:attrNameLst>
                                          <p:attrName>ppt_y</p:attrName>
                                        </p:attrNameLst>
                                      </p:cBhvr>
                                      <p:tavLst>
                                        <p:tav tm="0">
                                          <p:val>
                                            <p:strVal val="#ppt_y+.1"/>
                                          </p:val>
                                        </p:tav>
                                        <p:tav tm="100000">
                                          <p:val>
                                            <p:strVal val="#ppt_y"/>
                                          </p:val>
                                        </p:tav>
                                      </p:tavLst>
                                    </p:anim>
                                  </p:childTnLst>
                                </p:cTn>
                              </p:par>
                            </p:childTnLst>
                          </p:cTn>
                        </p:par>
                        <p:par>
                          <p:cTn id="51" fill="hold">
                            <p:stCondLst>
                              <p:cond delay="2250"/>
                            </p:stCondLst>
                            <p:childTnLst>
                              <p:par>
                                <p:cTn id="52" presetID="42" presetClass="entr" presetSubtype="0"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250"/>
                                        <p:tgtEl>
                                          <p:spTgt spid="9"/>
                                        </p:tgtEl>
                                      </p:cBhvr>
                                    </p:animEffect>
                                    <p:anim calcmode="lin" valueType="num">
                                      <p:cBhvr>
                                        <p:cTn id="55" dur="250" fill="hold"/>
                                        <p:tgtEl>
                                          <p:spTgt spid="9"/>
                                        </p:tgtEl>
                                        <p:attrNameLst>
                                          <p:attrName>ppt_x</p:attrName>
                                        </p:attrNameLst>
                                      </p:cBhvr>
                                      <p:tavLst>
                                        <p:tav tm="0">
                                          <p:val>
                                            <p:strVal val="#ppt_x"/>
                                          </p:val>
                                        </p:tav>
                                        <p:tav tm="100000">
                                          <p:val>
                                            <p:strVal val="#ppt_x"/>
                                          </p:val>
                                        </p:tav>
                                      </p:tavLst>
                                    </p:anim>
                                    <p:anim calcmode="lin" valueType="num">
                                      <p:cBhvr>
                                        <p:cTn id="56" dur="250" fill="hold"/>
                                        <p:tgtEl>
                                          <p:spTgt spid="9"/>
                                        </p:tgtEl>
                                        <p:attrNameLst>
                                          <p:attrName>ppt_y</p:attrName>
                                        </p:attrNameLst>
                                      </p:cBhvr>
                                      <p:tavLst>
                                        <p:tav tm="0">
                                          <p:val>
                                            <p:strVal val="#ppt_y+.1"/>
                                          </p:val>
                                        </p:tav>
                                        <p:tav tm="100000">
                                          <p:val>
                                            <p:strVal val="#ppt_y"/>
                                          </p:val>
                                        </p:tav>
                                      </p:tavLst>
                                    </p:anim>
                                  </p:childTnLst>
                                </p:cTn>
                              </p:par>
                            </p:childTnLst>
                          </p:cTn>
                        </p:par>
                        <p:par>
                          <p:cTn id="57" fill="hold">
                            <p:stCondLst>
                              <p:cond delay="2500"/>
                            </p:stCondLst>
                            <p:childTnLst>
                              <p:par>
                                <p:cTn id="58" presetID="42" presetClass="entr" presetSubtype="0"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250"/>
                                        <p:tgtEl>
                                          <p:spTgt spid="10"/>
                                        </p:tgtEl>
                                      </p:cBhvr>
                                    </p:animEffect>
                                    <p:anim calcmode="lin" valueType="num">
                                      <p:cBhvr>
                                        <p:cTn id="61" dur="250" fill="hold"/>
                                        <p:tgtEl>
                                          <p:spTgt spid="10"/>
                                        </p:tgtEl>
                                        <p:attrNameLst>
                                          <p:attrName>ppt_x</p:attrName>
                                        </p:attrNameLst>
                                      </p:cBhvr>
                                      <p:tavLst>
                                        <p:tav tm="0">
                                          <p:val>
                                            <p:strVal val="#ppt_x"/>
                                          </p:val>
                                        </p:tav>
                                        <p:tav tm="100000">
                                          <p:val>
                                            <p:strVal val="#ppt_x"/>
                                          </p:val>
                                        </p:tav>
                                      </p:tavLst>
                                    </p:anim>
                                    <p:anim calcmode="lin" valueType="num">
                                      <p:cBhvr>
                                        <p:cTn id="62" dur="250" fill="hold"/>
                                        <p:tgtEl>
                                          <p:spTgt spid="10"/>
                                        </p:tgtEl>
                                        <p:attrNameLst>
                                          <p:attrName>ppt_y</p:attrName>
                                        </p:attrNameLst>
                                      </p:cBhvr>
                                      <p:tavLst>
                                        <p:tav tm="0">
                                          <p:val>
                                            <p:strVal val="#ppt_y+.1"/>
                                          </p:val>
                                        </p:tav>
                                        <p:tav tm="100000">
                                          <p:val>
                                            <p:strVal val="#ppt_y"/>
                                          </p:val>
                                        </p:tav>
                                      </p:tavLst>
                                    </p:anim>
                                  </p:childTnLst>
                                </p:cTn>
                              </p:par>
                            </p:childTnLst>
                          </p:cTn>
                        </p:par>
                        <p:par>
                          <p:cTn id="63" fill="hold">
                            <p:stCondLst>
                              <p:cond delay="2750"/>
                            </p:stCondLst>
                            <p:childTnLst>
                              <p:par>
                                <p:cTn id="64" presetID="42" presetClass="entr" presetSubtype="0"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250"/>
                                        <p:tgtEl>
                                          <p:spTgt spid="11"/>
                                        </p:tgtEl>
                                      </p:cBhvr>
                                    </p:animEffect>
                                    <p:anim calcmode="lin" valueType="num">
                                      <p:cBhvr>
                                        <p:cTn id="67" dur="250" fill="hold"/>
                                        <p:tgtEl>
                                          <p:spTgt spid="11"/>
                                        </p:tgtEl>
                                        <p:attrNameLst>
                                          <p:attrName>ppt_x</p:attrName>
                                        </p:attrNameLst>
                                      </p:cBhvr>
                                      <p:tavLst>
                                        <p:tav tm="0">
                                          <p:val>
                                            <p:strVal val="#ppt_x"/>
                                          </p:val>
                                        </p:tav>
                                        <p:tav tm="100000">
                                          <p:val>
                                            <p:strVal val="#ppt_x"/>
                                          </p:val>
                                        </p:tav>
                                      </p:tavLst>
                                    </p:anim>
                                    <p:anim calcmode="lin" valueType="num">
                                      <p:cBhvr>
                                        <p:cTn id="68" dur="250" fill="hold"/>
                                        <p:tgtEl>
                                          <p:spTgt spid="11"/>
                                        </p:tgtEl>
                                        <p:attrNameLst>
                                          <p:attrName>ppt_y</p:attrName>
                                        </p:attrNameLst>
                                      </p:cBhvr>
                                      <p:tavLst>
                                        <p:tav tm="0">
                                          <p:val>
                                            <p:strVal val="#ppt_y+.1"/>
                                          </p:val>
                                        </p:tav>
                                        <p:tav tm="100000">
                                          <p:val>
                                            <p:strVal val="#ppt_y"/>
                                          </p:val>
                                        </p:tav>
                                      </p:tavLst>
                                    </p:anim>
                                  </p:childTnLst>
                                </p:cTn>
                              </p:par>
                            </p:childTnLst>
                          </p:cTn>
                        </p:par>
                        <p:par>
                          <p:cTn id="69" fill="hold">
                            <p:stCondLst>
                              <p:cond delay="3000"/>
                            </p:stCondLst>
                            <p:childTnLst>
                              <p:par>
                                <p:cTn id="70" presetID="42" presetClass="entr" presetSubtype="0" fill="hold" grpId="0" nodeType="after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fade">
                                      <p:cBhvr>
                                        <p:cTn id="72" dur="250"/>
                                        <p:tgtEl>
                                          <p:spTgt spid="12"/>
                                        </p:tgtEl>
                                      </p:cBhvr>
                                    </p:animEffect>
                                    <p:anim calcmode="lin" valueType="num">
                                      <p:cBhvr>
                                        <p:cTn id="73" dur="250" fill="hold"/>
                                        <p:tgtEl>
                                          <p:spTgt spid="12"/>
                                        </p:tgtEl>
                                        <p:attrNameLst>
                                          <p:attrName>ppt_x</p:attrName>
                                        </p:attrNameLst>
                                      </p:cBhvr>
                                      <p:tavLst>
                                        <p:tav tm="0">
                                          <p:val>
                                            <p:strVal val="#ppt_x"/>
                                          </p:val>
                                        </p:tav>
                                        <p:tav tm="100000">
                                          <p:val>
                                            <p:strVal val="#ppt_x"/>
                                          </p:val>
                                        </p:tav>
                                      </p:tavLst>
                                    </p:anim>
                                    <p:anim calcmode="lin" valueType="num">
                                      <p:cBhvr>
                                        <p:cTn id="74" dur="250" fill="hold"/>
                                        <p:tgtEl>
                                          <p:spTgt spid="12"/>
                                        </p:tgtEl>
                                        <p:attrNameLst>
                                          <p:attrName>ppt_y</p:attrName>
                                        </p:attrNameLst>
                                      </p:cBhvr>
                                      <p:tavLst>
                                        <p:tav tm="0">
                                          <p:val>
                                            <p:strVal val="#ppt_y+.1"/>
                                          </p:val>
                                        </p:tav>
                                        <p:tav tm="100000">
                                          <p:val>
                                            <p:strVal val="#ppt_y"/>
                                          </p:val>
                                        </p:tav>
                                      </p:tavLst>
                                    </p:anim>
                                  </p:childTnLst>
                                </p:cTn>
                              </p:par>
                            </p:childTnLst>
                          </p:cTn>
                        </p:par>
                        <p:par>
                          <p:cTn id="75" fill="hold">
                            <p:stCondLst>
                              <p:cond delay="3250"/>
                            </p:stCondLst>
                            <p:childTnLst>
                              <p:par>
                                <p:cTn id="76" presetID="42" presetClass="entr" presetSubtype="0" fill="hold" grpId="0" nodeType="after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fade">
                                      <p:cBhvr>
                                        <p:cTn id="78" dur="250"/>
                                        <p:tgtEl>
                                          <p:spTgt spid="13"/>
                                        </p:tgtEl>
                                      </p:cBhvr>
                                    </p:animEffect>
                                    <p:anim calcmode="lin" valueType="num">
                                      <p:cBhvr>
                                        <p:cTn id="79" dur="250" fill="hold"/>
                                        <p:tgtEl>
                                          <p:spTgt spid="13"/>
                                        </p:tgtEl>
                                        <p:attrNameLst>
                                          <p:attrName>ppt_x</p:attrName>
                                        </p:attrNameLst>
                                      </p:cBhvr>
                                      <p:tavLst>
                                        <p:tav tm="0">
                                          <p:val>
                                            <p:strVal val="#ppt_x"/>
                                          </p:val>
                                        </p:tav>
                                        <p:tav tm="100000">
                                          <p:val>
                                            <p:strVal val="#ppt_x"/>
                                          </p:val>
                                        </p:tav>
                                      </p:tavLst>
                                    </p:anim>
                                    <p:anim calcmode="lin" valueType="num">
                                      <p:cBhvr>
                                        <p:cTn id="80" dur="2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p:bldP spid="7" grpId="0" animBg="1"/>
      <p:bldP spid="8" grpId="0" animBg="1"/>
      <p:bldP spid="9" grpId="0"/>
      <p:bldP spid="10" grpId="0"/>
      <p:bldP spid="11" grpId="0"/>
      <p:bldP spid="12" grpId="0"/>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0228109" y="96798"/>
            <a:ext cx="1860704" cy="496292"/>
            <a:chOff x="10063856" y="172796"/>
            <a:chExt cx="1860704" cy="496292"/>
          </a:xfrm>
        </p:grpSpPr>
        <p:sp>
          <p:nvSpPr>
            <p:cNvPr id="15" name="Rectangle 37"/>
            <p:cNvSpPr/>
            <p:nvPr/>
          </p:nvSpPr>
          <p:spPr>
            <a:xfrm>
              <a:off x="10605949" y="623369"/>
              <a:ext cx="776519"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6"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17" name="Triangle 1"/>
          <p:cNvSpPr/>
          <p:nvPr/>
        </p:nvSpPr>
        <p:spPr>
          <a:xfrm>
            <a:off x="4010877" y="1802065"/>
            <a:ext cx="4344871" cy="3745578"/>
          </a:xfrm>
          <a:prstGeom prst="triangl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8" name="Oval 16"/>
          <p:cNvSpPr/>
          <p:nvPr/>
        </p:nvSpPr>
        <p:spPr>
          <a:xfrm>
            <a:off x="3543744" y="3340538"/>
            <a:ext cx="1700673" cy="170111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algn="ctr"/>
            <a:endParaRPr lang="en-US" sz="3200" dirty="0">
              <a:solidFill>
                <a:schemeClr val="tx1"/>
              </a:solidFill>
              <a:latin typeface="Lato Light" charset="0"/>
            </a:endParaRPr>
          </a:p>
        </p:txBody>
      </p:sp>
      <p:sp>
        <p:nvSpPr>
          <p:cNvPr id="19" name="Oval 17"/>
          <p:cNvSpPr/>
          <p:nvPr/>
        </p:nvSpPr>
        <p:spPr>
          <a:xfrm>
            <a:off x="7147959" y="3340538"/>
            <a:ext cx="1700673" cy="170111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algn="ctr"/>
            <a:endParaRPr lang="en-US" sz="3200" dirty="0">
              <a:solidFill>
                <a:schemeClr val="tx1"/>
              </a:solidFill>
              <a:latin typeface="Lato Light" charset="0"/>
            </a:endParaRPr>
          </a:p>
        </p:txBody>
      </p:sp>
      <p:sp>
        <p:nvSpPr>
          <p:cNvPr id="20" name="TextBox 27"/>
          <p:cNvSpPr txBox="1"/>
          <p:nvPr/>
        </p:nvSpPr>
        <p:spPr>
          <a:xfrm>
            <a:off x="5302899" y="3518235"/>
            <a:ext cx="1704314" cy="1338828"/>
          </a:xfrm>
          <a:prstGeom prst="rect">
            <a:avLst/>
          </a:prstGeom>
          <a:noFill/>
        </p:spPr>
        <p:txBody>
          <a:bodyPr wrap="none" rtlCol="0">
            <a:spAutoFit/>
          </a:bodyPr>
          <a:lstStyle/>
          <a:p>
            <a:pPr algn="ctr"/>
            <a:r>
              <a:rPr lang="en-US" sz="2700" b="1" dirty="0">
                <a:solidFill>
                  <a:schemeClr val="tx2">
                    <a:lumMod val="75000"/>
                  </a:schemeClr>
                </a:solidFill>
                <a:latin typeface="Lato Black" charset="0"/>
                <a:ea typeface="Lato Black" charset="0"/>
                <a:cs typeface="Lato Black" charset="0"/>
              </a:rPr>
              <a:t>Only</a:t>
            </a:r>
          </a:p>
          <a:p>
            <a:pPr algn="ctr"/>
            <a:r>
              <a:rPr lang="en-US" sz="2700" b="1" dirty="0">
                <a:solidFill>
                  <a:schemeClr val="tx2">
                    <a:lumMod val="75000"/>
                  </a:schemeClr>
                </a:solidFill>
                <a:latin typeface="Lato Black" charset="0"/>
                <a:ea typeface="Lato Black" charset="0"/>
                <a:cs typeface="Lato Black" charset="0"/>
              </a:rPr>
              <a:t>Great</a:t>
            </a:r>
          </a:p>
          <a:p>
            <a:pPr algn="ctr"/>
            <a:r>
              <a:rPr lang="en-US" sz="2700" b="1" dirty="0">
                <a:solidFill>
                  <a:schemeClr val="tx2">
                    <a:lumMod val="75000"/>
                  </a:schemeClr>
                </a:solidFill>
                <a:latin typeface="Lato Black" charset="0"/>
                <a:ea typeface="Lato Black" charset="0"/>
                <a:cs typeface="Lato Black" charset="0"/>
              </a:rPr>
              <a:t>Solutions</a:t>
            </a:r>
          </a:p>
        </p:txBody>
      </p:sp>
      <p:sp>
        <p:nvSpPr>
          <p:cNvPr id="21" name="TextBox 25"/>
          <p:cNvSpPr txBox="1"/>
          <p:nvPr/>
        </p:nvSpPr>
        <p:spPr>
          <a:xfrm>
            <a:off x="8976920" y="3729987"/>
            <a:ext cx="2090840" cy="1118255"/>
          </a:xfrm>
          <a:prstGeom prst="rect">
            <a:avLst/>
          </a:prstGeom>
          <a:noFill/>
        </p:spPr>
        <p:txBody>
          <a:bodyPr wrap="square" rtlCol="0">
            <a:spAutoFit/>
          </a:body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a:t>
            </a:r>
          </a:p>
        </p:txBody>
      </p:sp>
      <p:sp>
        <p:nvSpPr>
          <p:cNvPr id="22" name="Rectangle 29"/>
          <p:cNvSpPr/>
          <p:nvPr/>
        </p:nvSpPr>
        <p:spPr>
          <a:xfrm>
            <a:off x="8976920" y="3351688"/>
            <a:ext cx="922047" cy="276999"/>
          </a:xfrm>
          <a:prstGeom prst="rect">
            <a:avLst/>
          </a:prstGeom>
        </p:spPr>
        <p:txBody>
          <a:bodyPr wrap="none">
            <a:spAutoFit/>
          </a:bodyPr>
          <a:lstStyle/>
          <a:p>
            <a:r>
              <a:rPr lang="en-US" sz="1200" b="1" dirty="0">
                <a:solidFill>
                  <a:schemeClr val="tx2">
                    <a:lumMod val="75000"/>
                  </a:schemeClr>
                </a:solidFill>
                <a:latin typeface="Lato Black" charset="0"/>
                <a:ea typeface="Lato Black" charset="0"/>
                <a:cs typeface="Lato Black" charset="0"/>
              </a:rPr>
              <a:t>Solution 2</a:t>
            </a:r>
          </a:p>
        </p:txBody>
      </p:sp>
      <p:sp>
        <p:nvSpPr>
          <p:cNvPr id="23" name="TextBox 39"/>
          <p:cNvSpPr txBox="1"/>
          <p:nvPr/>
        </p:nvSpPr>
        <p:spPr>
          <a:xfrm>
            <a:off x="1230314" y="3729987"/>
            <a:ext cx="2090840" cy="1118255"/>
          </a:xfrm>
          <a:prstGeom prst="rect">
            <a:avLst/>
          </a:prstGeom>
          <a:noFill/>
        </p:spPr>
        <p:txBody>
          <a:bodyPr wrap="square" rtlCol="0">
            <a:spAutoFit/>
          </a:bodyPr>
          <a:lstStyle/>
          <a:p>
            <a:pPr algn="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a:t>
            </a:r>
          </a:p>
        </p:txBody>
      </p:sp>
      <p:sp>
        <p:nvSpPr>
          <p:cNvPr id="24" name="Rectangle 40"/>
          <p:cNvSpPr/>
          <p:nvPr/>
        </p:nvSpPr>
        <p:spPr>
          <a:xfrm>
            <a:off x="2400379" y="3351688"/>
            <a:ext cx="922048" cy="276999"/>
          </a:xfrm>
          <a:prstGeom prst="rect">
            <a:avLst/>
          </a:prstGeom>
        </p:spPr>
        <p:txBody>
          <a:bodyPr wrap="none">
            <a:spAutoFit/>
          </a:bodyPr>
          <a:lstStyle/>
          <a:p>
            <a:pPr algn="r"/>
            <a:r>
              <a:rPr lang="en-US" sz="1200" b="1">
                <a:solidFill>
                  <a:schemeClr val="tx2">
                    <a:lumMod val="75000"/>
                  </a:schemeClr>
                </a:solidFill>
                <a:latin typeface="Lato Black" charset="0"/>
                <a:ea typeface="Lato Black" charset="0"/>
                <a:cs typeface="Lato Black" charset="0"/>
              </a:rPr>
              <a:t>Solution 1</a:t>
            </a:r>
            <a:endParaRPr lang="en-US" sz="1200" b="1" dirty="0">
              <a:solidFill>
                <a:schemeClr val="tx2">
                  <a:lumMod val="75000"/>
                </a:schemeClr>
              </a:solidFill>
              <a:latin typeface="Lato Black" charset="0"/>
              <a:ea typeface="Lato Black" charset="0"/>
              <a:cs typeface="Lato Black" charset="0"/>
            </a:endParaRPr>
          </a:p>
        </p:txBody>
      </p:sp>
      <p:sp>
        <p:nvSpPr>
          <p:cNvPr id="25" name="Shape 2616"/>
          <p:cNvSpPr/>
          <p:nvPr/>
        </p:nvSpPr>
        <p:spPr>
          <a:xfrm>
            <a:off x="4036592" y="3853668"/>
            <a:ext cx="714976" cy="650138"/>
          </a:xfrm>
          <a:custGeom>
            <a:avLst/>
            <a:gdLst/>
            <a:ahLst/>
            <a:cxnLst>
              <a:cxn ang="0">
                <a:pos x="wd2" y="hd2"/>
              </a:cxn>
              <a:cxn ang="5400000">
                <a:pos x="wd2" y="hd2"/>
              </a:cxn>
              <a:cxn ang="10800000">
                <a:pos x="wd2" y="hd2"/>
              </a:cxn>
              <a:cxn ang="16200000">
                <a:pos x="wd2" y="hd2"/>
              </a:cxn>
            </a:cxnLst>
            <a:rect l="0" t="0" r="r" b="b"/>
            <a:pathLst>
              <a:path w="21600" h="21600" extrusionOk="0">
                <a:moveTo>
                  <a:pt x="1016" y="20520"/>
                </a:moveTo>
                <a:cubicBezTo>
                  <a:pt x="1258" y="18675"/>
                  <a:pt x="2752" y="17923"/>
                  <a:pt x="4191" y="17361"/>
                </a:cubicBezTo>
                <a:cubicBezTo>
                  <a:pt x="5156" y="17087"/>
                  <a:pt x="6884" y="15971"/>
                  <a:pt x="6884" y="13567"/>
                </a:cubicBezTo>
                <a:cubicBezTo>
                  <a:pt x="6884" y="11510"/>
                  <a:pt x="6113" y="10507"/>
                  <a:pt x="5698" y="9969"/>
                </a:cubicBezTo>
                <a:cubicBezTo>
                  <a:pt x="5646" y="9902"/>
                  <a:pt x="5599" y="9842"/>
                  <a:pt x="5562" y="9786"/>
                </a:cubicBezTo>
                <a:cubicBezTo>
                  <a:pt x="5550" y="9769"/>
                  <a:pt x="5538" y="9752"/>
                  <a:pt x="5526" y="9735"/>
                </a:cubicBezTo>
                <a:cubicBezTo>
                  <a:pt x="5491" y="9662"/>
                  <a:pt x="5297" y="9177"/>
                  <a:pt x="5553" y="8011"/>
                </a:cubicBezTo>
                <a:cubicBezTo>
                  <a:pt x="5604" y="7777"/>
                  <a:pt x="5583" y="7531"/>
                  <a:pt x="5493" y="7312"/>
                </a:cubicBezTo>
                <a:cubicBezTo>
                  <a:pt x="5249" y="6721"/>
                  <a:pt x="4603" y="5151"/>
                  <a:pt x="5035" y="3988"/>
                </a:cubicBezTo>
                <a:cubicBezTo>
                  <a:pt x="5619" y="2411"/>
                  <a:pt x="6140" y="2099"/>
                  <a:pt x="7085" y="1642"/>
                </a:cubicBezTo>
                <a:cubicBezTo>
                  <a:pt x="7132" y="1619"/>
                  <a:pt x="7177" y="1592"/>
                  <a:pt x="7220" y="1562"/>
                </a:cubicBezTo>
                <a:cubicBezTo>
                  <a:pt x="7458" y="1393"/>
                  <a:pt x="8233" y="1080"/>
                  <a:pt x="9029" y="1080"/>
                </a:cubicBezTo>
                <a:cubicBezTo>
                  <a:pt x="9467" y="1080"/>
                  <a:pt x="9840" y="1172"/>
                  <a:pt x="10137" y="1353"/>
                </a:cubicBezTo>
                <a:cubicBezTo>
                  <a:pt x="10491" y="1569"/>
                  <a:pt x="10825" y="1968"/>
                  <a:pt x="11308" y="3213"/>
                </a:cubicBezTo>
                <a:cubicBezTo>
                  <a:pt x="11991" y="4974"/>
                  <a:pt x="11820" y="6477"/>
                  <a:pt x="11347" y="7186"/>
                </a:cubicBezTo>
                <a:cubicBezTo>
                  <a:pt x="11175" y="7442"/>
                  <a:pt x="11116" y="7769"/>
                  <a:pt x="11184" y="8078"/>
                </a:cubicBezTo>
                <a:cubicBezTo>
                  <a:pt x="11422" y="9164"/>
                  <a:pt x="11247" y="9602"/>
                  <a:pt x="11210" y="9679"/>
                </a:cubicBezTo>
                <a:cubicBezTo>
                  <a:pt x="11181" y="9712"/>
                  <a:pt x="11153" y="9748"/>
                  <a:pt x="11129" y="9786"/>
                </a:cubicBezTo>
                <a:cubicBezTo>
                  <a:pt x="11091" y="9842"/>
                  <a:pt x="11044" y="9902"/>
                  <a:pt x="10992" y="9969"/>
                </a:cubicBezTo>
                <a:cubicBezTo>
                  <a:pt x="10578" y="10507"/>
                  <a:pt x="9806" y="11510"/>
                  <a:pt x="9806" y="13567"/>
                </a:cubicBezTo>
                <a:cubicBezTo>
                  <a:pt x="9806" y="15972"/>
                  <a:pt x="11535" y="17087"/>
                  <a:pt x="12500" y="17361"/>
                </a:cubicBezTo>
                <a:cubicBezTo>
                  <a:pt x="13925" y="17916"/>
                  <a:pt x="15432" y="18665"/>
                  <a:pt x="15675" y="20520"/>
                </a:cubicBezTo>
                <a:cubicBezTo>
                  <a:pt x="15675" y="20520"/>
                  <a:pt x="1016" y="20520"/>
                  <a:pt x="1016" y="20520"/>
                </a:cubicBezTo>
                <a:close/>
                <a:moveTo>
                  <a:pt x="12782" y="16326"/>
                </a:moveTo>
                <a:cubicBezTo>
                  <a:pt x="12782" y="16326"/>
                  <a:pt x="10788" y="15813"/>
                  <a:pt x="10788" y="13567"/>
                </a:cubicBezTo>
                <a:cubicBezTo>
                  <a:pt x="10788" y="11595"/>
                  <a:pt x="11607" y="10900"/>
                  <a:pt x="11923" y="10420"/>
                </a:cubicBezTo>
                <a:cubicBezTo>
                  <a:pt x="11923" y="10420"/>
                  <a:pt x="12573" y="9806"/>
                  <a:pt x="12138" y="7825"/>
                </a:cubicBezTo>
                <a:cubicBezTo>
                  <a:pt x="12863" y="6740"/>
                  <a:pt x="12999" y="4821"/>
                  <a:pt x="12211" y="2789"/>
                </a:cubicBezTo>
                <a:cubicBezTo>
                  <a:pt x="11716" y="1514"/>
                  <a:pt x="11279" y="815"/>
                  <a:pt x="10613" y="409"/>
                </a:cubicBezTo>
                <a:cubicBezTo>
                  <a:pt x="10124" y="111"/>
                  <a:pt x="9569" y="0"/>
                  <a:pt x="9029" y="0"/>
                </a:cubicBezTo>
                <a:cubicBezTo>
                  <a:pt x="8023" y="0"/>
                  <a:pt x="7070" y="384"/>
                  <a:pt x="6690" y="653"/>
                </a:cubicBezTo>
                <a:cubicBezTo>
                  <a:pt x="5576" y="1192"/>
                  <a:pt x="4828" y="1688"/>
                  <a:pt x="4126" y="3579"/>
                </a:cubicBezTo>
                <a:cubicBezTo>
                  <a:pt x="3556" y="5114"/>
                  <a:pt x="4241" y="6891"/>
                  <a:pt x="4598" y="7757"/>
                </a:cubicBezTo>
                <a:cubicBezTo>
                  <a:pt x="4163" y="9739"/>
                  <a:pt x="4767" y="10420"/>
                  <a:pt x="4767" y="10420"/>
                </a:cubicBezTo>
                <a:cubicBezTo>
                  <a:pt x="5083" y="10900"/>
                  <a:pt x="5903" y="11595"/>
                  <a:pt x="5903" y="13567"/>
                </a:cubicBezTo>
                <a:cubicBezTo>
                  <a:pt x="5903" y="15813"/>
                  <a:pt x="3909" y="16326"/>
                  <a:pt x="3909" y="16326"/>
                </a:cubicBezTo>
                <a:cubicBezTo>
                  <a:pt x="2642" y="16817"/>
                  <a:pt x="0" y="17821"/>
                  <a:pt x="0" y="21060"/>
                </a:cubicBezTo>
                <a:cubicBezTo>
                  <a:pt x="0" y="21060"/>
                  <a:pt x="0" y="21600"/>
                  <a:pt x="491" y="21600"/>
                </a:cubicBezTo>
                <a:lnTo>
                  <a:pt x="16200" y="21600"/>
                </a:lnTo>
                <a:cubicBezTo>
                  <a:pt x="16691" y="21600"/>
                  <a:pt x="16691" y="21060"/>
                  <a:pt x="16691" y="21060"/>
                </a:cubicBezTo>
                <a:cubicBezTo>
                  <a:pt x="16691" y="17821"/>
                  <a:pt x="14048" y="16817"/>
                  <a:pt x="12782" y="16326"/>
                </a:cubicBezTo>
                <a:moveTo>
                  <a:pt x="18035" y="15774"/>
                </a:moveTo>
                <a:cubicBezTo>
                  <a:pt x="18035" y="15774"/>
                  <a:pt x="16217" y="15312"/>
                  <a:pt x="16217" y="13291"/>
                </a:cubicBezTo>
                <a:cubicBezTo>
                  <a:pt x="16217" y="11515"/>
                  <a:pt x="17087" y="10890"/>
                  <a:pt x="17376" y="10458"/>
                </a:cubicBezTo>
                <a:cubicBezTo>
                  <a:pt x="17376" y="10458"/>
                  <a:pt x="17968" y="9906"/>
                  <a:pt x="17572" y="8122"/>
                </a:cubicBezTo>
                <a:cubicBezTo>
                  <a:pt x="18232" y="7146"/>
                  <a:pt x="18387" y="5419"/>
                  <a:pt x="17669" y="3590"/>
                </a:cubicBezTo>
                <a:cubicBezTo>
                  <a:pt x="17218" y="2442"/>
                  <a:pt x="16666" y="1814"/>
                  <a:pt x="16059" y="1449"/>
                </a:cubicBezTo>
                <a:cubicBezTo>
                  <a:pt x="15612" y="1180"/>
                  <a:pt x="15107" y="1081"/>
                  <a:pt x="14614" y="1081"/>
                </a:cubicBezTo>
                <a:cubicBezTo>
                  <a:pt x="13880" y="1081"/>
                  <a:pt x="13182" y="1301"/>
                  <a:pt x="12753" y="1514"/>
                </a:cubicBezTo>
                <a:cubicBezTo>
                  <a:pt x="12878" y="1781"/>
                  <a:pt x="12997" y="2064"/>
                  <a:pt x="13115" y="2366"/>
                </a:cubicBezTo>
                <a:cubicBezTo>
                  <a:pt x="13131" y="2409"/>
                  <a:pt x="13143" y="2453"/>
                  <a:pt x="13159" y="2496"/>
                </a:cubicBezTo>
                <a:cubicBezTo>
                  <a:pt x="13436" y="2360"/>
                  <a:pt x="13994" y="2160"/>
                  <a:pt x="14614" y="2160"/>
                </a:cubicBezTo>
                <a:cubicBezTo>
                  <a:pt x="15001" y="2160"/>
                  <a:pt x="15328" y="2239"/>
                  <a:pt x="15588" y="2396"/>
                </a:cubicBezTo>
                <a:cubicBezTo>
                  <a:pt x="15893" y="2579"/>
                  <a:pt x="16347" y="2947"/>
                  <a:pt x="16767" y="4019"/>
                </a:cubicBezTo>
                <a:cubicBezTo>
                  <a:pt x="17366" y="5541"/>
                  <a:pt x="17207" y="6853"/>
                  <a:pt x="16784" y="7478"/>
                </a:cubicBezTo>
                <a:cubicBezTo>
                  <a:pt x="16610" y="7736"/>
                  <a:pt x="16549" y="8067"/>
                  <a:pt x="16618" y="8379"/>
                </a:cubicBezTo>
                <a:cubicBezTo>
                  <a:pt x="16817" y="9273"/>
                  <a:pt x="16689" y="9648"/>
                  <a:pt x="16656" y="9723"/>
                </a:cubicBezTo>
                <a:cubicBezTo>
                  <a:pt x="16631" y="9754"/>
                  <a:pt x="16607" y="9786"/>
                  <a:pt x="16584" y="9820"/>
                </a:cubicBezTo>
                <a:cubicBezTo>
                  <a:pt x="16565" y="9848"/>
                  <a:pt x="16497" y="9929"/>
                  <a:pt x="16447" y="9988"/>
                </a:cubicBezTo>
                <a:cubicBezTo>
                  <a:pt x="16023" y="10488"/>
                  <a:pt x="15236" y="11419"/>
                  <a:pt x="15236" y="13291"/>
                </a:cubicBezTo>
                <a:cubicBezTo>
                  <a:pt x="15236" y="15520"/>
                  <a:pt x="16851" y="16555"/>
                  <a:pt x="17757" y="16810"/>
                </a:cubicBezTo>
                <a:cubicBezTo>
                  <a:pt x="19050" y="17307"/>
                  <a:pt x="20311" y="17926"/>
                  <a:pt x="20570" y="19440"/>
                </a:cubicBezTo>
                <a:lnTo>
                  <a:pt x="17464" y="19440"/>
                </a:lnTo>
                <a:cubicBezTo>
                  <a:pt x="17553" y="19773"/>
                  <a:pt x="17615" y="20132"/>
                  <a:pt x="17645" y="20520"/>
                </a:cubicBezTo>
                <a:lnTo>
                  <a:pt x="21152" y="20520"/>
                </a:lnTo>
                <a:cubicBezTo>
                  <a:pt x="21600" y="20520"/>
                  <a:pt x="21600" y="20034"/>
                  <a:pt x="21600" y="20034"/>
                </a:cubicBezTo>
                <a:cubicBezTo>
                  <a:pt x="21600" y="17119"/>
                  <a:pt x="19191" y="16215"/>
                  <a:pt x="18035" y="15774"/>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26" name="Shape 2618"/>
          <p:cNvSpPr/>
          <p:nvPr/>
        </p:nvSpPr>
        <p:spPr>
          <a:xfrm>
            <a:off x="7640842" y="3780287"/>
            <a:ext cx="714906" cy="715008"/>
          </a:xfrm>
          <a:custGeom>
            <a:avLst/>
            <a:gdLst/>
            <a:ahLst/>
            <a:cxnLst>
              <a:cxn ang="0">
                <a:pos x="wd2" y="hd2"/>
              </a:cxn>
              <a:cxn ang="5400000">
                <a:pos x="wd2" y="hd2"/>
              </a:cxn>
              <a:cxn ang="10800000">
                <a:pos x="wd2" y="hd2"/>
              </a:cxn>
              <a:cxn ang="16200000">
                <a:pos x="wd2" y="hd2"/>
              </a:cxn>
            </a:cxnLst>
            <a:rect l="0" t="0" r="r" b="b"/>
            <a:pathLst>
              <a:path w="21278" h="21600" extrusionOk="0">
                <a:moveTo>
                  <a:pt x="2560" y="18308"/>
                </a:moveTo>
                <a:cubicBezTo>
                  <a:pt x="2472" y="18397"/>
                  <a:pt x="2418" y="18520"/>
                  <a:pt x="2418" y="18655"/>
                </a:cubicBezTo>
                <a:cubicBezTo>
                  <a:pt x="2418" y="18926"/>
                  <a:pt x="2635" y="19146"/>
                  <a:pt x="2902" y="19146"/>
                </a:cubicBezTo>
                <a:cubicBezTo>
                  <a:pt x="3169" y="19146"/>
                  <a:pt x="3385" y="18926"/>
                  <a:pt x="3385" y="18655"/>
                </a:cubicBezTo>
                <a:cubicBezTo>
                  <a:pt x="3385" y="18384"/>
                  <a:pt x="3169" y="18164"/>
                  <a:pt x="2902" y="18164"/>
                </a:cubicBezTo>
                <a:cubicBezTo>
                  <a:pt x="2768" y="18164"/>
                  <a:pt x="2647" y="18219"/>
                  <a:pt x="2560" y="18308"/>
                </a:cubicBezTo>
                <a:moveTo>
                  <a:pt x="20499" y="4279"/>
                </a:moveTo>
                <a:lnTo>
                  <a:pt x="20091" y="4692"/>
                </a:lnTo>
                <a:lnTo>
                  <a:pt x="20088" y="4688"/>
                </a:lnTo>
                <a:lnTo>
                  <a:pt x="17670" y="7143"/>
                </a:lnTo>
                <a:lnTo>
                  <a:pt x="17664" y="7137"/>
                </a:lnTo>
                <a:cubicBezTo>
                  <a:pt x="17227" y="7580"/>
                  <a:pt x="16624" y="7853"/>
                  <a:pt x="15958" y="7853"/>
                </a:cubicBezTo>
                <a:cubicBezTo>
                  <a:pt x="14624" y="7853"/>
                  <a:pt x="13543" y="6755"/>
                  <a:pt x="13543" y="5401"/>
                </a:cubicBezTo>
                <a:cubicBezTo>
                  <a:pt x="13543" y="4725"/>
                  <a:pt x="13813" y="4113"/>
                  <a:pt x="14248" y="3670"/>
                </a:cubicBezTo>
                <a:lnTo>
                  <a:pt x="13563" y="2975"/>
                </a:lnTo>
                <a:cubicBezTo>
                  <a:pt x="12951" y="3596"/>
                  <a:pt x="12571" y="4452"/>
                  <a:pt x="12571" y="5401"/>
                </a:cubicBezTo>
                <a:cubicBezTo>
                  <a:pt x="12571" y="7300"/>
                  <a:pt x="14087" y="8840"/>
                  <a:pt x="15958" y="8840"/>
                </a:cubicBezTo>
                <a:cubicBezTo>
                  <a:pt x="16893" y="8840"/>
                  <a:pt x="17737" y="8454"/>
                  <a:pt x="18348" y="7832"/>
                </a:cubicBezTo>
                <a:lnTo>
                  <a:pt x="18353" y="7837"/>
                </a:lnTo>
                <a:lnTo>
                  <a:pt x="20152" y="6011"/>
                </a:lnTo>
                <a:cubicBezTo>
                  <a:pt x="20516" y="7368"/>
                  <a:pt x="20343" y="8670"/>
                  <a:pt x="19540" y="9505"/>
                </a:cubicBezTo>
                <a:lnTo>
                  <a:pt x="16947" y="12198"/>
                </a:lnTo>
                <a:cubicBezTo>
                  <a:pt x="16605" y="12553"/>
                  <a:pt x="16104" y="12766"/>
                  <a:pt x="15610" y="12766"/>
                </a:cubicBezTo>
                <a:cubicBezTo>
                  <a:pt x="15590" y="12765"/>
                  <a:pt x="13953" y="12652"/>
                  <a:pt x="12318" y="11611"/>
                </a:cubicBezTo>
                <a:lnTo>
                  <a:pt x="12314" y="11620"/>
                </a:lnTo>
                <a:cubicBezTo>
                  <a:pt x="12239" y="11572"/>
                  <a:pt x="12155" y="11537"/>
                  <a:pt x="12060" y="11537"/>
                </a:cubicBezTo>
                <a:cubicBezTo>
                  <a:pt x="11897" y="11537"/>
                  <a:pt x="11759" y="11625"/>
                  <a:pt x="11671" y="11753"/>
                </a:cubicBezTo>
                <a:lnTo>
                  <a:pt x="11654" y="11742"/>
                </a:lnTo>
                <a:lnTo>
                  <a:pt x="4270" y="20043"/>
                </a:lnTo>
                <a:cubicBezTo>
                  <a:pt x="3919" y="20399"/>
                  <a:pt x="3436" y="20618"/>
                  <a:pt x="2902" y="20618"/>
                </a:cubicBezTo>
                <a:cubicBezTo>
                  <a:pt x="1833" y="20618"/>
                  <a:pt x="967" y="19740"/>
                  <a:pt x="967" y="18655"/>
                </a:cubicBezTo>
                <a:cubicBezTo>
                  <a:pt x="967" y="18113"/>
                  <a:pt x="1184" y="17622"/>
                  <a:pt x="1534" y="17267"/>
                </a:cubicBezTo>
                <a:lnTo>
                  <a:pt x="9684" y="9801"/>
                </a:lnTo>
                <a:lnTo>
                  <a:pt x="9671" y="9786"/>
                </a:lnTo>
                <a:cubicBezTo>
                  <a:pt x="9796" y="9698"/>
                  <a:pt x="9884" y="9557"/>
                  <a:pt x="9884" y="9389"/>
                </a:cubicBezTo>
                <a:cubicBezTo>
                  <a:pt x="9884" y="9283"/>
                  <a:pt x="9844" y="9190"/>
                  <a:pt x="9787" y="9110"/>
                </a:cubicBezTo>
                <a:lnTo>
                  <a:pt x="9790" y="9107"/>
                </a:lnTo>
                <a:cubicBezTo>
                  <a:pt x="8390" y="7219"/>
                  <a:pt x="8340" y="5816"/>
                  <a:pt x="9546" y="4488"/>
                </a:cubicBezTo>
                <a:lnTo>
                  <a:pt x="12130" y="1805"/>
                </a:lnTo>
                <a:cubicBezTo>
                  <a:pt x="12785" y="1125"/>
                  <a:pt x="13641" y="982"/>
                  <a:pt x="14244" y="982"/>
                </a:cubicBezTo>
                <a:lnTo>
                  <a:pt x="14246" y="982"/>
                </a:lnTo>
                <a:cubicBezTo>
                  <a:pt x="14611" y="982"/>
                  <a:pt x="14988" y="1037"/>
                  <a:pt x="15366" y="1136"/>
                </a:cubicBezTo>
                <a:lnTo>
                  <a:pt x="13559" y="2970"/>
                </a:lnTo>
                <a:lnTo>
                  <a:pt x="14243" y="3664"/>
                </a:lnTo>
                <a:lnTo>
                  <a:pt x="16661" y="1210"/>
                </a:lnTo>
                <a:lnTo>
                  <a:pt x="16657" y="1206"/>
                </a:lnTo>
                <a:lnTo>
                  <a:pt x="17082" y="775"/>
                </a:lnTo>
                <a:cubicBezTo>
                  <a:pt x="16139" y="269"/>
                  <a:pt x="15160" y="0"/>
                  <a:pt x="14246" y="0"/>
                </a:cubicBezTo>
                <a:lnTo>
                  <a:pt x="14244" y="0"/>
                </a:lnTo>
                <a:cubicBezTo>
                  <a:pt x="13167" y="0"/>
                  <a:pt x="12182" y="361"/>
                  <a:pt x="11460" y="1111"/>
                </a:cubicBezTo>
                <a:lnTo>
                  <a:pt x="8867" y="3804"/>
                </a:lnTo>
                <a:cubicBezTo>
                  <a:pt x="7163" y="5672"/>
                  <a:pt x="7613" y="7584"/>
                  <a:pt x="8769" y="9315"/>
                </a:cubicBezTo>
                <a:lnTo>
                  <a:pt x="850" y="16572"/>
                </a:lnTo>
                <a:cubicBezTo>
                  <a:pt x="325" y="17106"/>
                  <a:pt x="0" y="17842"/>
                  <a:pt x="0" y="18655"/>
                </a:cubicBezTo>
                <a:cubicBezTo>
                  <a:pt x="0" y="20282"/>
                  <a:pt x="1299" y="21600"/>
                  <a:pt x="2902" y="21600"/>
                </a:cubicBezTo>
                <a:cubicBezTo>
                  <a:pt x="3703" y="21600"/>
                  <a:pt x="4429" y="21271"/>
                  <a:pt x="4954" y="20738"/>
                </a:cubicBezTo>
                <a:lnTo>
                  <a:pt x="12160" y="12652"/>
                </a:lnTo>
                <a:cubicBezTo>
                  <a:pt x="13800" y="13590"/>
                  <a:pt x="15363" y="13747"/>
                  <a:pt x="15606" y="13747"/>
                </a:cubicBezTo>
                <a:cubicBezTo>
                  <a:pt x="16313" y="13747"/>
                  <a:pt x="17067" y="13463"/>
                  <a:pt x="17617" y="12892"/>
                </a:cubicBezTo>
                <a:lnTo>
                  <a:pt x="20209" y="10198"/>
                </a:lnTo>
                <a:cubicBezTo>
                  <a:pt x="21560" y="8795"/>
                  <a:pt x="21600" y="6433"/>
                  <a:pt x="20499" y="427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Tree>
    <p:extLst>
      <p:ext uri="{BB962C8B-B14F-4D97-AF65-F5344CB8AC3E}">
        <p14:creationId xmlns:p14="http://schemas.microsoft.com/office/powerpoint/2010/main" val="9070748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250" fill="hold"/>
                                        <p:tgtEl>
                                          <p:spTgt spid="17"/>
                                        </p:tgtEl>
                                        <p:attrNameLst>
                                          <p:attrName>ppt_x</p:attrName>
                                        </p:attrNameLst>
                                      </p:cBhvr>
                                      <p:tavLst>
                                        <p:tav tm="0">
                                          <p:val>
                                            <p:strVal val="#ppt_x"/>
                                          </p:val>
                                        </p:tav>
                                        <p:tav tm="100000">
                                          <p:val>
                                            <p:strVal val="#ppt_x"/>
                                          </p:val>
                                        </p:tav>
                                      </p:tavLst>
                                    </p:anim>
                                    <p:anim calcmode="lin" valueType="num">
                                      <p:cBhvr additive="base">
                                        <p:cTn id="13" dur="25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250" fill="hold"/>
                                        <p:tgtEl>
                                          <p:spTgt spid="18"/>
                                        </p:tgtEl>
                                        <p:attrNameLst>
                                          <p:attrName>ppt_x</p:attrName>
                                        </p:attrNameLst>
                                      </p:cBhvr>
                                      <p:tavLst>
                                        <p:tav tm="0">
                                          <p:val>
                                            <p:strVal val="#ppt_x"/>
                                          </p:val>
                                        </p:tav>
                                        <p:tav tm="100000">
                                          <p:val>
                                            <p:strVal val="#ppt_x"/>
                                          </p:val>
                                        </p:tav>
                                      </p:tavLst>
                                    </p:anim>
                                    <p:anim calcmode="lin" valueType="num">
                                      <p:cBhvr additive="base">
                                        <p:cTn id="18" dur="250" fill="hold"/>
                                        <p:tgtEl>
                                          <p:spTgt spid="18"/>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250" fill="hold"/>
                                        <p:tgtEl>
                                          <p:spTgt spid="19"/>
                                        </p:tgtEl>
                                        <p:attrNameLst>
                                          <p:attrName>ppt_x</p:attrName>
                                        </p:attrNameLst>
                                      </p:cBhvr>
                                      <p:tavLst>
                                        <p:tav tm="0">
                                          <p:val>
                                            <p:strVal val="#ppt_x"/>
                                          </p:val>
                                        </p:tav>
                                        <p:tav tm="100000">
                                          <p:val>
                                            <p:strVal val="#ppt_x"/>
                                          </p:val>
                                        </p:tav>
                                      </p:tavLst>
                                    </p:anim>
                                    <p:anim calcmode="lin" valueType="num">
                                      <p:cBhvr additive="base">
                                        <p:cTn id="23" dur="250" fill="hold"/>
                                        <p:tgtEl>
                                          <p:spTgt spid="19"/>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250" fill="hold"/>
                                        <p:tgtEl>
                                          <p:spTgt spid="20"/>
                                        </p:tgtEl>
                                        <p:attrNameLst>
                                          <p:attrName>ppt_x</p:attrName>
                                        </p:attrNameLst>
                                      </p:cBhvr>
                                      <p:tavLst>
                                        <p:tav tm="0">
                                          <p:val>
                                            <p:strVal val="#ppt_x"/>
                                          </p:val>
                                        </p:tav>
                                        <p:tav tm="100000">
                                          <p:val>
                                            <p:strVal val="#ppt_x"/>
                                          </p:val>
                                        </p:tav>
                                      </p:tavLst>
                                    </p:anim>
                                    <p:anim calcmode="lin" valueType="num">
                                      <p:cBhvr additive="base">
                                        <p:cTn id="28" dur="250" fill="hold"/>
                                        <p:tgtEl>
                                          <p:spTgt spid="20"/>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250" fill="hold"/>
                                        <p:tgtEl>
                                          <p:spTgt spid="21"/>
                                        </p:tgtEl>
                                        <p:attrNameLst>
                                          <p:attrName>ppt_x</p:attrName>
                                        </p:attrNameLst>
                                      </p:cBhvr>
                                      <p:tavLst>
                                        <p:tav tm="0">
                                          <p:val>
                                            <p:strVal val="#ppt_x"/>
                                          </p:val>
                                        </p:tav>
                                        <p:tav tm="100000">
                                          <p:val>
                                            <p:strVal val="#ppt_x"/>
                                          </p:val>
                                        </p:tav>
                                      </p:tavLst>
                                    </p:anim>
                                    <p:anim calcmode="lin" valueType="num">
                                      <p:cBhvr additive="base">
                                        <p:cTn id="33" dur="250" fill="hold"/>
                                        <p:tgtEl>
                                          <p:spTgt spid="21"/>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250" fill="hold"/>
                                        <p:tgtEl>
                                          <p:spTgt spid="22"/>
                                        </p:tgtEl>
                                        <p:attrNameLst>
                                          <p:attrName>ppt_x</p:attrName>
                                        </p:attrNameLst>
                                      </p:cBhvr>
                                      <p:tavLst>
                                        <p:tav tm="0">
                                          <p:val>
                                            <p:strVal val="#ppt_x"/>
                                          </p:val>
                                        </p:tav>
                                        <p:tav tm="100000">
                                          <p:val>
                                            <p:strVal val="#ppt_x"/>
                                          </p:val>
                                        </p:tav>
                                      </p:tavLst>
                                    </p:anim>
                                    <p:anim calcmode="lin" valueType="num">
                                      <p:cBhvr additive="base">
                                        <p:cTn id="38" dur="250" fill="hold"/>
                                        <p:tgtEl>
                                          <p:spTgt spid="22"/>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250" fill="hold"/>
                                        <p:tgtEl>
                                          <p:spTgt spid="23"/>
                                        </p:tgtEl>
                                        <p:attrNameLst>
                                          <p:attrName>ppt_x</p:attrName>
                                        </p:attrNameLst>
                                      </p:cBhvr>
                                      <p:tavLst>
                                        <p:tav tm="0">
                                          <p:val>
                                            <p:strVal val="#ppt_x"/>
                                          </p:val>
                                        </p:tav>
                                        <p:tav tm="100000">
                                          <p:val>
                                            <p:strVal val="#ppt_x"/>
                                          </p:val>
                                        </p:tav>
                                      </p:tavLst>
                                    </p:anim>
                                    <p:anim calcmode="lin" valueType="num">
                                      <p:cBhvr additive="base">
                                        <p:cTn id="43" dur="250" fill="hold"/>
                                        <p:tgtEl>
                                          <p:spTgt spid="23"/>
                                        </p:tgtEl>
                                        <p:attrNameLst>
                                          <p:attrName>ppt_y</p:attrName>
                                        </p:attrNameLst>
                                      </p:cBhvr>
                                      <p:tavLst>
                                        <p:tav tm="0">
                                          <p:val>
                                            <p:strVal val="1+#ppt_h/2"/>
                                          </p:val>
                                        </p:tav>
                                        <p:tav tm="100000">
                                          <p:val>
                                            <p:strVal val="#ppt_y"/>
                                          </p:val>
                                        </p:tav>
                                      </p:tavLst>
                                    </p:anim>
                                  </p:childTnLst>
                                </p:cTn>
                              </p:par>
                            </p:childTnLst>
                          </p:cTn>
                        </p:par>
                        <p:par>
                          <p:cTn id="44" fill="hold">
                            <p:stCondLst>
                              <p:cond delay="2250"/>
                            </p:stCondLst>
                            <p:childTnLst>
                              <p:par>
                                <p:cTn id="45" presetID="2" presetClass="entr" presetSubtype="4"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250" fill="hold"/>
                                        <p:tgtEl>
                                          <p:spTgt spid="24"/>
                                        </p:tgtEl>
                                        <p:attrNameLst>
                                          <p:attrName>ppt_x</p:attrName>
                                        </p:attrNameLst>
                                      </p:cBhvr>
                                      <p:tavLst>
                                        <p:tav tm="0">
                                          <p:val>
                                            <p:strVal val="#ppt_x"/>
                                          </p:val>
                                        </p:tav>
                                        <p:tav tm="100000">
                                          <p:val>
                                            <p:strVal val="#ppt_x"/>
                                          </p:val>
                                        </p:tav>
                                      </p:tavLst>
                                    </p:anim>
                                    <p:anim calcmode="lin" valueType="num">
                                      <p:cBhvr additive="base">
                                        <p:cTn id="48" dur="250" fill="hold"/>
                                        <p:tgtEl>
                                          <p:spTgt spid="24"/>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additive="base">
                                        <p:cTn id="52" dur="250" fill="hold"/>
                                        <p:tgtEl>
                                          <p:spTgt spid="25"/>
                                        </p:tgtEl>
                                        <p:attrNameLst>
                                          <p:attrName>ppt_x</p:attrName>
                                        </p:attrNameLst>
                                      </p:cBhvr>
                                      <p:tavLst>
                                        <p:tav tm="0">
                                          <p:val>
                                            <p:strVal val="#ppt_x"/>
                                          </p:val>
                                        </p:tav>
                                        <p:tav tm="100000">
                                          <p:val>
                                            <p:strVal val="#ppt_x"/>
                                          </p:val>
                                        </p:tav>
                                      </p:tavLst>
                                    </p:anim>
                                    <p:anim calcmode="lin" valueType="num">
                                      <p:cBhvr additive="base">
                                        <p:cTn id="53" dur="250" fill="hold"/>
                                        <p:tgtEl>
                                          <p:spTgt spid="25"/>
                                        </p:tgtEl>
                                        <p:attrNameLst>
                                          <p:attrName>ppt_y</p:attrName>
                                        </p:attrNameLst>
                                      </p:cBhvr>
                                      <p:tavLst>
                                        <p:tav tm="0">
                                          <p:val>
                                            <p:strVal val="1+#ppt_h/2"/>
                                          </p:val>
                                        </p:tav>
                                        <p:tav tm="100000">
                                          <p:val>
                                            <p:strVal val="#ppt_y"/>
                                          </p:val>
                                        </p:tav>
                                      </p:tavLst>
                                    </p:anim>
                                  </p:childTnLst>
                                </p:cTn>
                              </p:par>
                            </p:childTnLst>
                          </p:cTn>
                        </p:par>
                        <p:par>
                          <p:cTn id="54" fill="hold">
                            <p:stCondLst>
                              <p:cond delay="2750"/>
                            </p:stCondLst>
                            <p:childTnLst>
                              <p:par>
                                <p:cTn id="55" presetID="2" presetClass="entr" presetSubtype="4"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250" fill="hold"/>
                                        <p:tgtEl>
                                          <p:spTgt spid="26"/>
                                        </p:tgtEl>
                                        <p:attrNameLst>
                                          <p:attrName>ppt_x</p:attrName>
                                        </p:attrNameLst>
                                      </p:cBhvr>
                                      <p:tavLst>
                                        <p:tav tm="0">
                                          <p:val>
                                            <p:strVal val="#ppt_x"/>
                                          </p:val>
                                        </p:tav>
                                        <p:tav tm="100000">
                                          <p:val>
                                            <p:strVal val="#ppt_x"/>
                                          </p:val>
                                        </p:tav>
                                      </p:tavLst>
                                    </p:anim>
                                    <p:anim calcmode="lin" valueType="num">
                                      <p:cBhvr additive="base">
                                        <p:cTn id="58"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p:bldP spid="21" grpId="0"/>
      <p:bldP spid="22" grpId="0"/>
      <p:bldP spid="23" grpId="0"/>
      <p:bldP spid="24" grpId="0"/>
      <p:bldP spid="25" grpId="0" animBg="1"/>
      <p:bldP spid="2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1044892" y="4410499"/>
            <a:ext cx="5084128" cy="1979038"/>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ts val="2020"/>
              </a:lnSpc>
            </a:pPr>
            <a:r>
              <a:rPr lang="en-US" sz="1200" dirty="0">
                <a:solidFill>
                  <a:schemeClr val="bg1">
                    <a:lumMod val="50000"/>
                  </a:schemeClr>
                </a:solidFill>
                <a:latin typeface="Poppins Light" charset="0"/>
                <a:ea typeface="Poppins Light" charset="0"/>
                <a:cs typeface="Poppins Light" charset="0"/>
              </a:rPr>
              <a:t>Frequently, your initial font choice is taken out of your hands; companies often specify a typeface, or even a set of fonts, as part of their brand guidelines. Occasionally you’ll find a job has specific requirements.</a:t>
            </a:r>
          </a:p>
          <a:p>
            <a:pPr algn="just">
              <a:lnSpc>
                <a:spcPts val="2020"/>
              </a:lnSpc>
            </a:pPr>
            <a:endParaRPr lang="en-US" sz="1200" dirty="0">
              <a:solidFill>
                <a:schemeClr val="bg1">
                  <a:lumMod val="50000"/>
                </a:schemeClr>
              </a:solidFill>
              <a:latin typeface="Poppins Light" charset="0"/>
              <a:ea typeface="Poppins Light" charset="0"/>
              <a:cs typeface="Poppins Light" charset="0"/>
            </a:endParaRPr>
          </a:p>
          <a:p>
            <a:pPr algn="just">
              <a:lnSpc>
                <a:spcPts val="2020"/>
              </a:lnSpc>
            </a:pPr>
            <a:r>
              <a:rPr lang="en-US" sz="1200" dirty="0">
                <a:solidFill>
                  <a:schemeClr val="bg1">
                    <a:lumMod val="50000"/>
                  </a:schemeClr>
                </a:solidFill>
                <a:latin typeface="Poppins Light" charset="0"/>
                <a:ea typeface="Poppins Light" charset="0"/>
                <a:cs typeface="Poppins Light" charset="0"/>
              </a:rPr>
              <a:t>When selecting a typeface for body text, your primary concern should be readability. Don’t concern yourself with personality at this stage. I’m of the school of thought that believes</a:t>
            </a:r>
          </a:p>
        </p:txBody>
      </p:sp>
      <p:sp>
        <p:nvSpPr>
          <p:cNvPr id="3" name="TextBox 44"/>
          <p:cNvSpPr txBox="1"/>
          <p:nvPr/>
        </p:nvSpPr>
        <p:spPr>
          <a:xfrm>
            <a:off x="2988177" y="3695954"/>
            <a:ext cx="1016625" cy="253916"/>
          </a:xfrm>
          <a:prstGeom prst="rect">
            <a:avLst/>
          </a:prstGeom>
          <a:noFill/>
        </p:spPr>
        <p:txBody>
          <a:bodyPr wrap="none" rtlCol="0" anchor="ctr" anchorCtr="0">
            <a:spAutoFit/>
          </a:bodyPr>
          <a:lstStyle/>
          <a:p>
            <a:pPr algn="ctr"/>
            <a:r>
              <a:rPr lang="en-US" sz="1050" dirty="0">
                <a:solidFill>
                  <a:schemeClr val="tx2">
                    <a:lumMod val="75000"/>
                  </a:schemeClr>
                </a:solidFill>
                <a:latin typeface="Poppins Light" charset="0"/>
                <a:ea typeface="Poppins Light" charset="0"/>
                <a:cs typeface="Poppins Light" charset="0"/>
              </a:rPr>
              <a:t>CEO / Manager</a:t>
            </a:r>
          </a:p>
        </p:txBody>
      </p:sp>
      <p:sp>
        <p:nvSpPr>
          <p:cNvPr id="4" name="TextBox 45"/>
          <p:cNvSpPr txBox="1"/>
          <p:nvPr/>
        </p:nvSpPr>
        <p:spPr>
          <a:xfrm>
            <a:off x="2628141" y="3925490"/>
            <a:ext cx="1736694" cy="338554"/>
          </a:xfrm>
          <a:prstGeom prst="rect">
            <a:avLst/>
          </a:prstGeom>
          <a:noFill/>
        </p:spPr>
        <p:txBody>
          <a:bodyPr wrap="none" rtlCol="0" anchor="ctr" anchorCtr="0">
            <a:spAutoFit/>
          </a:bodyPr>
          <a:lstStyle/>
          <a:p>
            <a:pPr algn="ctr"/>
            <a:r>
              <a:rPr lang="en-US" sz="1600" b="1" dirty="0">
                <a:solidFill>
                  <a:schemeClr val="tx2">
                    <a:lumMod val="75000"/>
                  </a:schemeClr>
                </a:solidFill>
                <a:latin typeface="Poppins SemiBold" charset="0"/>
                <a:ea typeface="Poppins SemiBold" charset="0"/>
                <a:cs typeface="Poppins SemiBold" charset="0"/>
              </a:rPr>
              <a:t>SANDRA BULLOCK</a:t>
            </a:r>
          </a:p>
        </p:txBody>
      </p:sp>
      <p:sp>
        <p:nvSpPr>
          <p:cNvPr id="5" name="Subtitle 2"/>
          <p:cNvSpPr txBox="1">
            <a:spLocks/>
          </p:cNvSpPr>
          <p:nvPr/>
        </p:nvSpPr>
        <p:spPr>
          <a:xfrm>
            <a:off x="6621462" y="1684360"/>
            <a:ext cx="5048250" cy="403088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ts val="2020"/>
              </a:lnSpc>
            </a:pPr>
            <a:r>
              <a:rPr lang="en-US" sz="1200" dirty="0">
                <a:solidFill>
                  <a:schemeClr val="bg1">
                    <a:lumMod val="50000"/>
                  </a:schemeClr>
                </a:solidFill>
                <a:latin typeface="Poppins Light" charset="0"/>
                <a:ea typeface="Poppins Light" charset="0"/>
                <a:cs typeface="Poppins Light" charset="0"/>
              </a:rPr>
              <a:t>Frequently, your initial font choice is taken out of your hands; companies often specify a typeface, companies often specify a typeface, or even a set of fonts, as part of their brand guidelines. Occasionally you’ll find a job has specific or even a set of fonts, as part of their brand guidelines. Occasionally you’ll find a job has specific requirements, such as limited room that might require a condensed face, or a lot of legal text that might require a face that’s highly legible at small sizes. However, if you find yourself.</a:t>
            </a:r>
          </a:p>
          <a:p>
            <a:pPr algn="just">
              <a:lnSpc>
                <a:spcPts val="2020"/>
              </a:lnSpc>
            </a:pPr>
            <a:endParaRPr lang="en-US" sz="1200" dirty="0">
              <a:solidFill>
                <a:schemeClr val="bg1">
                  <a:lumMod val="50000"/>
                </a:schemeClr>
              </a:solidFill>
              <a:latin typeface="Poppins Light" charset="0"/>
              <a:ea typeface="Poppins Light" charset="0"/>
              <a:cs typeface="Poppins Light" charset="0"/>
            </a:endParaRPr>
          </a:p>
          <a:p>
            <a:pPr algn="just">
              <a:lnSpc>
                <a:spcPts val="2020"/>
              </a:lnSpc>
            </a:pPr>
            <a:r>
              <a:rPr lang="en-US" sz="1200" dirty="0">
                <a:solidFill>
                  <a:schemeClr val="bg1">
                    <a:lumMod val="50000"/>
                  </a:schemeClr>
                </a:solidFill>
                <a:latin typeface="Poppins Light" charset="0"/>
                <a:ea typeface="Poppins Light" charset="0"/>
                <a:cs typeface="Poppins Light" charset="0"/>
              </a:rPr>
              <a:t>When selecting a typeface for body text, your primary concern should be readability. Don’t concern yourself with personality at this stage. I’m of the school of thought that believes that you’re better off mastering a few typefaces frequently, your initial font choice is taken out of your hands; companies often specify a typeface, or even a set of fonts, as part of their brand guidelines. Occasionally you’ll find a job has specific don’t concern yourself with personality at this stage. </a:t>
            </a:r>
          </a:p>
        </p:txBody>
      </p:sp>
      <p:sp>
        <p:nvSpPr>
          <p:cNvPr id="6" name="Rectangle 48"/>
          <p:cNvSpPr>
            <a:spLocks/>
          </p:cNvSpPr>
          <p:nvPr/>
        </p:nvSpPr>
        <p:spPr bwMode="auto">
          <a:xfrm>
            <a:off x="1090612" y="555915"/>
            <a:ext cx="3420745" cy="447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3700"/>
              </a:lnSpc>
            </a:pPr>
            <a:r>
              <a:rPr lang="en-US" sz="2700" b="1" spc="250" dirty="0">
                <a:solidFill>
                  <a:schemeClr val="tx2">
                    <a:lumMod val="75000"/>
                  </a:schemeClr>
                </a:solidFill>
                <a:latin typeface="Poppins" charset="0"/>
                <a:ea typeface="Poppins" charset="0"/>
                <a:cs typeface="Poppins" charset="0"/>
                <a:sym typeface="Bebas Neue" charset="0"/>
              </a:rPr>
              <a:t>Welcome Message !</a:t>
            </a:r>
          </a:p>
        </p:txBody>
      </p:sp>
      <p:cxnSp>
        <p:nvCxnSpPr>
          <p:cNvPr id="7" name="Straight Connector 49"/>
          <p:cNvCxnSpPr/>
          <p:nvPr/>
        </p:nvCxnSpPr>
        <p:spPr>
          <a:xfrm>
            <a:off x="1090612" y="1331453"/>
            <a:ext cx="48136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Placeholder 4"/>
          <p:cNvPicPr>
            <a:picLocks noChangeAspect="1"/>
          </p:cNvPicPr>
          <p:nvPr/>
        </p:nvPicPr>
        <p:blipFill>
          <a:blip r:embed="rId2" cstate="email">
            <a:extLst>
              <a:ext uri="{28A0092B-C50C-407E-A947-70E740481C1C}">
                <a14:useLocalDpi xmlns:a14="http://schemas.microsoft.com/office/drawing/2010/main"/>
              </a:ext>
            </a:extLst>
          </a:blip>
          <a:srcRect l="21455" r="21455"/>
          <a:stretch>
            <a:fillRect/>
          </a:stretch>
        </p:blipFill>
        <p:spPr>
          <a:xfrm>
            <a:off x="2552261" y="1458453"/>
            <a:ext cx="1888452" cy="2190606"/>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p:spPr>
      </p:pic>
      <p:grpSp>
        <p:nvGrpSpPr>
          <p:cNvPr id="12" name="组合 11"/>
          <p:cNvGrpSpPr/>
          <p:nvPr/>
        </p:nvGrpSpPr>
        <p:grpSpPr>
          <a:xfrm>
            <a:off x="10228109" y="96798"/>
            <a:ext cx="1860704" cy="496292"/>
            <a:chOff x="10063856" y="172796"/>
            <a:chExt cx="1860704" cy="496292"/>
          </a:xfrm>
        </p:grpSpPr>
        <p:sp>
          <p:nvSpPr>
            <p:cNvPr id="13" name="Rectangle 37"/>
            <p:cNvSpPr/>
            <p:nvPr/>
          </p:nvSpPr>
          <p:spPr>
            <a:xfrm>
              <a:off x="10605949" y="623369"/>
              <a:ext cx="776519"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1762943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250" fill="hold"/>
                                        <p:tgtEl>
                                          <p:spTgt spid="2"/>
                                        </p:tgtEl>
                                        <p:attrNameLst>
                                          <p:attrName>ppt_x</p:attrName>
                                        </p:attrNameLst>
                                      </p:cBhvr>
                                      <p:tavLst>
                                        <p:tav tm="0">
                                          <p:val>
                                            <p:strVal val="#ppt_x"/>
                                          </p:val>
                                        </p:tav>
                                        <p:tav tm="100000">
                                          <p:val>
                                            <p:strVal val="#ppt_x"/>
                                          </p:val>
                                        </p:tav>
                                      </p:tavLst>
                                    </p:anim>
                                    <p:anim calcmode="lin" valueType="num">
                                      <p:cBhvr additive="base">
                                        <p:cTn id="13" dur="25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250" fill="hold"/>
                                        <p:tgtEl>
                                          <p:spTgt spid="3"/>
                                        </p:tgtEl>
                                        <p:attrNameLst>
                                          <p:attrName>ppt_x</p:attrName>
                                        </p:attrNameLst>
                                      </p:cBhvr>
                                      <p:tavLst>
                                        <p:tav tm="0">
                                          <p:val>
                                            <p:strVal val="#ppt_x"/>
                                          </p:val>
                                        </p:tav>
                                        <p:tav tm="100000">
                                          <p:val>
                                            <p:strVal val="#ppt_x"/>
                                          </p:val>
                                        </p:tav>
                                      </p:tavLst>
                                    </p:anim>
                                    <p:anim calcmode="lin" valueType="num">
                                      <p:cBhvr additive="base">
                                        <p:cTn id="18" dur="250" fill="hold"/>
                                        <p:tgtEl>
                                          <p:spTgt spid="3"/>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250" fill="hold"/>
                                        <p:tgtEl>
                                          <p:spTgt spid="4"/>
                                        </p:tgtEl>
                                        <p:attrNameLst>
                                          <p:attrName>ppt_x</p:attrName>
                                        </p:attrNameLst>
                                      </p:cBhvr>
                                      <p:tavLst>
                                        <p:tav tm="0">
                                          <p:val>
                                            <p:strVal val="#ppt_x"/>
                                          </p:val>
                                        </p:tav>
                                        <p:tav tm="100000">
                                          <p:val>
                                            <p:strVal val="#ppt_x"/>
                                          </p:val>
                                        </p:tav>
                                      </p:tavLst>
                                    </p:anim>
                                    <p:anim calcmode="lin" valueType="num">
                                      <p:cBhvr additive="base">
                                        <p:cTn id="23" dur="25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250" fill="hold"/>
                                        <p:tgtEl>
                                          <p:spTgt spid="5"/>
                                        </p:tgtEl>
                                        <p:attrNameLst>
                                          <p:attrName>ppt_x</p:attrName>
                                        </p:attrNameLst>
                                      </p:cBhvr>
                                      <p:tavLst>
                                        <p:tav tm="0">
                                          <p:val>
                                            <p:strVal val="#ppt_x"/>
                                          </p:val>
                                        </p:tav>
                                        <p:tav tm="100000">
                                          <p:val>
                                            <p:strVal val="#ppt_x"/>
                                          </p:val>
                                        </p:tav>
                                      </p:tavLst>
                                    </p:anim>
                                    <p:anim calcmode="lin" valueType="num">
                                      <p:cBhvr additive="base">
                                        <p:cTn id="28" dur="25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250" fill="hold"/>
                                        <p:tgtEl>
                                          <p:spTgt spid="6"/>
                                        </p:tgtEl>
                                        <p:attrNameLst>
                                          <p:attrName>ppt_x</p:attrName>
                                        </p:attrNameLst>
                                      </p:cBhvr>
                                      <p:tavLst>
                                        <p:tav tm="0">
                                          <p:val>
                                            <p:strVal val="#ppt_x"/>
                                          </p:val>
                                        </p:tav>
                                        <p:tav tm="100000">
                                          <p:val>
                                            <p:strVal val="#ppt_x"/>
                                          </p:val>
                                        </p:tav>
                                      </p:tavLst>
                                    </p:anim>
                                    <p:anim calcmode="lin" valueType="num">
                                      <p:cBhvr additive="base">
                                        <p:cTn id="33" dur="25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250" fill="hold"/>
                                        <p:tgtEl>
                                          <p:spTgt spid="7"/>
                                        </p:tgtEl>
                                        <p:attrNameLst>
                                          <p:attrName>ppt_x</p:attrName>
                                        </p:attrNameLst>
                                      </p:cBhvr>
                                      <p:tavLst>
                                        <p:tav tm="0">
                                          <p:val>
                                            <p:strVal val="#ppt_x"/>
                                          </p:val>
                                        </p:tav>
                                        <p:tav tm="100000">
                                          <p:val>
                                            <p:strVal val="#ppt_x"/>
                                          </p:val>
                                        </p:tav>
                                      </p:tavLst>
                                    </p:anim>
                                    <p:anim calcmode="lin" valueType="num">
                                      <p:cBhvr additive="base">
                                        <p:cTn id="38" dur="25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250" fill="hold"/>
                                        <p:tgtEl>
                                          <p:spTgt spid="8"/>
                                        </p:tgtEl>
                                        <p:attrNameLst>
                                          <p:attrName>ppt_x</p:attrName>
                                        </p:attrNameLst>
                                      </p:cBhvr>
                                      <p:tavLst>
                                        <p:tav tm="0">
                                          <p:val>
                                            <p:strVal val="#ppt_x"/>
                                          </p:val>
                                        </p:tav>
                                        <p:tav tm="100000">
                                          <p:val>
                                            <p:strVal val="#ppt_x"/>
                                          </p:val>
                                        </p:tav>
                                      </p:tavLst>
                                    </p:anim>
                                    <p:anim calcmode="lin" valueType="num">
                                      <p:cBhvr additive="base">
                                        <p:cTn id="43" dur="25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矩形 96"/>
          <p:cNvSpPr/>
          <p:nvPr/>
        </p:nvSpPr>
        <p:spPr>
          <a:xfrm rot="16200000" flipH="1">
            <a:off x="551649" y="205427"/>
            <a:ext cx="6859576" cy="6448711"/>
          </a:xfrm>
          <a:prstGeom prst="rect">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8" name="矩形 97"/>
          <p:cNvSpPr/>
          <p:nvPr/>
        </p:nvSpPr>
        <p:spPr>
          <a:xfrm rot="5400000" flipH="1">
            <a:off x="1118118" y="-109536"/>
            <a:ext cx="5717952" cy="7078649"/>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9" name="组合 98"/>
          <p:cNvGrpSpPr/>
          <p:nvPr/>
        </p:nvGrpSpPr>
        <p:grpSpPr>
          <a:xfrm rot="5400000" flipH="1">
            <a:off x="5706198" y="3461734"/>
            <a:ext cx="3931729" cy="742391"/>
            <a:chOff x="1885155" y="164403"/>
            <a:chExt cx="6987225" cy="627346"/>
          </a:xfrm>
        </p:grpSpPr>
        <p:sp>
          <p:nvSpPr>
            <p:cNvPr id="105" name="矩形 104"/>
            <p:cNvSpPr/>
            <p:nvPr/>
          </p:nvSpPr>
          <p:spPr>
            <a:xfrm>
              <a:off x="1885155" y="164403"/>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矩形 105"/>
            <p:cNvSpPr/>
            <p:nvPr/>
          </p:nvSpPr>
          <p:spPr>
            <a:xfrm>
              <a:off x="2358985" y="196153"/>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矩形 106"/>
            <p:cNvSpPr/>
            <p:nvPr/>
          </p:nvSpPr>
          <p:spPr>
            <a:xfrm>
              <a:off x="2790031" y="165670"/>
              <a:ext cx="351473"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矩形 107"/>
            <p:cNvSpPr/>
            <p:nvPr/>
          </p:nvSpPr>
          <p:spPr>
            <a:xfrm>
              <a:off x="3229731" y="220249"/>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0" name="组合 99"/>
          <p:cNvGrpSpPr/>
          <p:nvPr/>
        </p:nvGrpSpPr>
        <p:grpSpPr>
          <a:xfrm rot="5400000">
            <a:off x="5701670" y="2661400"/>
            <a:ext cx="3931729" cy="713876"/>
            <a:chOff x="1885156" y="164402"/>
            <a:chExt cx="6987225" cy="603250"/>
          </a:xfrm>
        </p:grpSpPr>
        <p:sp>
          <p:nvSpPr>
            <p:cNvPr id="101" name="矩形 100"/>
            <p:cNvSpPr/>
            <p:nvPr/>
          </p:nvSpPr>
          <p:spPr>
            <a:xfrm>
              <a:off x="1885156" y="164402"/>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a:off x="2358985" y="196152"/>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矩形 102"/>
            <p:cNvSpPr/>
            <p:nvPr/>
          </p:nvSpPr>
          <p:spPr>
            <a:xfrm>
              <a:off x="2790028" y="165670"/>
              <a:ext cx="351473"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a:off x="3229732" y="183452"/>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9" name="TextBox 16"/>
          <p:cNvSpPr txBox="1"/>
          <p:nvPr/>
        </p:nvSpPr>
        <p:spPr>
          <a:xfrm>
            <a:off x="6466921" y="3083997"/>
            <a:ext cx="5301451" cy="1323439"/>
          </a:xfrm>
          <a:prstGeom prst="rect">
            <a:avLst/>
          </a:prstGeom>
          <a:noFill/>
        </p:spPr>
        <p:txBody>
          <a:bodyPr wrap="none" rtlCol="0">
            <a:spAutoFit/>
          </a:bodyPr>
          <a:lstStyle/>
          <a:p>
            <a:r>
              <a:rPr lang="en-US" sz="8000" spc="300" dirty="0">
                <a:solidFill>
                  <a:schemeClr val="bg1"/>
                </a:solidFill>
                <a:latin typeface="Lato Black" charset="0"/>
                <a:ea typeface="Lato Black" charset="0"/>
                <a:cs typeface="Lato Black" charset="0"/>
              </a:rPr>
              <a:t>B</a:t>
            </a:r>
            <a:r>
              <a:rPr lang="en-US" sz="8000" spc="300" dirty="0">
                <a:solidFill>
                  <a:schemeClr val="tx2">
                    <a:lumMod val="75000"/>
                  </a:schemeClr>
                </a:solidFill>
                <a:latin typeface="Lato Black" charset="0"/>
                <a:ea typeface="Lato Black" charset="0"/>
                <a:cs typeface="Lato Black" charset="0"/>
              </a:rPr>
              <a:t>USI</a:t>
            </a:r>
            <a:r>
              <a:rPr lang="en-US" sz="8000" b="1" spc="300" dirty="0">
                <a:solidFill>
                  <a:schemeClr val="tx2">
                    <a:lumMod val="75000"/>
                  </a:schemeClr>
                </a:solidFill>
                <a:latin typeface="Lato Black" charset="0"/>
                <a:ea typeface="Lato Black" charset="0"/>
                <a:cs typeface="Lato Black" charset="0"/>
              </a:rPr>
              <a:t>NESS</a:t>
            </a:r>
          </a:p>
        </p:txBody>
      </p:sp>
      <p:sp>
        <p:nvSpPr>
          <p:cNvPr id="110" name="TextBox 17"/>
          <p:cNvSpPr txBox="1"/>
          <p:nvPr/>
        </p:nvSpPr>
        <p:spPr>
          <a:xfrm>
            <a:off x="6463441" y="2064394"/>
            <a:ext cx="3961341" cy="1323439"/>
          </a:xfrm>
          <a:prstGeom prst="rect">
            <a:avLst/>
          </a:prstGeom>
          <a:noFill/>
        </p:spPr>
        <p:txBody>
          <a:bodyPr wrap="none" rtlCol="0">
            <a:spAutoFit/>
          </a:bodyPr>
          <a:lstStyle/>
          <a:p>
            <a:r>
              <a:rPr lang="en-US" sz="8000" b="1" spc="300" dirty="0">
                <a:solidFill>
                  <a:schemeClr val="bg1"/>
                </a:solidFill>
                <a:latin typeface="Lato Black" charset="0"/>
                <a:ea typeface="Lato Black" charset="0"/>
                <a:cs typeface="Lato Black" charset="0"/>
              </a:rPr>
              <a:t>T</a:t>
            </a:r>
            <a:r>
              <a:rPr lang="en-US" sz="8000" b="1" spc="300" dirty="0">
                <a:solidFill>
                  <a:schemeClr val="tx2">
                    <a:lumMod val="75000"/>
                  </a:schemeClr>
                </a:solidFill>
                <a:latin typeface="Lato Black" charset="0"/>
                <a:ea typeface="Lato Black" charset="0"/>
                <a:cs typeface="Lato Black" charset="0"/>
              </a:rPr>
              <a:t>HANK</a:t>
            </a:r>
            <a:endParaRPr lang="en-US" sz="8000" spc="300" dirty="0">
              <a:solidFill>
                <a:schemeClr val="tx2">
                  <a:lumMod val="75000"/>
                </a:schemeClr>
              </a:solidFill>
              <a:latin typeface="Lato Black" charset="0"/>
              <a:ea typeface="Lato Black" charset="0"/>
              <a:cs typeface="Lato Black" charset="0"/>
            </a:endParaRPr>
          </a:p>
        </p:txBody>
      </p:sp>
      <p:grpSp>
        <p:nvGrpSpPr>
          <p:cNvPr id="111" name="Group 18"/>
          <p:cNvGrpSpPr/>
          <p:nvPr/>
        </p:nvGrpSpPr>
        <p:grpSpPr>
          <a:xfrm flipV="1">
            <a:off x="7408345" y="4439186"/>
            <a:ext cx="4248850" cy="192325"/>
            <a:chOff x="6927228" y="7552706"/>
            <a:chExt cx="5016271" cy="227062"/>
          </a:xfrm>
          <a:solidFill>
            <a:schemeClr val="tx2">
              <a:lumMod val="75000"/>
            </a:schemeClr>
          </a:solidFill>
        </p:grpSpPr>
        <p:sp>
          <p:nvSpPr>
            <p:cNvPr id="112" name="Oval 19"/>
            <p:cNvSpPr>
              <a:spLocks noChangeAspect="1"/>
            </p:cNvSpPr>
            <p:nvPr/>
          </p:nvSpPr>
          <p:spPr>
            <a:xfrm rot="18861538">
              <a:off x="6927228" y="771191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3" name="Oval 20"/>
            <p:cNvSpPr>
              <a:spLocks noChangeAspect="1"/>
            </p:cNvSpPr>
            <p:nvPr/>
          </p:nvSpPr>
          <p:spPr>
            <a:xfrm rot="18861538">
              <a:off x="7142741" y="770950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4" name="Oval 21"/>
            <p:cNvSpPr>
              <a:spLocks noChangeAspect="1"/>
            </p:cNvSpPr>
            <p:nvPr/>
          </p:nvSpPr>
          <p:spPr>
            <a:xfrm rot="18861538">
              <a:off x="7358254" y="77070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5" name="Oval 22"/>
            <p:cNvSpPr>
              <a:spLocks noChangeAspect="1"/>
            </p:cNvSpPr>
            <p:nvPr/>
          </p:nvSpPr>
          <p:spPr>
            <a:xfrm rot="18861538">
              <a:off x="7573766" y="771263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6" name="Oval 23"/>
            <p:cNvSpPr>
              <a:spLocks noChangeAspect="1"/>
            </p:cNvSpPr>
            <p:nvPr/>
          </p:nvSpPr>
          <p:spPr>
            <a:xfrm rot="18861538">
              <a:off x="7789279" y="771022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7" name="Oval 24"/>
            <p:cNvSpPr>
              <a:spLocks noChangeAspect="1"/>
            </p:cNvSpPr>
            <p:nvPr/>
          </p:nvSpPr>
          <p:spPr>
            <a:xfrm rot="18861538">
              <a:off x="8004792" y="771576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8" name="Oval 25"/>
            <p:cNvSpPr>
              <a:spLocks noChangeAspect="1"/>
            </p:cNvSpPr>
            <p:nvPr/>
          </p:nvSpPr>
          <p:spPr>
            <a:xfrm rot="18861538">
              <a:off x="8220304" y="771334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9" name="Oval 26"/>
            <p:cNvSpPr>
              <a:spLocks noChangeAspect="1"/>
            </p:cNvSpPr>
            <p:nvPr/>
          </p:nvSpPr>
          <p:spPr>
            <a:xfrm rot="18861538">
              <a:off x="8435817" y="771093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0" name="Oval 27"/>
            <p:cNvSpPr>
              <a:spLocks noChangeAspect="1"/>
            </p:cNvSpPr>
            <p:nvPr/>
          </p:nvSpPr>
          <p:spPr>
            <a:xfrm rot="18861538">
              <a:off x="8651330" y="77085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1" name="Oval 29"/>
            <p:cNvSpPr>
              <a:spLocks noChangeAspect="1"/>
            </p:cNvSpPr>
            <p:nvPr/>
          </p:nvSpPr>
          <p:spPr>
            <a:xfrm rot="18861538">
              <a:off x="8866842" y="771406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2" name="Oval 30"/>
            <p:cNvSpPr>
              <a:spLocks noChangeAspect="1"/>
            </p:cNvSpPr>
            <p:nvPr/>
          </p:nvSpPr>
          <p:spPr>
            <a:xfrm rot="18861538">
              <a:off x="9082355" y="771165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3" name="Oval 31"/>
            <p:cNvSpPr>
              <a:spLocks noChangeAspect="1"/>
            </p:cNvSpPr>
            <p:nvPr/>
          </p:nvSpPr>
          <p:spPr>
            <a:xfrm rot="18861538">
              <a:off x="9297868" y="77092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4" name="Oval 32"/>
            <p:cNvSpPr>
              <a:spLocks noChangeAspect="1"/>
            </p:cNvSpPr>
            <p:nvPr/>
          </p:nvSpPr>
          <p:spPr>
            <a:xfrm rot="18861538">
              <a:off x="6927228" y="755752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5" name="Oval 33"/>
            <p:cNvSpPr>
              <a:spLocks noChangeAspect="1"/>
            </p:cNvSpPr>
            <p:nvPr/>
          </p:nvSpPr>
          <p:spPr>
            <a:xfrm rot="18861538">
              <a:off x="7142741" y="755511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6" name="Oval 34"/>
            <p:cNvSpPr>
              <a:spLocks noChangeAspect="1"/>
            </p:cNvSpPr>
            <p:nvPr/>
          </p:nvSpPr>
          <p:spPr>
            <a:xfrm rot="18861538">
              <a:off x="7358254" y="755270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7" name="Oval 35"/>
            <p:cNvSpPr>
              <a:spLocks noChangeAspect="1"/>
            </p:cNvSpPr>
            <p:nvPr/>
          </p:nvSpPr>
          <p:spPr>
            <a:xfrm rot="18861538">
              <a:off x="7573766" y="755824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8" name="Oval 36"/>
            <p:cNvSpPr>
              <a:spLocks noChangeAspect="1"/>
            </p:cNvSpPr>
            <p:nvPr/>
          </p:nvSpPr>
          <p:spPr>
            <a:xfrm rot="18861538">
              <a:off x="7789279" y="755583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9" name="Oval 37"/>
            <p:cNvSpPr>
              <a:spLocks noChangeAspect="1"/>
            </p:cNvSpPr>
            <p:nvPr/>
          </p:nvSpPr>
          <p:spPr>
            <a:xfrm rot="18861538">
              <a:off x="8004792" y="756137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0" name="Oval 38"/>
            <p:cNvSpPr>
              <a:spLocks noChangeAspect="1"/>
            </p:cNvSpPr>
            <p:nvPr/>
          </p:nvSpPr>
          <p:spPr>
            <a:xfrm rot="18861538">
              <a:off x="8220304" y="755896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1" name="Oval 39"/>
            <p:cNvSpPr>
              <a:spLocks noChangeAspect="1"/>
            </p:cNvSpPr>
            <p:nvPr/>
          </p:nvSpPr>
          <p:spPr>
            <a:xfrm rot="18861538">
              <a:off x="8435817" y="755655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2" name="Oval 40"/>
            <p:cNvSpPr>
              <a:spLocks noChangeAspect="1"/>
            </p:cNvSpPr>
            <p:nvPr/>
          </p:nvSpPr>
          <p:spPr>
            <a:xfrm rot="18861538">
              <a:off x="8651330" y="755414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3" name="Oval 41"/>
            <p:cNvSpPr>
              <a:spLocks noChangeAspect="1"/>
            </p:cNvSpPr>
            <p:nvPr/>
          </p:nvSpPr>
          <p:spPr>
            <a:xfrm rot="18861538">
              <a:off x="8866842" y="755967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4" name="Oval 42"/>
            <p:cNvSpPr>
              <a:spLocks noChangeAspect="1"/>
            </p:cNvSpPr>
            <p:nvPr/>
          </p:nvSpPr>
          <p:spPr>
            <a:xfrm rot="18861538">
              <a:off x="9082355" y="755726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5" name="Oval 43"/>
            <p:cNvSpPr>
              <a:spLocks noChangeAspect="1"/>
            </p:cNvSpPr>
            <p:nvPr/>
          </p:nvSpPr>
          <p:spPr>
            <a:xfrm rot="18861538">
              <a:off x="9297868" y="755485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6" name="Oval 44"/>
            <p:cNvSpPr>
              <a:spLocks noChangeAspect="1"/>
            </p:cNvSpPr>
            <p:nvPr/>
          </p:nvSpPr>
          <p:spPr>
            <a:xfrm rot="18861538">
              <a:off x="9508851" y="771191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7" name="Oval 45"/>
            <p:cNvSpPr>
              <a:spLocks noChangeAspect="1"/>
            </p:cNvSpPr>
            <p:nvPr/>
          </p:nvSpPr>
          <p:spPr>
            <a:xfrm rot="18861538">
              <a:off x="9724364" y="770950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8" name="Oval 46"/>
            <p:cNvSpPr>
              <a:spLocks noChangeAspect="1"/>
            </p:cNvSpPr>
            <p:nvPr/>
          </p:nvSpPr>
          <p:spPr>
            <a:xfrm rot="18861538">
              <a:off x="9939877" y="77070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9" name="Oval 47"/>
            <p:cNvSpPr>
              <a:spLocks noChangeAspect="1"/>
            </p:cNvSpPr>
            <p:nvPr/>
          </p:nvSpPr>
          <p:spPr>
            <a:xfrm rot="18861538">
              <a:off x="10155389" y="771263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0" name="Oval 48"/>
            <p:cNvSpPr>
              <a:spLocks noChangeAspect="1"/>
            </p:cNvSpPr>
            <p:nvPr/>
          </p:nvSpPr>
          <p:spPr>
            <a:xfrm rot="18861538">
              <a:off x="10370902" y="771022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1" name="Oval 49"/>
            <p:cNvSpPr>
              <a:spLocks noChangeAspect="1"/>
            </p:cNvSpPr>
            <p:nvPr/>
          </p:nvSpPr>
          <p:spPr>
            <a:xfrm rot="18861538">
              <a:off x="10586415" y="771576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2" name="Oval 50"/>
            <p:cNvSpPr>
              <a:spLocks noChangeAspect="1"/>
            </p:cNvSpPr>
            <p:nvPr/>
          </p:nvSpPr>
          <p:spPr>
            <a:xfrm rot="18861538">
              <a:off x="10801927" y="771334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3" name="Oval 51"/>
            <p:cNvSpPr>
              <a:spLocks noChangeAspect="1"/>
            </p:cNvSpPr>
            <p:nvPr/>
          </p:nvSpPr>
          <p:spPr>
            <a:xfrm rot="18861538">
              <a:off x="11017440" y="771093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4" name="Oval 52"/>
            <p:cNvSpPr>
              <a:spLocks noChangeAspect="1"/>
            </p:cNvSpPr>
            <p:nvPr/>
          </p:nvSpPr>
          <p:spPr>
            <a:xfrm rot="18861538">
              <a:off x="11232953" y="77085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5" name="Oval 53"/>
            <p:cNvSpPr>
              <a:spLocks noChangeAspect="1"/>
            </p:cNvSpPr>
            <p:nvPr/>
          </p:nvSpPr>
          <p:spPr>
            <a:xfrm rot="18861538">
              <a:off x="11448465" y="771406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6" name="Oval 54"/>
            <p:cNvSpPr>
              <a:spLocks noChangeAspect="1"/>
            </p:cNvSpPr>
            <p:nvPr/>
          </p:nvSpPr>
          <p:spPr>
            <a:xfrm rot="18861538">
              <a:off x="11663978" y="771165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7" name="Oval 55"/>
            <p:cNvSpPr>
              <a:spLocks noChangeAspect="1"/>
            </p:cNvSpPr>
            <p:nvPr/>
          </p:nvSpPr>
          <p:spPr>
            <a:xfrm rot="18861538">
              <a:off x="11879491" y="77092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8" name="Oval 56"/>
            <p:cNvSpPr>
              <a:spLocks noChangeAspect="1"/>
            </p:cNvSpPr>
            <p:nvPr/>
          </p:nvSpPr>
          <p:spPr>
            <a:xfrm rot="18861538">
              <a:off x="9508851" y="755752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9" name="Oval 57"/>
            <p:cNvSpPr>
              <a:spLocks noChangeAspect="1"/>
            </p:cNvSpPr>
            <p:nvPr/>
          </p:nvSpPr>
          <p:spPr>
            <a:xfrm rot="18861538">
              <a:off x="9724364" y="755511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0" name="Oval 58"/>
            <p:cNvSpPr>
              <a:spLocks noChangeAspect="1"/>
            </p:cNvSpPr>
            <p:nvPr/>
          </p:nvSpPr>
          <p:spPr>
            <a:xfrm rot="18861538">
              <a:off x="9939877" y="755270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1" name="Oval 59"/>
            <p:cNvSpPr>
              <a:spLocks noChangeAspect="1"/>
            </p:cNvSpPr>
            <p:nvPr/>
          </p:nvSpPr>
          <p:spPr>
            <a:xfrm rot="18861538">
              <a:off x="10155389" y="755824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2" name="Oval 60"/>
            <p:cNvSpPr>
              <a:spLocks noChangeAspect="1"/>
            </p:cNvSpPr>
            <p:nvPr/>
          </p:nvSpPr>
          <p:spPr>
            <a:xfrm rot="18861538">
              <a:off x="10370902" y="755583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3" name="Oval 61"/>
            <p:cNvSpPr>
              <a:spLocks noChangeAspect="1"/>
            </p:cNvSpPr>
            <p:nvPr/>
          </p:nvSpPr>
          <p:spPr>
            <a:xfrm rot="18861538">
              <a:off x="10586415" y="756137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4" name="Oval 62"/>
            <p:cNvSpPr>
              <a:spLocks noChangeAspect="1"/>
            </p:cNvSpPr>
            <p:nvPr/>
          </p:nvSpPr>
          <p:spPr>
            <a:xfrm rot="18861538">
              <a:off x="10801927" y="755896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5" name="Oval 63"/>
            <p:cNvSpPr>
              <a:spLocks noChangeAspect="1"/>
            </p:cNvSpPr>
            <p:nvPr/>
          </p:nvSpPr>
          <p:spPr>
            <a:xfrm rot="18861538">
              <a:off x="11017440" y="755655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6" name="Oval 64"/>
            <p:cNvSpPr>
              <a:spLocks noChangeAspect="1"/>
            </p:cNvSpPr>
            <p:nvPr/>
          </p:nvSpPr>
          <p:spPr>
            <a:xfrm rot="18861538">
              <a:off x="11232953" y="755414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7" name="Oval 65"/>
            <p:cNvSpPr>
              <a:spLocks noChangeAspect="1"/>
            </p:cNvSpPr>
            <p:nvPr/>
          </p:nvSpPr>
          <p:spPr>
            <a:xfrm rot="18861538">
              <a:off x="11448465" y="755967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8" name="Oval 66"/>
            <p:cNvSpPr>
              <a:spLocks noChangeAspect="1"/>
            </p:cNvSpPr>
            <p:nvPr/>
          </p:nvSpPr>
          <p:spPr>
            <a:xfrm rot="18861538">
              <a:off x="11663978" y="755726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9" name="Oval 67"/>
            <p:cNvSpPr>
              <a:spLocks noChangeAspect="1"/>
            </p:cNvSpPr>
            <p:nvPr/>
          </p:nvSpPr>
          <p:spPr>
            <a:xfrm rot="18861538">
              <a:off x="11879491" y="755485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grpSp>
      <p:grpSp>
        <p:nvGrpSpPr>
          <p:cNvPr id="160" name="组合 159"/>
          <p:cNvGrpSpPr/>
          <p:nvPr/>
        </p:nvGrpSpPr>
        <p:grpSpPr>
          <a:xfrm rot="16200000">
            <a:off x="9288983" y="2581286"/>
            <a:ext cx="6878342" cy="1678261"/>
            <a:chOff x="-642802" y="5954997"/>
            <a:chExt cx="13394002" cy="3207983"/>
          </a:xfrm>
        </p:grpSpPr>
        <p:sp>
          <p:nvSpPr>
            <p:cNvPr id="161"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162"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163"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164"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38924042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wipe(left)">
                                      <p:cBhvr>
                                        <p:cTn id="7" dur="750"/>
                                        <p:tgtEl>
                                          <p:spTgt spid="11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09"/>
                                        </p:tgtEl>
                                        <p:attrNameLst>
                                          <p:attrName>style.visibility</p:attrName>
                                        </p:attrNameLst>
                                      </p:cBhvr>
                                      <p:to>
                                        <p:strVal val="visible"/>
                                      </p:to>
                                    </p:set>
                                    <p:animEffect transition="in" filter="wipe(right)">
                                      <p:cBhvr>
                                        <p:cTn id="10" dur="750"/>
                                        <p:tgtEl>
                                          <p:spTgt spid="109"/>
                                        </p:tgtEl>
                                      </p:cBhvr>
                                    </p:animEffect>
                                  </p:childTnLst>
                                </p:cTn>
                              </p:par>
                            </p:childTnLst>
                          </p:cTn>
                        </p:par>
                        <p:par>
                          <p:cTn id="11" fill="hold">
                            <p:stCondLst>
                              <p:cond delay="750"/>
                            </p:stCondLst>
                            <p:childTnLst>
                              <p:par>
                                <p:cTn id="12" presetID="42" presetClass="entr" presetSubtype="0" fill="hold" nodeType="afterEffect">
                                  <p:stCondLst>
                                    <p:cond delay="0"/>
                                  </p:stCondLst>
                                  <p:childTnLst>
                                    <p:set>
                                      <p:cBhvr>
                                        <p:cTn id="13" dur="1" fill="hold">
                                          <p:stCondLst>
                                            <p:cond delay="0"/>
                                          </p:stCondLst>
                                        </p:cTn>
                                        <p:tgtEl>
                                          <p:spTgt spid="111"/>
                                        </p:tgtEl>
                                        <p:attrNameLst>
                                          <p:attrName>style.visibility</p:attrName>
                                        </p:attrNameLst>
                                      </p:cBhvr>
                                      <p:to>
                                        <p:strVal val="visible"/>
                                      </p:to>
                                    </p:set>
                                    <p:animEffect transition="in" filter="fade">
                                      <p:cBhvr>
                                        <p:cTn id="14" dur="750"/>
                                        <p:tgtEl>
                                          <p:spTgt spid="111"/>
                                        </p:tgtEl>
                                      </p:cBhvr>
                                    </p:animEffect>
                                    <p:anim calcmode="lin" valueType="num">
                                      <p:cBhvr>
                                        <p:cTn id="15" dur="750" fill="hold"/>
                                        <p:tgtEl>
                                          <p:spTgt spid="111"/>
                                        </p:tgtEl>
                                        <p:attrNameLst>
                                          <p:attrName>ppt_x</p:attrName>
                                        </p:attrNameLst>
                                      </p:cBhvr>
                                      <p:tavLst>
                                        <p:tav tm="0">
                                          <p:val>
                                            <p:strVal val="#ppt_x"/>
                                          </p:val>
                                        </p:tav>
                                        <p:tav tm="100000">
                                          <p:val>
                                            <p:strVal val="#ppt_x"/>
                                          </p:val>
                                        </p:tav>
                                      </p:tavLst>
                                    </p:anim>
                                    <p:anim calcmode="lin" valueType="num">
                                      <p:cBhvr>
                                        <p:cTn id="16" dur="750" fill="hold"/>
                                        <p:tgtEl>
                                          <p:spTgt spid="111"/>
                                        </p:tgtEl>
                                        <p:attrNameLst>
                                          <p:attrName>ppt_y</p:attrName>
                                        </p:attrNameLst>
                                      </p:cBhvr>
                                      <p:tavLst>
                                        <p:tav tm="0">
                                          <p:val>
                                            <p:strVal val="#ppt_y+.1"/>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60"/>
                                        </p:tgtEl>
                                        <p:attrNameLst>
                                          <p:attrName>style.visibility</p:attrName>
                                        </p:attrNameLst>
                                      </p:cBhvr>
                                      <p:to>
                                        <p:strVal val="visible"/>
                                      </p:to>
                                    </p:set>
                                    <p:anim calcmode="lin" valueType="num">
                                      <p:cBhvr additive="base">
                                        <p:cTn id="19" dur="750" fill="hold"/>
                                        <p:tgtEl>
                                          <p:spTgt spid="160"/>
                                        </p:tgtEl>
                                        <p:attrNameLst>
                                          <p:attrName>ppt_x</p:attrName>
                                        </p:attrNameLst>
                                      </p:cBhvr>
                                      <p:tavLst>
                                        <p:tav tm="0">
                                          <p:val>
                                            <p:strVal val="0-#ppt_w/2"/>
                                          </p:val>
                                        </p:tav>
                                        <p:tav tm="100000">
                                          <p:val>
                                            <p:strVal val="#ppt_x"/>
                                          </p:val>
                                        </p:tav>
                                      </p:tavLst>
                                    </p:anim>
                                    <p:anim calcmode="lin" valueType="num">
                                      <p:cBhvr additive="base">
                                        <p:cTn id="20" dur="750" fill="hold"/>
                                        <p:tgtEl>
                                          <p:spTgt spid="1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p:bldP spid="1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225" y="2947116"/>
            <a:ext cx="596822" cy="656705"/>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1731" y="2950722"/>
            <a:ext cx="9358681" cy="65713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79977" tIns="0" rIns="179977" bIns="0" anchor="ctr"/>
          <a:lstStyle/>
          <a:p>
            <a:pPr algn="ctr">
              <a:defRPr/>
            </a:pPr>
            <a:r>
              <a:rPr lang="en-US" altLang="zh-CN" sz="28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3049"/>
            <a:ext cx="9311063" cy="77517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1063" y="2179009"/>
            <a:ext cx="853590" cy="779216"/>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494" y="3921752"/>
            <a:ext cx="6905510" cy="169255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4256722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9_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3692</TotalTime>
  <Words>2748</Words>
  <Application>Microsoft Office PowerPoint</Application>
  <PresentationFormat>自定义</PresentationFormat>
  <Paragraphs>220</Paragraphs>
  <Slides>26</Slides>
  <Notes>3</Notes>
  <HiddenSlides>0</HiddenSlides>
  <MMClips>0</MMClips>
  <ScaleCrop>false</ScaleCrop>
  <HeadingPairs>
    <vt:vector size="6" baseType="variant">
      <vt:variant>
        <vt:lpstr>已用的字体</vt:lpstr>
      </vt:variant>
      <vt:variant>
        <vt:i4>29</vt:i4>
      </vt:variant>
      <vt:variant>
        <vt:lpstr>主题</vt:lpstr>
      </vt:variant>
      <vt:variant>
        <vt:i4>11</vt:i4>
      </vt:variant>
      <vt:variant>
        <vt:lpstr>幻灯片标题</vt:lpstr>
      </vt:variant>
      <vt:variant>
        <vt:i4>26</vt:i4>
      </vt:variant>
    </vt:vector>
  </HeadingPairs>
  <TitlesOfParts>
    <vt:vector size="66" baseType="lpstr">
      <vt:lpstr>Gill Sans</vt:lpstr>
      <vt:lpstr>Lato</vt:lpstr>
      <vt:lpstr>Lato Black</vt:lpstr>
      <vt:lpstr>Lato Bold</vt:lpstr>
      <vt:lpstr>Lato Regular</vt:lpstr>
      <vt:lpstr>LiHei Pro</vt:lpstr>
      <vt:lpstr>Meiryo</vt:lpstr>
      <vt:lpstr>Microsoft JhengHei Light</vt:lpstr>
      <vt:lpstr>Montserrat Semi</vt:lpstr>
      <vt:lpstr>Open Sans Extrabold</vt:lpstr>
      <vt:lpstr>Poppins Light</vt:lpstr>
      <vt:lpstr>Poppins SemiBold</vt:lpstr>
      <vt:lpstr>Signika</vt:lpstr>
      <vt:lpstr>Source Sans Pro</vt:lpstr>
      <vt:lpstr>等线</vt:lpstr>
      <vt:lpstr>等线 Light</vt:lpstr>
      <vt:lpstr>迷你简汉真广标</vt:lpstr>
      <vt:lpstr>宋体</vt:lpstr>
      <vt:lpstr>微软雅黑</vt:lpstr>
      <vt:lpstr>张海山锐线体简</vt:lpstr>
      <vt:lpstr>Arial</vt:lpstr>
      <vt:lpstr>Bebas Neue</vt:lpstr>
      <vt:lpstr>Calibri</vt:lpstr>
      <vt:lpstr>Calibri Light</vt:lpstr>
      <vt:lpstr>Impact</vt:lpstr>
      <vt:lpstr>ITC Avant Garde Std Bk</vt:lpstr>
      <vt:lpstr>Lato Light</vt:lpstr>
      <vt:lpstr>Montserrat</vt:lpstr>
      <vt:lpstr>Poppins</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9_Office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Administrator</cp:lastModifiedBy>
  <cp:revision>2128</cp:revision>
  <dcterms:created xsi:type="dcterms:W3CDTF">2015-12-01T09:06:39Z</dcterms:created>
  <dcterms:modified xsi:type="dcterms:W3CDTF">2017-10-06T13:46:08Z</dcterms:modified>
</cp:coreProperties>
</file>