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ags/tag1.xml" ContentType="application/vnd.openxmlformats-officedocument.presentationml.tags+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theme/themeOverride8.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77"/>
    <a:srgbClr val="F47264"/>
    <a:srgbClr val="FF6353"/>
    <a:srgbClr val="00C0CB"/>
    <a:srgbClr val="D1B719"/>
    <a:srgbClr val="34BA89"/>
    <a:srgbClr val="E7CE39"/>
    <a:srgbClr val="F8F689"/>
    <a:srgbClr val="2C9C74"/>
    <a:srgbClr val="0093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3" d="100"/>
          <a:sy n="113" d="100"/>
        </p:scale>
        <p:origin x="51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6.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___77.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8.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___99.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F8D35E"/>
              </a:solidFill>
            </c:spPr>
            <c:extLst xmlns:c16r2="http://schemas.microsoft.com/office/drawing/2015/06/chart">
              <c:ext xmlns:c16="http://schemas.microsoft.com/office/drawing/2014/chart" uri="{C3380CC4-5D6E-409C-BE32-E72D297353CC}">
                <c16:uniqueId val="{00000001-661F-4A4F-B268-EBC4E6CDC6E3}"/>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661F-4A4F-B268-EBC4E6CDC6E3}"/>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661F-4A4F-B268-EBC4E6CDC6E3}"/>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FD5BA"/>
              </a:solidFill>
            </c:spPr>
            <c:extLst xmlns:c16r2="http://schemas.microsoft.com/office/drawing/2015/06/chart">
              <c:ext xmlns:c16="http://schemas.microsoft.com/office/drawing/2014/chart" uri="{C3380CC4-5D6E-409C-BE32-E72D297353CC}">
                <c16:uniqueId val="{00000001-9BBB-46FD-B530-B8FD7E9B491F}"/>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9BBB-46FD-B530-B8FD7E9B491F}"/>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9BBB-46FD-B530-B8FD7E9B491F}"/>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F47264"/>
              </a:solidFill>
            </c:spPr>
            <c:extLst xmlns:c16r2="http://schemas.microsoft.com/office/drawing/2015/06/chart">
              <c:ext xmlns:c16="http://schemas.microsoft.com/office/drawing/2014/chart" uri="{C3380CC4-5D6E-409C-BE32-E72D297353CC}">
                <c16:uniqueId val="{00000001-A32C-4603-8B33-0CF05943E296}"/>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A32C-4603-8B33-0CF05943E296}"/>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A32C-4603-8B33-0CF05943E296}"/>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7CC8EC"/>
              </a:solidFill>
            </c:spPr>
            <c:extLst xmlns:c16r2="http://schemas.microsoft.com/office/drawing/2015/06/chart">
              <c:ext xmlns:c16="http://schemas.microsoft.com/office/drawing/2014/chart" uri="{C3380CC4-5D6E-409C-BE32-E72D297353CC}">
                <c16:uniqueId val="{00000001-4A1C-4023-8332-6BEEE2328475}"/>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4A1C-4023-8332-6BEEE2328475}"/>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4A1C-4023-8332-6BEEE2328475}"/>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ndard"/>
        <c:varyColors val="0"/>
        <c:ser>
          <c:idx val="0"/>
          <c:order val="0"/>
          <c:tx>
            <c:strRef>
              <c:f>Sheet1!$B$1</c:f>
              <c:strCache>
                <c:ptCount val="1"/>
                <c:pt idx="0">
                  <c:v>Series 1</c:v>
                </c:pt>
              </c:strCache>
            </c:strRef>
          </c:tx>
          <c:spPr>
            <a:solidFill>
              <a:srgbClr val="FF8577"/>
            </a:solidFill>
          </c:spPr>
          <c:cat>
            <c:numRef>
              <c:f>Sheet1!$A$2:$A$6</c:f>
              <c:numCache>
                <c:formatCode>m/d/yyyy</c:formatCode>
                <c:ptCount val="5"/>
                <c:pt idx="0">
                  <c:v>42125</c:v>
                </c:pt>
                <c:pt idx="1">
                  <c:v>42156</c:v>
                </c:pt>
                <c:pt idx="2">
                  <c:v>42186</c:v>
                </c:pt>
                <c:pt idx="3">
                  <c:v>42217</c:v>
                </c:pt>
                <c:pt idx="4">
                  <c:v>42248</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00D7-4F37-8BBF-19596AC87587}"/>
            </c:ext>
          </c:extLst>
        </c:ser>
        <c:ser>
          <c:idx val="1"/>
          <c:order val="1"/>
          <c:tx>
            <c:strRef>
              <c:f>Sheet1!$C$1</c:f>
              <c:strCache>
                <c:ptCount val="1"/>
                <c:pt idx="0">
                  <c:v>Series 12</c:v>
                </c:pt>
              </c:strCache>
            </c:strRef>
          </c:tx>
          <c:spPr>
            <a:solidFill>
              <a:srgbClr val="34BA89"/>
            </a:solidFill>
          </c:spPr>
          <c:cat>
            <c:numRef>
              <c:f>Sheet1!$A$2:$A$6</c:f>
              <c:numCache>
                <c:formatCode>m/d/yyyy</c:formatCode>
                <c:ptCount val="5"/>
                <c:pt idx="0">
                  <c:v>42125</c:v>
                </c:pt>
                <c:pt idx="1">
                  <c:v>42156</c:v>
                </c:pt>
                <c:pt idx="2">
                  <c:v>42186</c:v>
                </c:pt>
                <c:pt idx="3">
                  <c:v>42217</c:v>
                </c:pt>
                <c:pt idx="4">
                  <c:v>42248</c:v>
                </c:pt>
              </c:numCache>
            </c:numRef>
          </c:cat>
          <c:val>
            <c:numRef>
              <c:f>Sheet1!$C$2:$C$6</c:f>
              <c:numCache>
                <c:formatCode>General</c:formatCode>
                <c:ptCount val="5"/>
                <c:pt idx="0">
                  <c:v>25</c:v>
                </c:pt>
                <c:pt idx="1">
                  <c:v>35</c:v>
                </c:pt>
                <c:pt idx="2">
                  <c:v>20</c:v>
                </c:pt>
                <c:pt idx="3">
                  <c:v>30</c:v>
                </c:pt>
                <c:pt idx="4">
                  <c:v>26</c:v>
                </c:pt>
              </c:numCache>
            </c:numRef>
          </c:val>
          <c:extLst xmlns:c16r2="http://schemas.microsoft.com/office/drawing/2015/06/chart">
            <c:ext xmlns:c16="http://schemas.microsoft.com/office/drawing/2014/chart" uri="{C3380CC4-5D6E-409C-BE32-E72D297353CC}">
              <c16:uniqueId val="{00000001-00D7-4F37-8BBF-19596AC87587}"/>
            </c:ext>
          </c:extLst>
        </c:ser>
        <c:ser>
          <c:idx val="2"/>
          <c:order val="2"/>
          <c:tx>
            <c:strRef>
              <c:f>Sheet1!$D$1</c:f>
              <c:strCache>
                <c:ptCount val="1"/>
                <c:pt idx="0">
                  <c:v>Series 13</c:v>
                </c:pt>
              </c:strCache>
            </c:strRef>
          </c:tx>
          <c:spPr>
            <a:solidFill>
              <a:srgbClr val="D1B719"/>
            </a:solidFill>
            <a:ln w="25400">
              <a:noFill/>
            </a:ln>
          </c:spPr>
          <c:cat>
            <c:numRef>
              <c:f>Sheet1!$A$2:$A$6</c:f>
              <c:numCache>
                <c:formatCode>m/d/yyyy</c:formatCode>
                <c:ptCount val="5"/>
                <c:pt idx="0">
                  <c:v>42125</c:v>
                </c:pt>
                <c:pt idx="1">
                  <c:v>42156</c:v>
                </c:pt>
                <c:pt idx="2">
                  <c:v>42186</c:v>
                </c:pt>
                <c:pt idx="3">
                  <c:v>42217</c:v>
                </c:pt>
                <c:pt idx="4">
                  <c:v>42248</c:v>
                </c:pt>
              </c:numCache>
            </c:numRef>
          </c:cat>
          <c:val>
            <c:numRef>
              <c:f>Sheet1!$D$2:$D$6</c:f>
              <c:numCache>
                <c:formatCode>General</c:formatCode>
                <c:ptCount val="5"/>
                <c:pt idx="0">
                  <c:v>15</c:v>
                </c:pt>
                <c:pt idx="1">
                  <c:v>23</c:v>
                </c:pt>
                <c:pt idx="2">
                  <c:v>60</c:v>
                </c:pt>
                <c:pt idx="3">
                  <c:v>48</c:v>
                </c:pt>
                <c:pt idx="4">
                  <c:v>52</c:v>
                </c:pt>
              </c:numCache>
            </c:numRef>
          </c:val>
          <c:extLst xmlns:c16r2="http://schemas.microsoft.com/office/drawing/2015/06/chart">
            <c:ext xmlns:c16="http://schemas.microsoft.com/office/drawing/2014/chart" uri="{C3380CC4-5D6E-409C-BE32-E72D297353CC}">
              <c16:uniqueId val="{00000002-00D7-4F37-8BBF-19596AC87587}"/>
            </c:ext>
          </c:extLst>
        </c:ser>
        <c:ser>
          <c:idx val="3"/>
          <c:order val="3"/>
          <c:tx>
            <c:strRef>
              <c:f>Sheet1!$E$1</c:f>
              <c:strCache>
                <c:ptCount val="1"/>
                <c:pt idx="0">
                  <c:v>Series 2</c:v>
                </c:pt>
              </c:strCache>
            </c:strRef>
          </c:tx>
          <c:spPr>
            <a:solidFill>
              <a:srgbClr val="00C0CB"/>
            </a:solidFill>
          </c:spPr>
          <c:cat>
            <c:numRef>
              <c:f>Sheet1!$A$2:$A$6</c:f>
              <c:numCache>
                <c:formatCode>m/d/yyyy</c:formatCode>
                <c:ptCount val="5"/>
                <c:pt idx="0">
                  <c:v>42125</c:v>
                </c:pt>
                <c:pt idx="1">
                  <c:v>42156</c:v>
                </c:pt>
                <c:pt idx="2">
                  <c:v>42186</c:v>
                </c:pt>
                <c:pt idx="3">
                  <c:v>42217</c:v>
                </c:pt>
                <c:pt idx="4">
                  <c:v>42248</c:v>
                </c:pt>
              </c:numCache>
            </c:numRef>
          </c:cat>
          <c:val>
            <c:numRef>
              <c:f>Sheet1!$E$2:$E$6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3-00D7-4F37-8BBF-19596AC87587}"/>
            </c:ext>
          </c:extLst>
        </c:ser>
        <c:dLbls>
          <c:showLegendKey val="0"/>
          <c:showVal val="0"/>
          <c:showCatName val="0"/>
          <c:showSerName val="0"/>
          <c:showPercent val="0"/>
          <c:showBubbleSize val="0"/>
        </c:dLbls>
        <c:axId val="399571296"/>
        <c:axId val="399568944"/>
      </c:areaChart>
      <c:dateAx>
        <c:axId val="399571296"/>
        <c:scaling>
          <c:orientation val="minMax"/>
        </c:scaling>
        <c:delete val="0"/>
        <c:axPos val="b"/>
        <c:numFmt formatCode="m/d/yyyy" sourceLinked="1"/>
        <c:majorTickMark val="out"/>
        <c:minorTickMark val="none"/>
        <c:tickLblPos val="nextTo"/>
        <c:crossAx val="399568944"/>
        <c:crosses val="autoZero"/>
        <c:auto val="1"/>
        <c:lblOffset val="100"/>
        <c:baseTimeUnit val="months"/>
      </c:dateAx>
      <c:valAx>
        <c:axId val="399568944"/>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399571296"/>
        <c:crosses val="autoZero"/>
        <c:crossBetween val="midCat"/>
      </c:valAx>
      <c:spPr>
        <a:noFill/>
        <a:ln>
          <a:noFill/>
        </a:ln>
      </c:spPr>
    </c:plotArea>
    <c:plotVisOnly val="1"/>
    <c:dispBlanksAs val="zero"/>
    <c:showDLblsOverMax val="0"/>
  </c:chart>
  <c:txPr>
    <a:bodyPr/>
    <a:lstStyle/>
    <a:p>
      <a:pPr>
        <a:defRPr sz="800">
          <a:solidFill>
            <a:schemeClr val="bg1">
              <a:lumMod val="75000"/>
            </a:schemeClr>
          </a:solidFill>
          <a:latin typeface="Open Sans" pitchFamily="34" charset="0"/>
          <a:ea typeface="Open Sans" pitchFamily="34" charset="0"/>
          <a:cs typeface="Open Sans" pitchFamily="34" charset="0"/>
        </a:defRPr>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Column3</c:v>
                </c:pt>
              </c:strCache>
            </c:strRef>
          </c:tx>
          <c:spPr>
            <a:solidFill>
              <a:srgbClr val="E7CE39"/>
            </a:solidFill>
          </c:spPr>
          <c:invertIfNegative val="0"/>
          <c:cat>
            <c:strRef>
              <c:f>Sheet1!$A$2:$A$5</c:f>
              <c:strCache>
                <c:ptCount val="4"/>
                <c:pt idx="0">
                  <c:v>JANUARI</c:v>
                </c:pt>
                <c:pt idx="1">
                  <c:v>JANUARI</c:v>
                </c:pt>
                <c:pt idx="2">
                  <c:v>JANUARI</c:v>
                </c:pt>
                <c:pt idx="3">
                  <c:v>JANUARI</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C67-4BFF-8693-F19C7C5DAEAA}"/>
            </c:ext>
          </c:extLst>
        </c:ser>
        <c:ser>
          <c:idx val="1"/>
          <c:order val="1"/>
          <c:tx>
            <c:strRef>
              <c:f>Sheet1!$C$1</c:f>
              <c:strCache>
                <c:ptCount val="1"/>
                <c:pt idx="0">
                  <c:v>Column2</c:v>
                </c:pt>
              </c:strCache>
            </c:strRef>
          </c:tx>
          <c:spPr>
            <a:solidFill>
              <a:srgbClr val="34BA89"/>
            </a:solidFill>
            <a:ln>
              <a:solidFill>
                <a:schemeClr val="accent1"/>
              </a:solidFill>
            </a:ln>
          </c:spPr>
          <c:invertIfNegative val="0"/>
          <c:cat>
            <c:strRef>
              <c:f>Sheet1!$A$2:$A$5</c:f>
              <c:strCache>
                <c:ptCount val="4"/>
                <c:pt idx="0">
                  <c:v>JANUARI</c:v>
                </c:pt>
                <c:pt idx="1">
                  <c:v>JANUARI</c:v>
                </c:pt>
                <c:pt idx="2">
                  <c:v>JANUARI</c:v>
                </c:pt>
                <c:pt idx="3">
                  <c:v>JANUARI</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C67-4BFF-8693-F19C7C5DAEAA}"/>
            </c:ext>
          </c:extLst>
        </c:ser>
        <c:ser>
          <c:idx val="2"/>
          <c:order val="2"/>
          <c:tx>
            <c:strRef>
              <c:f>Sheet1!$D$1</c:f>
              <c:strCache>
                <c:ptCount val="1"/>
                <c:pt idx="0">
                  <c:v>Column1</c:v>
                </c:pt>
              </c:strCache>
            </c:strRef>
          </c:tx>
          <c:spPr>
            <a:solidFill>
              <a:srgbClr val="FF8577"/>
            </a:solidFill>
          </c:spPr>
          <c:invertIfNegative val="0"/>
          <c:cat>
            <c:strRef>
              <c:f>Sheet1!$A$2:$A$5</c:f>
              <c:strCache>
                <c:ptCount val="4"/>
                <c:pt idx="0">
                  <c:v>JANUARI</c:v>
                </c:pt>
                <c:pt idx="1">
                  <c:v>JANUARI</c:v>
                </c:pt>
                <c:pt idx="2">
                  <c:v>JANUARI</c:v>
                </c:pt>
                <c:pt idx="3">
                  <c:v>JANUARI</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C67-4BFF-8693-F19C7C5DAEAA}"/>
            </c:ext>
          </c:extLst>
        </c:ser>
        <c:dLbls>
          <c:showLegendKey val="0"/>
          <c:showVal val="0"/>
          <c:showCatName val="0"/>
          <c:showSerName val="0"/>
          <c:showPercent val="0"/>
          <c:showBubbleSize val="0"/>
        </c:dLbls>
        <c:gapWidth val="75"/>
        <c:overlap val="-25"/>
        <c:axId val="434319760"/>
        <c:axId val="404921944"/>
      </c:barChart>
      <c:catAx>
        <c:axId val="434319760"/>
        <c:scaling>
          <c:orientation val="minMax"/>
        </c:scaling>
        <c:delete val="1"/>
        <c:axPos val="b"/>
        <c:numFmt formatCode="General" sourceLinked="0"/>
        <c:majorTickMark val="none"/>
        <c:minorTickMark val="none"/>
        <c:tickLblPos val="nextTo"/>
        <c:crossAx val="404921944"/>
        <c:crosses val="autoZero"/>
        <c:auto val="1"/>
        <c:lblAlgn val="ctr"/>
        <c:lblOffset val="100"/>
        <c:noMultiLvlLbl val="0"/>
      </c:catAx>
      <c:valAx>
        <c:axId val="404921944"/>
        <c:scaling>
          <c:orientation val="minMax"/>
        </c:scaling>
        <c:delete val="1"/>
        <c:axPos val="l"/>
        <c:numFmt formatCode="General" sourceLinked="1"/>
        <c:majorTickMark val="none"/>
        <c:minorTickMark val="none"/>
        <c:tickLblPos val="nextTo"/>
        <c:crossAx val="434319760"/>
        <c:crosses val="autoZero"/>
        <c:crossBetween val="between"/>
      </c:valAx>
      <c:spPr>
        <a:noFill/>
        <a:ln w="25400">
          <a:noFill/>
        </a:ln>
      </c:spPr>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F8D35E"/>
              </a:solidFill>
            </c:spPr>
            <c:extLst xmlns:c16r2="http://schemas.microsoft.com/office/drawing/2015/06/chart">
              <c:ext xmlns:c16="http://schemas.microsoft.com/office/drawing/2014/chart" uri="{C3380CC4-5D6E-409C-BE32-E72D297353CC}">
                <c16:uniqueId val="{00000001-7FD5-47E7-830E-A3CD4EEB8467}"/>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7FD5-47E7-830E-A3CD4EEB8467}"/>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7FD5-47E7-830E-A3CD4EEB8467}"/>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F47264"/>
              </a:solidFill>
            </c:spPr>
            <c:extLst xmlns:c16r2="http://schemas.microsoft.com/office/drawing/2015/06/chart">
              <c:ext xmlns:c16="http://schemas.microsoft.com/office/drawing/2014/chart" uri="{C3380CC4-5D6E-409C-BE32-E72D297353CC}">
                <c16:uniqueId val="{00000001-A813-49C9-99C7-878EEFCA505D}"/>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A813-49C9-99C7-878EEFCA505D}"/>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A813-49C9-99C7-878EEFCA505D}"/>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00C0CB"/>
              </a:solidFill>
            </c:spPr>
            <c:extLst xmlns:c16r2="http://schemas.microsoft.com/office/drawing/2015/06/chart">
              <c:ext xmlns:c16="http://schemas.microsoft.com/office/drawing/2014/chart" uri="{C3380CC4-5D6E-409C-BE32-E72D297353CC}">
                <c16:uniqueId val="{00000001-DFDC-44EB-AE81-28A89D2C25AF}"/>
              </c:ext>
            </c:extLst>
          </c:dPt>
          <c:dPt>
            <c:idx val="1"/>
            <c:bubble3D val="0"/>
            <c:spPr>
              <a:solidFill>
                <a:sysClr val="window" lastClr="FFFFFF">
                  <a:lumMod val="95000"/>
                </a:sysClr>
              </a:solidFill>
            </c:spPr>
            <c:extLst xmlns:c16r2="http://schemas.microsoft.com/office/drawing/2015/06/chart">
              <c:ext xmlns:c16="http://schemas.microsoft.com/office/drawing/2014/chart" uri="{C3380CC4-5D6E-409C-BE32-E72D297353CC}">
                <c16:uniqueId val="{00000003-DFDC-44EB-AE81-28A89D2C25AF}"/>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DFDC-44EB-AE81-28A89D2C25AF}"/>
            </c:ext>
          </c:extLst>
        </c:ser>
        <c:dLbls>
          <c:showLegendKey val="0"/>
          <c:showVal val="0"/>
          <c:showCatName val="0"/>
          <c:showSerName val="0"/>
          <c:showPercent val="0"/>
          <c:showBubbleSize val="0"/>
          <c:showLeaderLines val="1"/>
        </c:dLbls>
        <c:firstSliceAng val="0"/>
        <c:holeSize val="82"/>
      </c:doughnutChart>
    </c:plotArea>
    <c:plotVisOnly val="1"/>
    <c:dispBlanksAs val="zero"/>
    <c:showDLblsOverMax val="0"/>
  </c:chart>
  <c:txPr>
    <a:bodyPr/>
    <a:lstStyle/>
    <a:p>
      <a:pPr>
        <a:defRPr sz="1800"/>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13052C-82AD-40C0-B765-AB9B3DFA16CC}" type="doc">
      <dgm:prSet loTypeId="urn:microsoft.com/office/officeart/2005/8/layout/cycle3" loCatId="cycle" qsTypeId="urn:microsoft.com/office/officeart/2005/8/quickstyle/simple1" qsCatId="simple" csTypeId="urn:microsoft.com/office/officeart/2005/8/colors/colorful1#1" csCatId="colorful" phldr="1"/>
      <dgm:spPr/>
      <dgm:t>
        <a:bodyPr/>
        <a:lstStyle/>
        <a:p>
          <a:endParaRPr lang="id-ID"/>
        </a:p>
      </dgm:t>
    </dgm:pt>
    <dgm:pt modelId="{C4E18EBD-965C-49C5-817C-2A89EC5DF304}">
      <dgm:prSet phldrT="[Text]" custT="1"/>
      <dgm:spPr>
        <a:solidFill>
          <a:srgbClr val="00C0CB"/>
        </a:solidFill>
      </dgm:spPr>
      <dgm:t>
        <a:bodyPr/>
        <a:lstStyle/>
        <a:p>
          <a:endParaRPr lang="id-ID" sz="1800" dirty="0"/>
        </a:p>
      </dgm:t>
    </dgm:pt>
    <dgm:pt modelId="{D5B8C5AB-B11C-4BCA-8DA8-E4DEED2E1AC6}" type="parTrans" cxnId="{A5F6D177-97AF-42E6-9349-3E16D570C17F}">
      <dgm:prSet/>
      <dgm:spPr/>
      <dgm:t>
        <a:bodyPr/>
        <a:lstStyle/>
        <a:p>
          <a:endParaRPr lang="id-ID"/>
        </a:p>
      </dgm:t>
    </dgm:pt>
    <dgm:pt modelId="{2C0AD0C7-02E5-4E7E-9CF8-233F81EEB652}" type="sibTrans" cxnId="{A5F6D177-97AF-42E6-9349-3E16D570C17F}">
      <dgm:prSet/>
      <dgm:spPr/>
      <dgm:t>
        <a:bodyPr/>
        <a:lstStyle/>
        <a:p>
          <a:endParaRPr lang="id-ID"/>
        </a:p>
      </dgm:t>
    </dgm:pt>
    <dgm:pt modelId="{7206A464-0DD9-484E-9D0E-97A110C734C3}">
      <dgm:prSet phldrT="[Text]" custT="1"/>
      <dgm:spPr>
        <a:solidFill>
          <a:srgbClr val="E7CE39"/>
        </a:solidFill>
      </dgm:spPr>
      <dgm:t>
        <a:bodyPr/>
        <a:lstStyle/>
        <a:p>
          <a:endParaRPr lang="id-ID" sz="2000" dirty="0"/>
        </a:p>
      </dgm:t>
    </dgm:pt>
    <dgm:pt modelId="{59DC58F1-CAFA-4E8F-81F2-780496CA714F}" type="parTrans" cxnId="{BEF91C5F-EF63-447F-B347-38A97A2574E1}">
      <dgm:prSet/>
      <dgm:spPr/>
      <dgm:t>
        <a:bodyPr/>
        <a:lstStyle/>
        <a:p>
          <a:endParaRPr lang="id-ID"/>
        </a:p>
      </dgm:t>
    </dgm:pt>
    <dgm:pt modelId="{A3A39347-EFF0-4CEC-A354-48B665A4218E}" type="sibTrans" cxnId="{BEF91C5F-EF63-447F-B347-38A97A2574E1}">
      <dgm:prSet/>
      <dgm:spPr/>
      <dgm:t>
        <a:bodyPr/>
        <a:lstStyle/>
        <a:p>
          <a:endParaRPr lang="id-ID"/>
        </a:p>
      </dgm:t>
    </dgm:pt>
    <dgm:pt modelId="{9F8DDEF9-EBDF-4E6E-8E87-E0DB3BE48153}">
      <dgm:prSet phldrT="[Text]" custT="1"/>
      <dgm:spPr>
        <a:solidFill>
          <a:srgbClr val="34BA89"/>
        </a:solidFill>
      </dgm:spPr>
      <dgm:t>
        <a:bodyPr/>
        <a:lstStyle/>
        <a:p>
          <a:endParaRPr lang="id-ID" sz="1800" dirty="0"/>
        </a:p>
      </dgm:t>
    </dgm:pt>
    <dgm:pt modelId="{77490054-D989-444C-928B-F34AEFDA8BCC}" type="parTrans" cxnId="{A3E61B77-D5DC-455F-9394-D21A6F3E1181}">
      <dgm:prSet/>
      <dgm:spPr/>
      <dgm:t>
        <a:bodyPr/>
        <a:lstStyle/>
        <a:p>
          <a:endParaRPr lang="id-ID"/>
        </a:p>
      </dgm:t>
    </dgm:pt>
    <dgm:pt modelId="{D6FCE0A1-16C2-48E3-877B-4FCFEE14124A}" type="sibTrans" cxnId="{A3E61B77-D5DC-455F-9394-D21A6F3E1181}">
      <dgm:prSet/>
      <dgm:spPr/>
      <dgm:t>
        <a:bodyPr/>
        <a:lstStyle/>
        <a:p>
          <a:endParaRPr lang="id-ID"/>
        </a:p>
      </dgm:t>
    </dgm:pt>
    <dgm:pt modelId="{5C4D2A29-7D00-422F-B303-0C2BFBE44081}">
      <dgm:prSet phldrT="[Text]" custT="1"/>
      <dgm:spPr>
        <a:solidFill>
          <a:srgbClr val="F47264"/>
        </a:solidFill>
      </dgm:spPr>
      <dgm:t>
        <a:bodyPr/>
        <a:lstStyle/>
        <a:p>
          <a:endParaRPr lang="id-ID" sz="1800" dirty="0"/>
        </a:p>
      </dgm:t>
    </dgm:pt>
    <dgm:pt modelId="{36D037B0-E3F2-4E9E-B659-E781DED4D724}" type="parTrans" cxnId="{37B3E69A-938C-483D-96B6-C75E9AA01ED0}">
      <dgm:prSet/>
      <dgm:spPr/>
      <dgm:t>
        <a:bodyPr/>
        <a:lstStyle/>
        <a:p>
          <a:endParaRPr lang="id-ID"/>
        </a:p>
      </dgm:t>
    </dgm:pt>
    <dgm:pt modelId="{0EBF36B0-91F8-4C40-A7C3-DA57ADF5902A}" type="sibTrans" cxnId="{37B3E69A-938C-483D-96B6-C75E9AA01ED0}">
      <dgm:prSet/>
      <dgm:spPr/>
      <dgm:t>
        <a:bodyPr/>
        <a:lstStyle/>
        <a:p>
          <a:endParaRPr lang="id-ID"/>
        </a:p>
      </dgm:t>
    </dgm:pt>
    <dgm:pt modelId="{CA8C915B-A975-4904-8104-D3558DF4CD34}" type="pres">
      <dgm:prSet presAssocID="{F013052C-82AD-40C0-B765-AB9B3DFA16CC}" presName="Name0" presStyleCnt="0">
        <dgm:presLayoutVars>
          <dgm:dir/>
          <dgm:resizeHandles val="exact"/>
        </dgm:presLayoutVars>
      </dgm:prSet>
      <dgm:spPr/>
      <dgm:t>
        <a:bodyPr/>
        <a:lstStyle/>
        <a:p>
          <a:endParaRPr lang="zh-CN" altLang="en-US"/>
        </a:p>
      </dgm:t>
    </dgm:pt>
    <dgm:pt modelId="{A416648F-47AF-4762-A5E1-4AC5AA1E9ACA}" type="pres">
      <dgm:prSet presAssocID="{F013052C-82AD-40C0-B765-AB9B3DFA16CC}" presName="cycle" presStyleCnt="0"/>
      <dgm:spPr/>
    </dgm:pt>
    <dgm:pt modelId="{BCF71FFA-5E90-4D4C-A8AB-7BAC2FB16A5D}" type="pres">
      <dgm:prSet presAssocID="{C4E18EBD-965C-49C5-817C-2A89EC5DF304}" presName="nodeFirstNode" presStyleLbl="node1" presStyleIdx="0" presStyleCnt="4" custScaleX="78968" custRadScaleRad="100568" custRadScaleInc="8458">
        <dgm:presLayoutVars>
          <dgm:bulletEnabled val="1"/>
        </dgm:presLayoutVars>
      </dgm:prSet>
      <dgm:spPr/>
      <dgm:t>
        <a:bodyPr/>
        <a:lstStyle/>
        <a:p>
          <a:endParaRPr lang="zh-CN" altLang="en-US"/>
        </a:p>
      </dgm:t>
    </dgm:pt>
    <dgm:pt modelId="{1649D0D4-28C6-45FC-87C8-D53DDEFF0384}" type="pres">
      <dgm:prSet presAssocID="{2C0AD0C7-02E5-4E7E-9CF8-233F81EEB652}" presName="sibTransFirstNode" presStyleLbl="bgShp" presStyleIdx="0" presStyleCnt="1"/>
      <dgm:spPr/>
      <dgm:t>
        <a:bodyPr/>
        <a:lstStyle/>
        <a:p>
          <a:endParaRPr lang="zh-CN" altLang="en-US"/>
        </a:p>
      </dgm:t>
    </dgm:pt>
    <dgm:pt modelId="{8CB5A2E9-E5CA-4311-B3C0-74A8EC456B78}" type="pres">
      <dgm:prSet presAssocID="{7206A464-0DD9-484E-9D0E-97A110C734C3}" presName="nodeFollowingNodes" presStyleLbl="node1" presStyleIdx="1" presStyleCnt="4" custScaleX="78968" custRadScaleRad="110669">
        <dgm:presLayoutVars>
          <dgm:bulletEnabled val="1"/>
        </dgm:presLayoutVars>
      </dgm:prSet>
      <dgm:spPr/>
      <dgm:t>
        <a:bodyPr/>
        <a:lstStyle/>
        <a:p>
          <a:endParaRPr lang="zh-CN" altLang="en-US"/>
        </a:p>
      </dgm:t>
    </dgm:pt>
    <dgm:pt modelId="{C229547C-F03D-4FAA-98F3-4F015D0AB2E5}" type="pres">
      <dgm:prSet presAssocID="{9F8DDEF9-EBDF-4E6E-8E87-E0DB3BE48153}" presName="nodeFollowingNodes" presStyleLbl="node1" presStyleIdx="2" presStyleCnt="4" custScaleX="78968" custRadScaleRad="104163" custRadScaleInc="125133">
        <dgm:presLayoutVars>
          <dgm:bulletEnabled val="1"/>
        </dgm:presLayoutVars>
      </dgm:prSet>
      <dgm:spPr/>
      <dgm:t>
        <a:bodyPr/>
        <a:lstStyle/>
        <a:p>
          <a:endParaRPr lang="zh-CN" altLang="en-US"/>
        </a:p>
      </dgm:t>
    </dgm:pt>
    <dgm:pt modelId="{17F0959E-AD6D-41A9-8798-74071E6B38B2}" type="pres">
      <dgm:prSet presAssocID="{5C4D2A29-7D00-422F-B303-0C2BFBE44081}" presName="nodeFollowingNodes" presStyleLbl="node1" presStyleIdx="3" presStyleCnt="4" custScaleX="78968" custRadScaleRad="98041" custRadScaleInc="-134724">
        <dgm:presLayoutVars>
          <dgm:bulletEnabled val="1"/>
        </dgm:presLayoutVars>
      </dgm:prSet>
      <dgm:spPr/>
      <dgm:t>
        <a:bodyPr/>
        <a:lstStyle/>
        <a:p>
          <a:endParaRPr lang="zh-CN" altLang="en-US"/>
        </a:p>
      </dgm:t>
    </dgm:pt>
  </dgm:ptLst>
  <dgm:cxnLst>
    <dgm:cxn modelId="{A3E61B77-D5DC-455F-9394-D21A6F3E1181}" srcId="{F013052C-82AD-40C0-B765-AB9B3DFA16CC}" destId="{9F8DDEF9-EBDF-4E6E-8E87-E0DB3BE48153}" srcOrd="2" destOrd="0" parTransId="{77490054-D989-444C-928B-F34AEFDA8BCC}" sibTransId="{D6FCE0A1-16C2-48E3-877B-4FCFEE14124A}"/>
    <dgm:cxn modelId="{BEF91C5F-EF63-447F-B347-38A97A2574E1}" srcId="{F013052C-82AD-40C0-B765-AB9B3DFA16CC}" destId="{7206A464-0DD9-484E-9D0E-97A110C734C3}" srcOrd="1" destOrd="0" parTransId="{59DC58F1-CAFA-4E8F-81F2-780496CA714F}" sibTransId="{A3A39347-EFF0-4CEC-A354-48B665A4218E}"/>
    <dgm:cxn modelId="{2756D522-3141-4F2C-A341-F959D323B667}" type="presOf" srcId="{5C4D2A29-7D00-422F-B303-0C2BFBE44081}" destId="{17F0959E-AD6D-41A9-8798-74071E6B38B2}" srcOrd="0" destOrd="0" presId="urn:microsoft.com/office/officeart/2005/8/layout/cycle3"/>
    <dgm:cxn modelId="{09F71DF6-4311-4910-A697-998F5A2E7477}" type="presOf" srcId="{2C0AD0C7-02E5-4E7E-9CF8-233F81EEB652}" destId="{1649D0D4-28C6-45FC-87C8-D53DDEFF0384}" srcOrd="0" destOrd="0" presId="urn:microsoft.com/office/officeart/2005/8/layout/cycle3"/>
    <dgm:cxn modelId="{B424FB36-BFAC-4B09-9595-2BC572046452}" type="presOf" srcId="{9F8DDEF9-EBDF-4E6E-8E87-E0DB3BE48153}" destId="{C229547C-F03D-4FAA-98F3-4F015D0AB2E5}" srcOrd="0" destOrd="0" presId="urn:microsoft.com/office/officeart/2005/8/layout/cycle3"/>
    <dgm:cxn modelId="{4F59BD5C-4993-4065-B369-1A9BD584C50E}" type="presOf" srcId="{7206A464-0DD9-484E-9D0E-97A110C734C3}" destId="{8CB5A2E9-E5CA-4311-B3C0-74A8EC456B78}" srcOrd="0" destOrd="0" presId="urn:microsoft.com/office/officeart/2005/8/layout/cycle3"/>
    <dgm:cxn modelId="{8CBCFDE3-C085-4FD6-8FF4-165806199F1A}" type="presOf" srcId="{F013052C-82AD-40C0-B765-AB9B3DFA16CC}" destId="{CA8C915B-A975-4904-8104-D3558DF4CD34}" srcOrd="0" destOrd="0" presId="urn:microsoft.com/office/officeart/2005/8/layout/cycle3"/>
    <dgm:cxn modelId="{37B3E69A-938C-483D-96B6-C75E9AA01ED0}" srcId="{F013052C-82AD-40C0-B765-AB9B3DFA16CC}" destId="{5C4D2A29-7D00-422F-B303-0C2BFBE44081}" srcOrd="3" destOrd="0" parTransId="{36D037B0-E3F2-4E9E-B659-E781DED4D724}" sibTransId="{0EBF36B0-91F8-4C40-A7C3-DA57ADF5902A}"/>
    <dgm:cxn modelId="{A5F6D177-97AF-42E6-9349-3E16D570C17F}" srcId="{F013052C-82AD-40C0-B765-AB9B3DFA16CC}" destId="{C4E18EBD-965C-49C5-817C-2A89EC5DF304}" srcOrd="0" destOrd="0" parTransId="{D5B8C5AB-B11C-4BCA-8DA8-E4DEED2E1AC6}" sibTransId="{2C0AD0C7-02E5-4E7E-9CF8-233F81EEB652}"/>
    <dgm:cxn modelId="{C00585B3-1F1B-46A3-B7B9-D54955D7B8A7}" type="presOf" srcId="{C4E18EBD-965C-49C5-817C-2A89EC5DF304}" destId="{BCF71FFA-5E90-4D4C-A8AB-7BAC2FB16A5D}" srcOrd="0" destOrd="0" presId="urn:microsoft.com/office/officeart/2005/8/layout/cycle3"/>
    <dgm:cxn modelId="{0823529A-30B5-44AA-94BA-CF9592B321C2}" type="presParOf" srcId="{CA8C915B-A975-4904-8104-D3558DF4CD34}" destId="{A416648F-47AF-4762-A5E1-4AC5AA1E9ACA}" srcOrd="0" destOrd="0" presId="urn:microsoft.com/office/officeart/2005/8/layout/cycle3"/>
    <dgm:cxn modelId="{974FB0BF-ED6D-4C3A-B54A-060352673807}" type="presParOf" srcId="{A416648F-47AF-4762-A5E1-4AC5AA1E9ACA}" destId="{BCF71FFA-5E90-4D4C-A8AB-7BAC2FB16A5D}" srcOrd="0" destOrd="0" presId="urn:microsoft.com/office/officeart/2005/8/layout/cycle3"/>
    <dgm:cxn modelId="{1090FB63-A743-4405-81D8-5141D649D810}" type="presParOf" srcId="{A416648F-47AF-4762-A5E1-4AC5AA1E9ACA}" destId="{1649D0D4-28C6-45FC-87C8-D53DDEFF0384}" srcOrd="1" destOrd="0" presId="urn:microsoft.com/office/officeart/2005/8/layout/cycle3"/>
    <dgm:cxn modelId="{01A30FE6-594D-4DC7-B2FC-3543A239C2E4}" type="presParOf" srcId="{A416648F-47AF-4762-A5E1-4AC5AA1E9ACA}" destId="{8CB5A2E9-E5CA-4311-B3C0-74A8EC456B78}" srcOrd="2" destOrd="0" presId="urn:microsoft.com/office/officeart/2005/8/layout/cycle3"/>
    <dgm:cxn modelId="{6C5F436E-B97B-4471-9425-00FEB24CE109}" type="presParOf" srcId="{A416648F-47AF-4762-A5E1-4AC5AA1E9ACA}" destId="{C229547C-F03D-4FAA-98F3-4F015D0AB2E5}" srcOrd="3" destOrd="0" presId="urn:microsoft.com/office/officeart/2005/8/layout/cycle3"/>
    <dgm:cxn modelId="{17555062-8FE4-444A-A1C3-009522C1AD2C}" type="presParOf" srcId="{A416648F-47AF-4762-A5E1-4AC5AA1E9ACA}" destId="{17F0959E-AD6D-41A9-8798-74071E6B38B2}"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a:solidFill>
          <a:srgbClr val="34BA89"/>
        </a:solidFill>
      </dgm:spPr>
      <dgm:t>
        <a:bodyPr/>
        <a:lstStyle/>
        <a:p>
          <a:r>
            <a:rPr lang="en-US" sz="1000" dirty="0"/>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rgbClr val="FF8577"/>
        </a:solidFill>
      </dgm:spPr>
      <dgm:t>
        <a:bodyPr/>
        <a:lstStyle/>
        <a:p>
          <a:r>
            <a:rPr lang="en-US" sz="1000" dirty="0"/>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E7CE39"/>
        </a:solidFill>
      </dgm:spPr>
      <dgm:t>
        <a:bodyPr/>
        <a:lstStyle/>
        <a:p>
          <a:r>
            <a:rPr lang="en-US" sz="1000" dirty="0"/>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0C0CB"/>
        </a:solidFill>
      </dgm:spPr>
      <dgm:t>
        <a:bodyPr/>
        <a:lstStyle/>
        <a:p>
          <a:r>
            <a:rPr lang="en-US" sz="1000" dirty="0"/>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9D0D4-28C6-45FC-87C8-D53DDEFF0384}">
      <dsp:nvSpPr>
        <dsp:cNvPr id="0" name=""/>
        <dsp:cNvSpPr/>
      </dsp:nvSpPr>
      <dsp:spPr>
        <a:xfrm>
          <a:off x="1089218" y="152169"/>
          <a:ext cx="4263093" cy="4263093"/>
        </a:xfrm>
        <a:prstGeom prst="circularArrow">
          <a:avLst>
            <a:gd name="adj1" fmla="val 4668"/>
            <a:gd name="adj2" fmla="val 272909"/>
            <a:gd name="adj3" fmla="val 13705418"/>
            <a:gd name="adj4" fmla="val 17464538"/>
            <a:gd name="adj5" fmla="val 484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F71FFA-5E90-4D4C-A8AB-7BAC2FB16A5D}">
      <dsp:nvSpPr>
        <dsp:cNvPr id="0" name=""/>
        <dsp:cNvSpPr/>
      </dsp:nvSpPr>
      <dsp:spPr>
        <a:xfrm>
          <a:off x="2146777" y="1662"/>
          <a:ext cx="2147975" cy="1360029"/>
        </a:xfrm>
        <a:prstGeom prst="roundRect">
          <a:avLst/>
        </a:prstGeom>
        <a:solidFill>
          <a:srgbClr val="00C0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id-ID" sz="1800" kern="1200" dirty="0"/>
        </a:p>
      </dsp:txBody>
      <dsp:txXfrm>
        <a:off x="2213168" y="68053"/>
        <a:ext cx="2015193" cy="1227247"/>
      </dsp:txXfrm>
    </dsp:sp>
    <dsp:sp modelId="{8CB5A2E9-E5CA-4311-B3C0-74A8EC456B78}">
      <dsp:nvSpPr>
        <dsp:cNvPr id="0" name=""/>
        <dsp:cNvSpPr/>
      </dsp:nvSpPr>
      <dsp:spPr>
        <a:xfrm>
          <a:off x="3677513" y="1532403"/>
          <a:ext cx="2147975" cy="1360029"/>
        </a:xfrm>
        <a:prstGeom prst="roundRect">
          <a:avLst/>
        </a:prstGeom>
        <a:solidFill>
          <a:srgbClr val="E7CE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id-ID" sz="2000" kern="1200" dirty="0"/>
        </a:p>
      </dsp:txBody>
      <dsp:txXfrm>
        <a:off x="3743904" y="1598794"/>
        <a:ext cx="2015193" cy="1227247"/>
      </dsp:txXfrm>
    </dsp:sp>
    <dsp:sp modelId="{C229547C-F03D-4FAA-98F3-4F015D0AB2E5}">
      <dsp:nvSpPr>
        <dsp:cNvPr id="0" name=""/>
        <dsp:cNvSpPr/>
      </dsp:nvSpPr>
      <dsp:spPr>
        <a:xfrm>
          <a:off x="389009" y="1529738"/>
          <a:ext cx="2147975" cy="1360029"/>
        </a:xfrm>
        <a:prstGeom prst="roundRect">
          <a:avLst/>
        </a:prstGeom>
        <a:solidFill>
          <a:srgbClr val="34BA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id-ID" sz="1800" kern="1200" dirty="0"/>
        </a:p>
      </dsp:txBody>
      <dsp:txXfrm>
        <a:off x="455400" y="1596129"/>
        <a:ext cx="2015193" cy="1227247"/>
      </dsp:txXfrm>
    </dsp:sp>
    <dsp:sp modelId="{17F0959E-AD6D-41A9-8798-74071E6B38B2}">
      <dsp:nvSpPr>
        <dsp:cNvPr id="0" name=""/>
        <dsp:cNvSpPr/>
      </dsp:nvSpPr>
      <dsp:spPr>
        <a:xfrm>
          <a:off x="2166393" y="3021960"/>
          <a:ext cx="2147975" cy="1360029"/>
        </a:xfrm>
        <a:prstGeom prst="roundRect">
          <a:avLst/>
        </a:prstGeom>
        <a:solidFill>
          <a:srgbClr val="F472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id-ID" sz="1800" kern="1200" dirty="0"/>
        </a:p>
      </dsp:txBody>
      <dsp:txXfrm>
        <a:off x="2232784" y="3088351"/>
        <a:ext cx="2015193" cy="1227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rgbClr val="34BA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rgbClr val="FF85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E7CE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0C0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8D773-FB41-464A-A2A5-B2B86750C9A6}" type="datetimeFigureOut">
              <a:rPr lang="zh-CN" altLang="en-US" smtClean="0"/>
              <a:t>2016/8/9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F5D87-B078-4FC6-8C86-227378B8DDBB}" type="slidenum">
              <a:rPr lang="zh-CN" altLang="en-US" smtClean="0"/>
              <a:t>‹#›</a:t>
            </a:fld>
            <a:endParaRPr lang="zh-CN" altLang="en-US"/>
          </a:p>
        </p:txBody>
      </p:sp>
    </p:spTree>
    <p:extLst>
      <p:ext uri="{BB962C8B-B14F-4D97-AF65-F5344CB8AC3E}">
        <p14:creationId xmlns:p14="http://schemas.microsoft.com/office/powerpoint/2010/main" val="1731865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98026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3067290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1175108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1765597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1586155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315053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38008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868514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2860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42621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3382449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2694079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4954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8410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2747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230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6521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45754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2678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07372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8405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3670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618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D86C3E-8D65-4D9D-A1C7-D2E100528256}" type="datetimeFigureOut">
              <a:rPr lang="zh-CN" altLang="en-US" smtClean="0"/>
              <a:t>2016/8/9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1EB79-54E6-4B00-855E-245F40EEE6E1}" type="slidenum">
              <a:rPr lang="zh-CN" altLang="en-US" smtClean="0"/>
              <a:t>‹#›</a:t>
            </a:fld>
            <a:endParaRPr lang="zh-CN" altLang="en-US"/>
          </a:p>
        </p:txBody>
      </p:sp>
    </p:spTree>
    <p:extLst>
      <p:ext uri="{BB962C8B-B14F-4D97-AF65-F5344CB8AC3E}">
        <p14:creationId xmlns:p14="http://schemas.microsoft.com/office/powerpoint/2010/main" val="587589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2016/8/9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269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2437200" cy="6858000"/>
          </a:xfrm>
          <a:prstGeom prst="rect">
            <a:avLst/>
          </a:prstGeom>
          <a:solidFill>
            <a:srgbClr val="00C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422310" y="0"/>
            <a:ext cx="2437200" cy="6858000"/>
          </a:xfrm>
          <a:prstGeom prst="rect">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59510" y="0"/>
            <a:ext cx="2437200" cy="6858000"/>
          </a:xfrm>
          <a:prstGeom prst="rect">
            <a:avLst/>
          </a:prstGeom>
          <a:solidFill>
            <a:srgbClr val="F8F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296335" y="0"/>
            <a:ext cx="2437200" cy="6858000"/>
          </a:xfrm>
          <a:prstGeom prst="rect">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733535" y="0"/>
            <a:ext cx="2437200" cy="6858000"/>
          </a:xfrm>
          <a:prstGeom prst="rect">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700314" y="1589781"/>
            <a:ext cx="8755591" cy="3678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165351" y="2641204"/>
            <a:ext cx="7859183" cy="1544366"/>
            <a:chOff x="2165351" y="2161118"/>
            <a:chExt cx="7859183" cy="1544366"/>
          </a:xfrm>
        </p:grpSpPr>
        <p:grpSp>
          <p:nvGrpSpPr>
            <p:cNvPr id="12" name="组合 18"/>
            <p:cNvGrpSpPr>
              <a:grpSpLocks/>
            </p:cNvGrpSpPr>
            <p:nvPr/>
          </p:nvGrpSpPr>
          <p:grpSpPr bwMode="auto">
            <a:xfrm>
              <a:off x="3257551" y="2889251"/>
              <a:ext cx="5676900" cy="91016"/>
              <a:chOff x="0" y="0"/>
              <a:chExt cx="2340260" cy="164545"/>
            </a:xfrm>
          </p:grpSpPr>
          <p:sp>
            <p:nvSpPr>
              <p:cNvPr id="15" name="矩形 19"/>
              <p:cNvSpPr>
                <a:spLocks noChangeArrowheads="1"/>
              </p:cNvSpPr>
              <p:nvPr/>
            </p:nvSpPr>
            <p:spPr bwMode="auto">
              <a:xfrm>
                <a:off x="0" y="0"/>
                <a:ext cx="585065" cy="164545"/>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6" name="矩形 20"/>
              <p:cNvSpPr>
                <a:spLocks noChangeArrowheads="1"/>
              </p:cNvSpPr>
              <p:nvPr/>
            </p:nvSpPr>
            <p:spPr bwMode="auto">
              <a:xfrm>
                <a:off x="585065" y="0"/>
                <a:ext cx="585065" cy="164545"/>
              </a:xfrm>
              <a:prstGeom prst="rect">
                <a:avLst/>
              </a:prstGeom>
              <a:solidFill>
                <a:srgbClr val="34BA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7" name="矩形 21"/>
              <p:cNvSpPr>
                <a:spLocks noChangeArrowheads="1"/>
              </p:cNvSpPr>
              <p:nvPr/>
            </p:nvSpPr>
            <p:spPr bwMode="auto">
              <a:xfrm>
                <a:off x="1170130" y="0"/>
                <a:ext cx="585065" cy="164545"/>
              </a:xfrm>
              <a:prstGeom prst="rect">
                <a:avLst/>
              </a:prstGeom>
              <a:solidFill>
                <a:srgbClr val="E7CE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8" name="矩形 22"/>
              <p:cNvSpPr>
                <a:spLocks noChangeArrowheads="1"/>
              </p:cNvSpPr>
              <p:nvPr/>
            </p:nvSpPr>
            <p:spPr bwMode="auto">
              <a:xfrm>
                <a:off x="1755195" y="0"/>
                <a:ext cx="585065" cy="164545"/>
              </a:xfrm>
              <a:prstGeom prst="rect">
                <a:avLst/>
              </a:prstGeom>
              <a:solidFill>
                <a:srgbClr val="FF85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dirty="0">
                  <a:solidFill>
                    <a:srgbClr val="FFFFFF"/>
                  </a:solidFill>
                </a:endParaRPr>
              </a:p>
            </p:txBody>
          </p:sp>
        </p:grpSp>
        <p:sp>
          <p:nvSpPr>
            <p:cNvPr id="13" name="TextBox 27"/>
            <p:cNvSpPr>
              <a:spLocks noChangeArrowheads="1"/>
            </p:cNvSpPr>
            <p:nvPr/>
          </p:nvSpPr>
          <p:spPr bwMode="auto">
            <a:xfrm>
              <a:off x="2165351" y="2161118"/>
              <a:ext cx="7859183"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733" dirty="0">
                  <a:solidFill>
                    <a:srgbClr val="00C0CB"/>
                  </a:solidFill>
                  <a:ea typeface="微软雅黑" panose="020B0503020204020204" pitchFamily="34" charset="-122"/>
                  <a:sym typeface="Arial" panose="020B0604020202020204" pitchFamily="34" charset="0"/>
                </a:rPr>
                <a:t>LOREM </a:t>
              </a:r>
              <a:r>
                <a:rPr lang="en-US" altLang="zh-CN" sz="3733" dirty="0">
                  <a:solidFill>
                    <a:srgbClr val="34BA89"/>
                  </a:solidFill>
                  <a:ea typeface="微软雅黑" panose="020B0503020204020204" pitchFamily="34" charset="-122"/>
                  <a:sym typeface="Arial" panose="020B0604020202020204" pitchFamily="34" charset="0"/>
                </a:rPr>
                <a:t>IPSUM</a:t>
              </a:r>
              <a:r>
                <a:rPr lang="en-US" altLang="zh-CN" sz="3733" dirty="0">
                  <a:solidFill>
                    <a:srgbClr val="00C0CB"/>
                  </a:solidFill>
                  <a:ea typeface="微软雅黑" panose="020B0503020204020204" pitchFamily="34" charset="-122"/>
                  <a:sym typeface="Arial" panose="020B0604020202020204" pitchFamily="34" charset="0"/>
                </a:rPr>
                <a:t> </a:t>
              </a:r>
              <a:r>
                <a:rPr lang="en-US" altLang="zh-CN" sz="3733" dirty="0">
                  <a:solidFill>
                    <a:srgbClr val="E7CE39"/>
                  </a:solidFill>
                  <a:ea typeface="微软雅黑" panose="020B0503020204020204" pitchFamily="34" charset="-122"/>
                  <a:sym typeface="Arial" panose="020B0604020202020204" pitchFamily="34" charset="0"/>
                </a:rPr>
                <a:t>DOLOR</a:t>
              </a:r>
              <a:r>
                <a:rPr lang="en-US" altLang="zh-CN" sz="3733" dirty="0">
                  <a:solidFill>
                    <a:srgbClr val="00C0CB"/>
                  </a:solidFill>
                  <a:ea typeface="微软雅黑" panose="020B0503020204020204" pitchFamily="34" charset="-122"/>
                  <a:sym typeface="Arial" panose="020B0604020202020204" pitchFamily="34" charset="0"/>
                </a:rPr>
                <a:t> </a:t>
              </a:r>
              <a:r>
                <a:rPr lang="en-US" altLang="zh-CN" sz="3733" dirty="0">
                  <a:solidFill>
                    <a:srgbClr val="FF8577"/>
                  </a:solidFill>
                  <a:ea typeface="微软雅黑" panose="020B0503020204020204" pitchFamily="34" charset="-122"/>
                  <a:sym typeface="Arial" panose="020B0604020202020204" pitchFamily="34" charset="0"/>
                </a:rPr>
                <a:t>SITAMET</a:t>
              </a:r>
            </a:p>
          </p:txBody>
        </p:sp>
        <p:sp>
          <p:nvSpPr>
            <p:cNvPr id="14" name="矩形 28"/>
            <p:cNvSpPr>
              <a:spLocks noChangeArrowheads="1"/>
            </p:cNvSpPr>
            <p:nvPr/>
          </p:nvSpPr>
          <p:spPr bwMode="auto">
            <a:xfrm>
              <a:off x="2705100" y="3028952"/>
              <a:ext cx="6781800" cy="67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333" noProof="1">
                  <a:solidFill>
                    <a:srgbClr val="7F7F7F"/>
                  </a:solidFill>
                  <a:ea typeface="微软雅黑" panose="020B0503020204020204" pitchFamily="34" charset="-122"/>
                  <a:sym typeface="Arial" panose="020B0604020202020204" pitchFamily="34" charset="0"/>
                </a:rPr>
                <a:t>Lorem Ipsum Dolor Sit Er Elit Lamet, Consectetaur Cillium Adipisicing Pecu, Sed Do Eiusmod Tempor Incididunt Ut Labore Et Dolore Magna Aliqua. </a:t>
              </a:r>
              <a:endParaRPr lang="en-US" altLang="zh-CN" noProof="1"/>
            </a:p>
          </p:txBody>
        </p:sp>
      </p:grpSp>
    </p:spTree>
    <p:extLst>
      <p:ext uri="{BB962C8B-B14F-4D97-AF65-F5344CB8AC3E}">
        <p14:creationId xmlns:p14="http://schemas.microsoft.com/office/powerpoint/2010/main" val="233926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8"/>
          <p:cNvSpPr/>
          <p:nvPr/>
        </p:nvSpPr>
        <p:spPr>
          <a:xfrm>
            <a:off x="1809720" y="5524518"/>
            <a:ext cx="8763061" cy="707694"/>
          </a:xfrm>
          <a:prstGeom prst="rect">
            <a:avLst/>
          </a:prstGeom>
        </p:spPr>
        <p:txBody>
          <a:bodyPr wrap="square">
            <a:spAutoFit/>
          </a:bodyPr>
          <a:lstStyle/>
          <a:p>
            <a:pPr algn="ctr"/>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p:txBody>
      </p:sp>
      <p:grpSp>
        <p:nvGrpSpPr>
          <p:cNvPr id="12" name="Group 65"/>
          <p:cNvGrpSpPr/>
          <p:nvPr/>
        </p:nvGrpSpPr>
        <p:grpSpPr>
          <a:xfrm>
            <a:off x="1035077" y="2285992"/>
            <a:ext cx="2095515" cy="2355851"/>
            <a:chOff x="776308" y="1714494"/>
            <a:chExt cx="1571636" cy="1766888"/>
          </a:xfrm>
          <a:solidFill>
            <a:srgbClr val="00C0CB"/>
          </a:solidFill>
        </p:grpSpPr>
        <p:sp>
          <p:nvSpPr>
            <p:cNvPr id="13" name="Rectangle 25"/>
            <p:cNvSpPr/>
            <p:nvPr/>
          </p:nvSpPr>
          <p:spPr>
            <a:xfrm>
              <a:off x="785786" y="1714494"/>
              <a:ext cx="1559376" cy="15593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 name="Isosceles Triangle 26"/>
            <p:cNvSpPr/>
            <p:nvPr/>
          </p:nvSpPr>
          <p:spPr>
            <a:xfrm rot="10800000">
              <a:off x="776308" y="3267068"/>
              <a:ext cx="1571636" cy="2143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5" name="Rectangle 29"/>
          <p:cNvSpPr/>
          <p:nvPr/>
        </p:nvSpPr>
        <p:spPr>
          <a:xfrm>
            <a:off x="3060616" y="2285992"/>
            <a:ext cx="2079168" cy="2079168"/>
          </a:xfrm>
          <a:prstGeom prst="rect">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Rectangle 37"/>
          <p:cNvSpPr/>
          <p:nvPr/>
        </p:nvSpPr>
        <p:spPr>
          <a:xfrm>
            <a:off x="9234440" y="2276923"/>
            <a:ext cx="2079168" cy="2079168"/>
          </a:xfrm>
          <a:prstGeom prst="rect">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Rectangle 32"/>
          <p:cNvSpPr/>
          <p:nvPr/>
        </p:nvSpPr>
        <p:spPr>
          <a:xfrm>
            <a:off x="5143493" y="2285992"/>
            <a:ext cx="2079168" cy="2079168"/>
          </a:xfrm>
          <a:prstGeom prst="rect">
            <a:avLst/>
          </a:prstGeom>
          <a:solidFill>
            <a:srgbClr val="F8F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 name="Rectangle 35"/>
          <p:cNvSpPr/>
          <p:nvPr/>
        </p:nvSpPr>
        <p:spPr>
          <a:xfrm>
            <a:off x="7217829" y="2285984"/>
            <a:ext cx="2079168" cy="2079168"/>
          </a:xfrm>
          <a:prstGeom prst="rect">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20" name="组合 1"/>
          <p:cNvGrpSpPr>
            <a:grpSpLocks/>
          </p:cNvGrpSpPr>
          <p:nvPr/>
        </p:nvGrpSpPr>
        <p:grpSpPr bwMode="auto">
          <a:xfrm>
            <a:off x="280988" y="0"/>
            <a:ext cx="106362" cy="720725"/>
            <a:chOff x="0" y="0"/>
            <a:chExt cx="105725" cy="721610"/>
          </a:xfrm>
        </p:grpSpPr>
        <p:sp>
          <p:nvSpPr>
            <p:cNvPr id="21" name="矩形 4"/>
            <p:cNvSpPr>
              <a:spLocks noChangeArrowheads="1"/>
            </p:cNvSpPr>
            <p:nvPr/>
          </p:nvSpPr>
          <p:spPr bwMode="auto">
            <a:xfrm>
              <a:off x="0"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22" name="矩形 5"/>
            <p:cNvSpPr>
              <a:spLocks noChangeArrowheads="1"/>
            </p:cNvSpPr>
            <p:nvPr/>
          </p:nvSpPr>
          <p:spPr bwMode="auto">
            <a:xfrm>
              <a:off x="60006"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sp>
        <p:nvSpPr>
          <p:cNvPr id="23"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CONTENT</a:t>
            </a:r>
            <a:endParaRPr lang="zh-CN" altLang="en-US" sz="2000" dirty="0">
              <a:solidFill>
                <a:srgbClr val="262626"/>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4"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25"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矩形 8"/>
          <p:cNvSpPr>
            <a:spLocks noChangeArrowheads="1"/>
          </p:cNvSpPr>
          <p:nvPr/>
        </p:nvSpPr>
        <p:spPr bwMode="auto">
          <a:xfrm>
            <a:off x="1364256" y="2604515"/>
            <a:ext cx="1314676" cy="1433054"/>
          </a:xfrm>
          <a:custGeom>
            <a:avLst/>
            <a:gdLst>
              <a:gd name="T0" fmla="*/ 0 w 855095"/>
              <a:gd name="T1" fmla="*/ 0 h 855095"/>
              <a:gd name="T2" fmla="*/ 855095 w 855095"/>
              <a:gd name="T3" fmla="*/ 855095 h 855095"/>
            </a:gdLst>
            <a:ahLst/>
            <a:cxnLst/>
            <a:rect l="T0" t="T1" r="T2" b="T3"/>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noFill/>
          <a:ln>
            <a:noFill/>
          </a:ln>
        </p:spPr>
        <p:txBody>
          <a:bodyPr anchor="ctr"/>
          <a:lstStyle/>
          <a:p>
            <a:pPr algn="ctr"/>
            <a:r>
              <a:rPr lang="en-US" altLang="zh-CN" sz="7200" dirty="0">
                <a:solidFill>
                  <a:schemeClr val="bg1"/>
                </a:solidFill>
                <a:latin typeface="Impact" panose="020B0806030902050204" pitchFamily="34" charset="0"/>
                <a:sym typeface="Impact" panose="020B0806030902050204" pitchFamily="34" charset="0"/>
              </a:rPr>
              <a:t>01</a:t>
            </a:r>
            <a:endParaRPr lang="zh-CN" altLang="en-US" sz="7200" dirty="0">
              <a:solidFill>
                <a:schemeClr val="bg1"/>
              </a:solidFill>
              <a:latin typeface="Impact" panose="020B0806030902050204" pitchFamily="34" charset="0"/>
              <a:sym typeface="Impact" panose="020B0806030902050204" pitchFamily="34" charset="0"/>
            </a:endParaRPr>
          </a:p>
        </p:txBody>
      </p:sp>
      <p:sp>
        <p:nvSpPr>
          <p:cNvPr id="27" name="矩形 8"/>
          <p:cNvSpPr>
            <a:spLocks noChangeArrowheads="1"/>
          </p:cNvSpPr>
          <p:nvPr/>
        </p:nvSpPr>
        <p:spPr bwMode="auto">
          <a:xfrm>
            <a:off x="3374912" y="2599980"/>
            <a:ext cx="1314676" cy="1433054"/>
          </a:xfrm>
          <a:custGeom>
            <a:avLst/>
            <a:gdLst>
              <a:gd name="T0" fmla="*/ 0 w 855095"/>
              <a:gd name="T1" fmla="*/ 0 h 855095"/>
              <a:gd name="T2" fmla="*/ 855095 w 855095"/>
              <a:gd name="T3" fmla="*/ 855095 h 855095"/>
            </a:gdLst>
            <a:ahLst/>
            <a:cxnLst/>
            <a:rect l="T0" t="T1" r="T2" b="T3"/>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noFill/>
          <a:ln>
            <a:noFill/>
          </a:ln>
        </p:spPr>
        <p:txBody>
          <a:bodyPr anchor="ctr"/>
          <a:lstStyle/>
          <a:p>
            <a:pPr algn="ctr"/>
            <a:r>
              <a:rPr lang="en-US" altLang="zh-CN" sz="7200" dirty="0">
                <a:solidFill>
                  <a:schemeClr val="bg1"/>
                </a:solidFill>
                <a:latin typeface="Impact" panose="020B0806030902050204" pitchFamily="34" charset="0"/>
                <a:sym typeface="Impact" panose="020B0806030902050204" pitchFamily="34" charset="0"/>
              </a:rPr>
              <a:t>02</a:t>
            </a:r>
            <a:endParaRPr lang="zh-CN" altLang="en-US" sz="7200" dirty="0">
              <a:solidFill>
                <a:schemeClr val="bg1"/>
              </a:solidFill>
              <a:latin typeface="Impact" panose="020B0806030902050204" pitchFamily="34" charset="0"/>
              <a:sym typeface="Impact" panose="020B0806030902050204" pitchFamily="34" charset="0"/>
            </a:endParaRPr>
          </a:p>
        </p:txBody>
      </p:sp>
      <p:sp>
        <p:nvSpPr>
          <p:cNvPr id="28" name="矩形 8"/>
          <p:cNvSpPr>
            <a:spLocks noChangeArrowheads="1"/>
          </p:cNvSpPr>
          <p:nvPr/>
        </p:nvSpPr>
        <p:spPr bwMode="auto">
          <a:xfrm>
            <a:off x="5525739" y="2599980"/>
            <a:ext cx="1314676" cy="1433054"/>
          </a:xfrm>
          <a:custGeom>
            <a:avLst/>
            <a:gdLst>
              <a:gd name="T0" fmla="*/ 0 w 855095"/>
              <a:gd name="T1" fmla="*/ 0 h 855095"/>
              <a:gd name="T2" fmla="*/ 855095 w 855095"/>
              <a:gd name="T3" fmla="*/ 855095 h 855095"/>
            </a:gdLst>
            <a:ahLst/>
            <a:cxnLst/>
            <a:rect l="T0" t="T1" r="T2" b="T3"/>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noFill/>
          <a:ln>
            <a:noFill/>
          </a:ln>
        </p:spPr>
        <p:txBody>
          <a:bodyPr anchor="ctr"/>
          <a:lstStyle/>
          <a:p>
            <a:pPr algn="ctr"/>
            <a:r>
              <a:rPr lang="en-US" altLang="zh-CN" sz="7200" dirty="0">
                <a:solidFill>
                  <a:schemeClr val="bg1"/>
                </a:solidFill>
                <a:latin typeface="Impact" panose="020B0806030902050204" pitchFamily="34" charset="0"/>
                <a:sym typeface="Impact" panose="020B0806030902050204" pitchFamily="34" charset="0"/>
              </a:rPr>
              <a:t>03</a:t>
            </a:r>
            <a:endParaRPr lang="zh-CN" altLang="en-US" sz="7200" dirty="0">
              <a:solidFill>
                <a:schemeClr val="bg1"/>
              </a:solidFill>
              <a:latin typeface="Impact" panose="020B0806030902050204" pitchFamily="34" charset="0"/>
              <a:sym typeface="Impact" panose="020B0806030902050204" pitchFamily="34" charset="0"/>
            </a:endParaRPr>
          </a:p>
        </p:txBody>
      </p:sp>
      <p:sp>
        <p:nvSpPr>
          <p:cNvPr id="29" name="矩形 8"/>
          <p:cNvSpPr>
            <a:spLocks noChangeArrowheads="1"/>
          </p:cNvSpPr>
          <p:nvPr/>
        </p:nvSpPr>
        <p:spPr bwMode="auto">
          <a:xfrm>
            <a:off x="7601613" y="2599980"/>
            <a:ext cx="1314676" cy="1433054"/>
          </a:xfrm>
          <a:custGeom>
            <a:avLst/>
            <a:gdLst>
              <a:gd name="T0" fmla="*/ 0 w 855095"/>
              <a:gd name="T1" fmla="*/ 0 h 855095"/>
              <a:gd name="T2" fmla="*/ 855095 w 855095"/>
              <a:gd name="T3" fmla="*/ 855095 h 855095"/>
            </a:gdLst>
            <a:ahLst/>
            <a:cxnLst/>
            <a:rect l="T0" t="T1" r="T2" b="T3"/>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noFill/>
          <a:ln>
            <a:noFill/>
          </a:ln>
        </p:spPr>
        <p:txBody>
          <a:bodyPr anchor="ctr"/>
          <a:lstStyle/>
          <a:p>
            <a:pPr algn="ctr"/>
            <a:r>
              <a:rPr lang="en-US" altLang="zh-CN" sz="7200" dirty="0">
                <a:solidFill>
                  <a:schemeClr val="bg1"/>
                </a:solidFill>
                <a:latin typeface="Impact" panose="020B0806030902050204" pitchFamily="34" charset="0"/>
                <a:sym typeface="Impact" panose="020B0806030902050204" pitchFamily="34" charset="0"/>
              </a:rPr>
              <a:t>04</a:t>
            </a:r>
            <a:endParaRPr lang="zh-CN" altLang="en-US" sz="7200" dirty="0">
              <a:solidFill>
                <a:schemeClr val="bg1"/>
              </a:solidFill>
              <a:latin typeface="Impact" panose="020B0806030902050204" pitchFamily="34" charset="0"/>
              <a:sym typeface="Impact" panose="020B0806030902050204" pitchFamily="34" charset="0"/>
            </a:endParaRPr>
          </a:p>
        </p:txBody>
      </p:sp>
      <p:sp>
        <p:nvSpPr>
          <p:cNvPr id="30" name="矩形 8"/>
          <p:cNvSpPr>
            <a:spLocks noChangeArrowheads="1"/>
          </p:cNvSpPr>
          <p:nvPr/>
        </p:nvSpPr>
        <p:spPr bwMode="auto">
          <a:xfrm>
            <a:off x="9613392" y="2599980"/>
            <a:ext cx="1314676" cy="1433054"/>
          </a:xfrm>
          <a:custGeom>
            <a:avLst/>
            <a:gdLst>
              <a:gd name="T0" fmla="*/ 0 w 855095"/>
              <a:gd name="T1" fmla="*/ 0 h 855095"/>
              <a:gd name="T2" fmla="*/ 855095 w 855095"/>
              <a:gd name="T3" fmla="*/ 855095 h 855095"/>
            </a:gdLst>
            <a:ahLst/>
            <a:cxnLst/>
            <a:rect l="T0" t="T1" r="T2" b="T3"/>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noFill/>
          <a:ln>
            <a:noFill/>
          </a:ln>
        </p:spPr>
        <p:txBody>
          <a:bodyPr anchor="ctr"/>
          <a:lstStyle/>
          <a:p>
            <a:pPr algn="ctr"/>
            <a:r>
              <a:rPr lang="en-US" altLang="zh-CN" sz="7200" dirty="0">
                <a:solidFill>
                  <a:schemeClr val="bg1"/>
                </a:solidFill>
                <a:latin typeface="Impact" panose="020B0806030902050204" pitchFamily="34" charset="0"/>
                <a:sym typeface="Impact" panose="020B0806030902050204" pitchFamily="34" charset="0"/>
              </a:rPr>
              <a:t>05</a:t>
            </a:r>
            <a:endParaRPr lang="zh-CN" altLang="en-US" sz="7200" dirty="0">
              <a:solidFill>
                <a:schemeClr val="bg1"/>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153723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C0CB"/>
        </a:solidFill>
        <a:effectLst/>
      </p:bgPr>
    </p:bg>
    <p:spTree>
      <p:nvGrpSpPr>
        <p:cNvPr id="1" name=""/>
        <p:cNvGrpSpPr/>
        <p:nvPr/>
      </p:nvGrpSpPr>
      <p:grpSpPr>
        <a:xfrm>
          <a:off x="0" y="0"/>
          <a:ext cx="0" cy="0"/>
          <a:chOff x="0" y="0"/>
          <a:chExt cx="0" cy="0"/>
        </a:xfrm>
      </p:grpSpPr>
      <p:sp>
        <p:nvSpPr>
          <p:cNvPr id="9" name="矩形 5"/>
          <p:cNvSpPr>
            <a:spLocks noChangeArrowheads="1"/>
          </p:cNvSpPr>
          <p:nvPr/>
        </p:nvSpPr>
        <p:spPr bwMode="auto">
          <a:xfrm>
            <a:off x="0" y="2889251"/>
            <a:ext cx="12192000" cy="599016"/>
          </a:xfrm>
          <a:prstGeom prst="rect">
            <a:avLst/>
          </a:prstGeom>
          <a:solidFill>
            <a:srgbClr val="1D8A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11" name="矩形 4"/>
          <p:cNvSpPr>
            <a:spLocks noChangeArrowheads="1"/>
          </p:cNvSpPr>
          <p:nvPr/>
        </p:nvSpPr>
        <p:spPr bwMode="auto">
          <a:xfrm>
            <a:off x="4770967" y="2874433"/>
            <a:ext cx="6904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3200" dirty="0">
                <a:solidFill>
                  <a:schemeClr val="bg1"/>
                </a:solidFill>
                <a:ea typeface="微软雅黑" panose="020B0503020204020204" pitchFamily="34" charset="-122"/>
                <a:sym typeface="Arial" panose="020B0604020202020204" pitchFamily="34" charset="0"/>
              </a:rPr>
              <a:t>LOREM IPSUM DOLOR SIT AMET</a:t>
            </a:r>
            <a:endParaRPr lang="zh-CN" altLang="en-US" sz="3200" dirty="0">
              <a:solidFill>
                <a:schemeClr val="bg1"/>
              </a:solidFill>
              <a:ea typeface="微软雅黑" panose="020B0503020204020204" pitchFamily="34" charset="-122"/>
              <a:sym typeface="Arial" panose="020B0604020202020204" pitchFamily="34" charset="0"/>
            </a:endParaRPr>
          </a:p>
        </p:txBody>
      </p:sp>
      <p:sp>
        <p:nvSpPr>
          <p:cNvPr id="12" name="矩形 2"/>
          <p:cNvSpPr>
            <a:spLocks noChangeArrowheads="1"/>
          </p:cNvSpPr>
          <p:nvPr/>
        </p:nvSpPr>
        <p:spPr bwMode="auto">
          <a:xfrm>
            <a:off x="8734794" y="1862668"/>
            <a:ext cx="2940740"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5867" dirty="0">
                <a:solidFill>
                  <a:schemeClr val="bg1"/>
                </a:solidFill>
                <a:latin typeface="Impact" panose="020B0806030902050204" pitchFamily="34" charset="0"/>
                <a:sym typeface="Impact" panose="020B0806030902050204" pitchFamily="34" charset="0"/>
              </a:rPr>
              <a:t>PART ONE</a:t>
            </a:r>
            <a:endParaRPr lang="zh-CN" altLang="en-US" sz="5867" dirty="0">
              <a:solidFill>
                <a:schemeClr val="bg1"/>
              </a:solidFill>
              <a:latin typeface="Impact" panose="020B0806030902050204" pitchFamily="34" charset="0"/>
              <a:sym typeface="Impact" panose="020B0806030902050204" pitchFamily="34" charset="0"/>
            </a:endParaRPr>
          </a:p>
        </p:txBody>
      </p:sp>
      <p:sp>
        <p:nvSpPr>
          <p:cNvPr id="13" name="矩形 24"/>
          <p:cNvSpPr>
            <a:spLocks noChangeArrowheads="1"/>
          </p:cNvSpPr>
          <p:nvPr/>
        </p:nvSpPr>
        <p:spPr bwMode="auto">
          <a:xfrm>
            <a:off x="4715933" y="3589867"/>
            <a:ext cx="6959600" cy="76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en-US" altLang="zh-CN" sz="1467">
                <a:solidFill>
                  <a:schemeClr val="bg1"/>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 Ut Labore.</a:t>
            </a:r>
            <a:endParaRPr lang="zh-CN" altLang="en-US" sz="1467">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3"/>
          <p:cNvSpPr>
            <a:spLocks noChangeArrowheads="1"/>
          </p:cNvSpPr>
          <p:nvPr/>
        </p:nvSpPr>
        <p:spPr bwMode="auto">
          <a:xfrm>
            <a:off x="35984" y="-1911350"/>
            <a:ext cx="3570208" cy="1076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9332" dirty="0">
                <a:solidFill>
                  <a:schemeClr val="bg1"/>
                </a:solidFill>
                <a:latin typeface="Impact" panose="020B0806030902050204" pitchFamily="34" charset="0"/>
                <a:sym typeface="Impact" panose="020B0806030902050204" pitchFamily="34" charset="0"/>
              </a:rPr>
              <a:t>1</a:t>
            </a:r>
            <a:endParaRPr lang="zh-CN" altLang="en-US" sz="69332" dirty="0">
              <a:solidFill>
                <a:schemeClr val="bg1"/>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284130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rot="5400000">
            <a:off x="3713678" y="390525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100"/>
          <p:cNvGrpSpPr/>
          <p:nvPr/>
        </p:nvGrpSpPr>
        <p:grpSpPr>
          <a:xfrm>
            <a:off x="5325000" y="3699948"/>
            <a:ext cx="1533005" cy="114301"/>
            <a:chOff x="3993750" y="2774961"/>
            <a:chExt cx="1149754" cy="85726"/>
          </a:xfrm>
        </p:grpSpPr>
        <p:cxnSp>
          <p:nvCxnSpPr>
            <p:cNvPr id="11" name="Straight Connector 48"/>
            <p:cNvCxnSpPr>
              <a:stCxn id="22" idx="3"/>
              <a:endCxn id="69" idx="1"/>
            </p:cNvCxnSpPr>
            <p:nvPr/>
          </p:nvCxnSpPr>
          <p:spPr>
            <a:xfrm>
              <a:off x="3993750" y="281839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3" name="Group 99"/>
          <p:cNvGrpSpPr/>
          <p:nvPr/>
        </p:nvGrpSpPr>
        <p:grpSpPr>
          <a:xfrm>
            <a:off x="5325000" y="2277547"/>
            <a:ext cx="1533005" cy="114301"/>
            <a:chOff x="3993750" y="1708160"/>
            <a:chExt cx="1149754" cy="85726"/>
          </a:xfrm>
        </p:grpSpPr>
        <p:cxnSp>
          <p:nvCxnSpPr>
            <p:cNvPr id="14" name="Straight Connector 45"/>
            <p:cNvCxnSpPr>
              <a:stCxn id="29" idx="3"/>
              <a:endCxn id="53" idx="1"/>
            </p:cNvCxnSpPr>
            <p:nvPr/>
          </p:nvCxnSpPr>
          <p:spPr>
            <a:xfrm>
              <a:off x="3993750" y="174682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6" name="Group 101"/>
          <p:cNvGrpSpPr/>
          <p:nvPr/>
        </p:nvGrpSpPr>
        <p:grpSpPr>
          <a:xfrm>
            <a:off x="5325000" y="5223947"/>
            <a:ext cx="1533005" cy="114301"/>
            <a:chOff x="3993750" y="3917960"/>
            <a:chExt cx="1149754" cy="85726"/>
          </a:xfrm>
        </p:grpSpPr>
        <p:cxnSp>
          <p:nvCxnSpPr>
            <p:cNvPr id="17" name="Straight Connector 50"/>
            <p:cNvCxnSpPr>
              <a:stCxn id="43" idx="3"/>
              <a:endCxn id="36" idx="1"/>
            </p:cNvCxnSpPr>
            <p:nvPr/>
          </p:nvCxnSpPr>
          <p:spPr>
            <a:xfrm>
              <a:off x="3993750" y="3961402"/>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9" name="Group 95"/>
          <p:cNvGrpSpPr/>
          <p:nvPr/>
        </p:nvGrpSpPr>
        <p:grpSpPr>
          <a:xfrm>
            <a:off x="476211" y="3238500"/>
            <a:ext cx="4848789" cy="965971"/>
            <a:chOff x="357158" y="2428874"/>
            <a:chExt cx="3636592" cy="724478"/>
          </a:xfrm>
        </p:grpSpPr>
        <p:grpSp>
          <p:nvGrpSpPr>
            <p:cNvPr id="20" name="Group 88"/>
            <p:cNvGrpSpPr/>
            <p:nvPr/>
          </p:nvGrpSpPr>
          <p:grpSpPr>
            <a:xfrm>
              <a:off x="357158" y="2428874"/>
              <a:ext cx="2643206" cy="724478"/>
              <a:chOff x="357158" y="2428874"/>
              <a:chExt cx="2643206" cy="724478"/>
            </a:xfrm>
          </p:grpSpPr>
          <p:sp>
            <p:nvSpPr>
              <p:cNvPr id="24" name="Rectangle 31"/>
              <p:cNvSpPr/>
              <p:nvPr/>
            </p:nvSpPr>
            <p:spPr>
              <a:xfrm>
                <a:off x="357158" y="2714626"/>
                <a:ext cx="2643206" cy="438726"/>
              </a:xfrm>
              <a:prstGeom prst="rect">
                <a:avLst/>
              </a:prstGeom>
            </p:spPr>
            <p:txBody>
              <a:bodyPr wrap="square">
                <a:spAutoFit/>
              </a:bodyPr>
              <a:lstStyle/>
              <a:p>
                <a:pPr algn="r"/>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25" name="Rectangle 32"/>
              <p:cNvSpPr/>
              <p:nvPr/>
            </p:nvSpPr>
            <p:spPr>
              <a:xfrm>
                <a:off x="2048966" y="2428874"/>
                <a:ext cx="914529" cy="253915"/>
              </a:xfrm>
              <a:prstGeom prst="rect">
                <a:avLst/>
              </a:prstGeom>
            </p:spPr>
            <p:txBody>
              <a:bodyPr wrap="none">
                <a:spAutoFit/>
              </a:bodyPr>
              <a:lstStyle/>
              <a:p>
                <a:pPr algn="r"/>
                <a:r>
                  <a:rPr lang="en-US" sz="1600" dirty="0">
                    <a:solidFill>
                      <a:schemeClr val="bg1">
                        <a:lumMod val="50000"/>
                      </a:schemeClr>
                    </a:solidFill>
                    <a:latin typeface="Open Sans" pitchFamily="34" charset="0"/>
                    <a:ea typeface="Open Sans" pitchFamily="34" charset="0"/>
                    <a:cs typeface="Open Sans" pitchFamily="34" charset="0"/>
                  </a:rPr>
                  <a:t>Team Work</a:t>
                </a:r>
              </a:p>
            </p:txBody>
          </p:sp>
        </p:grpSp>
        <p:grpSp>
          <p:nvGrpSpPr>
            <p:cNvPr id="21" name="Group 84"/>
            <p:cNvGrpSpPr/>
            <p:nvPr/>
          </p:nvGrpSpPr>
          <p:grpSpPr>
            <a:xfrm>
              <a:off x="3357554" y="2500312"/>
              <a:ext cx="636196" cy="636164"/>
              <a:chOff x="3357554" y="2500312"/>
              <a:chExt cx="636196" cy="636164"/>
            </a:xfrm>
          </p:grpSpPr>
          <p:sp>
            <p:nvSpPr>
              <p:cNvPr id="22" name="Rectangle 22"/>
              <p:cNvSpPr/>
              <p:nvPr/>
            </p:nvSpPr>
            <p:spPr>
              <a:xfrm>
                <a:off x="3357554" y="2500312"/>
                <a:ext cx="636196" cy="636164"/>
              </a:xfrm>
              <a:prstGeom prst="rect">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23"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grpSp>
      </p:grpSp>
      <p:grpSp>
        <p:nvGrpSpPr>
          <p:cNvPr id="26" name="Group 93"/>
          <p:cNvGrpSpPr/>
          <p:nvPr/>
        </p:nvGrpSpPr>
        <p:grpSpPr>
          <a:xfrm>
            <a:off x="476211" y="1809740"/>
            <a:ext cx="4848789" cy="965971"/>
            <a:chOff x="357158" y="1357304"/>
            <a:chExt cx="3636592" cy="724478"/>
          </a:xfrm>
        </p:grpSpPr>
        <p:grpSp>
          <p:nvGrpSpPr>
            <p:cNvPr id="27" name="Group 89"/>
            <p:cNvGrpSpPr/>
            <p:nvPr/>
          </p:nvGrpSpPr>
          <p:grpSpPr>
            <a:xfrm>
              <a:off x="357158" y="1357304"/>
              <a:ext cx="2643206" cy="724478"/>
              <a:chOff x="357158" y="1357304"/>
              <a:chExt cx="2643206" cy="724478"/>
            </a:xfrm>
          </p:grpSpPr>
          <p:sp>
            <p:nvSpPr>
              <p:cNvPr id="31" name="Rectangle 29"/>
              <p:cNvSpPr/>
              <p:nvPr/>
            </p:nvSpPr>
            <p:spPr>
              <a:xfrm>
                <a:off x="357158" y="1643056"/>
                <a:ext cx="2643206" cy="438726"/>
              </a:xfrm>
              <a:prstGeom prst="rect">
                <a:avLst/>
              </a:prstGeom>
            </p:spPr>
            <p:txBody>
              <a:bodyPr wrap="square">
                <a:spAutoFit/>
              </a:bodyPr>
              <a:lstStyle/>
              <a:p>
                <a:pPr algn="r"/>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32" name="Rectangle 30"/>
              <p:cNvSpPr/>
              <p:nvPr/>
            </p:nvSpPr>
            <p:spPr>
              <a:xfrm>
                <a:off x="2251522" y="1357304"/>
                <a:ext cx="711974" cy="253915"/>
              </a:xfrm>
              <a:prstGeom prst="rect">
                <a:avLst/>
              </a:prstGeom>
            </p:spPr>
            <p:txBody>
              <a:bodyPr wrap="none">
                <a:spAutoFit/>
              </a:bodyPr>
              <a:lstStyle/>
              <a:p>
                <a:pPr algn="r"/>
                <a:r>
                  <a:rPr lang="en-US" sz="1600" dirty="0">
                    <a:solidFill>
                      <a:schemeClr val="bg1">
                        <a:lumMod val="50000"/>
                      </a:schemeClr>
                    </a:solidFill>
                    <a:latin typeface="Open Sans" pitchFamily="34" charset="0"/>
                    <a:ea typeface="Open Sans" pitchFamily="34" charset="0"/>
                    <a:cs typeface="Open Sans" pitchFamily="34" charset="0"/>
                  </a:rPr>
                  <a:t>Strategy</a:t>
                </a:r>
              </a:p>
            </p:txBody>
          </p:sp>
        </p:grpSp>
        <p:grpSp>
          <p:nvGrpSpPr>
            <p:cNvPr id="28" name="Group 83"/>
            <p:cNvGrpSpPr/>
            <p:nvPr/>
          </p:nvGrpSpPr>
          <p:grpSpPr>
            <a:xfrm>
              <a:off x="3357554" y="1428742"/>
              <a:ext cx="636196" cy="636164"/>
              <a:chOff x="3357554" y="1428742"/>
              <a:chExt cx="636196" cy="636164"/>
            </a:xfrm>
          </p:grpSpPr>
          <p:sp>
            <p:nvSpPr>
              <p:cNvPr id="29" name="Rectangle 13"/>
              <p:cNvSpPr/>
              <p:nvPr/>
            </p:nvSpPr>
            <p:spPr>
              <a:xfrm>
                <a:off x="3357554" y="1428742"/>
                <a:ext cx="636196" cy="636164"/>
              </a:xfrm>
              <a:prstGeom prst="rect">
                <a:avLst/>
              </a:prstGeom>
              <a:solidFill>
                <a:srgbClr val="00C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30"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grpSp>
      </p:grpSp>
      <p:grpSp>
        <p:nvGrpSpPr>
          <p:cNvPr id="33" name="Group 98"/>
          <p:cNvGrpSpPr/>
          <p:nvPr/>
        </p:nvGrpSpPr>
        <p:grpSpPr>
          <a:xfrm>
            <a:off x="6858005" y="4762512"/>
            <a:ext cx="4857784" cy="965971"/>
            <a:chOff x="5143504" y="3571882"/>
            <a:chExt cx="3643338" cy="724478"/>
          </a:xfrm>
        </p:grpSpPr>
        <p:grpSp>
          <p:nvGrpSpPr>
            <p:cNvPr id="34" name="Group 92"/>
            <p:cNvGrpSpPr/>
            <p:nvPr/>
          </p:nvGrpSpPr>
          <p:grpSpPr>
            <a:xfrm>
              <a:off x="6143636" y="3571882"/>
              <a:ext cx="2643206" cy="724478"/>
              <a:chOff x="6143636" y="3571882"/>
              <a:chExt cx="2643206" cy="724478"/>
            </a:xfrm>
          </p:grpSpPr>
          <p:sp>
            <p:nvSpPr>
              <p:cNvPr id="38" name="Rectangle 39"/>
              <p:cNvSpPr/>
              <p:nvPr/>
            </p:nvSpPr>
            <p:spPr>
              <a:xfrm>
                <a:off x="6143636" y="3857634"/>
                <a:ext cx="2643206"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39" name="Rectangle 40"/>
              <p:cNvSpPr/>
              <p:nvPr/>
            </p:nvSpPr>
            <p:spPr>
              <a:xfrm>
                <a:off x="6143636" y="3571882"/>
                <a:ext cx="916357" cy="253915"/>
              </a:xfrm>
              <a:prstGeom prst="rect">
                <a:avLst/>
              </a:prstGeom>
            </p:spPr>
            <p:txBody>
              <a:bodyPr wrap="none">
                <a:spAutoFit/>
              </a:bodyPr>
              <a:lstStyle/>
              <a:p>
                <a:r>
                  <a:rPr lang="en-US" sz="1600" dirty="0">
                    <a:solidFill>
                      <a:schemeClr val="bg1">
                        <a:lumMod val="50000"/>
                      </a:schemeClr>
                    </a:solidFill>
                    <a:latin typeface="Open Sans" pitchFamily="34" charset="0"/>
                    <a:ea typeface="Open Sans" pitchFamily="34" charset="0"/>
                    <a:cs typeface="Open Sans" pitchFamily="34" charset="0"/>
                  </a:rPr>
                  <a:t>Base home</a:t>
                </a:r>
              </a:p>
            </p:txBody>
          </p:sp>
        </p:grpSp>
        <p:grpSp>
          <p:nvGrpSpPr>
            <p:cNvPr id="35" name="Group 85"/>
            <p:cNvGrpSpPr/>
            <p:nvPr/>
          </p:nvGrpSpPr>
          <p:grpSpPr>
            <a:xfrm>
              <a:off x="5143504" y="3643320"/>
              <a:ext cx="636196" cy="636164"/>
              <a:chOff x="5143504" y="3643320"/>
              <a:chExt cx="636196" cy="636164"/>
            </a:xfrm>
          </p:grpSpPr>
          <p:sp>
            <p:nvSpPr>
              <p:cNvPr id="36" name="Rectangle 27"/>
              <p:cNvSpPr/>
              <p:nvPr/>
            </p:nvSpPr>
            <p:spPr>
              <a:xfrm>
                <a:off x="5143504" y="3643320"/>
                <a:ext cx="636196" cy="63616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37"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grpSp>
      </p:grpSp>
      <p:grpSp>
        <p:nvGrpSpPr>
          <p:cNvPr id="40" name="Group 97"/>
          <p:cNvGrpSpPr/>
          <p:nvPr/>
        </p:nvGrpSpPr>
        <p:grpSpPr>
          <a:xfrm>
            <a:off x="476211" y="4762512"/>
            <a:ext cx="4848789" cy="965971"/>
            <a:chOff x="357158" y="3571882"/>
            <a:chExt cx="3636592" cy="724478"/>
          </a:xfrm>
        </p:grpSpPr>
        <p:grpSp>
          <p:nvGrpSpPr>
            <p:cNvPr id="41" name="Group 87"/>
            <p:cNvGrpSpPr/>
            <p:nvPr/>
          </p:nvGrpSpPr>
          <p:grpSpPr>
            <a:xfrm>
              <a:off x="357158" y="3571882"/>
              <a:ext cx="2643206" cy="724478"/>
              <a:chOff x="357158" y="3571882"/>
              <a:chExt cx="2643206" cy="724478"/>
            </a:xfrm>
          </p:grpSpPr>
          <p:sp>
            <p:nvSpPr>
              <p:cNvPr id="48" name="Rectangle 33"/>
              <p:cNvSpPr/>
              <p:nvPr/>
            </p:nvSpPr>
            <p:spPr>
              <a:xfrm>
                <a:off x="357158" y="3857634"/>
                <a:ext cx="2643206" cy="438726"/>
              </a:xfrm>
              <a:prstGeom prst="rect">
                <a:avLst/>
              </a:prstGeom>
            </p:spPr>
            <p:txBody>
              <a:bodyPr wrap="square">
                <a:spAutoFit/>
              </a:bodyPr>
              <a:lstStyle/>
              <a:p>
                <a:pPr algn="r"/>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49" name="Rectangle 34"/>
              <p:cNvSpPr/>
              <p:nvPr/>
            </p:nvSpPr>
            <p:spPr>
              <a:xfrm>
                <a:off x="2543667" y="3571882"/>
                <a:ext cx="419827" cy="253915"/>
              </a:xfrm>
              <a:prstGeom prst="rect">
                <a:avLst/>
              </a:prstGeom>
            </p:spPr>
            <p:txBody>
              <a:bodyPr wrap="none">
                <a:spAutoFit/>
              </a:bodyPr>
              <a:lstStyle/>
              <a:p>
                <a:pPr algn="r"/>
                <a:r>
                  <a:rPr lang="en-US" sz="1600" dirty="0">
                    <a:solidFill>
                      <a:schemeClr val="bg1">
                        <a:lumMod val="50000"/>
                      </a:schemeClr>
                    </a:solidFill>
                    <a:latin typeface="Open Sans" pitchFamily="34" charset="0"/>
                    <a:ea typeface="Open Sans" pitchFamily="34" charset="0"/>
                    <a:cs typeface="Open Sans" pitchFamily="34" charset="0"/>
                  </a:rPr>
                  <a:t>Link</a:t>
                </a:r>
              </a:p>
            </p:txBody>
          </p:sp>
        </p:grpSp>
        <p:grpSp>
          <p:nvGrpSpPr>
            <p:cNvPr id="42" name="Group 86"/>
            <p:cNvGrpSpPr/>
            <p:nvPr/>
          </p:nvGrpSpPr>
          <p:grpSpPr>
            <a:xfrm>
              <a:off x="3357554" y="3643320"/>
              <a:ext cx="636196" cy="636164"/>
              <a:chOff x="3357554" y="3643320"/>
              <a:chExt cx="636196" cy="636164"/>
            </a:xfrm>
          </p:grpSpPr>
          <p:sp>
            <p:nvSpPr>
              <p:cNvPr id="43" name="Rectangle 26"/>
              <p:cNvSpPr/>
              <p:nvPr/>
            </p:nvSpPr>
            <p:spPr>
              <a:xfrm>
                <a:off x="3357554" y="3643320"/>
                <a:ext cx="636196" cy="636164"/>
              </a:xfrm>
              <a:prstGeom prst="rect">
                <a:avLst/>
              </a:prstGeom>
              <a:solidFill>
                <a:srgbClr val="F8F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grpSp>
            <p:nvGrpSpPr>
              <p:cNvPr id="44" name="Group 67"/>
              <p:cNvGrpSpPr/>
              <p:nvPr/>
            </p:nvGrpSpPr>
            <p:grpSpPr>
              <a:xfrm>
                <a:off x="3428992" y="3857634"/>
                <a:ext cx="503238" cy="177800"/>
                <a:chOff x="1441430" y="4357700"/>
                <a:chExt cx="503238" cy="177800"/>
              </a:xfrm>
              <a:solidFill>
                <a:schemeClr val="bg1"/>
              </a:solidFill>
            </p:grpSpPr>
            <p:sp>
              <p:nvSpPr>
                <p:cNvPr id="4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sp>
              <p:nvSpPr>
                <p:cNvPr id="4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sp>
              <p:nvSpPr>
                <p:cNvPr id="4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bg1">
                        <a:lumMod val="50000"/>
                      </a:schemeClr>
                    </a:solidFill>
                  </a:endParaRPr>
                </a:p>
              </p:txBody>
            </p:sp>
          </p:grpSp>
        </p:grpSp>
      </p:grpSp>
      <p:grpSp>
        <p:nvGrpSpPr>
          <p:cNvPr id="50" name="Group 94"/>
          <p:cNvGrpSpPr/>
          <p:nvPr/>
        </p:nvGrpSpPr>
        <p:grpSpPr>
          <a:xfrm>
            <a:off x="6858005" y="1809740"/>
            <a:ext cx="4857784" cy="965971"/>
            <a:chOff x="5143504" y="1357304"/>
            <a:chExt cx="3643338" cy="724478"/>
          </a:xfrm>
        </p:grpSpPr>
        <p:grpSp>
          <p:nvGrpSpPr>
            <p:cNvPr id="51" name="Group 90"/>
            <p:cNvGrpSpPr/>
            <p:nvPr/>
          </p:nvGrpSpPr>
          <p:grpSpPr>
            <a:xfrm>
              <a:off x="6143636" y="1357304"/>
              <a:ext cx="2643206" cy="724478"/>
              <a:chOff x="6143636" y="1357304"/>
              <a:chExt cx="2643206" cy="724478"/>
            </a:xfrm>
          </p:grpSpPr>
          <p:sp>
            <p:nvSpPr>
              <p:cNvPr id="64" name="Rectangle 35"/>
              <p:cNvSpPr/>
              <p:nvPr/>
            </p:nvSpPr>
            <p:spPr>
              <a:xfrm>
                <a:off x="6143636" y="1643056"/>
                <a:ext cx="2643206"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65" name="Rectangle 36"/>
              <p:cNvSpPr/>
              <p:nvPr/>
            </p:nvSpPr>
            <p:spPr>
              <a:xfrm>
                <a:off x="6143636" y="1357304"/>
                <a:ext cx="1129155" cy="253915"/>
              </a:xfrm>
              <a:prstGeom prst="rect">
                <a:avLst/>
              </a:prstGeom>
            </p:spPr>
            <p:txBody>
              <a:bodyPr wrap="none">
                <a:spAutoFit/>
              </a:bodyPr>
              <a:lstStyle/>
              <a:p>
                <a:r>
                  <a:rPr lang="en-US" sz="1600" dirty="0">
                    <a:solidFill>
                      <a:schemeClr val="bg1">
                        <a:lumMod val="50000"/>
                      </a:schemeClr>
                    </a:solidFill>
                    <a:latin typeface="Open Sans" pitchFamily="34" charset="0"/>
                    <a:ea typeface="Open Sans" pitchFamily="34" charset="0"/>
                    <a:cs typeface="Open Sans" pitchFamily="34" charset="0"/>
                  </a:rPr>
                  <a:t>File Document</a:t>
                </a:r>
              </a:p>
            </p:txBody>
          </p:sp>
        </p:grpSp>
        <p:grpSp>
          <p:nvGrpSpPr>
            <p:cNvPr id="52" name="Group 82"/>
            <p:cNvGrpSpPr/>
            <p:nvPr/>
          </p:nvGrpSpPr>
          <p:grpSpPr>
            <a:xfrm>
              <a:off x="5143504" y="1428742"/>
              <a:ext cx="636196" cy="636164"/>
              <a:chOff x="5143504" y="1428742"/>
              <a:chExt cx="636196" cy="636164"/>
            </a:xfrm>
          </p:grpSpPr>
          <p:sp>
            <p:nvSpPr>
              <p:cNvPr id="53" name="Rectangle 16"/>
              <p:cNvSpPr/>
              <p:nvPr/>
            </p:nvSpPr>
            <p:spPr>
              <a:xfrm>
                <a:off x="5143504" y="1428742"/>
                <a:ext cx="636196" cy="636164"/>
              </a:xfrm>
              <a:prstGeom prst="rect">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grpSp>
            <p:nvGrpSpPr>
              <p:cNvPr id="54" name="Group 68"/>
              <p:cNvGrpSpPr/>
              <p:nvPr/>
            </p:nvGrpSpPr>
            <p:grpSpPr>
              <a:xfrm>
                <a:off x="5301319" y="1581456"/>
                <a:ext cx="337042" cy="337616"/>
                <a:chOff x="6998061" y="3496249"/>
                <a:chExt cx="366051" cy="366676"/>
              </a:xfrm>
              <a:solidFill>
                <a:schemeClr val="bg1"/>
              </a:solidFill>
            </p:grpSpPr>
            <p:sp>
              <p:nvSpPr>
                <p:cNvPr id="55"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6"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7"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8"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9"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60"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61"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62"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63"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grpSp>
        <p:nvGrpSpPr>
          <p:cNvPr id="66" name="Group 96"/>
          <p:cNvGrpSpPr/>
          <p:nvPr/>
        </p:nvGrpSpPr>
        <p:grpSpPr>
          <a:xfrm>
            <a:off x="6858005" y="3238500"/>
            <a:ext cx="4857784" cy="965971"/>
            <a:chOff x="5143504" y="2428874"/>
            <a:chExt cx="3643338" cy="724478"/>
          </a:xfrm>
        </p:grpSpPr>
        <p:grpSp>
          <p:nvGrpSpPr>
            <p:cNvPr id="67" name="Group 91"/>
            <p:cNvGrpSpPr/>
            <p:nvPr/>
          </p:nvGrpSpPr>
          <p:grpSpPr>
            <a:xfrm>
              <a:off x="6143636" y="2428874"/>
              <a:ext cx="2643206" cy="724478"/>
              <a:chOff x="6143636" y="2428874"/>
              <a:chExt cx="2643206" cy="724478"/>
            </a:xfrm>
          </p:grpSpPr>
          <p:sp>
            <p:nvSpPr>
              <p:cNvPr id="73" name="Rectangle 37"/>
              <p:cNvSpPr/>
              <p:nvPr/>
            </p:nvSpPr>
            <p:spPr>
              <a:xfrm>
                <a:off x="6143636" y="2714626"/>
                <a:ext cx="2643206"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74" name="Rectangle 38"/>
              <p:cNvSpPr/>
              <p:nvPr/>
            </p:nvSpPr>
            <p:spPr>
              <a:xfrm>
                <a:off x="6143636" y="2428874"/>
                <a:ext cx="616996" cy="253915"/>
              </a:xfrm>
              <a:prstGeom prst="rect">
                <a:avLst/>
              </a:prstGeom>
            </p:spPr>
            <p:txBody>
              <a:bodyPr wrap="none">
                <a:spAutoFit/>
              </a:bodyPr>
              <a:lstStyle/>
              <a:p>
                <a:r>
                  <a:rPr lang="en-US" sz="1600" dirty="0">
                    <a:solidFill>
                      <a:schemeClr val="bg1">
                        <a:lumMod val="50000"/>
                      </a:schemeClr>
                    </a:solidFill>
                    <a:latin typeface="Open Sans" pitchFamily="34" charset="0"/>
                    <a:ea typeface="Open Sans" pitchFamily="34" charset="0"/>
                    <a:cs typeface="Open Sans" pitchFamily="34" charset="0"/>
                  </a:rPr>
                  <a:t>Private</a:t>
                </a:r>
              </a:p>
            </p:txBody>
          </p:sp>
        </p:grpSp>
        <p:grpSp>
          <p:nvGrpSpPr>
            <p:cNvPr id="68" name="Group 81"/>
            <p:cNvGrpSpPr/>
            <p:nvPr/>
          </p:nvGrpSpPr>
          <p:grpSpPr>
            <a:xfrm>
              <a:off x="5143504" y="2500312"/>
              <a:ext cx="636196" cy="636164"/>
              <a:chOff x="5143504" y="2500312"/>
              <a:chExt cx="636196" cy="636164"/>
            </a:xfrm>
          </p:grpSpPr>
          <p:sp>
            <p:nvSpPr>
              <p:cNvPr id="69" name="Rectangle 23"/>
              <p:cNvSpPr/>
              <p:nvPr/>
            </p:nvSpPr>
            <p:spPr>
              <a:xfrm>
                <a:off x="5143504" y="2500312"/>
                <a:ext cx="636196" cy="636164"/>
              </a:xfrm>
              <a:prstGeom prst="rect">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grpSp>
            <p:nvGrpSpPr>
              <p:cNvPr id="70" name="Group 78"/>
              <p:cNvGrpSpPr/>
              <p:nvPr/>
            </p:nvGrpSpPr>
            <p:grpSpPr>
              <a:xfrm>
                <a:off x="5333133" y="2643188"/>
                <a:ext cx="272454" cy="363686"/>
                <a:chOff x="1868971" y="2767277"/>
                <a:chExt cx="274694" cy="366676"/>
              </a:xfrm>
              <a:solidFill>
                <a:schemeClr val="bg1"/>
              </a:solidFill>
            </p:grpSpPr>
            <p:sp>
              <p:nvSpPr>
                <p:cNvPr id="71"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72"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grpSp>
        <p:nvGrpSpPr>
          <p:cNvPr id="76" name="组合 1"/>
          <p:cNvGrpSpPr>
            <a:grpSpLocks/>
          </p:cNvGrpSpPr>
          <p:nvPr/>
        </p:nvGrpSpPr>
        <p:grpSpPr bwMode="auto">
          <a:xfrm>
            <a:off x="280988" y="0"/>
            <a:ext cx="106362" cy="720725"/>
            <a:chOff x="0" y="0"/>
            <a:chExt cx="105725" cy="721610"/>
          </a:xfrm>
        </p:grpSpPr>
        <p:sp>
          <p:nvSpPr>
            <p:cNvPr id="77" name="矩形 4"/>
            <p:cNvSpPr>
              <a:spLocks noChangeArrowheads="1"/>
            </p:cNvSpPr>
            <p:nvPr/>
          </p:nvSpPr>
          <p:spPr bwMode="auto">
            <a:xfrm>
              <a:off x="0"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78" name="矩形 5"/>
            <p:cNvSpPr>
              <a:spLocks noChangeArrowheads="1"/>
            </p:cNvSpPr>
            <p:nvPr/>
          </p:nvSpPr>
          <p:spPr bwMode="auto">
            <a:xfrm>
              <a:off x="60006"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sp>
        <p:nvSpPr>
          <p:cNvPr id="79"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endParaRPr lang="zh-CN" altLang="en-US" sz="2000" dirty="0">
              <a:solidFill>
                <a:srgbClr val="262626"/>
              </a:solidFill>
              <a:latin typeface="Impact" panose="020B0806030902050204" pitchFamily="34" charset="0"/>
              <a:ea typeface="微软雅黑" panose="020B0503020204020204" pitchFamily="34" charset="-122"/>
              <a:sym typeface="Impact" panose="020B0806030902050204" pitchFamily="34" charset="0"/>
            </a:endParaRPr>
          </a:p>
        </p:txBody>
      </p:sp>
      <p:sp>
        <p:nvSpPr>
          <p:cNvPr id="80"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81"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Tree>
    <p:extLst>
      <p:ext uri="{BB962C8B-B14F-4D97-AF65-F5344CB8AC3E}">
        <p14:creationId xmlns:p14="http://schemas.microsoft.com/office/powerpoint/2010/main" val="231561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Top)">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Left)">
                                      <p:cBhvr>
                                        <p:cTn id="11" dur="500"/>
                                        <p:tgtEl>
                                          <p:spTgt spid="13"/>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slide(fromRight)">
                                      <p:cBhvr>
                                        <p:cTn id="15" dur="500"/>
                                        <p:tgtEl>
                                          <p:spTgt spid="2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slide(fromLeft)">
                                      <p:cBhvr>
                                        <p:cTn id="19" dur="500"/>
                                        <p:tgtEl>
                                          <p:spTgt spid="50"/>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Left)">
                                      <p:cBhvr>
                                        <p:cTn id="23" dur="500"/>
                                        <p:tgtEl>
                                          <p:spTgt spid="10"/>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Right)">
                                      <p:cBhvr>
                                        <p:cTn id="27" dur="500"/>
                                        <p:tgtEl>
                                          <p:spTgt spid="19"/>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slide(fromLeft)">
                                      <p:cBhvr>
                                        <p:cTn id="31" dur="500"/>
                                        <p:tgtEl>
                                          <p:spTgt spid="66"/>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lide(fromLeft)">
                                      <p:cBhvr>
                                        <p:cTn id="35" dur="500"/>
                                        <p:tgtEl>
                                          <p:spTgt spid="16"/>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slide(fromRight)">
                                      <p:cBhvr>
                                        <p:cTn id="39" dur="500"/>
                                        <p:tgtEl>
                                          <p:spTgt spid="40"/>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slide(fromLeft)">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51"/>
          <p:cNvGrpSpPr/>
          <p:nvPr/>
        </p:nvGrpSpPr>
        <p:grpSpPr>
          <a:xfrm>
            <a:off x="571461" y="2000240"/>
            <a:ext cx="3810027" cy="2004428"/>
            <a:chOff x="428596" y="1500180"/>
            <a:chExt cx="2857520" cy="1503321"/>
          </a:xfrm>
        </p:grpSpPr>
        <p:sp>
          <p:nvSpPr>
            <p:cNvPr id="10" name="Rectangle 20"/>
            <p:cNvSpPr/>
            <p:nvPr/>
          </p:nvSpPr>
          <p:spPr>
            <a:xfrm>
              <a:off x="428596" y="1500180"/>
              <a:ext cx="1674304"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11" name="Rectangle 21"/>
            <p:cNvSpPr/>
            <p:nvPr/>
          </p:nvSpPr>
          <p:spPr>
            <a:xfrm>
              <a:off x="428596" y="1857370"/>
              <a:ext cx="2857520" cy="114613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p:txBody>
        </p:sp>
      </p:grpSp>
      <p:grpSp>
        <p:nvGrpSpPr>
          <p:cNvPr id="12" name="Group 52"/>
          <p:cNvGrpSpPr/>
          <p:nvPr/>
        </p:nvGrpSpPr>
        <p:grpSpPr>
          <a:xfrm>
            <a:off x="5118172" y="1788086"/>
            <a:ext cx="6114907" cy="4424837"/>
            <a:chOff x="3838629" y="1341064"/>
            <a:chExt cx="4586180" cy="3318628"/>
          </a:xfrm>
        </p:grpSpPr>
        <p:graphicFrame>
          <p:nvGraphicFramePr>
            <p:cNvPr id="13" name="Diagram 6"/>
            <p:cNvGraphicFramePr/>
            <p:nvPr>
              <p:extLst>
                <p:ext uri="{D42A27DB-BD31-4B8C-83A1-F6EECF244321}">
                  <p14:modId xmlns:p14="http://schemas.microsoft.com/office/powerpoint/2010/main" val="2803803120"/>
                </p:ext>
              </p:extLst>
            </p:nvPr>
          </p:nvGraphicFramePr>
          <p:xfrm>
            <a:off x="3838629" y="1341064"/>
            <a:ext cx="4586180" cy="3318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Freeform 6"/>
            <p:cNvSpPr>
              <a:spLocks/>
            </p:cNvSpPr>
            <p:nvPr/>
          </p:nvSpPr>
          <p:spPr bwMode="auto">
            <a:xfrm>
              <a:off x="6215074" y="3857634"/>
              <a:ext cx="258648" cy="507220"/>
            </a:xfrm>
            <a:custGeom>
              <a:avLst/>
              <a:gdLst/>
              <a:ahLst/>
              <a:cxnLst>
                <a:cxn ang="0">
                  <a:pos x="156" y="50"/>
                </a:cxn>
                <a:cxn ang="0">
                  <a:pos x="128" y="50"/>
                </a:cxn>
                <a:cxn ang="0">
                  <a:pos x="128" y="50"/>
                </a:cxn>
                <a:cxn ang="0">
                  <a:pos x="121" y="50"/>
                </a:cxn>
                <a:cxn ang="0">
                  <a:pos x="115" y="51"/>
                </a:cxn>
                <a:cxn ang="0">
                  <a:pos x="110" y="53"/>
                </a:cxn>
                <a:cxn ang="0">
                  <a:pos x="106" y="57"/>
                </a:cxn>
                <a:cxn ang="0">
                  <a:pos x="104" y="61"/>
                </a:cxn>
                <a:cxn ang="0">
                  <a:pos x="102" y="64"/>
                </a:cxn>
                <a:cxn ang="0">
                  <a:pos x="100" y="76"/>
                </a:cxn>
                <a:cxn ang="0">
                  <a:pos x="100" y="111"/>
                </a:cxn>
                <a:cxn ang="0">
                  <a:pos x="154" y="111"/>
                </a:cxn>
                <a:cxn ang="0">
                  <a:pos x="154" y="163"/>
                </a:cxn>
                <a:cxn ang="0">
                  <a:pos x="100" y="163"/>
                </a:cxn>
                <a:cxn ang="0">
                  <a:pos x="100" y="301"/>
                </a:cxn>
                <a:cxn ang="0">
                  <a:pos x="47" y="301"/>
                </a:cxn>
                <a:cxn ang="0">
                  <a:pos x="47" y="163"/>
                </a:cxn>
                <a:cxn ang="0">
                  <a:pos x="0" y="163"/>
                </a:cxn>
                <a:cxn ang="0">
                  <a:pos x="0" y="111"/>
                </a:cxn>
                <a:cxn ang="0">
                  <a:pos x="47" y="111"/>
                </a:cxn>
                <a:cxn ang="0">
                  <a:pos x="47" y="70"/>
                </a:cxn>
                <a:cxn ang="0">
                  <a:pos x="47" y="70"/>
                </a:cxn>
                <a:cxn ang="0">
                  <a:pos x="47" y="53"/>
                </a:cxn>
                <a:cxn ang="0">
                  <a:pos x="50" y="40"/>
                </a:cxn>
                <a:cxn ang="0">
                  <a:pos x="58" y="27"/>
                </a:cxn>
                <a:cxn ang="0">
                  <a:pos x="65" y="18"/>
                </a:cxn>
                <a:cxn ang="0">
                  <a:pos x="74" y="11"/>
                </a:cxn>
                <a:cxn ang="0">
                  <a:pos x="87" y="3"/>
                </a:cxn>
                <a:cxn ang="0">
                  <a:pos x="100" y="1"/>
                </a:cxn>
                <a:cxn ang="0">
                  <a:pos x="115" y="0"/>
                </a:cxn>
                <a:cxn ang="0">
                  <a:pos x="156" y="0"/>
                </a:cxn>
                <a:cxn ang="0">
                  <a:pos x="156" y="50"/>
                </a:cxn>
              </a:cxnLst>
              <a:rect l="0" t="0" r="r" b="b"/>
              <a:pathLst>
                <a:path w="156" h="301">
                  <a:moveTo>
                    <a:pt x="156" y="50"/>
                  </a:moveTo>
                  <a:lnTo>
                    <a:pt x="128" y="50"/>
                  </a:ln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 name="Freeform 7"/>
            <p:cNvSpPr>
              <a:spLocks/>
            </p:cNvSpPr>
            <p:nvPr/>
          </p:nvSpPr>
          <p:spPr bwMode="auto">
            <a:xfrm>
              <a:off x="6000760" y="1643056"/>
              <a:ext cx="497140" cy="409806"/>
            </a:xfrm>
            <a:custGeom>
              <a:avLst/>
              <a:gdLst/>
              <a:ahLst/>
              <a:cxnLst>
                <a:cxn ang="0">
                  <a:pos x="295" y="30"/>
                </a:cxn>
                <a:cxn ang="0">
                  <a:pos x="267" y="37"/>
                </a:cxn>
                <a:cxn ang="0">
                  <a:pos x="280" y="24"/>
                </a:cxn>
                <a:cxn ang="0">
                  <a:pos x="289" y="7"/>
                </a:cxn>
                <a:cxn ang="0">
                  <a:pos x="287" y="6"/>
                </a:cxn>
                <a:cxn ang="0">
                  <a:pos x="250" y="20"/>
                </a:cxn>
                <a:cxn ang="0">
                  <a:pos x="230" y="6"/>
                </a:cxn>
                <a:cxn ang="0">
                  <a:pos x="206" y="0"/>
                </a:cxn>
                <a:cxn ang="0">
                  <a:pos x="171" y="11"/>
                </a:cxn>
                <a:cxn ang="0">
                  <a:pos x="149" y="39"/>
                </a:cxn>
                <a:cxn ang="0">
                  <a:pos x="143" y="63"/>
                </a:cxn>
                <a:cxn ang="0">
                  <a:pos x="126" y="72"/>
                </a:cxn>
                <a:cxn ang="0">
                  <a:pos x="78" y="55"/>
                </a:cxn>
                <a:cxn ang="0">
                  <a:pos x="36" y="26"/>
                </a:cxn>
                <a:cxn ang="0">
                  <a:pos x="23" y="11"/>
                </a:cxn>
                <a:cxn ang="0">
                  <a:pos x="21" y="13"/>
                </a:cxn>
                <a:cxn ang="0">
                  <a:pos x="13" y="43"/>
                </a:cxn>
                <a:cxn ang="0">
                  <a:pos x="26" y="81"/>
                </a:cxn>
                <a:cxn ang="0">
                  <a:pos x="24" y="89"/>
                </a:cxn>
                <a:cxn ang="0">
                  <a:pos x="13" y="85"/>
                </a:cxn>
                <a:cxn ang="0">
                  <a:pos x="12" y="87"/>
                </a:cxn>
                <a:cxn ang="0">
                  <a:pos x="15" y="107"/>
                </a:cxn>
                <a:cxn ang="0">
                  <a:pos x="30" y="131"/>
                </a:cxn>
                <a:cxn ang="0">
                  <a:pos x="56" y="146"/>
                </a:cxn>
                <a:cxn ang="0">
                  <a:pos x="36" y="146"/>
                </a:cxn>
                <a:cxn ang="0">
                  <a:pos x="34" y="146"/>
                </a:cxn>
                <a:cxn ang="0">
                  <a:pos x="37" y="155"/>
                </a:cxn>
                <a:cxn ang="0">
                  <a:pos x="54" y="178"/>
                </a:cxn>
                <a:cxn ang="0">
                  <a:pos x="78" y="189"/>
                </a:cxn>
                <a:cxn ang="0">
                  <a:pos x="71" y="200"/>
                </a:cxn>
                <a:cxn ang="0">
                  <a:pos x="15" y="213"/>
                </a:cxn>
                <a:cxn ang="0">
                  <a:pos x="2" y="213"/>
                </a:cxn>
                <a:cxn ang="0">
                  <a:pos x="0" y="215"/>
                </a:cxn>
                <a:cxn ang="0">
                  <a:pos x="45" y="235"/>
                </a:cxn>
                <a:cxn ang="0">
                  <a:pos x="95" y="242"/>
                </a:cxn>
                <a:cxn ang="0">
                  <a:pos x="150" y="233"/>
                </a:cxn>
                <a:cxn ang="0">
                  <a:pos x="197" y="211"/>
                </a:cxn>
                <a:cxn ang="0">
                  <a:pos x="232" y="176"/>
                </a:cxn>
                <a:cxn ang="0">
                  <a:pos x="256" y="133"/>
                </a:cxn>
                <a:cxn ang="0">
                  <a:pos x="267" y="85"/>
                </a:cxn>
                <a:cxn ang="0">
                  <a:pos x="267" y="63"/>
                </a:cxn>
                <a:cxn ang="0">
                  <a:pos x="297" y="31"/>
                </a:cxn>
                <a:cxn ang="0">
                  <a:pos x="297" y="30"/>
                </a:cxn>
              </a:cxnLst>
              <a:rect l="0" t="0" r="r" b="b"/>
              <a:pathLst>
                <a:path w="297" h="242">
                  <a:moveTo>
                    <a:pt x="297" y="30"/>
                  </a:moveTo>
                  <a:lnTo>
                    <a:pt x="297" y="30"/>
                  </a:lnTo>
                  <a:lnTo>
                    <a:pt x="295" y="30"/>
                  </a:lnTo>
                  <a:lnTo>
                    <a:pt x="295" y="30"/>
                  </a:lnTo>
                  <a:lnTo>
                    <a:pt x="282" y="33"/>
                  </a:lnTo>
                  <a:lnTo>
                    <a:pt x="267" y="37"/>
                  </a:lnTo>
                  <a:lnTo>
                    <a:pt x="267" y="37"/>
                  </a:lnTo>
                  <a:lnTo>
                    <a:pt x="274" y="31"/>
                  </a:lnTo>
                  <a:lnTo>
                    <a:pt x="280" y="24"/>
                  </a:lnTo>
                  <a:lnTo>
                    <a:pt x="286" y="17"/>
                  </a:lnTo>
                  <a:lnTo>
                    <a:pt x="289" y="7"/>
                  </a:lnTo>
                  <a:lnTo>
                    <a:pt x="289" y="7"/>
                  </a:lnTo>
                  <a:lnTo>
                    <a:pt x="289" y="6"/>
                  </a:lnTo>
                  <a:lnTo>
                    <a:pt x="289" y="6"/>
                  </a:lnTo>
                  <a:lnTo>
                    <a:pt x="287" y="6"/>
                  </a:lnTo>
                  <a:lnTo>
                    <a:pt x="287" y="6"/>
                  </a:lnTo>
                  <a:lnTo>
                    <a:pt x="269" y="15"/>
                  </a:lnTo>
                  <a:lnTo>
                    <a:pt x="250" y="20"/>
                  </a:lnTo>
                  <a:lnTo>
                    <a:pt x="250" y="20"/>
                  </a:lnTo>
                  <a:lnTo>
                    <a:pt x="241" y="11"/>
                  </a:lnTo>
                  <a:lnTo>
                    <a:pt x="230" y="6"/>
                  </a:lnTo>
                  <a:lnTo>
                    <a:pt x="217" y="2"/>
                  </a:lnTo>
                  <a:lnTo>
                    <a:pt x="206" y="0"/>
                  </a:lnTo>
                  <a:lnTo>
                    <a:pt x="206" y="0"/>
                  </a:lnTo>
                  <a:lnTo>
                    <a:pt x="193" y="2"/>
                  </a:lnTo>
                  <a:lnTo>
                    <a:pt x="182" y="6"/>
                  </a:lnTo>
                  <a:lnTo>
                    <a:pt x="171" y="11"/>
                  </a:lnTo>
                  <a:lnTo>
                    <a:pt x="161" y="18"/>
                  </a:lnTo>
                  <a:lnTo>
                    <a:pt x="154" y="28"/>
                  </a:lnTo>
                  <a:lnTo>
                    <a:pt x="149" y="39"/>
                  </a:lnTo>
                  <a:lnTo>
                    <a:pt x="145" y="50"/>
                  </a:lnTo>
                  <a:lnTo>
                    <a:pt x="143" y="63"/>
                  </a:lnTo>
                  <a:lnTo>
                    <a:pt x="143" y="63"/>
                  </a:lnTo>
                  <a:lnTo>
                    <a:pt x="145" y="74"/>
                  </a:lnTo>
                  <a:lnTo>
                    <a:pt x="145" y="74"/>
                  </a:lnTo>
                  <a:lnTo>
                    <a:pt x="126" y="72"/>
                  </a:lnTo>
                  <a:lnTo>
                    <a:pt x="110" y="68"/>
                  </a:lnTo>
                  <a:lnTo>
                    <a:pt x="93" y="63"/>
                  </a:lnTo>
                  <a:lnTo>
                    <a:pt x="78" y="55"/>
                  </a:lnTo>
                  <a:lnTo>
                    <a:pt x="62" y="48"/>
                  </a:lnTo>
                  <a:lnTo>
                    <a:pt x="49" y="37"/>
                  </a:lnTo>
                  <a:lnTo>
                    <a:pt x="36" y="26"/>
                  </a:lnTo>
                  <a:lnTo>
                    <a:pt x="23" y="13"/>
                  </a:lnTo>
                  <a:lnTo>
                    <a:pt x="23" y="13"/>
                  </a:lnTo>
                  <a:lnTo>
                    <a:pt x="23" y="11"/>
                  </a:lnTo>
                  <a:lnTo>
                    <a:pt x="23" y="11"/>
                  </a:lnTo>
                  <a:lnTo>
                    <a:pt x="21" y="13"/>
                  </a:lnTo>
                  <a:lnTo>
                    <a:pt x="21" y="13"/>
                  </a:lnTo>
                  <a:lnTo>
                    <a:pt x="15" y="28"/>
                  </a:lnTo>
                  <a:lnTo>
                    <a:pt x="13" y="43"/>
                  </a:lnTo>
                  <a:lnTo>
                    <a:pt x="13" y="43"/>
                  </a:lnTo>
                  <a:lnTo>
                    <a:pt x="13" y="57"/>
                  </a:lnTo>
                  <a:lnTo>
                    <a:pt x="19" y="70"/>
                  </a:lnTo>
                  <a:lnTo>
                    <a:pt x="26" y="81"/>
                  </a:lnTo>
                  <a:lnTo>
                    <a:pt x="36" y="93"/>
                  </a:lnTo>
                  <a:lnTo>
                    <a:pt x="36" y="93"/>
                  </a:lnTo>
                  <a:lnTo>
                    <a:pt x="24" y="89"/>
                  </a:lnTo>
                  <a:lnTo>
                    <a:pt x="13" y="85"/>
                  </a:lnTo>
                  <a:lnTo>
                    <a:pt x="13" y="85"/>
                  </a:lnTo>
                  <a:lnTo>
                    <a:pt x="13" y="85"/>
                  </a:lnTo>
                  <a:lnTo>
                    <a:pt x="13" y="85"/>
                  </a:lnTo>
                  <a:lnTo>
                    <a:pt x="12" y="87"/>
                  </a:lnTo>
                  <a:lnTo>
                    <a:pt x="12" y="87"/>
                  </a:lnTo>
                  <a:lnTo>
                    <a:pt x="12" y="87"/>
                  </a:lnTo>
                  <a:lnTo>
                    <a:pt x="13" y="96"/>
                  </a:lnTo>
                  <a:lnTo>
                    <a:pt x="15" y="107"/>
                  </a:lnTo>
                  <a:lnTo>
                    <a:pt x="19" y="115"/>
                  </a:lnTo>
                  <a:lnTo>
                    <a:pt x="24" y="124"/>
                  </a:lnTo>
                  <a:lnTo>
                    <a:pt x="30" y="131"/>
                  </a:lnTo>
                  <a:lnTo>
                    <a:pt x="37" y="137"/>
                  </a:lnTo>
                  <a:lnTo>
                    <a:pt x="47" y="143"/>
                  </a:lnTo>
                  <a:lnTo>
                    <a:pt x="56" y="146"/>
                  </a:lnTo>
                  <a:lnTo>
                    <a:pt x="56" y="146"/>
                  </a:lnTo>
                  <a:lnTo>
                    <a:pt x="45" y="146"/>
                  </a:lnTo>
                  <a:lnTo>
                    <a:pt x="36" y="146"/>
                  </a:lnTo>
                  <a:lnTo>
                    <a:pt x="36" y="146"/>
                  </a:lnTo>
                  <a:lnTo>
                    <a:pt x="34" y="146"/>
                  </a:lnTo>
                  <a:lnTo>
                    <a:pt x="34" y="146"/>
                  </a:lnTo>
                  <a:lnTo>
                    <a:pt x="34" y="148"/>
                  </a:lnTo>
                  <a:lnTo>
                    <a:pt x="34" y="148"/>
                  </a:lnTo>
                  <a:lnTo>
                    <a:pt x="37" y="155"/>
                  </a:lnTo>
                  <a:lnTo>
                    <a:pt x="41" y="165"/>
                  </a:lnTo>
                  <a:lnTo>
                    <a:pt x="47" y="170"/>
                  </a:lnTo>
                  <a:lnTo>
                    <a:pt x="54" y="178"/>
                  </a:lnTo>
                  <a:lnTo>
                    <a:pt x="62" y="181"/>
                  </a:lnTo>
                  <a:lnTo>
                    <a:pt x="69" y="187"/>
                  </a:lnTo>
                  <a:lnTo>
                    <a:pt x="78" y="189"/>
                  </a:lnTo>
                  <a:lnTo>
                    <a:pt x="87" y="191"/>
                  </a:lnTo>
                  <a:lnTo>
                    <a:pt x="87" y="191"/>
                  </a:lnTo>
                  <a:lnTo>
                    <a:pt x="71" y="200"/>
                  </a:lnTo>
                  <a:lnTo>
                    <a:pt x="54" y="207"/>
                  </a:lnTo>
                  <a:lnTo>
                    <a:pt x="36" y="211"/>
                  </a:lnTo>
                  <a:lnTo>
                    <a:pt x="15" y="213"/>
                  </a:lnTo>
                  <a:lnTo>
                    <a:pt x="15" y="213"/>
                  </a:lnTo>
                  <a:lnTo>
                    <a:pt x="2" y="213"/>
                  </a:lnTo>
                  <a:lnTo>
                    <a:pt x="2" y="213"/>
                  </a:lnTo>
                  <a:lnTo>
                    <a:pt x="0" y="213"/>
                  </a:lnTo>
                  <a:lnTo>
                    <a:pt x="0" y="213"/>
                  </a:lnTo>
                  <a:lnTo>
                    <a:pt x="0" y="215"/>
                  </a:lnTo>
                  <a:lnTo>
                    <a:pt x="0" y="215"/>
                  </a:lnTo>
                  <a:lnTo>
                    <a:pt x="23" y="228"/>
                  </a:lnTo>
                  <a:lnTo>
                    <a:pt x="45" y="235"/>
                  </a:lnTo>
                  <a:lnTo>
                    <a:pt x="69" y="241"/>
                  </a:lnTo>
                  <a:lnTo>
                    <a:pt x="95" y="242"/>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70"/>
                  </a:lnTo>
                  <a:lnTo>
                    <a:pt x="267" y="63"/>
                  </a:lnTo>
                  <a:lnTo>
                    <a:pt x="267" y="63"/>
                  </a:lnTo>
                  <a:lnTo>
                    <a:pt x="284" y="48"/>
                  </a:lnTo>
                  <a:lnTo>
                    <a:pt x="297" y="31"/>
                  </a:lnTo>
                  <a:lnTo>
                    <a:pt x="297" y="31"/>
                  </a:lnTo>
                  <a:lnTo>
                    <a:pt x="297" y="30"/>
                  </a:lnTo>
                  <a:lnTo>
                    <a:pt x="297" y="3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nvGrpSpPr>
            <p:cNvPr id="16" name="Group 34"/>
            <p:cNvGrpSpPr/>
            <p:nvPr/>
          </p:nvGrpSpPr>
          <p:grpSpPr>
            <a:xfrm>
              <a:off x="4714876" y="2786064"/>
              <a:ext cx="493782" cy="503858"/>
              <a:chOff x="1817687" y="919157"/>
              <a:chExt cx="233363" cy="238125"/>
            </a:xfrm>
            <a:solidFill>
              <a:schemeClr val="bg1"/>
            </a:solidFill>
          </p:grpSpPr>
          <p:sp>
            <p:nvSpPr>
              <p:cNvPr id="18" name="Freeform 8"/>
              <p:cNvSpPr>
                <a:spLocks noEditPoints="1"/>
              </p:cNvSpPr>
              <p:nvPr/>
            </p:nvSpPr>
            <p:spPr bwMode="auto">
              <a:xfrm>
                <a:off x="1817687" y="919157"/>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 name="Freeform 9"/>
              <p:cNvSpPr>
                <a:spLocks/>
              </p:cNvSpPr>
              <p:nvPr/>
            </p:nvSpPr>
            <p:spPr bwMode="auto">
              <a:xfrm>
                <a:off x="1973262" y="987419"/>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sp>
          <p:nvSpPr>
            <p:cNvPr id="17" name="Freeform 53"/>
            <p:cNvSpPr>
              <a:spLocks/>
            </p:cNvSpPr>
            <p:nvPr/>
          </p:nvSpPr>
          <p:spPr bwMode="auto">
            <a:xfrm>
              <a:off x="7143768" y="2786064"/>
              <a:ext cx="507218" cy="440038"/>
            </a:xfrm>
            <a:custGeom>
              <a:avLst/>
              <a:gdLst/>
              <a:ahLst/>
              <a:cxnLst>
                <a:cxn ang="0">
                  <a:pos x="302" y="59"/>
                </a:cxn>
                <a:cxn ang="0">
                  <a:pos x="296" y="83"/>
                </a:cxn>
                <a:cxn ang="0">
                  <a:pos x="285" y="113"/>
                </a:cxn>
                <a:cxn ang="0">
                  <a:pos x="241" y="181"/>
                </a:cxn>
                <a:cxn ang="0">
                  <a:pos x="224" y="200"/>
                </a:cxn>
                <a:cxn ang="0">
                  <a:pos x="196" y="229"/>
                </a:cxn>
                <a:cxn ang="0">
                  <a:pos x="170" y="250"/>
                </a:cxn>
                <a:cxn ang="0">
                  <a:pos x="146" y="259"/>
                </a:cxn>
                <a:cxn ang="0">
                  <a:pos x="135" y="261"/>
                </a:cxn>
                <a:cxn ang="0">
                  <a:pos x="124" y="257"/>
                </a:cxn>
                <a:cxn ang="0">
                  <a:pos x="111" y="248"/>
                </a:cxn>
                <a:cxn ang="0">
                  <a:pos x="91" y="211"/>
                </a:cxn>
                <a:cxn ang="0">
                  <a:pos x="67" y="122"/>
                </a:cxn>
                <a:cxn ang="0">
                  <a:pos x="61" y="101"/>
                </a:cxn>
                <a:cxn ang="0">
                  <a:pos x="46" y="77"/>
                </a:cxn>
                <a:cxn ang="0">
                  <a:pos x="39" y="74"/>
                </a:cxn>
                <a:cxn ang="0">
                  <a:pos x="30" y="77"/>
                </a:cxn>
                <a:cxn ang="0">
                  <a:pos x="0" y="70"/>
                </a:cxn>
                <a:cxn ang="0">
                  <a:pos x="45" y="31"/>
                </a:cxn>
                <a:cxn ang="0">
                  <a:pos x="58" y="18"/>
                </a:cxn>
                <a:cxn ang="0">
                  <a:pos x="80" y="5"/>
                </a:cxn>
                <a:cxn ang="0">
                  <a:pos x="89" y="3"/>
                </a:cxn>
                <a:cxn ang="0">
                  <a:pos x="106" y="5"/>
                </a:cxn>
                <a:cxn ang="0">
                  <a:pos x="117" y="14"/>
                </a:cxn>
                <a:cxn ang="0">
                  <a:pos x="126" y="29"/>
                </a:cxn>
                <a:cxn ang="0">
                  <a:pos x="132" y="51"/>
                </a:cxn>
                <a:cxn ang="0">
                  <a:pos x="145" y="120"/>
                </a:cxn>
                <a:cxn ang="0">
                  <a:pos x="150" y="140"/>
                </a:cxn>
                <a:cxn ang="0">
                  <a:pos x="161" y="164"/>
                </a:cxn>
                <a:cxn ang="0">
                  <a:pos x="167" y="166"/>
                </a:cxn>
                <a:cxn ang="0">
                  <a:pos x="172" y="164"/>
                </a:cxn>
                <a:cxn ang="0">
                  <a:pos x="187" y="150"/>
                </a:cxn>
                <a:cxn ang="0">
                  <a:pos x="195" y="137"/>
                </a:cxn>
                <a:cxn ang="0">
                  <a:pos x="213" y="100"/>
                </a:cxn>
                <a:cxn ang="0">
                  <a:pos x="215" y="90"/>
                </a:cxn>
                <a:cxn ang="0">
                  <a:pos x="211" y="72"/>
                </a:cxn>
                <a:cxn ang="0">
                  <a:pos x="206" y="66"/>
                </a:cxn>
                <a:cxn ang="0">
                  <a:pos x="195" y="64"/>
                </a:cxn>
                <a:cxn ang="0">
                  <a:pos x="172" y="70"/>
                </a:cxn>
                <a:cxn ang="0">
                  <a:pos x="180" y="53"/>
                </a:cxn>
                <a:cxn ang="0">
                  <a:pos x="195" y="26"/>
                </a:cxn>
                <a:cxn ang="0">
                  <a:pos x="217" y="9"/>
                </a:cxn>
                <a:cxn ang="0">
                  <a:pos x="243" y="0"/>
                </a:cxn>
                <a:cxn ang="0">
                  <a:pos x="257" y="0"/>
                </a:cxn>
                <a:cxn ang="0">
                  <a:pos x="278" y="3"/>
                </a:cxn>
                <a:cxn ang="0">
                  <a:pos x="293" y="14"/>
                </a:cxn>
                <a:cxn ang="0">
                  <a:pos x="300" y="35"/>
                </a:cxn>
                <a:cxn ang="0">
                  <a:pos x="302" y="59"/>
                </a:cxn>
              </a:cxnLst>
              <a:rect l="0" t="0" r="r" b="b"/>
              <a:pathLst>
                <a:path w="302" h="261">
                  <a:moveTo>
                    <a:pt x="302" y="59"/>
                  </a:moveTo>
                  <a:lnTo>
                    <a:pt x="302" y="59"/>
                  </a:lnTo>
                  <a:lnTo>
                    <a:pt x="300" y="72"/>
                  </a:lnTo>
                  <a:lnTo>
                    <a:pt x="296" y="83"/>
                  </a:lnTo>
                  <a:lnTo>
                    <a:pt x="293" y="98"/>
                  </a:lnTo>
                  <a:lnTo>
                    <a:pt x="285" y="113"/>
                  </a:lnTo>
                  <a:lnTo>
                    <a:pt x="267" y="144"/>
                  </a:lnTo>
                  <a:lnTo>
                    <a:pt x="241" y="181"/>
                  </a:lnTo>
                  <a:lnTo>
                    <a:pt x="241" y="181"/>
                  </a:lnTo>
                  <a:lnTo>
                    <a:pt x="224" y="200"/>
                  </a:lnTo>
                  <a:lnTo>
                    <a:pt x="211" y="214"/>
                  </a:lnTo>
                  <a:lnTo>
                    <a:pt x="196" y="229"/>
                  </a:lnTo>
                  <a:lnTo>
                    <a:pt x="183" y="240"/>
                  </a:lnTo>
                  <a:lnTo>
                    <a:pt x="170" y="250"/>
                  </a:lnTo>
                  <a:lnTo>
                    <a:pt x="159" y="255"/>
                  </a:lnTo>
                  <a:lnTo>
                    <a:pt x="146" y="259"/>
                  </a:lnTo>
                  <a:lnTo>
                    <a:pt x="135" y="261"/>
                  </a:lnTo>
                  <a:lnTo>
                    <a:pt x="135" y="261"/>
                  </a:lnTo>
                  <a:lnTo>
                    <a:pt x="130" y="259"/>
                  </a:lnTo>
                  <a:lnTo>
                    <a:pt x="124" y="257"/>
                  </a:lnTo>
                  <a:lnTo>
                    <a:pt x="117" y="253"/>
                  </a:lnTo>
                  <a:lnTo>
                    <a:pt x="111" y="248"/>
                  </a:lnTo>
                  <a:lnTo>
                    <a:pt x="102" y="233"/>
                  </a:lnTo>
                  <a:lnTo>
                    <a:pt x="91" y="211"/>
                  </a:lnTo>
                  <a:lnTo>
                    <a:pt x="91" y="211"/>
                  </a:lnTo>
                  <a:lnTo>
                    <a:pt x="67" y="122"/>
                  </a:lnTo>
                  <a:lnTo>
                    <a:pt x="67" y="122"/>
                  </a:lnTo>
                  <a:lnTo>
                    <a:pt x="61" y="101"/>
                  </a:lnTo>
                  <a:lnTo>
                    <a:pt x="54" y="87"/>
                  </a:lnTo>
                  <a:lnTo>
                    <a:pt x="46" y="77"/>
                  </a:lnTo>
                  <a:lnTo>
                    <a:pt x="43" y="74"/>
                  </a:lnTo>
                  <a:lnTo>
                    <a:pt x="39" y="74"/>
                  </a:lnTo>
                  <a:lnTo>
                    <a:pt x="39" y="74"/>
                  </a:lnTo>
                  <a:lnTo>
                    <a:pt x="30" y="77"/>
                  </a:lnTo>
                  <a:lnTo>
                    <a:pt x="15" y="89"/>
                  </a:lnTo>
                  <a:lnTo>
                    <a:pt x="0" y="70"/>
                  </a:lnTo>
                  <a:lnTo>
                    <a:pt x="0" y="70"/>
                  </a:lnTo>
                  <a:lnTo>
                    <a:pt x="45" y="31"/>
                  </a:lnTo>
                  <a:lnTo>
                    <a:pt x="45" y="31"/>
                  </a:lnTo>
                  <a:lnTo>
                    <a:pt x="58" y="18"/>
                  </a:lnTo>
                  <a:lnTo>
                    <a:pt x="70" y="11"/>
                  </a:lnTo>
                  <a:lnTo>
                    <a:pt x="80" y="5"/>
                  </a:lnTo>
                  <a:lnTo>
                    <a:pt x="89" y="3"/>
                  </a:lnTo>
                  <a:lnTo>
                    <a:pt x="89" y="3"/>
                  </a:lnTo>
                  <a:lnTo>
                    <a:pt x="98" y="3"/>
                  </a:lnTo>
                  <a:lnTo>
                    <a:pt x="106" y="5"/>
                  </a:lnTo>
                  <a:lnTo>
                    <a:pt x="111" y="9"/>
                  </a:lnTo>
                  <a:lnTo>
                    <a:pt x="117" y="14"/>
                  </a:lnTo>
                  <a:lnTo>
                    <a:pt x="122" y="20"/>
                  </a:lnTo>
                  <a:lnTo>
                    <a:pt x="126" y="29"/>
                  </a:lnTo>
                  <a:lnTo>
                    <a:pt x="130" y="39"/>
                  </a:lnTo>
                  <a:lnTo>
                    <a:pt x="132" y="51"/>
                  </a:lnTo>
                  <a:lnTo>
                    <a:pt x="132" y="51"/>
                  </a:lnTo>
                  <a:lnTo>
                    <a:pt x="145" y="120"/>
                  </a:lnTo>
                  <a:lnTo>
                    <a:pt x="145" y="120"/>
                  </a:lnTo>
                  <a:lnTo>
                    <a:pt x="150" y="140"/>
                  </a:lnTo>
                  <a:lnTo>
                    <a:pt x="156" y="155"/>
                  </a:lnTo>
                  <a:lnTo>
                    <a:pt x="161" y="164"/>
                  </a:lnTo>
                  <a:lnTo>
                    <a:pt x="163" y="166"/>
                  </a:lnTo>
                  <a:lnTo>
                    <a:pt x="167" y="166"/>
                  </a:lnTo>
                  <a:lnTo>
                    <a:pt x="167" y="166"/>
                  </a:lnTo>
                  <a:lnTo>
                    <a:pt x="172" y="164"/>
                  </a:lnTo>
                  <a:lnTo>
                    <a:pt x="178" y="159"/>
                  </a:lnTo>
                  <a:lnTo>
                    <a:pt x="187" y="150"/>
                  </a:lnTo>
                  <a:lnTo>
                    <a:pt x="195" y="137"/>
                  </a:lnTo>
                  <a:lnTo>
                    <a:pt x="195" y="137"/>
                  </a:lnTo>
                  <a:lnTo>
                    <a:pt x="209" y="111"/>
                  </a:lnTo>
                  <a:lnTo>
                    <a:pt x="213" y="100"/>
                  </a:lnTo>
                  <a:lnTo>
                    <a:pt x="215" y="90"/>
                  </a:lnTo>
                  <a:lnTo>
                    <a:pt x="215" y="90"/>
                  </a:lnTo>
                  <a:lnTo>
                    <a:pt x="215" y="79"/>
                  </a:lnTo>
                  <a:lnTo>
                    <a:pt x="211" y="72"/>
                  </a:lnTo>
                  <a:lnTo>
                    <a:pt x="209" y="68"/>
                  </a:lnTo>
                  <a:lnTo>
                    <a:pt x="206" y="66"/>
                  </a:lnTo>
                  <a:lnTo>
                    <a:pt x="195" y="64"/>
                  </a:lnTo>
                  <a:lnTo>
                    <a:pt x="195" y="64"/>
                  </a:lnTo>
                  <a:lnTo>
                    <a:pt x="183" y="66"/>
                  </a:lnTo>
                  <a:lnTo>
                    <a:pt x="172" y="70"/>
                  </a:lnTo>
                  <a:lnTo>
                    <a:pt x="172" y="70"/>
                  </a:lnTo>
                  <a:lnTo>
                    <a:pt x="180" y="53"/>
                  </a:lnTo>
                  <a:lnTo>
                    <a:pt x="187" y="39"/>
                  </a:lnTo>
                  <a:lnTo>
                    <a:pt x="195" y="26"/>
                  </a:lnTo>
                  <a:lnTo>
                    <a:pt x="206" y="16"/>
                  </a:lnTo>
                  <a:lnTo>
                    <a:pt x="217" y="9"/>
                  </a:lnTo>
                  <a:lnTo>
                    <a:pt x="230" y="3"/>
                  </a:lnTo>
                  <a:lnTo>
                    <a:pt x="243" y="0"/>
                  </a:lnTo>
                  <a:lnTo>
                    <a:pt x="257" y="0"/>
                  </a:lnTo>
                  <a:lnTo>
                    <a:pt x="257" y="0"/>
                  </a:lnTo>
                  <a:lnTo>
                    <a:pt x="269" y="2"/>
                  </a:lnTo>
                  <a:lnTo>
                    <a:pt x="278" y="3"/>
                  </a:lnTo>
                  <a:lnTo>
                    <a:pt x="285" y="9"/>
                  </a:lnTo>
                  <a:lnTo>
                    <a:pt x="293" y="14"/>
                  </a:lnTo>
                  <a:lnTo>
                    <a:pt x="296" y="24"/>
                  </a:lnTo>
                  <a:lnTo>
                    <a:pt x="300" y="35"/>
                  </a:lnTo>
                  <a:lnTo>
                    <a:pt x="302" y="46"/>
                  </a:lnTo>
                  <a:lnTo>
                    <a:pt x="302" y="59"/>
                  </a:ln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nvGrpSpPr>
          <p:cNvPr id="20" name="Group 47"/>
          <p:cNvGrpSpPr/>
          <p:nvPr/>
        </p:nvGrpSpPr>
        <p:grpSpPr>
          <a:xfrm>
            <a:off x="666712" y="4286255"/>
            <a:ext cx="1905013" cy="747417"/>
            <a:chOff x="500034" y="3214692"/>
            <a:chExt cx="1428760" cy="560563"/>
          </a:xfrm>
        </p:grpSpPr>
        <p:sp>
          <p:nvSpPr>
            <p:cNvPr id="21" name="Rounded Rectangle 23"/>
            <p:cNvSpPr/>
            <p:nvPr/>
          </p:nvSpPr>
          <p:spPr>
            <a:xfrm>
              <a:off x="500034" y="3286130"/>
              <a:ext cx="459824" cy="459824"/>
            </a:xfrm>
            <a:prstGeom prst="roundRect">
              <a:avLst/>
            </a:prstGeom>
            <a:solidFill>
              <a:schemeClr val="bg1"/>
            </a:solidFill>
            <a:ln>
              <a:solidFill>
                <a:srgbClr val="00C0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2" name="Rectangle 26"/>
            <p:cNvSpPr/>
            <p:nvPr/>
          </p:nvSpPr>
          <p:spPr>
            <a:xfrm>
              <a:off x="1000100" y="3214692"/>
              <a:ext cx="437861" cy="284742"/>
            </a:xfrm>
            <a:prstGeom prst="rect">
              <a:avLst/>
            </a:prstGeom>
          </p:spPr>
          <p:txBody>
            <a:bodyPr wrap="none">
              <a:spAutoFit/>
            </a:bodyPr>
            <a:lstStyle/>
            <a:p>
              <a:r>
                <a:rPr lang="en-US" sz="1867" b="1" dirty="0">
                  <a:solidFill>
                    <a:schemeClr val="bg1">
                      <a:lumMod val="65000"/>
                    </a:schemeClr>
                  </a:solidFill>
                  <a:latin typeface="Open Sans" pitchFamily="34" charset="0"/>
                  <a:ea typeface="Open Sans" pitchFamily="34" charset="0"/>
                  <a:cs typeface="Open Sans" pitchFamily="34" charset="0"/>
                </a:rPr>
                <a:t>12k</a:t>
              </a:r>
            </a:p>
          </p:txBody>
        </p:sp>
        <p:sp>
          <p:nvSpPr>
            <p:cNvPr id="23" name="Rectangle 36"/>
            <p:cNvSpPr/>
            <p:nvPr/>
          </p:nvSpPr>
          <p:spPr>
            <a:xfrm>
              <a:off x="1000100" y="3429006"/>
              <a:ext cx="928694" cy="346249"/>
            </a:xfrm>
            <a:prstGeom prst="rect">
              <a:avLst/>
            </a:prstGeom>
          </p:spPr>
          <p:txBody>
            <a:bodyPr wrap="square">
              <a:spAutoFit/>
            </a:bodyPr>
            <a:lstStyle/>
            <a:p>
              <a:r>
                <a:rPr lang="ms-MY" sz="8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a:t>
              </a:r>
            </a:p>
          </p:txBody>
        </p:sp>
        <p:sp>
          <p:nvSpPr>
            <p:cNvPr id="24" name="Freeform 7"/>
            <p:cNvSpPr>
              <a:spLocks/>
            </p:cNvSpPr>
            <p:nvPr/>
          </p:nvSpPr>
          <p:spPr bwMode="auto">
            <a:xfrm>
              <a:off x="645535" y="3440689"/>
              <a:ext cx="213212" cy="175756"/>
            </a:xfrm>
            <a:custGeom>
              <a:avLst/>
              <a:gdLst/>
              <a:ahLst/>
              <a:cxnLst>
                <a:cxn ang="0">
                  <a:pos x="295" y="30"/>
                </a:cxn>
                <a:cxn ang="0">
                  <a:pos x="267" y="37"/>
                </a:cxn>
                <a:cxn ang="0">
                  <a:pos x="280" y="24"/>
                </a:cxn>
                <a:cxn ang="0">
                  <a:pos x="289" y="7"/>
                </a:cxn>
                <a:cxn ang="0">
                  <a:pos x="287" y="6"/>
                </a:cxn>
                <a:cxn ang="0">
                  <a:pos x="250" y="20"/>
                </a:cxn>
                <a:cxn ang="0">
                  <a:pos x="230" y="6"/>
                </a:cxn>
                <a:cxn ang="0">
                  <a:pos x="206" y="0"/>
                </a:cxn>
                <a:cxn ang="0">
                  <a:pos x="171" y="11"/>
                </a:cxn>
                <a:cxn ang="0">
                  <a:pos x="149" y="39"/>
                </a:cxn>
                <a:cxn ang="0">
                  <a:pos x="143" y="63"/>
                </a:cxn>
                <a:cxn ang="0">
                  <a:pos x="126" y="72"/>
                </a:cxn>
                <a:cxn ang="0">
                  <a:pos x="78" y="55"/>
                </a:cxn>
                <a:cxn ang="0">
                  <a:pos x="36" y="26"/>
                </a:cxn>
                <a:cxn ang="0">
                  <a:pos x="23" y="11"/>
                </a:cxn>
                <a:cxn ang="0">
                  <a:pos x="21" y="13"/>
                </a:cxn>
                <a:cxn ang="0">
                  <a:pos x="13" y="43"/>
                </a:cxn>
                <a:cxn ang="0">
                  <a:pos x="26" y="81"/>
                </a:cxn>
                <a:cxn ang="0">
                  <a:pos x="24" y="89"/>
                </a:cxn>
                <a:cxn ang="0">
                  <a:pos x="13" y="85"/>
                </a:cxn>
                <a:cxn ang="0">
                  <a:pos x="12" y="87"/>
                </a:cxn>
                <a:cxn ang="0">
                  <a:pos x="15" y="107"/>
                </a:cxn>
                <a:cxn ang="0">
                  <a:pos x="30" y="131"/>
                </a:cxn>
                <a:cxn ang="0">
                  <a:pos x="56" y="146"/>
                </a:cxn>
                <a:cxn ang="0">
                  <a:pos x="36" y="146"/>
                </a:cxn>
                <a:cxn ang="0">
                  <a:pos x="34" y="146"/>
                </a:cxn>
                <a:cxn ang="0">
                  <a:pos x="37" y="155"/>
                </a:cxn>
                <a:cxn ang="0">
                  <a:pos x="54" y="178"/>
                </a:cxn>
                <a:cxn ang="0">
                  <a:pos x="78" y="189"/>
                </a:cxn>
                <a:cxn ang="0">
                  <a:pos x="71" y="200"/>
                </a:cxn>
                <a:cxn ang="0">
                  <a:pos x="15" y="213"/>
                </a:cxn>
                <a:cxn ang="0">
                  <a:pos x="2" y="213"/>
                </a:cxn>
                <a:cxn ang="0">
                  <a:pos x="0" y="215"/>
                </a:cxn>
                <a:cxn ang="0">
                  <a:pos x="45" y="235"/>
                </a:cxn>
                <a:cxn ang="0">
                  <a:pos x="95" y="242"/>
                </a:cxn>
                <a:cxn ang="0">
                  <a:pos x="150" y="233"/>
                </a:cxn>
                <a:cxn ang="0">
                  <a:pos x="197" y="211"/>
                </a:cxn>
                <a:cxn ang="0">
                  <a:pos x="232" y="176"/>
                </a:cxn>
                <a:cxn ang="0">
                  <a:pos x="256" y="133"/>
                </a:cxn>
                <a:cxn ang="0">
                  <a:pos x="267" y="85"/>
                </a:cxn>
                <a:cxn ang="0">
                  <a:pos x="267" y="63"/>
                </a:cxn>
                <a:cxn ang="0">
                  <a:pos x="297" y="31"/>
                </a:cxn>
                <a:cxn ang="0">
                  <a:pos x="297" y="30"/>
                </a:cxn>
              </a:cxnLst>
              <a:rect l="0" t="0" r="r" b="b"/>
              <a:pathLst>
                <a:path w="297" h="242">
                  <a:moveTo>
                    <a:pt x="297" y="30"/>
                  </a:moveTo>
                  <a:lnTo>
                    <a:pt x="297" y="30"/>
                  </a:lnTo>
                  <a:lnTo>
                    <a:pt x="295" y="30"/>
                  </a:lnTo>
                  <a:lnTo>
                    <a:pt x="295" y="30"/>
                  </a:lnTo>
                  <a:lnTo>
                    <a:pt x="282" y="33"/>
                  </a:lnTo>
                  <a:lnTo>
                    <a:pt x="267" y="37"/>
                  </a:lnTo>
                  <a:lnTo>
                    <a:pt x="267" y="37"/>
                  </a:lnTo>
                  <a:lnTo>
                    <a:pt x="274" y="31"/>
                  </a:lnTo>
                  <a:lnTo>
                    <a:pt x="280" y="24"/>
                  </a:lnTo>
                  <a:lnTo>
                    <a:pt x="286" y="17"/>
                  </a:lnTo>
                  <a:lnTo>
                    <a:pt x="289" y="7"/>
                  </a:lnTo>
                  <a:lnTo>
                    <a:pt x="289" y="7"/>
                  </a:lnTo>
                  <a:lnTo>
                    <a:pt x="289" y="6"/>
                  </a:lnTo>
                  <a:lnTo>
                    <a:pt x="289" y="6"/>
                  </a:lnTo>
                  <a:lnTo>
                    <a:pt x="287" y="6"/>
                  </a:lnTo>
                  <a:lnTo>
                    <a:pt x="287" y="6"/>
                  </a:lnTo>
                  <a:lnTo>
                    <a:pt x="269" y="15"/>
                  </a:lnTo>
                  <a:lnTo>
                    <a:pt x="250" y="20"/>
                  </a:lnTo>
                  <a:lnTo>
                    <a:pt x="250" y="20"/>
                  </a:lnTo>
                  <a:lnTo>
                    <a:pt x="241" y="11"/>
                  </a:lnTo>
                  <a:lnTo>
                    <a:pt x="230" y="6"/>
                  </a:lnTo>
                  <a:lnTo>
                    <a:pt x="217" y="2"/>
                  </a:lnTo>
                  <a:lnTo>
                    <a:pt x="206" y="0"/>
                  </a:lnTo>
                  <a:lnTo>
                    <a:pt x="206" y="0"/>
                  </a:lnTo>
                  <a:lnTo>
                    <a:pt x="193" y="2"/>
                  </a:lnTo>
                  <a:lnTo>
                    <a:pt x="182" y="6"/>
                  </a:lnTo>
                  <a:lnTo>
                    <a:pt x="171" y="11"/>
                  </a:lnTo>
                  <a:lnTo>
                    <a:pt x="161" y="18"/>
                  </a:lnTo>
                  <a:lnTo>
                    <a:pt x="154" y="28"/>
                  </a:lnTo>
                  <a:lnTo>
                    <a:pt x="149" y="39"/>
                  </a:lnTo>
                  <a:lnTo>
                    <a:pt x="145" y="50"/>
                  </a:lnTo>
                  <a:lnTo>
                    <a:pt x="143" y="63"/>
                  </a:lnTo>
                  <a:lnTo>
                    <a:pt x="143" y="63"/>
                  </a:lnTo>
                  <a:lnTo>
                    <a:pt x="145" y="74"/>
                  </a:lnTo>
                  <a:lnTo>
                    <a:pt x="145" y="74"/>
                  </a:lnTo>
                  <a:lnTo>
                    <a:pt x="126" y="72"/>
                  </a:lnTo>
                  <a:lnTo>
                    <a:pt x="110" y="68"/>
                  </a:lnTo>
                  <a:lnTo>
                    <a:pt x="93" y="63"/>
                  </a:lnTo>
                  <a:lnTo>
                    <a:pt x="78" y="55"/>
                  </a:lnTo>
                  <a:lnTo>
                    <a:pt x="62" y="48"/>
                  </a:lnTo>
                  <a:lnTo>
                    <a:pt x="49" y="37"/>
                  </a:lnTo>
                  <a:lnTo>
                    <a:pt x="36" y="26"/>
                  </a:lnTo>
                  <a:lnTo>
                    <a:pt x="23" y="13"/>
                  </a:lnTo>
                  <a:lnTo>
                    <a:pt x="23" y="13"/>
                  </a:lnTo>
                  <a:lnTo>
                    <a:pt x="23" y="11"/>
                  </a:lnTo>
                  <a:lnTo>
                    <a:pt x="23" y="11"/>
                  </a:lnTo>
                  <a:lnTo>
                    <a:pt x="21" y="13"/>
                  </a:lnTo>
                  <a:lnTo>
                    <a:pt x="21" y="13"/>
                  </a:lnTo>
                  <a:lnTo>
                    <a:pt x="15" y="28"/>
                  </a:lnTo>
                  <a:lnTo>
                    <a:pt x="13" y="43"/>
                  </a:lnTo>
                  <a:lnTo>
                    <a:pt x="13" y="43"/>
                  </a:lnTo>
                  <a:lnTo>
                    <a:pt x="13" y="57"/>
                  </a:lnTo>
                  <a:lnTo>
                    <a:pt x="19" y="70"/>
                  </a:lnTo>
                  <a:lnTo>
                    <a:pt x="26" y="81"/>
                  </a:lnTo>
                  <a:lnTo>
                    <a:pt x="36" y="93"/>
                  </a:lnTo>
                  <a:lnTo>
                    <a:pt x="36" y="93"/>
                  </a:lnTo>
                  <a:lnTo>
                    <a:pt x="24" y="89"/>
                  </a:lnTo>
                  <a:lnTo>
                    <a:pt x="13" y="85"/>
                  </a:lnTo>
                  <a:lnTo>
                    <a:pt x="13" y="85"/>
                  </a:lnTo>
                  <a:lnTo>
                    <a:pt x="13" y="85"/>
                  </a:lnTo>
                  <a:lnTo>
                    <a:pt x="13" y="85"/>
                  </a:lnTo>
                  <a:lnTo>
                    <a:pt x="12" y="87"/>
                  </a:lnTo>
                  <a:lnTo>
                    <a:pt x="12" y="87"/>
                  </a:lnTo>
                  <a:lnTo>
                    <a:pt x="12" y="87"/>
                  </a:lnTo>
                  <a:lnTo>
                    <a:pt x="13" y="96"/>
                  </a:lnTo>
                  <a:lnTo>
                    <a:pt x="15" y="107"/>
                  </a:lnTo>
                  <a:lnTo>
                    <a:pt x="19" y="115"/>
                  </a:lnTo>
                  <a:lnTo>
                    <a:pt x="24" y="124"/>
                  </a:lnTo>
                  <a:lnTo>
                    <a:pt x="30" y="131"/>
                  </a:lnTo>
                  <a:lnTo>
                    <a:pt x="37" y="137"/>
                  </a:lnTo>
                  <a:lnTo>
                    <a:pt x="47" y="143"/>
                  </a:lnTo>
                  <a:lnTo>
                    <a:pt x="56" y="146"/>
                  </a:lnTo>
                  <a:lnTo>
                    <a:pt x="56" y="146"/>
                  </a:lnTo>
                  <a:lnTo>
                    <a:pt x="45" y="146"/>
                  </a:lnTo>
                  <a:lnTo>
                    <a:pt x="36" y="146"/>
                  </a:lnTo>
                  <a:lnTo>
                    <a:pt x="36" y="146"/>
                  </a:lnTo>
                  <a:lnTo>
                    <a:pt x="34" y="146"/>
                  </a:lnTo>
                  <a:lnTo>
                    <a:pt x="34" y="146"/>
                  </a:lnTo>
                  <a:lnTo>
                    <a:pt x="34" y="148"/>
                  </a:lnTo>
                  <a:lnTo>
                    <a:pt x="34" y="148"/>
                  </a:lnTo>
                  <a:lnTo>
                    <a:pt x="37" y="155"/>
                  </a:lnTo>
                  <a:lnTo>
                    <a:pt x="41" y="165"/>
                  </a:lnTo>
                  <a:lnTo>
                    <a:pt x="47" y="170"/>
                  </a:lnTo>
                  <a:lnTo>
                    <a:pt x="54" y="178"/>
                  </a:lnTo>
                  <a:lnTo>
                    <a:pt x="62" y="181"/>
                  </a:lnTo>
                  <a:lnTo>
                    <a:pt x="69" y="187"/>
                  </a:lnTo>
                  <a:lnTo>
                    <a:pt x="78" y="189"/>
                  </a:lnTo>
                  <a:lnTo>
                    <a:pt x="87" y="191"/>
                  </a:lnTo>
                  <a:lnTo>
                    <a:pt x="87" y="191"/>
                  </a:lnTo>
                  <a:lnTo>
                    <a:pt x="71" y="200"/>
                  </a:lnTo>
                  <a:lnTo>
                    <a:pt x="54" y="207"/>
                  </a:lnTo>
                  <a:lnTo>
                    <a:pt x="36" y="211"/>
                  </a:lnTo>
                  <a:lnTo>
                    <a:pt x="15" y="213"/>
                  </a:lnTo>
                  <a:lnTo>
                    <a:pt x="15" y="213"/>
                  </a:lnTo>
                  <a:lnTo>
                    <a:pt x="2" y="213"/>
                  </a:lnTo>
                  <a:lnTo>
                    <a:pt x="2" y="213"/>
                  </a:lnTo>
                  <a:lnTo>
                    <a:pt x="0" y="213"/>
                  </a:lnTo>
                  <a:lnTo>
                    <a:pt x="0" y="213"/>
                  </a:lnTo>
                  <a:lnTo>
                    <a:pt x="0" y="215"/>
                  </a:lnTo>
                  <a:lnTo>
                    <a:pt x="0" y="215"/>
                  </a:lnTo>
                  <a:lnTo>
                    <a:pt x="23" y="228"/>
                  </a:lnTo>
                  <a:lnTo>
                    <a:pt x="45" y="235"/>
                  </a:lnTo>
                  <a:lnTo>
                    <a:pt x="69" y="241"/>
                  </a:lnTo>
                  <a:lnTo>
                    <a:pt x="95" y="242"/>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70"/>
                  </a:lnTo>
                  <a:lnTo>
                    <a:pt x="267" y="63"/>
                  </a:lnTo>
                  <a:lnTo>
                    <a:pt x="267" y="63"/>
                  </a:lnTo>
                  <a:lnTo>
                    <a:pt x="284" y="48"/>
                  </a:lnTo>
                  <a:lnTo>
                    <a:pt x="297" y="31"/>
                  </a:lnTo>
                  <a:lnTo>
                    <a:pt x="297" y="31"/>
                  </a:lnTo>
                  <a:lnTo>
                    <a:pt x="297" y="30"/>
                  </a:lnTo>
                  <a:lnTo>
                    <a:pt x="297" y="30"/>
                  </a:lnTo>
                  <a:close/>
                </a:path>
              </a:pathLst>
            </a:custGeom>
            <a:solidFill>
              <a:srgbClr val="00C0CB"/>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nvGrpSpPr>
          <p:cNvPr id="25" name="Group 50"/>
          <p:cNvGrpSpPr/>
          <p:nvPr/>
        </p:nvGrpSpPr>
        <p:grpSpPr>
          <a:xfrm>
            <a:off x="666712" y="5429263"/>
            <a:ext cx="1905013" cy="747417"/>
            <a:chOff x="500034" y="4071948"/>
            <a:chExt cx="1428760" cy="560563"/>
          </a:xfrm>
        </p:grpSpPr>
        <p:sp>
          <p:nvSpPr>
            <p:cNvPr id="26" name="Rounded Rectangle 22"/>
            <p:cNvSpPr/>
            <p:nvPr/>
          </p:nvSpPr>
          <p:spPr>
            <a:xfrm>
              <a:off x="500034" y="4143386"/>
              <a:ext cx="459824" cy="459824"/>
            </a:xfrm>
            <a:prstGeom prst="roundRect">
              <a:avLst/>
            </a:prstGeom>
            <a:solidFill>
              <a:schemeClr val="bg1"/>
            </a:solidFill>
            <a:ln>
              <a:solidFill>
                <a:srgbClr val="34BA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Rectangle 28"/>
            <p:cNvSpPr/>
            <p:nvPr/>
          </p:nvSpPr>
          <p:spPr>
            <a:xfrm>
              <a:off x="1000100" y="4071948"/>
              <a:ext cx="437861" cy="284742"/>
            </a:xfrm>
            <a:prstGeom prst="rect">
              <a:avLst/>
            </a:prstGeom>
          </p:spPr>
          <p:txBody>
            <a:bodyPr wrap="none">
              <a:spAutoFit/>
            </a:bodyPr>
            <a:lstStyle/>
            <a:p>
              <a:r>
                <a:rPr lang="en-US" sz="1867" b="1" dirty="0">
                  <a:solidFill>
                    <a:schemeClr val="bg1">
                      <a:lumMod val="65000"/>
                    </a:schemeClr>
                  </a:solidFill>
                  <a:latin typeface="Open Sans" pitchFamily="34" charset="0"/>
                  <a:ea typeface="Open Sans" pitchFamily="34" charset="0"/>
                  <a:cs typeface="Open Sans" pitchFamily="34" charset="0"/>
                </a:rPr>
                <a:t>10k</a:t>
              </a:r>
            </a:p>
          </p:txBody>
        </p:sp>
        <p:grpSp>
          <p:nvGrpSpPr>
            <p:cNvPr id="28" name="Group 40"/>
            <p:cNvGrpSpPr/>
            <p:nvPr/>
          </p:nvGrpSpPr>
          <p:grpSpPr>
            <a:xfrm>
              <a:off x="641120" y="4279436"/>
              <a:ext cx="211770" cy="216092"/>
              <a:chOff x="1817687" y="919157"/>
              <a:chExt cx="233363" cy="238125"/>
            </a:xfrm>
            <a:solidFill>
              <a:schemeClr val="bg1">
                <a:lumMod val="65000"/>
              </a:schemeClr>
            </a:solidFill>
          </p:grpSpPr>
          <p:sp>
            <p:nvSpPr>
              <p:cNvPr id="30" name="Freeform 8"/>
              <p:cNvSpPr>
                <a:spLocks noEditPoints="1"/>
              </p:cNvSpPr>
              <p:nvPr/>
            </p:nvSpPr>
            <p:spPr bwMode="auto">
              <a:xfrm>
                <a:off x="1817687" y="919157"/>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solidFill>
                <a:srgbClr val="34BA8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 name="Freeform 9"/>
              <p:cNvSpPr>
                <a:spLocks/>
              </p:cNvSpPr>
              <p:nvPr/>
            </p:nvSpPr>
            <p:spPr bwMode="auto">
              <a:xfrm>
                <a:off x="1973262" y="987419"/>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solidFill>
                <a:srgbClr val="34BA8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sp>
          <p:nvSpPr>
            <p:cNvPr id="29" name="Rectangle 44"/>
            <p:cNvSpPr/>
            <p:nvPr/>
          </p:nvSpPr>
          <p:spPr>
            <a:xfrm>
              <a:off x="1000100" y="4286262"/>
              <a:ext cx="928694" cy="346249"/>
            </a:xfrm>
            <a:prstGeom prst="rect">
              <a:avLst/>
            </a:prstGeom>
          </p:spPr>
          <p:txBody>
            <a:bodyPr wrap="square">
              <a:spAutoFit/>
            </a:bodyPr>
            <a:lstStyle/>
            <a:p>
              <a:r>
                <a:rPr lang="ms-MY" sz="8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nvGrpSpPr>
          <p:cNvPr id="32" name="Group 48"/>
          <p:cNvGrpSpPr/>
          <p:nvPr/>
        </p:nvGrpSpPr>
        <p:grpSpPr>
          <a:xfrm>
            <a:off x="2666976" y="4286255"/>
            <a:ext cx="1905013" cy="747417"/>
            <a:chOff x="2000232" y="3214692"/>
            <a:chExt cx="1428760" cy="560563"/>
          </a:xfrm>
        </p:grpSpPr>
        <p:sp>
          <p:nvSpPr>
            <p:cNvPr id="33" name="Rounded Rectangle 24"/>
            <p:cNvSpPr/>
            <p:nvPr/>
          </p:nvSpPr>
          <p:spPr>
            <a:xfrm>
              <a:off x="2000232" y="3286130"/>
              <a:ext cx="459824" cy="459824"/>
            </a:xfrm>
            <a:prstGeom prst="roundRect">
              <a:avLst/>
            </a:prstGeom>
            <a:solidFill>
              <a:schemeClr val="bg1"/>
            </a:solidFill>
            <a:ln>
              <a:solidFill>
                <a:srgbClr val="E7C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4" name="Rectangle 27"/>
            <p:cNvSpPr/>
            <p:nvPr/>
          </p:nvSpPr>
          <p:spPr>
            <a:xfrm>
              <a:off x="2500298" y="3214692"/>
              <a:ext cx="437861" cy="284742"/>
            </a:xfrm>
            <a:prstGeom prst="rect">
              <a:avLst/>
            </a:prstGeom>
          </p:spPr>
          <p:txBody>
            <a:bodyPr wrap="none">
              <a:spAutoFit/>
            </a:bodyPr>
            <a:lstStyle/>
            <a:p>
              <a:r>
                <a:rPr lang="en-US" sz="1867" b="1" dirty="0">
                  <a:solidFill>
                    <a:schemeClr val="bg1">
                      <a:lumMod val="65000"/>
                    </a:schemeClr>
                  </a:solidFill>
                  <a:latin typeface="Open Sans" pitchFamily="34" charset="0"/>
                  <a:ea typeface="Open Sans" pitchFamily="34" charset="0"/>
                  <a:cs typeface="Open Sans" pitchFamily="34" charset="0"/>
                </a:rPr>
                <a:t>42k</a:t>
              </a:r>
            </a:p>
          </p:txBody>
        </p:sp>
        <p:sp>
          <p:nvSpPr>
            <p:cNvPr id="35" name="Freeform 53"/>
            <p:cNvSpPr>
              <a:spLocks/>
            </p:cNvSpPr>
            <p:nvPr/>
          </p:nvSpPr>
          <p:spPr bwMode="auto">
            <a:xfrm>
              <a:off x="2134699" y="3433862"/>
              <a:ext cx="217534" cy="188722"/>
            </a:xfrm>
            <a:custGeom>
              <a:avLst/>
              <a:gdLst/>
              <a:ahLst/>
              <a:cxnLst>
                <a:cxn ang="0">
                  <a:pos x="302" y="59"/>
                </a:cxn>
                <a:cxn ang="0">
                  <a:pos x="296" y="83"/>
                </a:cxn>
                <a:cxn ang="0">
                  <a:pos x="285" y="113"/>
                </a:cxn>
                <a:cxn ang="0">
                  <a:pos x="241" y="181"/>
                </a:cxn>
                <a:cxn ang="0">
                  <a:pos x="224" y="200"/>
                </a:cxn>
                <a:cxn ang="0">
                  <a:pos x="196" y="229"/>
                </a:cxn>
                <a:cxn ang="0">
                  <a:pos x="170" y="250"/>
                </a:cxn>
                <a:cxn ang="0">
                  <a:pos x="146" y="259"/>
                </a:cxn>
                <a:cxn ang="0">
                  <a:pos x="135" y="261"/>
                </a:cxn>
                <a:cxn ang="0">
                  <a:pos x="124" y="257"/>
                </a:cxn>
                <a:cxn ang="0">
                  <a:pos x="111" y="248"/>
                </a:cxn>
                <a:cxn ang="0">
                  <a:pos x="91" y="211"/>
                </a:cxn>
                <a:cxn ang="0">
                  <a:pos x="67" y="122"/>
                </a:cxn>
                <a:cxn ang="0">
                  <a:pos x="61" y="101"/>
                </a:cxn>
                <a:cxn ang="0">
                  <a:pos x="46" y="77"/>
                </a:cxn>
                <a:cxn ang="0">
                  <a:pos x="39" y="74"/>
                </a:cxn>
                <a:cxn ang="0">
                  <a:pos x="30" y="77"/>
                </a:cxn>
                <a:cxn ang="0">
                  <a:pos x="0" y="70"/>
                </a:cxn>
                <a:cxn ang="0">
                  <a:pos x="45" y="31"/>
                </a:cxn>
                <a:cxn ang="0">
                  <a:pos x="58" y="18"/>
                </a:cxn>
                <a:cxn ang="0">
                  <a:pos x="80" y="5"/>
                </a:cxn>
                <a:cxn ang="0">
                  <a:pos x="89" y="3"/>
                </a:cxn>
                <a:cxn ang="0">
                  <a:pos x="106" y="5"/>
                </a:cxn>
                <a:cxn ang="0">
                  <a:pos x="117" y="14"/>
                </a:cxn>
                <a:cxn ang="0">
                  <a:pos x="126" y="29"/>
                </a:cxn>
                <a:cxn ang="0">
                  <a:pos x="132" y="51"/>
                </a:cxn>
                <a:cxn ang="0">
                  <a:pos x="145" y="120"/>
                </a:cxn>
                <a:cxn ang="0">
                  <a:pos x="150" y="140"/>
                </a:cxn>
                <a:cxn ang="0">
                  <a:pos x="161" y="164"/>
                </a:cxn>
                <a:cxn ang="0">
                  <a:pos x="167" y="166"/>
                </a:cxn>
                <a:cxn ang="0">
                  <a:pos x="172" y="164"/>
                </a:cxn>
                <a:cxn ang="0">
                  <a:pos x="187" y="150"/>
                </a:cxn>
                <a:cxn ang="0">
                  <a:pos x="195" y="137"/>
                </a:cxn>
                <a:cxn ang="0">
                  <a:pos x="213" y="100"/>
                </a:cxn>
                <a:cxn ang="0">
                  <a:pos x="215" y="90"/>
                </a:cxn>
                <a:cxn ang="0">
                  <a:pos x="211" y="72"/>
                </a:cxn>
                <a:cxn ang="0">
                  <a:pos x="206" y="66"/>
                </a:cxn>
                <a:cxn ang="0">
                  <a:pos x="195" y="64"/>
                </a:cxn>
                <a:cxn ang="0">
                  <a:pos x="172" y="70"/>
                </a:cxn>
                <a:cxn ang="0">
                  <a:pos x="180" y="53"/>
                </a:cxn>
                <a:cxn ang="0">
                  <a:pos x="195" y="26"/>
                </a:cxn>
                <a:cxn ang="0">
                  <a:pos x="217" y="9"/>
                </a:cxn>
                <a:cxn ang="0">
                  <a:pos x="243" y="0"/>
                </a:cxn>
                <a:cxn ang="0">
                  <a:pos x="257" y="0"/>
                </a:cxn>
                <a:cxn ang="0">
                  <a:pos x="278" y="3"/>
                </a:cxn>
                <a:cxn ang="0">
                  <a:pos x="293" y="14"/>
                </a:cxn>
                <a:cxn ang="0">
                  <a:pos x="300" y="35"/>
                </a:cxn>
                <a:cxn ang="0">
                  <a:pos x="302" y="59"/>
                </a:cxn>
              </a:cxnLst>
              <a:rect l="0" t="0" r="r" b="b"/>
              <a:pathLst>
                <a:path w="302" h="261">
                  <a:moveTo>
                    <a:pt x="302" y="59"/>
                  </a:moveTo>
                  <a:lnTo>
                    <a:pt x="302" y="59"/>
                  </a:lnTo>
                  <a:lnTo>
                    <a:pt x="300" y="72"/>
                  </a:lnTo>
                  <a:lnTo>
                    <a:pt x="296" y="83"/>
                  </a:lnTo>
                  <a:lnTo>
                    <a:pt x="293" y="98"/>
                  </a:lnTo>
                  <a:lnTo>
                    <a:pt x="285" y="113"/>
                  </a:lnTo>
                  <a:lnTo>
                    <a:pt x="267" y="144"/>
                  </a:lnTo>
                  <a:lnTo>
                    <a:pt x="241" y="181"/>
                  </a:lnTo>
                  <a:lnTo>
                    <a:pt x="241" y="181"/>
                  </a:lnTo>
                  <a:lnTo>
                    <a:pt x="224" y="200"/>
                  </a:lnTo>
                  <a:lnTo>
                    <a:pt x="211" y="214"/>
                  </a:lnTo>
                  <a:lnTo>
                    <a:pt x="196" y="229"/>
                  </a:lnTo>
                  <a:lnTo>
                    <a:pt x="183" y="240"/>
                  </a:lnTo>
                  <a:lnTo>
                    <a:pt x="170" y="250"/>
                  </a:lnTo>
                  <a:lnTo>
                    <a:pt x="159" y="255"/>
                  </a:lnTo>
                  <a:lnTo>
                    <a:pt x="146" y="259"/>
                  </a:lnTo>
                  <a:lnTo>
                    <a:pt x="135" y="261"/>
                  </a:lnTo>
                  <a:lnTo>
                    <a:pt x="135" y="261"/>
                  </a:lnTo>
                  <a:lnTo>
                    <a:pt x="130" y="259"/>
                  </a:lnTo>
                  <a:lnTo>
                    <a:pt x="124" y="257"/>
                  </a:lnTo>
                  <a:lnTo>
                    <a:pt x="117" y="253"/>
                  </a:lnTo>
                  <a:lnTo>
                    <a:pt x="111" y="248"/>
                  </a:lnTo>
                  <a:lnTo>
                    <a:pt x="102" y="233"/>
                  </a:lnTo>
                  <a:lnTo>
                    <a:pt x="91" y="211"/>
                  </a:lnTo>
                  <a:lnTo>
                    <a:pt x="91" y="211"/>
                  </a:lnTo>
                  <a:lnTo>
                    <a:pt x="67" y="122"/>
                  </a:lnTo>
                  <a:lnTo>
                    <a:pt x="67" y="122"/>
                  </a:lnTo>
                  <a:lnTo>
                    <a:pt x="61" y="101"/>
                  </a:lnTo>
                  <a:lnTo>
                    <a:pt x="54" y="87"/>
                  </a:lnTo>
                  <a:lnTo>
                    <a:pt x="46" y="77"/>
                  </a:lnTo>
                  <a:lnTo>
                    <a:pt x="43" y="74"/>
                  </a:lnTo>
                  <a:lnTo>
                    <a:pt x="39" y="74"/>
                  </a:lnTo>
                  <a:lnTo>
                    <a:pt x="39" y="74"/>
                  </a:lnTo>
                  <a:lnTo>
                    <a:pt x="30" y="77"/>
                  </a:lnTo>
                  <a:lnTo>
                    <a:pt x="15" y="89"/>
                  </a:lnTo>
                  <a:lnTo>
                    <a:pt x="0" y="70"/>
                  </a:lnTo>
                  <a:lnTo>
                    <a:pt x="0" y="70"/>
                  </a:lnTo>
                  <a:lnTo>
                    <a:pt x="45" y="31"/>
                  </a:lnTo>
                  <a:lnTo>
                    <a:pt x="45" y="31"/>
                  </a:lnTo>
                  <a:lnTo>
                    <a:pt x="58" y="18"/>
                  </a:lnTo>
                  <a:lnTo>
                    <a:pt x="70" y="11"/>
                  </a:lnTo>
                  <a:lnTo>
                    <a:pt x="80" y="5"/>
                  </a:lnTo>
                  <a:lnTo>
                    <a:pt x="89" y="3"/>
                  </a:lnTo>
                  <a:lnTo>
                    <a:pt x="89" y="3"/>
                  </a:lnTo>
                  <a:lnTo>
                    <a:pt x="98" y="3"/>
                  </a:lnTo>
                  <a:lnTo>
                    <a:pt x="106" y="5"/>
                  </a:lnTo>
                  <a:lnTo>
                    <a:pt x="111" y="9"/>
                  </a:lnTo>
                  <a:lnTo>
                    <a:pt x="117" y="14"/>
                  </a:lnTo>
                  <a:lnTo>
                    <a:pt x="122" y="20"/>
                  </a:lnTo>
                  <a:lnTo>
                    <a:pt x="126" y="29"/>
                  </a:lnTo>
                  <a:lnTo>
                    <a:pt x="130" y="39"/>
                  </a:lnTo>
                  <a:lnTo>
                    <a:pt x="132" y="51"/>
                  </a:lnTo>
                  <a:lnTo>
                    <a:pt x="132" y="51"/>
                  </a:lnTo>
                  <a:lnTo>
                    <a:pt x="145" y="120"/>
                  </a:lnTo>
                  <a:lnTo>
                    <a:pt x="145" y="120"/>
                  </a:lnTo>
                  <a:lnTo>
                    <a:pt x="150" y="140"/>
                  </a:lnTo>
                  <a:lnTo>
                    <a:pt x="156" y="155"/>
                  </a:lnTo>
                  <a:lnTo>
                    <a:pt x="161" y="164"/>
                  </a:lnTo>
                  <a:lnTo>
                    <a:pt x="163" y="166"/>
                  </a:lnTo>
                  <a:lnTo>
                    <a:pt x="167" y="166"/>
                  </a:lnTo>
                  <a:lnTo>
                    <a:pt x="167" y="166"/>
                  </a:lnTo>
                  <a:lnTo>
                    <a:pt x="172" y="164"/>
                  </a:lnTo>
                  <a:lnTo>
                    <a:pt x="178" y="159"/>
                  </a:lnTo>
                  <a:lnTo>
                    <a:pt x="187" y="150"/>
                  </a:lnTo>
                  <a:lnTo>
                    <a:pt x="195" y="137"/>
                  </a:lnTo>
                  <a:lnTo>
                    <a:pt x="195" y="137"/>
                  </a:lnTo>
                  <a:lnTo>
                    <a:pt x="209" y="111"/>
                  </a:lnTo>
                  <a:lnTo>
                    <a:pt x="213" y="100"/>
                  </a:lnTo>
                  <a:lnTo>
                    <a:pt x="215" y="90"/>
                  </a:lnTo>
                  <a:lnTo>
                    <a:pt x="215" y="90"/>
                  </a:lnTo>
                  <a:lnTo>
                    <a:pt x="215" y="79"/>
                  </a:lnTo>
                  <a:lnTo>
                    <a:pt x="211" y="72"/>
                  </a:lnTo>
                  <a:lnTo>
                    <a:pt x="209" y="68"/>
                  </a:lnTo>
                  <a:lnTo>
                    <a:pt x="206" y="66"/>
                  </a:lnTo>
                  <a:lnTo>
                    <a:pt x="195" y="64"/>
                  </a:lnTo>
                  <a:lnTo>
                    <a:pt x="195" y="64"/>
                  </a:lnTo>
                  <a:lnTo>
                    <a:pt x="183" y="66"/>
                  </a:lnTo>
                  <a:lnTo>
                    <a:pt x="172" y="70"/>
                  </a:lnTo>
                  <a:lnTo>
                    <a:pt x="172" y="70"/>
                  </a:lnTo>
                  <a:lnTo>
                    <a:pt x="180" y="53"/>
                  </a:lnTo>
                  <a:lnTo>
                    <a:pt x="187" y="39"/>
                  </a:lnTo>
                  <a:lnTo>
                    <a:pt x="195" y="26"/>
                  </a:lnTo>
                  <a:lnTo>
                    <a:pt x="206" y="16"/>
                  </a:lnTo>
                  <a:lnTo>
                    <a:pt x="217" y="9"/>
                  </a:lnTo>
                  <a:lnTo>
                    <a:pt x="230" y="3"/>
                  </a:lnTo>
                  <a:lnTo>
                    <a:pt x="243" y="0"/>
                  </a:lnTo>
                  <a:lnTo>
                    <a:pt x="257" y="0"/>
                  </a:lnTo>
                  <a:lnTo>
                    <a:pt x="257" y="0"/>
                  </a:lnTo>
                  <a:lnTo>
                    <a:pt x="269" y="2"/>
                  </a:lnTo>
                  <a:lnTo>
                    <a:pt x="278" y="3"/>
                  </a:lnTo>
                  <a:lnTo>
                    <a:pt x="285" y="9"/>
                  </a:lnTo>
                  <a:lnTo>
                    <a:pt x="293" y="14"/>
                  </a:lnTo>
                  <a:lnTo>
                    <a:pt x="296" y="24"/>
                  </a:lnTo>
                  <a:lnTo>
                    <a:pt x="300" y="35"/>
                  </a:lnTo>
                  <a:lnTo>
                    <a:pt x="302" y="46"/>
                  </a:lnTo>
                  <a:lnTo>
                    <a:pt x="302" y="59"/>
                  </a:lnTo>
                </a:path>
              </a:pathLst>
            </a:custGeom>
            <a:solidFill>
              <a:srgbClr val="E7CE3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 name="Rectangle 45"/>
            <p:cNvSpPr/>
            <p:nvPr/>
          </p:nvSpPr>
          <p:spPr>
            <a:xfrm>
              <a:off x="2500298" y="3429006"/>
              <a:ext cx="928694" cy="346249"/>
            </a:xfrm>
            <a:prstGeom prst="rect">
              <a:avLst/>
            </a:prstGeom>
          </p:spPr>
          <p:txBody>
            <a:bodyPr wrap="square">
              <a:spAutoFit/>
            </a:bodyPr>
            <a:lstStyle/>
            <a:p>
              <a:r>
                <a:rPr lang="ms-MY" sz="8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nvGrpSpPr>
          <p:cNvPr id="37" name="Group 49"/>
          <p:cNvGrpSpPr/>
          <p:nvPr/>
        </p:nvGrpSpPr>
        <p:grpSpPr>
          <a:xfrm>
            <a:off x="2666976" y="5429263"/>
            <a:ext cx="1905013" cy="747417"/>
            <a:chOff x="2000232" y="4071948"/>
            <a:chExt cx="1428760" cy="560563"/>
          </a:xfrm>
        </p:grpSpPr>
        <p:sp>
          <p:nvSpPr>
            <p:cNvPr id="38" name="Rounded Rectangle 25"/>
            <p:cNvSpPr/>
            <p:nvPr/>
          </p:nvSpPr>
          <p:spPr>
            <a:xfrm>
              <a:off x="2000232" y="4143386"/>
              <a:ext cx="459824" cy="459824"/>
            </a:xfrm>
            <a:prstGeom prst="roundRect">
              <a:avLst/>
            </a:prstGeom>
            <a:solidFill>
              <a:schemeClr val="bg1"/>
            </a:solidFill>
            <a:ln>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9" name="Rectangle 29"/>
            <p:cNvSpPr/>
            <p:nvPr/>
          </p:nvSpPr>
          <p:spPr>
            <a:xfrm>
              <a:off x="2500298" y="4071948"/>
              <a:ext cx="437861" cy="284742"/>
            </a:xfrm>
            <a:prstGeom prst="rect">
              <a:avLst/>
            </a:prstGeom>
          </p:spPr>
          <p:txBody>
            <a:bodyPr wrap="none">
              <a:spAutoFit/>
            </a:bodyPr>
            <a:lstStyle/>
            <a:p>
              <a:r>
                <a:rPr lang="en-US" sz="1867" b="1" dirty="0">
                  <a:solidFill>
                    <a:schemeClr val="bg1">
                      <a:lumMod val="65000"/>
                    </a:schemeClr>
                  </a:solidFill>
                  <a:latin typeface="Open Sans" pitchFamily="34" charset="0"/>
                  <a:ea typeface="Open Sans" pitchFamily="34" charset="0"/>
                  <a:cs typeface="Open Sans" pitchFamily="34" charset="0"/>
                </a:rPr>
                <a:t>32k</a:t>
              </a:r>
            </a:p>
          </p:txBody>
        </p:sp>
        <p:sp>
          <p:nvSpPr>
            <p:cNvPr id="40" name="Freeform 6"/>
            <p:cNvSpPr>
              <a:spLocks/>
            </p:cNvSpPr>
            <p:nvPr/>
          </p:nvSpPr>
          <p:spPr bwMode="auto">
            <a:xfrm>
              <a:off x="2178045" y="4267427"/>
              <a:ext cx="110928" cy="217534"/>
            </a:xfrm>
            <a:custGeom>
              <a:avLst/>
              <a:gdLst/>
              <a:ahLst/>
              <a:cxnLst>
                <a:cxn ang="0">
                  <a:pos x="156" y="50"/>
                </a:cxn>
                <a:cxn ang="0">
                  <a:pos x="128" y="50"/>
                </a:cxn>
                <a:cxn ang="0">
                  <a:pos x="128" y="50"/>
                </a:cxn>
                <a:cxn ang="0">
                  <a:pos x="121" y="50"/>
                </a:cxn>
                <a:cxn ang="0">
                  <a:pos x="115" y="51"/>
                </a:cxn>
                <a:cxn ang="0">
                  <a:pos x="110" y="53"/>
                </a:cxn>
                <a:cxn ang="0">
                  <a:pos x="106" y="57"/>
                </a:cxn>
                <a:cxn ang="0">
                  <a:pos x="104" y="61"/>
                </a:cxn>
                <a:cxn ang="0">
                  <a:pos x="102" y="64"/>
                </a:cxn>
                <a:cxn ang="0">
                  <a:pos x="100" y="76"/>
                </a:cxn>
                <a:cxn ang="0">
                  <a:pos x="100" y="111"/>
                </a:cxn>
                <a:cxn ang="0">
                  <a:pos x="154" y="111"/>
                </a:cxn>
                <a:cxn ang="0">
                  <a:pos x="154" y="163"/>
                </a:cxn>
                <a:cxn ang="0">
                  <a:pos x="100" y="163"/>
                </a:cxn>
                <a:cxn ang="0">
                  <a:pos x="100" y="301"/>
                </a:cxn>
                <a:cxn ang="0">
                  <a:pos x="47" y="301"/>
                </a:cxn>
                <a:cxn ang="0">
                  <a:pos x="47" y="163"/>
                </a:cxn>
                <a:cxn ang="0">
                  <a:pos x="0" y="163"/>
                </a:cxn>
                <a:cxn ang="0">
                  <a:pos x="0" y="111"/>
                </a:cxn>
                <a:cxn ang="0">
                  <a:pos x="47" y="111"/>
                </a:cxn>
                <a:cxn ang="0">
                  <a:pos x="47" y="70"/>
                </a:cxn>
                <a:cxn ang="0">
                  <a:pos x="47" y="70"/>
                </a:cxn>
                <a:cxn ang="0">
                  <a:pos x="47" y="53"/>
                </a:cxn>
                <a:cxn ang="0">
                  <a:pos x="50" y="40"/>
                </a:cxn>
                <a:cxn ang="0">
                  <a:pos x="58" y="27"/>
                </a:cxn>
                <a:cxn ang="0">
                  <a:pos x="65" y="18"/>
                </a:cxn>
                <a:cxn ang="0">
                  <a:pos x="74" y="11"/>
                </a:cxn>
                <a:cxn ang="0">
                  <a:pos x="87" y="3"/>
                </a:cxn>
                <a:cxn ang="0">
                  <a:pos x="100" y="1"/>
                </a:cxn>
                <a:cxn ang="0">
                  <a:pos x="115" y="0"/>
                </a:cxn>
                <a:cxn ang="0">
                  <a:pos x="156" y="0"/>
                </a:cxn>
                <a:cxn ang="0">
                  <a:pos x="156" y="50"/>
                </a:cxn>
              </a:cxnLst>
              <a:rect l="0" t="0" r="r" b="b"/>
              <a:pathLst>
                <a:path w="156" h="301">
                  <a:moveTo>
                    <a:pt x="156" y="50"/>
                  </a:moveTo>
                  <a:lnTo>
                    <a:pt x="128" y="50"/>
                  </a:ln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rgbClr val="F4726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 name="Rectangle 46"/>
            <p:cNvSpPr/>
            <p:nvPr/>
          </p:nvSpPr>
          <p:spPr>
            <a:xfrm>
              <a:off x="2500298" y="4286262"/>
              <a:ext cx="928694" cy="346249"/>
            </a:xfrm>
            <a:prstGeom prst="rect">
              <a:avLst/>
            </a:prstGeom>
          </p:spPr>
          <p:txBody>
            <a:bodyPr wrap="square">
              <a:spAutoFit/>
            </a:bodyPr>
            <a:lstStyle/>
            <a:p>
              <a:r>
                <a:rPr lang="ms-MY" sz="8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nvGrpSpPr>
          <p:cNvPr id="43" name="组合 1"/>
          <p:cNvGrpSpPr>
            <a:grpSpLocks/>
          </p:cNvGrpSpPr>
          <p:nvPr/>
        </p:nvGrpSpPr>
        <p:grpSpPr bwMode="auto">
          <a:xfrm>
            <a:off x="280988" y="0"/>
            <a:ext cx="106362" cy="720725"/>
            <a:chOff x="0" y="0"/>
            <a:chExt cx="105725" cy="721610"/>
          </a:xfrm>
        </p:grpSpPr>
        <p:sp>
          <p:nvSpPr>
            <p:cNvPr id="44" name="矩形 4"/>
            <p:cNvSpPr>
              <a:spLocks noChangeArrowheads="1"/>
            </p:cNvSpPr>
            <p:nvPr/>
          </p:nvSpPr>
          <p:spPr bwMode="auto">
            <a:xfrm>
              <a:off x="0"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45" name="矩形 5"/>
            <p:cNvSpPr>
              <a:spLocks noChangeArrowheads="1"/>
            </p:cNvSpPr>
            <p:nvPr/>
          </p:nvSpPr>
          <p:spPr bwMode="auto">
            <a:xfrm>
              <a:off x="60006"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sp>
        <p:nvSpPr>
          <p:cNvPr id="46"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CHEVRON LIST SAMPLE</a:t>
            </a:r>
          </a:p>
        </p:txBody>
      </p:sp>
      <p:sp>
        <p:nvSpPr>
          <p:cNvPr id="47"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8"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Tree>
    <p:extLst>
      <p:ext uri="{BB962C8B-B14F-4D97-AF65-F5344CB8AC3E}">
        <p14:creationId xmlns:p14="http://schemas.microsoft.com/office/powerpoint/2010/main" val="321393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Right)">
                                      <p:cBhvr>
                                        <p:cTn id="11" dur="500"/>
                                        <p:tgtEl>
                                          <p:spTgt spid="9"/>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lide(fromRight)">
                                      <p:cBhvr>
                                        <p:cTn id="15" dur="500"/>
                                        <p:tgtEl>
                                          <p:spTgt spid="2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slide(fromRight)">
                                      <p:cBhvr>
                                        <p:cTn id="19" dur="500"/>
                                        <p:tgtEl>
                                          <p:spTgt spid="3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slide(fromRight)">
                                      <p:cBhvr>
                                        <p:cTn id="23" dur="500"/>
                                        <p:tgtEl>
                                          <p:spTgt spid="25"/>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slide(fromRight)">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7"/>
          <p:cNvSpPr/>
          <p:nvPr/>
        </p:nvSpPr>
        <p:spPr>
          <a:xfrm>
            <a:off x="857213" y="5619766"/>
            <a:ext cx="10363200" cy="707694"/>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0" name="Group 48"/>
          <p:cNvGrpSpPr/>
          <p:nvPr/>
        </p:nvGrpSpPr>
        <p:grpSpPr>
          <a:xfrm>
            <a:off x="8334393" y="1809739"/>
            <a:ext cx="2428892" cy="1550916"/>
            <a:chOff x="6250794" y="1357304"/>
            <a:chExt cx="1821669" cy="1163187"/>
          </a:xfrm>
        </p:grpSpPr>
        <p:sp>
          <p:nvSpPr>
            <p:cNvPr id="11" name="Bent Arrow 21"/>
            <p:cNvSpPr/>
            <p:nvPr/>
          </p:nvSpPr>
          <p:spPr>
            <a:xfrm>
              <a:off x="6250794" y="1357304"/>
              <a:ext cx="1821669" cy="1163187"/>
            </a:xfrm>
            <a:prstGeom prst="bentArrow">
              <a:avLst/>
            </a:prstGeom>
            <a:solidFill>
              <a:srgbClr val="E7CE39"/>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tx1"/>
                </a:solidFill>
              </a:endParaRPr>
            </a:p>
          </p:txBody>
        </p:sp>
        <p:sp>
          <p:nvSpPr>
            <p:cNvPr id="12" name="Rectangle 17"/>
            <p:cNvSpPr/>
            <p:nvPr/>
          </p:nvSpPr>
          <p:spPr>
            <a:xfrm>
              <a:off x="6715140" y="2214560"/>
              <a:ext cx="928694" cy="253916"/>
            </a:xfrm>
            <a:prstGeom prst="rect">
              <a:avLst/>
            </a:prstGeom>
          </p:spPr>
          <p:txBody>
            <a:bodyPr wrap="squar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Success</a:t>
              </a:r>
            </a:p>
          </p:txBody>
        </p:sp>
        <p:grpSp>
          <p:nvGrpSpPr>
            <p:cNvPr id="13" name="Group 30"/>
            <p:cNvGrpSpPr/>
            <p:nvPr/>
          </p:nvGrpSpPr>
          <p:grpSpPr>
            <a:xfrm>
              <a:off x="7000892" y="1857370"/>
              <a:ext cx="366676" cy="320373"/>
              <a:chOff x="4800505" y="2786674"/>
              <a:chExt cx="366676" cy="320373"/>
            </a:xfrm>
            <a:solidFill>
              <a:schemeClr val="accent5"/>
            </a:solidFill>
          </p:grpSpPr>
          <p:sp>
            <p:nvSpPr>
              <p:cNvPr id="14" name="AutoShape 43"/>
              <p:cNvSpPr>
                <a:spLocks/>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7CE3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5" name="AutoShape 44"/>
              <p:cNvSpPr>
                <a:spLocks/>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7CE3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6" name="AutoShape 45"/>
              <p:cNvSpPr>
                <a:spLocks/>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7CE3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grpSp>
        <p:nvGrpSpPr>
          <p:cNvPr id="17" name="Group 36"/>
          <p:cNvGrpSpPr/>
          <p:nvPr/>
        </p:nvGrpSpPr>
        <p:grpSpPr>
          <a:xfrm>
            <a:off x="1047717" y="3360656"/>
            <a:ext cx="2428892" cy="1645159"/>
            <a:chOff x="785787" y="2520491"/>
            <a:chExt cx="1821669" cy="1233869"/>
          </a:xfrm>
        </p:grpSpPr>
        <p:sp>
          <p:nvSpPr>
            <p:cNvPr id="18" name="Bent Arrow 18"/>
            <p:cNvSpPr/>
            <p:nvPr/>
          </p:nvSpPr>
          <p:spPr>
            <a:xfrm>
              <a:off x="785787" y="2520491"/>
              <a:ext cx="1821669" cy="1163187"/>
            </a:xfrm>
            <a:prstGeom prst="bentArrow">
              <a:avLst/>
            </a:prstGeom>
            <a:solidFill>
              <a:srgbClr val="00C0CB"/>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tx1"/>
                </a:solidFill>
              </a:endParaRPr>
            </a:p>
          </p:txBody>
        </p:sp>
        <p:sp>
          <p:nvSpPr>
            <p:cNvPr id="19" name="Rectangle 14"/>
            <p:cNvSpPr/>
            <p:nvPr/>
          </p:nvSpPr>
          <p:spPr>
            <a:xfrm>
              <a:off x="1142976" y="3500444"/>
              <a:ext cx="928694" cy="253916"/>
            </a:xfrm>
            <a:prstGeom prst="rect">
              <a:avLst/>
            </a:prstGeom>
          </p:spPr>
          <p:txBody>
            <a:bodyPr wrap="squar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Planning</a:t>
              </a:r>
            </a:p>
          </p:txBody>
        </p:sp>
        <p:sp>
          <p:nvSpPr>
            <p:cNvPr id="20" name="AutoShape 112"/>
            <p:cNvSpPr>
              <a:spLocks/>
            </p:cNvSpPr>
            <p:nvPr/>
          </p:nvSpPr>
          <p:spPr bwMode="auto">
            <a:xfrm>
              <a:off x="1500166" y="3071816"/>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00C0CB"/>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nvGrpSpPr>
          <p:cNvPr id="21" name="Group 47"/>
          <p:cNvGrpSpPr/>
          <p:nvPr/>
        </p:nvGrpSpPr>
        <p:grpSpPr>
          <a:xfrm>
            <a:off x="5905499" y="2412872"/>
            <a:ext cx="2428892" cy="1550916"/>
            <a:chOff x="4429124" y="1809654"/>
            <a:chExt cx="1821669" cy="1163187"/>
          </a:xfrm>
        </p:grpSpPr>
        <p:sp>
          <p:nvSpPr>
            <p:cNvPr id="22" name="Bent Arrow 20"/>
            <p:cNvSpPr/>
            <p:nvPr/>
          </p:nvSpPr>
          <p:spPr>
            <a:xfrm>
              <a:off x="4429124" y="1809654"/>
              <a:ext cx="1821669" cy="1163187"/>
            </a:xfrm>
            <a:prstGeom prst="bentArrow">
              <a:avLst/>
            </a:prstGeom>
            <a:solidFill>
              <a:srgbClr val="F8F689"/>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tx1"/>
                </a:solidFill>
              </a:endParaRPr>
            </a:p>
          </p:txBody>
        </p:sp>
        <p:sp>
          <p:nvSpPr>
            <p:cNvPr id="23" name="Rectangle 16"/>
            <p:cNvSpPr/>
            <p:nvPr/>
          </p:nvSpPr>
          <p:spPr>
            <a:xfrm>
              <a:off x="4857752" y="2714626"/>
              <a:ext cx="928694" cy="253915"/>
            </a:xfrm>
            <a:prstGeom prst="rect">
              <a:avLst/>
            </a:prstGeom>
          </p:spPr>
          <p:txBody>
            <a:bodyPr wrap="squar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Ideas</a:t>
              </a:r>
            </a:p>
          </p:txBody>
        </p:sp>
        <p:grpSp>
          <p:nvGrpSpPr>
            <p:cNvPr id="24" name="Group 29"/>
            <p:cNvGrpSpPr/>
            <p:nvPr/>
          </p:nvGrpSpPr>
          <p:grpSpPr>
            <a:xfrm>
              <a:off x="5214942" y="2285998"/>
              <a:ext cx="251543" cy="366676"/>
              <a:chOff x="2612963" y="2767277"/>
              <a:chExt cx="251543" cy="366676"/>
            </a:xfrm>
            <a:solidFill>
              <a:schemeClr val="accent4"/>
            </a:solidFill>
          </p:grpSpPr>
          <p:sp>
            <p:nvSpPr>
              <p:cNvPr id="25" name="AutoShape 113"/>
              <p:cNvSpPr>
                <a:spLocks/>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8F68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6" name="AutoShape 114"/>
              <p:cNvSpPr>
                <a:spLocks/>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8F68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grpSp>
        <p:nvGrpSpPr>
          <p:cNvPr id="27" name="Group 46"/>
          <p:cNvGrpSpPr/>
          <p:nvPr/>
        </p:nvGrpSpPr>
        <p:grpSpPr>
          <a:xfrm>
            <a:off x="3476607" y="1904990"/>
            <a:ext cx="2428892" cy="2529320"/>
            <a:chOff x="2607455" y="1428742"/>
            <a:chExt cx="1821669" cy="1896990"/>
          </a:xfrm>
        </p:grpSpPr>
        <p:sp>
          <p:nvSpPr>
            <p:cNvPr id="28" name="Bent Arrow 19"/>
            <p:cNvSpPr/>
            <p:nvPr/>
          </p:nvSpPr>
          <p:spPr>
            <a:xfrm>
              <a:off x="2607455" y="2132762"/>
              <a:ext cx="1821669" cy="1163187"/>
            </a:xfrm>
            <a:prstGeom prst="bentArrow">
              <a:avLst/>
            </a:prstGeom>
            <a:solidFill>
              <a:srgbClr val="34BA89"/>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dirty="0">
                <a:solidFill>
                  <a:schemeClr val="tx1"/>
                </a:solidFill>
              </a:endParaRPr>
            </a:p>
          </p:txBody>
        </p:sp>
        <p:sp>
          <p:nvSpPr>
            <p:cNvPr id="29" name="Rectangle 15"/>
            <p:cNvSpPr/>
            <p:nvPr/>
          </p:nvSpPr>
          <p:spPr>
            <a:xfrm>
              <a:off x="3000364" y="3071816"/>
              <a:ext cx="928694" cy="253916"/>
            </a:xfrm>
            <a:prstGeom prst="rect">
              <a:avLst/>
            </a:prstGeom>
          </p:spPr>
          <p:txBody>
            <a:bodyPr wrap="squar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Teamwork</a:t>
              </a:r>
            </a:p>
          </p:txBody>
        </p:sp>
        <p:sp>
          <p:nvSpPr>
            <p:cNvPr id="30" name="AutoShape 29"/>
            <p:cNvSpPr>
              <a:spLocks/>
            </p:cNvSpPr>
            <p:nvPr/>
          </p:nvSpPr>
          <p:spPr bwMode="auto">
            <a:xfrm>
              <a:off x="3286116" y="2643188"/>
              <a:ext cx="366051" cy="331636"/>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rgbClr val="34BA8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nvGrpSpPr>
            <p:cNvPr id="31" name="Group 39"/>
            <p:cNvGrpSpPr/>
            <p:nvPr/>
          </p:nvGrpSpPr>
          <p:grpSpPr>
            <a:xfrm>
              <a:off x="3291608" y="1428742"/>
              <a:ext cx="423296" cy="764990"/>
              <a:chOff x="3386647" y="802411"/>
              <a:chExt cx="172336" cy="311450"/>
            </a:xfrm>
            <a:solidFill>
              <a:schemeClr val="accent1"/>
            </a:solidFill>
          </p:grpSpPr>
          <p:sp>
            <p:nvSpPr>
              <p:cNvPr id="32" name="Freeform 71"/>
              <p:cNvSpPr>
                <a:spLocks/>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solidFill>
                <a:srgbClr val="34BA8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 name="Freeform 73"/>
              <p:cNvSpPr>
                <a:spLocks/>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solidFill>
                <a:srgbClr val="34BA8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 name="Freeform 74"/>
              <p:cNvSpPr>
                <a:spLocks/>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 name="Line 75"/>
              <p:cNvSpPr>
                <a:spLocks noChangeShapeType="1"/>
              </p:cNvSpPr>
              <p:nvPr/>
            </p:nvSpPr>
            <p:spPr bwMode="auto">
              <a:xfrm>
                <a:off x="3534067" y="924914"/>
                <a:ext cx="2077" cy="2077"/>
              </a:xfrm>
              <a:prstGeom prst="lin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sp>
        <p:nvSpPr>
          <p:cNvPr id="37" name="Rectangle 38"/>
          <p:cNvSpPr/>
          <p:nvPr/>
        </p:nvSpPr>
        <p:spPr>
          <a:xfrm>
            <a:off x="11334787" y="285728"/>
            <a:ext cx="476253" cy="4762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dirty="0">
                <a:latin typeface="Open Sans" pitchFamily="34" charset="0"/>
                <a:ea typeface="Open Sans" pitchFamily="34" charset="0"/>
                <a:cs typeface="Open Sans" pitchFamily="34" charset="0"/>
              </a:rPr>
              <a:t>29</a:t>
            </a:r>
          </a:p>
        </p:txBody>
      </p:sp>
      <p:grpSp>
        <p:nvGrpSpPr>
          <p:cNvPr id="38" name="组合 1"/>
          <p:cNvGrpSpPr>
            <a:grpSpLocks/>
          </p:cNvGrpSpPr>
          <p:nvPr/>
        </p:nvGrpSpPr>
        <p:grpSpPr bwMode="auto">
          <a:xfrm>
            <a:off x="280988" y="0"/>
            <a:ext cx="106362" cy="720725"/>
            <a:chOff x="0" y="0"/>
            <a:chExt cx="105725" cy="721610"/>
          </a:xfrm>
        </p:grpSpPr>
        <p:sp>
          <p:nvSpPr>
            <p:cNvPr id="39" name="矩形 4"/>
            <p:cNvSpPr>
              <a:spLocks noChangeArrowheads="1"/>
            </p:cNvSpPr>
            <p:nvPr/>
          </p:nvSpPr>
          <p:spPr bwMode="auto">
            <a:xfrm>
              <a:off x="0"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40" name="矩形 5"/>
            <p:cNvSpPr>
              <a:spLocks noChangeArrowheads="1"/>
            </p:cNvSpPr>
            <p:nvPr/>
          </p:nvSpPr>
          <p:spPr bwMode="auto">
            <a:xfrm>
              <a:off x="60006"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sp>
        <p:nvSpPr>
          <p:cNvPr id="41"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endParaRPr lang="zh-CN" altLang="en-US" sz="2000" dirty="0">
              <a:solidFill>
                <a:srgbClr val="262626"/>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3"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Tree>
    <p:extLst>
      <p:ext uri="{BB962C8B-B14F-4D97-AF65-F5344CB8AC3E}">
        <p14:creationId xmlns:p14="http://schemas.microsoft.com/office/powerpoint/2010/main" val="426539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Left)">
                                      <p:cBhvr>
                                        <p:cTn id="7" dur="500"/>
                                        <p:tgtEl>
                                          <p:spTgt spid="17"/>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Left)">
                                      <p:cBhvr>
                                        <p:cTn id="11" dur="500"/>
                                        <p:tgtEl>
                                          <p:spTgt spid="27"/>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slide(fromLeft)">
                                      <p:cBhvr>
                                        <p:cTn id="15" dur="500"/>
                                        <p:tgtEl>
                                          <p:spTgt spid="21"/>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Left)">
                                      <p:cBhvr>
                                        <p:cTn id="19" dur="500"/>
                                        <p:tgtEl>
                                          <p:spTgt spid="1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7"/>
          <p:cNvCxnSpPr/>
          <p:nvPr/>
        </p:nvCxnSpPr>
        <p:spPr>
          <a:xfrm>
            <a:off x="571462" y="3077278"/>
            <a:ext cx="11049077" cy="2117"/>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71"/>
          <p:cNvGrpSpPr/>
          <p:nvPr/>
        </p:nvGrpSpPr>
        <p:grpSpPr>
          <a:xfrm>
            <a:off x="9334523" y="2306728"/>
            <a:ext cx="2190765" cy="3757196"/>
            <a:chOff x="7000892" y="1730046"/>
            <a:chExt cx="1643074" cy="2817897"/>
          </a:xfrm>
        </p:grpSpPr>
        <p:sp>
          <p:nvSpPr>
            <p:cNvPr id="11" name="Oval 65"/>
            <p:cNvSpPr/>
            <p:nvPr/>
          </p:nvSpPr>
          <p:spPr>
            <a:xfrm>
              <a:off x="7215206" y="1730046"/>
              <a:ext cx="1155824" cy="1155824"/>
            </a:xfrm>
            <a:prstGeom prst="ellipse">
              <a:avLst/>
            </a:prstGeom>
            <a:solidFill>
              <a:schemeClr val="bg1"/>
            </a:solidFill>
            <a:ln w="3175">
              <a:solidFill>
                <a:srgbClr val="F4726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12" name="Oval 51"/>
            <p:cNvSpPr/>
            <p:nvPr/>
          </p:nvSpPr>
          <p:spPr>
            <a:xfrm>
              <a:off x="7293469" y="1800797"/>
              <a:ext cx="1014322" cy="1014322"/>
            </a:xfrm>
            <a:prstGeom prst="ellipse">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grpSp>
          <p:nvGrpSpPr>
            <p:cNvPr id="13" name="Group 67"/>
            <p:cNvGrpSpPr/>
            <p:nvPr/>
          </p:nvGrpSpPr>
          <p:grpSpPr>
            <a:xfrm>
              <a:off x="7000892" y="3429006"/>
              <a:ext cx="1643074" cy="1118937"/>
              <a:chOff x="7000892" y="3429006"/>
              <a:chExt cx="1643074" cy="1118937"/>
            </a:xfrm>
          </p:grpSpPr>
          <p:sp>
            <p:nvSpPr>
              <p:cNvPr id="17" name="Rectangle 61"/>
              <p:cNvSpPr/>
              <p:nvPr/>
            </p:nvSpPr>
            <p:spPr>
              <a:xfrm>
                <a:off x="7000892" y="3786196"/>
                <a:ext cx="1643074" cy="761747"/>
              </a:xfrm>
              <a:prstGeom prst="rect">
                <a:avLst/>
              </a:prstGeom>
            </p:spPr>
            <p:txBody>
              <a:bodyPr wrap="square">
                <a:spAutoFit/>
              </a:bodyPr>
              <a:lstStyle/>
              <a:p>
                <a:pPr algn="ct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120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18" name="Rectangle 62"/>
              <p:cNvSpPr/>
              <p:nvPr/>
            </p:nvSpPr>
            <p:spPr>
              <a:xfrm>
                <a:off x="7417586" y="3429006"/>
                <a:ext cx="841721" cy="315423"/>
              </a:xfrm>
              <a:prstGeom prst="rect">
                <a:avLst/>
              </a:prstGeom>
            </p:spPr>
            <p:txBody>
              <a:bodyPr wrap="none">
                <a:spAutoFit/>
              </a:bodyPr>
              <a:lstStyle/>
              <a:p>
                <a:pPr algn="ctr"/>
                <a:r>
                  <a:rPr lang="en-US" sz="2133" dirty="0">
                    <a:solidFill>
                      <a:schemeClr val="bg1">
                        <a:lumMod val="50000"/>
                      </a:schemeClr>
                    </a:solidFill>
                    <a:latin typeface="Open Sans" pitchFamily="34" charset="0"/>
                    <a:ea typeface="Open Sans" pitchFamily="34" charset="0"/>
                    <a:cs typeface="Open Sans" pitchFamily="34" charset="0"/>
                  </a:rPr>
                  <a:t>STEP 4</a:t>
                </a:r>
              </a:p>
            </p:txBody>
          </p:sp>
        </p:grpSp>
        <p:grpSp>
          <p:nvGrpSpPr>
            <p:cNvPr id="14" name="Group 43"/>
            <p:cNvGrpSpPr/>
            <p:nvPr/>
          </p:nvGrpSpPr>
          <p:grpSpPr>
            <a:xfrm>
              <a:off x="7650675" y="1977754"/>
              <a:ext cx="381362" cy="554536"/>
              <a:chOff x="4593571" y="3077031"/>
              <a:chExt cx="252168" cy="366676"/>
            </a:xfrm>
            <a:solidFill>
              <a:schemeClr val="bg1"/>
            </a:solidFill>
          </p:grpSpPr>
          <p:sp>
            <p:nvSpPr>
              <p:cNvPr id="15" name="AutoShape 30"/>
              <p:cNvSpPr>
                <a:spLocks/>
              </p:cNvSpPr>
              <p:nvPr/>
            </p:nvSpPr>
            <p:spPr bwMode="auto">
              <a:xfrm>
                <a:off x="4593571" y="3077031"/>
                <a:ext cx="252168" cy="366676"/>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16" name="AutoShape 31"/>
              <p:cNvSpPr>
                <a:spLocks/>
              </p:cNvSpPr>
              <p:nvPr/>
            </p:nvSpPr>
            <p:spPr bwMode="auto">
              <a:xfrm>
                <a:off x="4639875" y="3237219"/>
                <a:ext cx="162063" cy="131403"/>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nvGrpSpPr>
          <p:cNvPr id="19" name="Group 69"/>
          <p:cNvGrpSpPr/>
          <p:nvPr/>
        </p:nvGrpSpPr>
        <p:grpSpPr>
          <a:xfrm>
            <a:off x="3238480" y="2306728"/>
            <a:ext cx="2190765" cy="3757196"/>
            <a:chOff x="2428860" y="1730046"/>
            <a:chExt cx="1643074" cy="2817897"/>
          </a:xfrm>
        </p:grpSpPr>
        <p:sp>
          <p:nvSpPr>
            <p:cNvPr id="20" name="Oval 64"/>
            <p:cNvSpPr/>
            <p:nvPr/>
          </p:nvSpPr>
          <p:spPr>
            <a:xfrm>
              <a:off x="2643174" y="1730046"/>
              <a:ext cx="1155824" cy="1155824"/>
            </a:xfrm>
            <a:prstGeom prst="ellipse">
              <a:avLst/>
            </a:prstGeom>
            <a:solidFill>
              <a:schemeClr val="bg1"/>
            </a:solidFill>
            <a:ln w="31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21" name="Oval 49"/>
            <p:cNvSpPr/>
            <p:nvPr/>
          </p:nvSpPr>
          <p:spPr>
            <a:xfrm>
              <a:off x="2721437" y="1800797"/>
              <a:ext cx="1014322" cy="1014322"/>
            </a:xfrm>
            <a:prstGeom prst="ellipse">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grpSp>
          <p:nvGrpSpPr>
            <p:cNvPr id="22" name="Group 53"/>
            <p:cNvGrpSpPr/>
            <p:nvPr/>
          </p:nvGrpSpPr>
          <p:grpSpPr>
            <a:xfrm>
              <a:off x="2428860" y="3429006"/>
              <a:ext cx="1643074" cy="1118937"/>
              <a:chOff x="2428860" y="3429006"/>
              <a:chExt cx="1643074" cy="1118937"/>
            </a:xfrm>
          </p:grpSpPr>
          <p:sp>
            <p:nvSpPr>
              <p:cNvPr id="28" name="Rectangle 57"/>
              <p:cNvSpPr/>
              <p:nvPr/>
            </p:nvSpPr>
            <p:spPr>
              <a:xfrm>
                <a:off x="2428860" y="3786196"/>
                <a:ext cx="1643074" cy="761747"/>
              </a:xfrm>
              <a:prstGeom prst="rect">
                <a:avLst/>
              </a:prstGeom>
            </p:spPr>
            <p:txBody>
              <a:bodyPr wrap="square">
                <a:spAutoFit/>
              </a:bodyPr>
              <a:lstStyle/>
              <a:p>
                <a:pPr algn="ct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120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29" name="Rectangle 58"/>
              <p:cNvSpPr/>
              <p:nvPr/>
            </p:nvSpPr>
            <p:spPr>
              <a:xfrm>
                <a:off x="2845554" y="3429006"/>
                <a:ext cx="841721" cy="315423"/>
              </a:xfrm>
              <a:prstGeom prst="rect">
                <a:avLst/>
              </a:prstGeom>
            </p:spPr>
            <p:txBody>
              <a:bodyPr wrap="none">
                <a:spAutoFit/>
              </a:bodyPr>
              <a:lstStyle/>
              <a:p>
                <a:pPr algn="ctr"/>
                <a:r>
                  <a:rPr lang="en-US" sz="2133" dirty="0">
                    <a:solidFill>
                      <a:schemeClr val="bg1">
                        <a:lumMod val="50000"/>
                      </a:schemeClr>
                    </a:solidFill>
                    <a:latin typeface="Open Sans" pitchFamily="34" charset="0"/>
                    <a:ea typeface="Open Sans" pitchFamily="34" charset="0"/>
                    <a:cs typeface="Open Sans" pitchFamily="34" charset="0"/>
                  </a:rPr>
                  <a:t>STEP 2</a:t>
                </a:r>
              </a:p>
            </p:txBody>
          </p:sp>
        </p:grpSp>
        <p:grpSp>
          <p:nvGrpSpPr>
            <p:cNvPr id="23" name="Group 45"/>
            <p:cNvGrpSpPr/>
            <p:nvPr/>
          </p:nvGrpSpPr>
          <p:grpSpPr>
            <a:xfrm>
              <a:off x="2978032" y="1977753"/>
              <a:ext cx="553590" cy="554540"/>
              <a:chOff x="3071802" y="3077031"/>
              <a:chExt cx="366050" cy="366677"/>
            </a:xfrm>
            <a:solidFill>
              <a:schemeClr val="bg1"/>
            </a:solidFill>
          </p:grpSpPr>
          <p:sp>
            <p:nvSpPr>
              <p:cNvPr id="24" name="AutoShape 33"/>
              <p:cNvSpPr>
                <a:spLocks/>
              </p:cNvSpPr>
              <p:nvPr/>
            </p:nvSpPr>
            <p:spPr bwMode="auto">
              <a:xfrm>
                <a:off x="3071802" y="3214692"/>
                <a:ext cx="366050" cy="229016"/>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25" name="AutoShape 34"/>
              <p:cNvSpPr>
                <a:spLocks/>
              </p:cNvSpPr>
              <p:nvPr/>
            </p:nvSpPr>
            <p:spPr bwMode="auto">
              <a:xfrm>
                <a:off x="3163160" y="3123336"/>
                <a:ext cx="26281"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26" name="AutoShape 35"/>
              <p:cNvSpPr>
                <a:spLocks/>
              </p:cNvSpPr>
              <p:nvPr/>
            </p:nvSpPr>
            <p:spPr bwMode="auto">
              <a:xfrm>
                <a:off x="3300820" y="3123336"/>
                <a:ext cx="25655"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27" name="AutoShape 36"/>
              <p:cNvSpPr>
                <a:spLocks/>
              </p:cNvSpPr>
              <p:nvPr/>
            </p:nvSpPr>
            <p:spPr bwMode="auto">
              <a:xfrm>
                <a:off x="3243253" y="3077031"/>
                <a:ext cx="26281" cy="8635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nvGrpSpPr>
          <p:cNvPr id="30" name="Group 68"/>
          <p:cNvGrpSpPr/>
          <p:nvPr/>
        </p:nvGrpSpPr>
        <p:grpSpPr>
          <a:xfrm>
            <a:off x="857214" y="2306728"/>
            <a:ext cx="2190765" cy="3757196"/>
            <a:chOff x="642910" y="1730046"/>
            <a:chExt cx="1643074" cy="2817897"/>
          </a:xfrm>
        </p:grpSpPr>
        <p:sp>
          <p:nvSpPr>
            <p:cNvPr id="31" name="Oval 63"/>
            <p:cNvSpPr/>
            <p:nvPr/>
          </p:nvSpPr>
          <p:spPr>
            <a:xfrm>
              <a:off x="857911" y="1730046"/>
              <a:ext cx="1155824" cy="1155824"/>
            </a:xfrm>
            <a:prstGeom prst="ellipse">
              <a:avLst/>
            </a:prstGeom>
            <a:solidFill>
              <a:schemeClr val="bg1"/>
            </a:solidFill>
            <a:ln w="3175">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32" name="Oval 48"/>
            <p:cNvSpPr/>
            <p:nvPr/>
          </p:nvSpPr>
          <p:spPr>
            <a:xfrm>
              <a:off x="935487" y="1800797"/>
              <a:ext cx="1014322" cy="1014322"/>
            </a:xfrm>
            <a:prstGeom prst="ellipse">
              <a:avLst/>
            </a:prstGeom>
            <a:solidFill>
              <a:srgbClr val="00C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grpSp>
          <p:nvGrpSpPr>
            <p:cNvPr id="33" name="Group 52"/>
            <p:cNvGrpSpPr/>
            <p:nvPr/>
          </p:nvGrpSpPr>
          <p:grpSpPr>
            <a:xfrm>
              <a:off x="642910" y="3429006"/>
              <a:ext cx="1643074" cy="1118937"/>
              <a:chOff x="642910" y="3429006"/>
              <a:chExt cx="1643074" cy="1118937"/>
            </a:xfrm>
          </p:grpSpPr>
          <p:sp>
            <p:nvSpPr>
              <p:cNvPr id="41" name="Rectangle 55"/>
              <p:cNvSpPr/>
              <p:nvPr/>
            </p:nvSpPr>
            <p:spPr>
              <a:xfrm>
                <a:off x="642910" y="3786196"/>
                <a:ext cx="1643074" cy="761747"/>
              </a:xfrm>
              <a:prstGeom prst="rect">
                <a:avLst/>
              </a:prstGeom>
            </p:spPr>
            <p:txBody>
              <a:bodyPr wrap="square">
                <a:spAutoFit/>
              </a:bodyPr>
              <a:lstStyle/>
              <a:p>
                <a:pPr algn="ct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120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42" name="Rectangle 56"/>
              <p:cNvSpPr/>
              <p:nvPr/>
            </p:nvSpPr>
            <p:spPr>
              <a:xfrm>
                <a:off x="1066016" y="3429006"/>
                <a:ext cx="841721" cy="315423"/>
              </a:xfrm>
              <a:prstGeom prst="rect">
                <a:avLst/>
              </a:prstGeom>
            </p:spPr>
            <p:txBody>
              <a:bodyPr wrap="none">
                <a:spAutoFit/>
              </a:bodyPr>
              <a:lstStyle/>
              <a:p>
                <a:pPr algn="ctr"/>
                <a:r>
                  <a:rPr lang="en-US" sz="2133" dirty="0">
                    <a:solidFill>
                      <a:schemeClr val="bg1">
                        <a:lumMod val="50000"/>
                      </a:schemeClr>
                    </a:solidFill>
                    <a:latin typeface="Open Sans" pitchFamily="34" charset="0"/>
                    <a:ea typeface="Open Sans" pitchFamily="34" charset="0"/>
                    <a:cs typeface="Open Sans" pitchFamily="34" charset="0"/>
                  </a:rPr>
                  <a:t>STEP 1</a:t>
                </a:r>
              </a:p>
            </p:txBody>
          </p:sp>
        </p:grpSp>
        <p:grpSp>
          <p:nvGrpSpPr>
            <p:cNvPr id="34" name="Group 46"/>
            <p:cNvGrpSpPr/>
            <p:nvPr/>
          </p:nvGrpSpPr>
          <p:grpSpPr>
            <a:xfrm>
              <a:off x="1192082" y="2049192"/>
              <a:ext cx="553592" cy="554536"/>
              <a:chOff x="2339702" y="3077032"/>
              <a:chExt cx="366051" cy="366676"/>
            </a:xfrm>
            <a:solidFill>
              <a:schemeClr val="bg1"/>
            </a:solidFill>
          </p:grpSpPr>
          <p:sp>
            <p:nvSpPr>
              <p:cNvPr id="35" name="AutoShape 37"/>
              <p:cNvSpPr>
                <a:spLocks/>
              </p:cNvSpPr>
              <p:nvPr/>
            </p:nvSpPr>
            <p:spPr bwMode="auto">
              <a:xfrm>
                <a:off x="2339702" y="3111446"/>
                <a:ext cx="333513" cy="33226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36" name="AutoShape 38"/>
              <p:cNvSpPr>
                <a:spLocks/>
              </p:cNvSpPr>
              <p:nvPr/>
            </p:nvSpPr>
            <p:spPr bwMode="auto">
              <a:xfrm>
                <a:off x="2499888" y="3260370"/>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37" name="AutoShape 39"/>
              <p:cNvSpPr>
                <a:spLocks/>
              </p:cNvSpPr>
              <p:nvPr/>
            </p:nvSpPr>
            <p:spPr bwMode="auto">
              <a:xfrm>
                <a:off x="2648812" y="3077032"/>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38" name="AutoShape 40"/>
              <p:cNvSpPr>
                <a:spLocks/>
              </p:cNvSpPr>
              <p:nvPr/>
            </p:nvSpPr>
            <p:spPr bwMode="auto">
              <a:xfrm>
                <a:off x="2431056" y="3249107"/>
                <a:ext cx="45678" cy="456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39" name="AutoShape 41"/>
              <p:cNvSpPr>
                <a:spLocks/>
              </p:cNvSpPr>
              <p:nvPr/>
            </p:nvSpPr>
            <p:spPr bwMode="auto">
              <a:xfrm>
                <a:off x="2476734" y="3329200"/>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40" name="AutoShape 42"/>
              <p:cNvSpPr>
                <a:spLocks/>
              </p:cNvSpPr>
              <p:nvPr/>
            </p:nvSpPr>
            <p:spPr bwMode="auto">
              <a:xfrm>
                <a:off x="2660073" y="3157125"/>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nvGrpSpPr>
          <p:cNvPr id="43" name="Group 70"/>
          <p:cNvGrpSpPr/>
          <p:nvPr/>
        </p:nvGrpSpPr>
        <p:grpSpPr>
          <a:xfrm>
            <a:off x="5978358" y="1696515"/>
            <a:ext cx="2761525" cy="4367410"/>
            <a:chOff x="4483768" y="1272386"/>
            <a:chExt cx="2071144" cy="3275557"/>
          </a:xfrm>
        </p:grpSpPr>
        <p:sp>
          <p:nvSpPr>
            <p:cNvPr id="44" name="Oval 66"/>
            <p:cNvSpPr/>
            <p:nvPr/>
          </p:nvSpPr>
          <p:spPr>
            <a:xfrm>
              <a:off x="4483768" y="1272386"/>
              <a:ext cx="2071144" cy="2071144"/>
            </a:xfrm>
            <a:prstGeom prst="ellipse">
              <a:avLst/>
            </a:prstGeom>
            <a:solidFill>
              <a:schemeClr val="bg1"/>
            </a:solidFill>
            <a:ln w="3175">
              <a:solidFill>
                <a:srgbClr val="E7CE3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45" name="Oval 50"/>
            <p:cNvSpPr/>
            <p:nvPr/>
          </p:nvSpPr>
          <p:spPr>
            <a:xfrm>
              <a:off x="4575314" y="1360618"/>
              <a:ext cx="1894680" cy="1894680"/>
            </a:xfrm>
            <a:prstGeom prst="ellipse">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grpSp>
          <p:nvGrpSpPr>
            <p:cNvPr id="46" name="Group 54"/>
            <p:cNvGrpSpPr/>
            <p:nvPr/>
          </p:nvGrpSpPr>
          <p:grpSpPr>
            <a:xfrm>
              <a:off x="4714876" y="3429006"/>
              <a:ext cx="1643074" cy="1118937"/>
              <a:chOff x="4714876" y="3429006"/>
              <a:chExt cx="1643074" cy="1118937"/>
            </a:xfrm>
          </p:grpSpPr>
          <p:sp>
            <p:nvSpPr>
              <p:cNvPr id="52" name="Rectangle 59"/>
              <p:cNvSpPr/>
              <p:nvPr/>
            </p:nvSpPr>
            <p:spPr>
              <a:xfrm>
                <a:off x="4714876" y="3786196"/>
                <a:ext cx="1643074" cy="761747"/>
              </a:xfrm>
              <a:prstGeom prst="rect">
                <a:avLst/>
              </a:prstGeom>
            </p:spPr>
            <p:txBody>
              <a:bodyPr wrap="square">
                <a:spAutoFit/>
              </a:bodyPr>
              <a:lstStyle/>
              <a:p>
                <a:pPr algn="ct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120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53" name="Rectangle 60"/>
              <p:cNvSpPr/>
              <p:nvPr/>
            </p:nvSpPr>
            <p:spPr>
              <a:xfrm>
                <a:off x="5131570" y="3429006"/>
                <a:ext cx="841721" cy="315423"/>
              </a:xfrm>
              <a:prstGeom prst="rect">
                <a:avLst/>
              </a:prstGeom>
            </p:spPr>
            <p:txBody>
              <a:bodyPr wrap="none">
                <a:spAutoFit/>
              </a:bodyPr>
              <a:lstStyle/>
              <a:p>
                <a:pPr algn="ctr"/>
                <a:r>
                  <a:rPr lang="en-US" sz="2133" dirty="0">
                    <a:solidFill>
                      <a:schemeClr val="bg1">
                        <a:lumMod val="50000"/>
                      </a:schemeClr>
                    </a:solidFill>
                    <a:latin typeface="Open Sans" pitchFamily="34" charset="0"/>
                    <a:ea typeface="Open Sans" pitchFamily="34" charset="0"/>
                    <a:cs typeface="Open Sans" pitchFamily="34" charset="0"/>
                  </a:rPr>
                  <a:t>STEP 3</a:t>
                </a:r>
              </a:p>
            </p:txBody>
          </p:sp>
        </p:grpSp>
        <p:grpSp>
          <p:nvGrpSpPr>
            <p:cNvPr id="47" name="Group 44"/>
            <p:cNvGrpSpPr/>
            <p:nvPr/>
          </p:nvGrpSpPr>
          <p:grpSpPr>
            <a:xfrm>
              <a:off x="5102801" y="1851747"/>
              <a:ext cx="830408" cy="948800"/>
              <a:chOff x="3827057" y="2344930"/>
              <a:chExt cx="320373" cy="366050"/>
            </a:xfrm>
            <a:solidFill>
              <a:schemeClr val="bg1"/>
            </a:solidFill>
          </p:grpSpPr>
          <p:sp>
            <p:nvSpPr>
              <p:cNvPr id="48" name="AutoShape 48"/>
              <p:cNvSpPr>
                <a:spLocks/>
              </p:cNvSpPr>
              <p:nvPr/>
            </p:nvSpPr>
            <p:spPr bwMode="auto">
              <a:xfrm>
                <a:off x="3827057" y="2344930"/>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49" name="AutoShape 49"/>
              <p:cNvSpPr>
                <a:spLocks/>
              </p:cNvSpPr>
              <p:nvPr/>
            </p:nvSpPr>
            <p:spPr bwMode="auto">
              <a:xfrm>
                <a:off x="4078597" y="2630889"/>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0" name="AutoShape 50"/>
              <p:cNvSpPr>
                <a:spLocks/>
              </p:cNvSpPr>
              <p:nvPr/>
            </p:nvSpPr>
            <p:spPr bwMode="auto">
              <a:xfrm>
                <a:off x="4078597" y="2562057"/>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51" name="AutoShape 51"/>
              <p:cNvSpPr>
                <a:spLocks/>
              </p:cNvSpPr>
              <p:nvPr/>
            </p:nvSpPr>
            <p:spPr bwMode="auto">
              <a:xfrm>
                <a:off x="4078597" y="2493227"/>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grpSp>
        <p:nvGrpSpPr>
          <p:cNvPr id="55" name="组合 1"/>
          <p:cNvGrpSpPr>
            <a:grpSpLocks/>
          </p:cNvGrpSpPr>
          <p:nvPr/>
        </p:nvGrpSpPr>
        <p:grpSpPr bwMode="auto">
          <a:xfrm>
            <a:off x="280988" y="0"/>
            <a:ext cx="106362" cy="720725"/>
            <a:chOff x="0" y="0"/>
            <a:chExt cx="105725" cy="721610"/>
          </a:xfrm>
        </p:grpSpPr>
        <p:sp>
          <p:nvSpPr>
            <p:cNvPr id="56" name="矩形 4"/>
            <p:cNvSpPr>
              <a:spLocks noChangeArrowheads="1"/>
            </p:cNvSpPr>
            <p:nvPr/>
          </p:nvSpPr>
          <p:spPr bwMode="auto">
            <a:xfrm>
              <a:off x="0"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57" name="矩形 5"/>
            <p:cNvSpPr>
              <a:spLocks noChangeArrowheads="1"/>
            </p:cNvSpPr>
            <p:nvPr/>
          </p:nvSpPr>
          <p:spPr bwMode="auto">
            <a:xfrm>
              <a:off x="60006" y="0"/>
              <a:ext cx="45719" cy="721610"/>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grpSp>
      <p:sp>
        <p:nvSpPr>
          <p:cNvPr id="58"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endParaRPr lang="zh-CN" altLang="en-US" sz="2000" dirty="0">
              <a:solidFill>
                <a:srgbClr val="262626"/>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9"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60"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Tree>
    <p:extLst>
      <p:ext uri="{BB962C8B-B14F-4D97-AF65-F5344CB8AC3E}">
        <p14:creationId xmlns:p14="http://schemas.microsoft.com/office/powerpoint/2010/main" val="128319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slide(fromTop)">
                                      <p:cBhvr>
                                        <p:cTn id="11" dur="500"/>
                                        <p:tgtEl>
                                          <p:spTgt spid="3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lide(fromTop)">
                                      <p:cBhvr>
                                        <p:cTn id="15" dur="500"/>
                                        <p:tgtEl>
                                          <p:spTgt spid="1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slide(fromTop)">
                                      <p:cBhvr>
                                        <p:cTn id="19" dur="500"/>
                                        <p:tgtEl>
                                          <p:spTgt spid="4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To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4BA89"/>
        </a:solidFill>
        <a:effectLst/>
      </p:bgPr>
    </p:bg>
    <p:spTree>
      <p:nvGrpSpPr>
        <p:cNvPr id="1" name=""/>
        <p:cNvGrpSpPr/>
        <p:nvPr/>
      </p:nvGrpSpPr>
      <p:grpSpPr>
        <a:xfrm>
          <a:off x="0" y="0"/>
          <a:ext cx="0" cy="0"/>
          <a:chOff x="0" y="0"/>
          <a:chExt cx="0" cy="0"/>
        </a:xfrm>
      </p:grpSpPr>
      <p:sp>
        <p:nvSpPr>
          <p:cNvPr id="4" name="矩形 5"/>
          <p:cNvSpPr>
            <a:spLocks noChangeArrowheads="1"/>
          </p:cNvSpPr>
          <p:nvPr/>
        </p:nvSpPr>
        <p:spPr bwMode="auto">
          <a:xfrm>
            <a:off x="0" y="2889251"/>
            <a:ext cx="12192000" cy="599016"/>
          </a:xfrm>
          <a:prstGeom prst="rect">
            <a:avLst/>
          </a:prstGeom>
          <a:solidFill>
            <a:srgbClr val="2C9C74"/>
          </a:solidFill>
          <a:ln>
            <a:noFill/>
          </a:ln>
        </p:spPr>
        <p:txBody>
          <a:bodyPr anchor="ctr"/>
          <a:lstStyle/>
          <a:p>
            <a:pPr algn="ctr"/>
            <a:endParaRPr lang="zh-CN" altLang="zh-CN">
              <a:solidFill>
                <a:srgbClr val="FFFFFF"/>
              </a:solidFill>
            </a:endParaRPr>
          </a:p>
        </p:txBody>
      </p:sp>
      <p:sp>
        <p:nvSpPr>
          <p:cNvPr id="6" name="矩形 4"/>
          <p:cNvSpPr>
            <a:spLocks noChangeArrowheads="1"/>
          </p:cNvSpPr>
          <p:nvPr/>
        </p:nvSpPr>
        <p:spPr bwMode="auto">
          <a:xfrm>
            <a:off x="4770967" y="2874433"/>
            <a:ext cx="6904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3200">
                <a:solidFill>
                  <a:schemeClr val="bg1"/>
                </a:solidFill>
                <a:ea typeface="微软雅黑" panose="020B0503020204020204" pitchFamily="34" charset="-122"/>
                <a:sym typeface="Arial" panose="020B0604020202020204" pitchFamily="34" charset="0"/>
              </a:rPr>
              <a:t>LOREM IPSUM DOLOR SIT AMET</a:t>
            </a:r>
            <a:endParaRPr lang="zh-CN" altLang="en-US" sz="3200">
              <a:solidFill>
                <a:schemeClr val="bg1"/>
              </a:solidFill>
              <a:ea typeface="微软雅黑" panose="020B0503020204020204" pitchFamily="34" charset="-122"/>
              <a:sym typeface="Arial" panose="020B0604020202020204" pitchFamily="34" charset="0"/>
            </a:endParaRPr>
          </a:p>
        </p:txBody>
      </p:sp>
      <p:sp>
        <p:nvSpPr>
          <p:cNvPr id="7" name="矩形 2"/>
          <p:cNvSpPr>
            <a:spLocks noChangeArrowheads="1"/>
          </p:cNvSpPr>
          <p:nvPr/>
        </p:nvSpPr>
        <p:spPr bwMode="auto">
          <a:xfrm>
            <a:off x="8479403" y="1862668"/>
            <a:ext cx="3196131"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5867">
                <a:solidFill>
                  <a:schemeClr val="bg1"/>
                </a:solidFill>
                <a:latin typeface="Impact" panose="020B0806030902050204" pitchFamily="34" charset="0"/>
                <a:sym typeface="Impact" panose="020B0806030902050204" pitchFamily="34" charset="0"/>
              </a:rPr>
              <a:t>PART TWO</a:t>
            </a:r>
            <a:endParaRPr lang="zh-CN" altLang="en-US" sz="5867">
              <a:solidFill>
                <a:schemeClr val="bg1"/>
              </a:solidFill>
              <a:latin typeface="Impact" panose="020B0806030902050204" pitchFamily="34" charset="0"/>
              <a:sym typeface="Impact" panose="020B0806030902050204" pitchFamily="34" charset="0"/>
            </a:endParaRPr>
          </a:p>
        </p:txBody>
      </p:sp>
      <p:sp>
        <p:nvSpPr>
          <p:cNvPr id="8" name="矩形 24"/>
          <p:cNvSpPr>
            <a:spLocks noChangeArrowheads="1"/>
          </p:cNvSpPr>
          <p:nvPr/>
        </p:nvSpPr>
        <p:spPr bwMode="auto">
          <a:xfrm>
            <a:off x="4715933" y="3589867"/>
            <a:ext cx="6959600" cy="76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en-US" altLang="zh-CN" sz="1467">
                <a:solidFill>
                  <a:schemeClr val="bg1"/>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 Ut Labore.</a:t>
            </a:r>
            <a:endParaRPr lang="zh-CN" altLang="en-US" sz="1467">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3"/>
          <p:cNvSpPr>
            <a:spLocks noChangeArrowheads="1"/>
          </p:cNvSpPr>
          <p:nvPr/>
        </p:nvSpPr>
        <p:spPr bwMode="auto">
          <a:xfrm>
            <a:off x="35984" y="-1911350"/>
            <a:ext cx="4647426" cy="1076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9332" dirty="0">
                <a:solidFill>
                  <a:schemeClr val="bg1"/>
                </a:solidFill>
                <a:latin typeface="Impact" panose="020B0806030902050204" pitchFamily="34" charset="0"/>
                <a:sym typeface="Impact" panose="020B0806030902050204" pitchFamily="34" charset="0"/>
              </a:rPr>
              <a:t>2</a:t>
            </a:r>
            <a:endParaRPr lang="zh-CN" altLang="en-US" sz="69332" dirty="0">
              <a:solidFill>
                <a:schemeClr val="bg1"/>
              </a:solidFill>
              <a:latin typeface="Impact" panose="020B0806030902050204" pitchFamily="34" charset="0"/>
              <a:sym typeface="Impact" panose="020B0806030902050204" pitchFamily="34" charset="0"/>
            </a:endParaRPr>
          </a:p>
        </p:txBody>
      </p:sp>
    </p:spTree>
    <p:extLst>
      <p:ext uri="{BB962C8B-B14F-4D97-AF65-F5344CB8AC3E}">
        <p14:creationId xmlns:p14="http://schemas.microsoft.com/office/powerpoint/2010/main" val="2867298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7"/>
          <p:cNvGrpSpPr/>
          <p:nvPr/>
        </p:nvGrpSpPr>
        <p:grpSpPr>
          <a:xfrm>
            <a:off x="3046687" y="2666995"/>
            <a:ext cx="2860104" cy="2471063"/>
            <a:chOff x="2285015" y="2000246"/>
            <a:chExt cx="2145078" cy="1853297"/>
          </a:xfrm>
        </p:grpSpPr>
        <p:cxnSp>
          <p:nvCxnSpPr>
            <p:cNvPr id="10" name="Straight Connector 34"/>
            <p:cNvCxnSpPr>
              <a:stCxn id="12"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12" name="Isosceles Triangle 7"/>
              <p:cNvSpPr/>
              <p:nvPr/>
            </p:nvSpPr>
            <p:spPr>
              <a:xfrm>
                <a:off x="2285015" y="2004337"/>
                <a:ext cx="2145078" cy="1849206"/>
              </a:xfrm>
              <a:prstGeom prst="triangle">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13" name="AutoShape 112"/>
              <p:cNvSpPr>
                <a:spLocks/>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14" name="Rectangle 39"/>
              <p:cNvSpPr/>
              <p:nvPr/>
            </p:nvSpPr>
            <p:spPr>
              <a:xfrm>
                <a:off x="2827568" y="3429006"/>
                <a:ext cx="898323" cy="253916"/>
              </a:xfrm>
              <a:prstGeom prst="rect">
                <a:avLst/>
              </a:prstGeom>
            </p:spPr>
            <p:txBody>
              <a:bodyPr wrap="none">
                <a:spAutoFit/>
              </a:bodyPr>
              <a:lstStyle/>
              <a:p>
                <a:pPr algn="ctr"/>
                <a:r>
                  <a:rPr lang="en-US" sz="1600" dirty="0">
                    <a:solidFill>
                      <a:schemeClr val="bg1"/>
                    </a:solidFill>
                    <a:latin typeface="Open Sans" pitchFamily="34" charset="0"/>
                    <a:ea typeface="Open Sans" pitchFamily="34" charset="0"/>
                    <a:cs typeface="Open Sans" pitchFamily="34" charset="0"/>
                  </a:rPr>
                  <a:t>Personality</a:t>
                </a:r>
              </a:p>
            </p:txBody>
          </p:sp>
        </p:grpSp>
      </p:grpSp>
      <p:grpSp>
        <p:nvGrpSpPr>
          <p:cNvPr id="15" name="Group 46"/>
          <p:cNvGrpSpPr/>
          <p:nvPr/>
        </p:nvGrpSpPr>
        <p:grpSpPr>
          <a:xfrm>
            <a:off x="6096000" y="2666996"/>
            <a:ext cx="2860104" cy="2471061"/>
            <a:chOff x="4572000" y="2000247"/>
            <a:chExt cx="2145078" cy="1853296"/>
          </a:xfrm>
        </p:grpSpPr>
        <p:cxnSp>
          <p:nvCxnSpPr>
            <p:cNvPr id="16" name="Straight Connector 38"/>
            <p:cNvCxnSpPr>
              <a:stCxn id="18"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8" name="Isosceles Triangle 9"/>
              <p:cNvSpPr/>
              <p:nvPr/>
            </p:nvSpPr>
            <p:spPr>
              <a:xfrm>
                <a:off x="4572000" y="2004337"/>
                <a:ext cx="2145078" cy="1849206"/>
              </a:xfrm>
              <a:prstGeom prst="triangle">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19" name="AutoShape 59"/>
              <p:cNvSpPr>
                <a:spLocks/>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20" name="Rectangle 40"/>
              <p:cNvSpPr/>
              <p:nvPr/>
            </p:nvSpPr>
            <p:spPr>
              <a:xfrm>
                <a:off x="5332907" y="3429006"/>
                <a:ext cx="635030" cy="253916"/>
              </a:xfrm>
              <a:prstGeom prst="rect">
                <a:avLst/>
              </a:prstGeom>
            </p:spPr>
            <p:txBody>
              <a:bodyPr wrap="none">
                <a:spAutoFit/>
              </a:bodyPr>
              <a:lstStyle/>
              <a:p>
                <a:pPr algn="ctr"/>
                <a:r>
                  <a:rPr lang="en-US" sz="1600" dirty="0">
                    <a:solidFill>
                      <a:schemeClr val="bg1"/>
                    </a:solidFill>
                    <a:latin typeface="Open Sans" pitchFamily="34" charset="0"/>
                    <a:ea typeface="Open Sans" pitchFamily="34" charset="0"/>
                    <a:cs typeface="Open Sans" pitchFamily="34" charset="0"/>
                  </a:rPr>
                  <a:t>Identity</a:t>
                </a:r>
              </a:p>
            </p:txBody>
          </p:sp>
        </p:grpSp>
      </p:grpSp>
      <p:grpSp>
        <p:nvGrpSpPr>
          <p:cNvPr id="21" name="Group 36"/>
          <p:cNvGrpSpPr/>
          <p:nvPr/>
        </p:nvGrpSpPr>
        <p:grpSpPr>
          <a:xfrm>
            <a:off x="5238744" y="2000240"/>
            <a:ext cx="1501467" cy="3140104"/>
            <a:chOff x="3929058" y="1500180"/>
            <a:chExt cx="1126100" cy="2355078"/>
          </a:xfrm>
        </p:grpSpPr>
        <p:grpSp>
          <p:nvGrpSpPr>
            <p:cNvPr id="22" name="Group 32"/>
            <p:cNvGrpSpPr/>
            <p:nvPr/>
          </p:nvGrpSpPr>
          <p:grpSpPr>
            <a:xfrm>
              <a:off x="3929058" y="2884482"/>
              <a:ext cx="1126100" cy="970776"/>
              <a:chOff x="3929058" y="2884482"/>
              <a:chExt cx="1126100" cy="970776"/>
            </a:xfrm>
          </p:grpSpPr>
          <p:sp>
            <p:nvSpPr>
              <p:cNvPr id="25" name="Isosceles Triangle 8"/>
              <p:cNvSpPr/>
              <p:nvPr/>
            </p:nvSpPr>
            <p:spPr>
              <a:xfrm>
                <a:off x="3929058" y="2884482"/>
                <a:ext cx="1126100" cy="970776"/>
              </a:xfrm>
              <a:prstGeom prst="triangle">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grpSp>
            <p:nvGrpSpPr>
              <p:cNvPr id="26" name="Group 26"/>
              <p:cNvGrpSpPr/>
              <p:nvPr/>
            </p:nvGrpSpPr>
            <p:grpSpPr>
              <a:xfrm>
                <a:off x="4286248" y="3429006"/>
                <a:ext cx="366051" cy="297846"/>
                <a:chOff x="7730164" y="3530664"/>
                <a:chExt cx="366051" cy="297846"/>
              </a:xfrm>
              <a:solidFill>
                <a:schemeClr val="bg1"/>
              </a:solidFill>
            </p:grpSpPr>
            <p:sp>
              <p:nvSpPr>
                <p:cNvPr id="27" name="AutoShape 5"/>
                <p:cNvSpPr>
                  <a:spLocks/>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sp>
              <p:nvSpPr>
                <p:cNvPr id="28" name="AutoShape 6"/>
                <p:cNvSpPr>
                  <a:spLocks/>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lumMod val="50000"/>
                      </a:schemeClr>
                    </a:solidFill>
                    <a:effectLst>
                      <a:outerShdw blurRad="38100" dist="38100" dir="2700000" algn="tl">
                        <a:srgbClr val="000000"/>
                      </a:outerShdw>
                    </a:effectLst>
                  </a:endParaRPr>
                </a:p>
              </p:txBody>
            </p:sp>
          </p:grpSp>
        </p:grpSp>
        <p:cxnSp>
          <p:nvCxnSpPr>
            <p:cNvPr id="23" name="Straight Connector 28"/>
            <p:cNvCxnSpPr>
              <a:stCxn id="25" idx="0"/>
            </p:cNvCxnSpPr>
            <p:nvPr/>
          </p:nvCxnSpPr>
          <p:spPr>
            <a:xfrm rot="5400000" flipH="1" flipV="1">
              <a:off x="4054217" y="2438137"/>
              <a:ext cx="884236" cy="845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4" name="Rectangle 41"/>
            <p:cNvSpPr/>
            <p:nvPr/>
          </p:nvSpPr>
          <p:spPr>
            <a:xfrm>
              <a:off x="4111649" y="1500180"/>
              <a:ext cx="719187" cy="253916"/>
            </a:xfrm>
            <a:prstGeom prst="rect">
              <a:avLst/>
            </a:prstGeom>
          </p:spPr>
          <p:txBody>
            <a:bodyPr wrap="non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Actuality</a:t>
              </a:r>
            </a:p>
          </p:txBody>
        </p:sp>
      </p:grpSp>
      <p:grpSp>
        <p:nvGrpSpPr>
          <p:cNvPr id="29" name="Group 29"/>
          <p:cNvGrpSpPr/>
          <p:nvPr/>
        </p:nvGrpSpPr>
        <p:grpSpPr>
          <a:xfrm>
            <a:off x="761964" y="2285994"/>
            <a:ext cx="2190765" cy="1294395"/>
            <a:chOff x="571472" y="1714494"/>
            <a:chExt cx="1643074" cy="970796"/>
          </a:xfrm>
        </p:grpSpPr>
        <p:sp>
          <p:nvSpPr>
            <p:cNvPr id="30" name="Rectangle 42"/>
            <p:cNvSpPr/>
            <p:nvPr/>
          </p:nvSpPr>
          <p:spPr>
            <a:xfrm>
              <a:off x="612990" y="1714494"/>
              <a:ext cx="898323" cy="253916"/>
            </a:xfrm>
            <a:prstGeom prst="rect">
              <a:avLst/>
            </a:prstGeom>
          </p:spPr>
          <p:txBody>
            <a:bodyPr wrap="none">
              <a:spAutoFit/>
            </a:bodyPr>
            <a:lstStyle/>
            <a:p>
              <a:pPr algn="ctr"/>
              <a:r>
                <a:rPr lang="en-US" sz="1600" dirty="0">
                  <a:solidFill>
                    <a:schemeClr val="bg1">
                      <a:lumMod val="50000"/>
                    </a:schemeClr>
                  </a:solidFill>
                  <a:latin typeface="Open Sans" pitchFamily="34" charset="0"/>
                  <a:ea typeface="Open Sans" pitchFamily="34" charset="0"/>
                  <a:cs typeface="Open Sans" pitchFamily="34" charset="0"/>
                </a:rPr>
                <a:t>Personality</a:t>
              </a:r>
            </a:p>
          </p:txBody>
        </p:sp>
        <p:sp>
          <p:nvSpPr>
            <p:cNvPr id="31" name="Rectangle 43"/>
            <p:cNvSpPr/>
            <p:nvPr/>
          </p:nvSpPr>
          <p:spPr>
            <a:xfrm>
              <a:off x="571472" y="2000246"/>
              <a:ext cx="1643074" cy="685044"/>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32" name="Group 30"/>
          <p:cNvGrpSpPr/>
          <p:nvPr/>
        </p:nvGrpSpPr>
        <p:grpSpPr>
          <a:xfrm>
            <a:off x="8953519" y="2285994"/>
            <a:ext cx="2190765" cy="1294395"/>
            <a:chOff x="6715140" y="1714494"/>
            <a:chExt cx="1643074" cy="970796"/>
          </a:xfrm>
        </p:grpSpPr>
        <p:sp>
          <p:nvSpPr>
            <p:cNvPr id="33" name="Rectangle 44"/>
            <p:cNvSpPr/>
            <p:nvPr/>
          </p:nvSpPr>
          <p:spPr>
            <a:xfrm>
              <a:off x="7286644" y="1714494"/>
              <a:ext cx="898323" cy="253916"/>
            </a:xfrm>
            <a:prstGeom prst="rect">
              <a:avLst/>
            </a:prstGeom>
          </p:spPr>
          <p:txBody>
            <a:bodyPr wrap="none">
              <a:spAutoFit/>
            </a:bodyPr>
            <a:lstStyle/>
            <a:p>
              <a:r>
                <a:rPr lang="en-US" sz="1600" dirty="0">
                  <a:solidFill>
                    <a:schemeClr val="bg1">
                      <a:lumMod val="50000"/>
                    </a:schemeClr>
                  </a:solidFill>
                  <a:latin typeface="Open Sans" pitchFamily="34" charset="0"/>
                  <a:ea typeface="Open Sans" pitchFamily="34" charset="0"/>
                  <a:cs typeface="Open Sans" pitchFamily="34" charset="0"/>
                </a:rPr>
                <a:t>Personality</a:t>
              </a:r>
            </a:p>
          </p:txBody>
        </p:sp>
        <p:sp>
          <p:nvSpPr>
            <p:cNvPr id="34" name="Rectangle 45"/>
            <p:cNvSpPr/>
            <p:nvPr/>
          </p:nvSpPr>
          <p:spPr>
            <a:xfrm>
              <a:off x="6715140" y="2000246"/>
              <a:ext cx="1643074" cy="685044"/>
            </a:xfrm>
            <a:prstGeom prst="rect">
              <a:avLst/>
            </a:prstGeom>
          </p:spPr>
          <p:txBody>
            <a:bodyPr wrap="square">
              <a:spAutoFit/>
            </a:bodyPr>
            <a:lstStyle/>
            <a:p>
              <a:pPr algn="r"/>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sp>
        <p:nvSpPr>
          <p:cNvPr id="35" name="Rectangle 27"/>
          <p:cNvSpPr/>
          <p:nvPr/>
        </p:nvSpPr>
        <p:spPr>
          <a:xfrm>
            <a:off x="857213" y="5619766"/>
            <a:ext cx="10363200" cy="707694"/>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37" name="组合 1"/>
          <p:cNvGrpSpPr>
            <a:grpSpLocks/>
          </p:cNvGrpSpPr>
          <p:nvPr/>
        </p:nvGrpSpPr>
        <p:grpSpPr bwMode="auto">
          <a:xfrm>
            <a:off x="280988" y="0"/>
            <a:ext cx="106362" cy="720725"/>
            <a:chOff x="0" y="0"/>
            <a:chExt cx="105725" cy="721610"/>
          </a:xfrm>
          <a:solidFill>
            <a:srgbClr val="34BA89"/>
          </a:solidFill>
        </p:grpSpPr>
        <p:sp>
          <p:nvSpPr>
            <p:cNvPr id="38"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9"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40"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PROCESS</a:t>
            </a:r>
          </a:p>
        </p:txBody>
      </p:sp>
      <p:sp>
        <p:nvSpPr>
          <p:cNvPr id="41"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2"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52269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slide(fromRight)">
                                      <p:cBhvr>
                                        <p:cTn id="11" dur="500"/>
                                        <p:tgtEl>
                                          <p:spTgt spid="29"/>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slide(fromBottom)">
                                      <p:cBhvr>
                                        <p:cTn id="15" dur="500"/>
                                        <p:tgtEl>
                                          <p:spTgt spid="21"/>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lide(fromBottom)">
                                      <p:cBhvr>
                                        <p:cTn id="19" dur="500"/>
                                        <p:tgtEl>
                                          <p:spTgt spid="15"/>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slide(fromLeft)">
                                      <p:cBhvr>
                                        <p:cTn id="23" dur="500"/>
                                        <p:tgtEl>
                                          <p:spTgt spid="3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slide(fromLeft)">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7"/>
          <p:cNvGrpSpPr/>
          <p:nvPr/>
        </p:nvGrpSpPr>
        <p:grpSpPr>
          <a:xfrm>
            <a:off x="720272" y="1333486"/>
            <a:ext cx="2095515" cy="4504925"/>
            <a:chOff x="540204" y="1000114"/>
            <a:chExt cx="1571636" cy="3378694"/>
          </a:xfrm>
        </p:grpSpPr>
        <p:sp>
          <p:nvSpPr>
            <p:cNvPr id="10" name="Rectangle 32"/>
            <p:cNvSpPr/>
            <p:nvPr/>
          </p:nvSpPr>
          <p:spPr>
            <a:xfrm>
              <a:off x="571504" y="2786064"/>
              <a:ext cx="1540336" cy="1592744"/>
            </a:xfrm>
            <a:prstGeom prst="rect">
              <a:avLst/>
            </a:prstGeom>
          </p:spPr>
          <p:txBody>
            <a:bodyPr wrap="square">
              <a:spAutoFit/>
            </a:bodyPr>
            <a:lstStyle/>
            <a:p>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1" name="Rectangle 33"/>
            <p:cNvSpPr/>
            <p:nvPr/>
          </p:nvSpPr>
          <p:spPr>
            <a:xfrm>
              <a:off x="540204" y="2357436"/>
              <a:ext cx="1357322" cy="377075"/>
            </a:xfrm>
            <a:prstGeom prst="rect">
              <a:avLst/>
            </a:prstGeom>
          </p:spPr>
          <p:txBody>
            <a:bodyPr wrap="square">
              <a:spAutoFit/>
            </a:bodyPr>
            <a:lstStyle/>
            <a:p>
              <a:r>
                <a:rPr lang="en-US" sz="2667" dirty="0">
                  <a:solidFill>
                    <a:srgbClr val="34BA89"/>
                  </a:solidFill>
                  <a:latin typeface="Open Sans" pitchFamily="34" charset="0"/>
                  <a:ea typeface="Open Sans" pitchFamily="34" charset="0"/>
                  <a:cs typeface="Open Sans" pitchFamily="34" charset="0"/>
                </a:rPr>
                <a:t>Services</a:t>
              </a:r>
              <a:endParaRPr lang="en-US" sz="2667" dirty="0">
                <a:solidFill>
                  <a:srgbClr val="34BA89"/>
                </a:solidFill>
                <a:latin typeface="Open Sans Light" pitchFamily="34" charset="0"/>
                <a:ea typeface="Open Sans Light" pitchFamily="34" charset="0"/>
                <a:cs typeface="Open Sans Light" pitchFamily="34" charset="0"/>
              </a:endParaRPr>
            </a:p>
          </p:txBody>
        </p:sp>
        <p:sp>
          <p:nvSpPr>
            <p:cNvPr id="12" name="Rectangle 34"/>
            <p:cNvSpPr/>
            <p:nvPr/>
          </p:nvSpPr>
          <p:spPr>
            <a:xfrm>
              <a:off x="611642" y="1000114"/>
              <a:ext cx="570044" cy="1546577"/>
            </a:xfrm>
            <a:prstGeom prst="rect">
              <a:avLst/>
            </a:prstGeom>
          </p:spPr>
          <p:txBody>
            <a:bodyPr wrap="square">
              <a:spAutoFit/>
            </a:bodyPr>
            <a:lstStyle/>
            <a:p>
              <a:pPr algn="ctr"/>
              <a:r>
                <a:rPr lang="en-US" sz="12800" dirty="0">
                  <a:solidFill>
                    <a:srgbClr val="34BA89"/>
                  </a:solidFill>
                  <a:latin typeface="Open Sans Light" pitchFamily="34" charset="0"/>
                  <a:ea typeface="Open Sans Light" pitchFamily="34" charset="0"/>
                  <a:cs typeface="Open Sans Light" pitchFamily="34" charset="0"/>
                </a:rPr>
                <a:t>1</a:t>
              </a:r>
            </a:p>
          </p:txBody>
        </p:sp>
      </p:grpSp>
      <p:grpSp>
        <p:nvGrpSpPr>
          <p:cNvPr id="13" name="Group 48"/>
          <p:cNvGrpSpPr/>
          <p:nvPr/>
        </p:nvGrpSpPr>
        <p:grpSpPr>
          <a:xfrm>
            <a:off x="3619483" y="1333486"/>
            <a:ext cx="2095515" cy="4504925"/>
            <a:chOff x="2714612" y="1000114"/>
            <a:chExt cx="1571636" cy="3378694"/>
          </a:xfrm>
        </p:grpSpPr>
        <p:sp>
          <p:nvSpPr>
            <p:cNvPr id="14" name="Rectangle 38"/>
            <p:cNvSpPr/>
            <p:nvPr/>
          </p:nvSpPr>
          <p:spPr>
            <a:xfrm>
              <a:off x="2745912" y="2786064"/>
              <a:ext cx="1540336" cy="1592744"/>
            </a:xfrm>
            <a:prstGeom prst="rect">
              <a:avLst/>
            </a:prstGeom>
          </p:spPr>
          <p:txBody>
            <a:bodyPr wrap="square">
              <a:spAutoFit/>
            </a:bodyPr>
            <a:lstStyle/>
            <a:p>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5" name="Rectangle 39"/>
            <p:cNvSpPr/>
            <p:nvPr/>
          </p:nvSpPr>
          <p:spPr>
            <a:xfrm>
              <a:off x="2714612" y="2357436"/>
              <a:ext cx="1357322" cy="377075"/>
            </a:xfrm>
            <a:prstGeom prst="rect">
              <a:avLst/>
            </a:prstGeom>
          </p:spPr>
          <p:txBody>
            <a:bodyPr wrap="square">
              <a:spAutoFit/>
            </a:bodyPr>
            <a:lstStyle/>
            <a:p>
              <a:r>
                <a:rPr lang="en-US" sz="2667" dirty="0">
                  <a:solidFill>
                    <a:srgbClr val="00C0CB"/>
                  </a:solidFill>
                  <a:latin typeface="Open Sans" pitchFamily="34" charset="0"/>
                  <a:ea typeface="Open Sans" pitchFamily="34" charset="0"/>
                  <a:cs typeface="Open Sans" pitchFamily="34" charset="0"/>
                </a:rPr>
                <a:t>Services</a:t>
              </a:r>
              <a:endParaRPr lang="en-US" sz="2667" dirty="0">
                <a:solidFill>
                  <a:srgbClr val="00C0CB"/>
                </a:solidFill>
                <a:latin typeface="Open Sans Light" pitchFamily="34" charset="0"/>
                <a:ea typeface="Open Sans Light" pitchFamily="34" charset="0"/>
                <a:cs typeface="Open Sans Light" pitchFamily="34" charset="0"/>
              </a:endParaRPr>
            </a:p>
          </p:txBody>
        </p:sp>
        <p:sp>
          <p:nvSpPr>
            <p:cNvPr id="16" name="Rectangle 40"/>
            <p:cNvSpPr/>
            <p:nvPr/>
          </p:nvSpPr>
          <p:spPr>
            <a:xfrm>
              <a:off x="2786050" y="1000114"/>
              <a:ext cx="570374" cy="1546577"/>
            </a:xfrm>
            <a:prstGeom prst="rect">
              <a:avLst/>
            </a:prstGeom>
          </p:spPr>
          <p:txBody>
            <a:bodyPr wrap="square">
              <a:spAutoFit/>
            </a:bodyPr>
            <a:lstStyle/>
            <a:p>
              <a:pPr algn="ctr"/>
              <a:r>
                <a:rPr lang="en-US" sz="12800" dirty="0">
                  <a:solidFill>
                    <a:srgbClr val="00C0CB"/>
                  </a:solidFill>
                  <a:latin typeface="Open Sans Light" pitchFamily="34" charset="0"/>
                  <a:ea typeface="Open Sans Light" pitchFamily="34" charset="0"/>
                  <a:cs typeface="Open Sans Light" pitchFamily="34" charset="0"/>
                </a:rPr>
                <a:t>2</a:t>
              </a:r>
            </a:p>
          </p:txBody>
        </p:sp>
      </p:grpSp>
      <p:grpSp>
        <p:nvGrpSpPr>
          <p:cNvPr id="17" name="Group 49"/>
          <p:cNvGrpSpPr/>
          <p:nvPr/>
        </p:nvGrpSpPr>
        <p:grpSpPr>
          <a:xfrm>
            <a:off x="6572253" y="1333486"/>
            <a:ext cx="2095515" cy="4504925"/>
            <a:chOff x="4929190" y="1000114"/>
            <a:chExt cx="1571636" cy="3378694"/>
          </a:xfrm>
        </p:grpSpPr>
        <p:sp>
          <p:nvSpPr>
            <p:cNvPr id="18" name="Rectangle 41"/>
            <p:cNvSpPr/>
            <p:nvPr/>
          </p:nvSpPr>
          <p:spPr>
            <a:xfrm>
              <a:off x="4960490" y="2786064"/>
              <a:ext cx="1540336" cy="1592744"/>
            </a:xfrm>
            <a:prstGeom prst="rect">
              <a:avLst/>
            </a:prstGeom>
          </p:spPr>
          <p:txBody>
            <a:bodyPr wrap="square">
              <a:spAutoFit/>
            </a:bodyPr>
            <a:lstStyle/>
            <a:p>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9" name="Rectangle 42"/>
            <p:cNvSpPr/>
            <p:nvPr/>
          </p:nvSpPr>
          <p:spPr>
            <a:xfrm>
              <a:off x="4929190" y="2357436"/>
              <a:ext cx="1357322" cy="377075"/>
            </a:xfrm>
            <a:prstGeom prst="rect">
              <a:avLst/>
            </a:prstGeom>
          </p:spPr>
          <p:txBody>
            <a:bodyPr wrap="square">
              <a:spAutoFit/>
            </a:bodyPr>
            <a:lstStyle/>
            <a:p>
              <a:r>
                <a:rPr lang="en-US" sz="2667" dirty="0">
                  <a:solidFill>
                    <a:srgbClr val="FFC000"/>
                  </a:solidFill>
                  <a:latin typeface="Open Sans" pitchFamily="34" charset="0"/>
                  <a:ea typeface="Open Sans" pitchFamily="34" charset="0"/>
                  <a:cs typeface="Open Sans" pitchFamily="34" charset="0"/>
                </a:rPr>
                <a:t>Services</a:t>
              </a:r>
              <a:endParaRPr lang="en-US" sz="2667" dirty="0">
                <a:solidFill>
                  <a:srgbClr val="FFC000"/>
                </a:solidFill>
                <a:latin typeface="Open Sans Light" pitchFamily="34" charset="0"/>
                <a:ea typeface="Open Sans Light" pitchFamily="34" charset="0"/>
                <a:cs typeface="Open Sans Light" pitchFamily="34" charset="0"/>
              </a:endParaRPr>
            </a:p>
          </p:txBody>
        </p:sp>
        <p:sp>
          <p:nvSpPr>
            <p:cNvPr id="20" name="Rectangle 43"/>
            <p:cNvSpPr/>
            <p:nvPr/>
          </p:nvSpPr>
          <p:spPr>
            <a:xfrm>
              <a:off x="5000628" y="1000114"/>
              <a:ext cx="570374" cy="1546577"/>
            </a:xfrm>
            <a:prstGeom prst="rect">
              <a:avLst/>
            </a:prstGeom>
          </p:spPr>
          <p:txBody>
            <a:bodyPr wrap="square">
              <a:spAutoFit/>
            </a:bodyPr>
            <a:lstStyle/>
            <a:p>
              <a:pPr algn="ctr"/>
              <a:r>
                <a:rPr lang="en-US" sz="12800" dirty="0">
                  <a:solidFill>
                    <a:srgbClr val="E7CE39"/>
                  </a:solidFill>
                  <a:latin typeface="Open Sans Light" pitchFamily="34" charset="0"/>
                  <a:ea typeface="Open Sans Light" pitchFamily="34" charset="0"/>
                  <a:cs typeface="Open Sans Light" pitchFamily="34" charset="0"/>
                </a:rPr>
                <a:t>3</a:t>
              </a:r>
            </a:p>
          </p:txBody>
        </p:sp>
      </p:grpSp>
      <p:grpSp>
        <p:nvGrpSpPr>
          <p:cNvPr id="21" name="Group 50"/>
          <p:cNvGrpSpPr/>
          <p:nvPr/>
        </p:nvGrpSpPr>
        <p:grpSpPr>
          <a:xfrm>
            <a:off x="9525024" y="1333486"/>
            <a:ext cx="2095515" cy="4504925"/>
            <a:chOff x="7143768" y="1000114"/>
            <a:chExt cx="1571636" cy="3378694"/>
          </a:xfrm>
        </p:grpSpPr>
        <p:sp>
          <p:nvSpPr>
            <p:cNvPr id="22" name="Rectangle 44"/>
            <p:cNvSpPr/>
            <p:nvPr/>
          </p:nvSpPr>
          <p:spPr>
            <a:xfrm>
              <a:off x="7175068" y="2786064"/>
              <a:ext cx="1540336" cy="1592744"/>
            </a:xfrm>
            <a:prstGeom prst="rect">
              <a:avLst/>
            </a:prstGeom>
          </p:spPr>
          <p:txBody>
            <a:bodyPr wrap="square">
              <a:spAutoFit/>
            </a:bodyPr>
            <a:lstStyle/>
            <a:p>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45"/>
            <p:cNvSpPr/>
            <p:nvPr/>
          </p:nvSpPr>
          <p:spPr>
            <a:xfrm>
              <a:off x="7143768" y="2357436"/>
              <a:ext cx="1357322" cy="377075"/>
            </a:xfrm>
            <a:prstGeom prst="rect">
              <a:avLst/>
            </a:prstGeom>
          </p:spPr>
          <p:txBody>
            <a:bodyPr wrap="square">
              <a:spAutoFit/>
            </a:bodyPr>
            <a:lstStyle/>
            <a:p>
              <a:r>
                <a:rPr lang="en-US" sz="2667" dirty="0">
                  <a:solidFill>
                    <a:srgbClr val="F47264"/>
                  </a:solidFill>
                  <a:latin typeface="Open Sans" pitchFamily="34" charset="0"/>
                  <a:ea typeface="Open Sans" pitchFamily="34" charset="0"/>
                  <a:cs typeface="Open Sans" pitchFamily="34" charset="0"/>
                </a:rPr>
                <a:t>Services</a:t>
              </a:r>
              <a:endParaRPr lang="en-US" sz="2667" dirty="0">
                <a:solidFill>
                  <a:srgbClr val="F47264"/>
                </a:solidFill>
                <a:latin typeface="Open Sans Light" pitchFamily="34" charset="0"/>
                <a:ea typeface="Open Sans Light" pitchFamily="34" charset="0"/>
                <a:cs typeface="Open Sans Light" pitchFamily="34" charset="0"/>
              </a:endParaRPr>
            </a:p>
          </p:txBody>
        </p:sp>
        <p:sp>
          <p:nvSpPr>
            <p:cNvPr id="24" name="Rectangle 46"/>
            <p:cNvSpPr/>
            <p:nvPr/>
          </p:nvSpPr>
          <p:spPr>
            <a:xfrm>
              <a:off x="7215206" y="1000114"/>
              <a:ext cx="570374" cy="1546577"/>
            </a:xfrm>
            <a:prstGeom prst="rect">
              <a:avLst/>
            </a:prstGeom>
          </p:spPr>
          <p:txBody>
            <a:bodyPr wrap="square">
              <a:spAutoFit/>
            </a:bodyPr>
            <a:lstStyle/>
            <a:p>
              <a:pPr algn="ctr"/>
              <a:r>
                <a:rPr lang="en-US" sz="12800" dirty="0">
                  <a:solidFill>
                    <a:srgbClr val="F47264"/>
                  </a:solidFill>
                  <a:latin typeface="Open Sans Light" pitchFamily="34" charset="0"/>
                  <a:ea typeface="Open Sans Light" pitchFamily="34" charset="0"/>
                  <a:cs typeface="Open Sans Light" pitchFamily="34" charset="0"/>
                </a:rPr>
                <a:t>4</a:t>
              </a:r>
            </a:p>
          </p:txBody>
        </p:sp>
      </p:grpSp>
      <p:grpSp>
        <p:nvGrpSpPr>
          <p:cNvPr id="26" name="组合 1"/>
          <p:cNvGrpSpPr>
            <a:grpSpLocks/>
          </p:cNvGrpSpPr>
          <p:nvPr/>
        </p:nvGrpSpPr>
        <p:grpSpPr bwMode="auto">
          <a:xfrm>
            <a:off x="280988" y="0"/>
            <a:ext cx="106362" cy="720725"/>
            <a:chOff x="0" y="0"/>
            <a:chExt cx="105725" cy="721610"/>
          </a:xfrm>
          <a:solidFill>
            <a:srgbClr val="34BA89"/>
          </a:solidFill>
        </p:grpSpPr>
        <p:sp>
          <p:nvSpPr>
            <p:cNvPr id="27"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28"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29"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NUMBER LIST SLIDE</a:t>
            </a:r>
          </a:p>
        </p:txBody>
      </p:sp>
      <p:sp>
        <p:nvSpPr>
          <p:cNvPr id="30"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31"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303359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Top)">
                                      <p:cBhvr>
                                        <p:cTn id="7" dur="500"/>
                                        <p:tgtEl>
                                          <p:spTgt spid="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lide(fromTop)">
                                      <p:cBhvr>
                                        <p:cTn id="15" dur="500"/>
                                        <p:tgtEl>
                                          <p:spTgt spid="1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slide(fromTop)">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2"/>
          <p:cNvGrpSpPr/>
          <p:nvPr/>
        </p:nvGrpSpPr>
        <p:grpSpPr>
          <a:xfrm>
            <a:off x="1428718" y="2095490"/>
            <a:ext cx="4910469" cy="1564950"/>
            <a:chOff x="1071538" y="1571618"/>
            <a:chExt cx="3682852" cy="1173713"/>
          </a:xfrm>
        </p:grpSpPr>
        <p:grpSp>
          <p:nvGrpSpPr>
            <p:cNvPr id="10" name="Group 9"/>
            <p:cNvGrpSpPr/>
            <p:nvPr/>
          </p:nvGrpSpPr>
          <p:grpSpPr>
            <a:xfrm>
              <a:off x="1071538" y="1603542"/>
              <a:ext cx="507656" cy="507656"/>
              <a:chOff x="756065" y="1613335"/>
              <a:chExt cx="630946" cy="630946"/>
            </a:xfrm>
          </p:grpSpPr>
          <p:sp>
            <p:nvSpPr>
              <p:cNvPr id="14" name="Oval 7"/>
              <p:cNvSpPr/>
              <p:nvPr/>
            </p:nvSpPr>
            <p:spPr>
              <a:xfrm>
                <a:off x="756065" y="1613335"/>
                <a:ext cx="630946" cy="630946"/>
              </a:xfrm>
              <a:prstGeom prst="ellipse">
                <a:avLst/>
              </a:prstGeom>
              <a:noFill/>
              <a:ln>
                <a:solidFill>
                  <a:srgbClr val="34BA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15" name="Freeform 26"/>
              <p:cNvSpPr>
                <a:spLocks/>
              </p:cNvSpPr>
              <p:nvPr/>
            </p:nvSpPr>
            <p:spPr bwMode="auto">
              <a:xfrm>
                <a:off x="928174" y="1791560"/>
                <a:ext cx="273668" cy="28382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34BA89"/>
              </a:solidFill>
              <a:ln>
                <a:noFill/>
              </a:ln>
            </p:spPr>
            <p:txBody>
              <a:bodyPr vert="horz" wrap="square" lIns="121920" tIns="60960" rIns="121920" bIns="60960" numCol="1" anchor="t" anchorCtr="0" compatLnSpc="1">
                <a:prstTxWarp prst="textNoShape">
                  <a:avLst/>
                </a:prstTxWarp>
              </a:bodyPr>
              <a:lstStyle/>
              <a:p>
                <a:endParaRPr lang="en-US" sz="3200" dirty="0">
                  <a:solidFill>
                    <a:schemeClr val="bg1">
                      <a:lumMod val="50000"/>
                    </a:schemeClr>
                  </a:solidFill>
                </a:endParaRPr>
              </a:p>
            </p:txBody>
          </p:sp>
        </p:grpSp>
        <p:sp>
          <p:nvSpPr>
            <p:cNvPr id="11" name="Rectangle 10"/>
            <p:cNvSpPr/>
            <p:nvPr/>
          </p:nvSpPr>
          <p:spPr>
            <a:xfrm>
              <a:off x="1611118" y="1571618"/>
              <a:ext cx="3143272" cy="377075"/>
            </a:xfrm>
            <a:prstGeom prst="rect">
              <a:avLst/>
            </a:prstGeom>
          </p:spPr>
          <p:txBody>
            <a:bodyPr wrap="square">
              <a:spAutoFit/>
            </a:bodyPr>
            <a:lstStyle/>
            <a:p>
              <a:r>
                <a:rPr lang="en-US" sz="26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12" name="Rectangle 11"/>
            <p:cNvSpPr/>
            <p:nvPr/>
          </p:nvSpPr>
          <p:spPr>
            <a:xfrm>
              <a:off x="1611118" y="2214560"/>
              <a:ext cx="2643206" cy="53077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13" name="Rectangle 12"/>
            <p:cNvSpPr/>
            <p:nvPr/>
          </p:nvSpPr>
          <p:spPr>
            <a:xfrm>
              <a:off x="1611118" y="1928808"/>
              <a:ext cx="2143140" cy="192409"/>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a:t>
              </a:r>
            </a:p>
          </p:txBody>
        </p:sp>
      </p:grpSp>
      <p:grpSp>
        <p:nvGrpSpPr>
          <p:cNvPr id="16" name="Group 31"/>
          <p:cNvGrpSpPr/>
          <p:nvPr/>
        </p:nvGrpSpPr>
        <p:grpSpPr>
          <a:xfrm>
            <a:off x="1428718" y="4095754"/>
            <a:ext cx="4910469" cy="1564950"/>
            <a:chOff x="1071538" y="3071816"/>
            <a:chExt cx="3682852" cy="1173713"/>
          </a:xfrm>
        </p:grpSpPr>
        <p:grpSp>
          <p:nvGrpSpPr>
            <p:cNvPr id="17" name="Group 13"/>
            <p:cNvGrpSpPr/>
            <p:nvPr/>
          </p:nvGrpSpPr>
          <p:grpSpPr>
            <a:xfrm>
              <a:off x="1071538" y="3103740"/>
              <a:ext cx="507656" cy="507656"/>
              <a:chOff x="756065" y="1613335"/>
              <a:chExt cx="630946" cy="630946"/>
            </a:xfrm>
          </p:grpSpPr>
          <p:sp>
            <p:nvSpPr>
              <p:cNvPr id="21" name="Oval 14"/>
              <p:cNvSpPr/>
              <p:nvPr/>
            </p:nvSpPr>
            <p:spPr>
              <a:xfrm>
                <a:off x="756065" y="1613335"/>
                <a:ext cx="630946" cy="630946"/>
              </a:xfrm>
              <a:prstGeom prst="ellipse">
                <a:avLst/>
              </a:prstGeom>
              <a:noFill/>
              <a:ln>
                <a:solidFill>
                  <a:srgbClr val="00C0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22" name="Freeform 26"/>
              <p:cNvSpPr>
                <a:spLocks/>
              </p:cNvSpPr>
              <p:nvPr/>
            </p:nvSpPr>
            <p:spPr bwMode="auto">
              <a:xfrm>
                <a:off x="928174" y="1791560"/>
                <a:ext cx="273668" cy="28382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C0CB"/>
              </a:solidFill>
              <a:ln>
                <a:noFill/>
              </a:ln>
            </p:spPr>
            <p:txBody>
              <a:bodyPr vert="horz" wrap="square" lIns="121920" tIns="60960" rIns="121920" bIns="60960" numCol="1" anchor="t" anchorCtr="0" compatLnSpc="1">
                <a:prstTxWarp prst="textNoShape">
                  <a:avLst/>
                </a:prstTxWarp>
              </a:bodyPr>
              <a:lstStyle/>
              <a:p>
                <a:endParaRPr lang="en-US" sz="3200" dirty="0">
                  <a:solidFill>
                    <a:schemeClr val="bg1">
                      <a:lumMod val="50000"/>
                    </a:schemeClr>
                  </a:solidFill>
                </a:endParaRPr>
              </a:p>
            </p:txBody>
          </p:sp>
        </p:grpSp>
        <p:sp>
          <p:nvSpPr>
            <p:cNvPr id="18" name="Rectangle 16"/>
            <p:cNvSpPr/>
            <p:nvPr/>
          </p:nvSpPr>
          <p:spPr>
            <a:xfrm>
              <a:off x="1611118" y="3071816"/>
              <a:ext cx="3143272" cy="377075"/>
            </a:xfrm>
            <a:prstGeom prst="rect">
              <a:avLst/>
            </a:prstGeom>
          </p:spPr>
          <p:txBody>
            <a:bodyPr wrap="square">
              <a:spAutoFit/>
            </a:bodyPr>
            <a:lstStyle/>
            <a:p>
              <a:r>
                <a:rPr lang="en-US" sz="26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19" name="Rectangle 17"/>
            <p:cNvSpPr/>
            <p:nvPr/>
          </p:nvSpPr>
          <p:spPr>
            <a:xfrm>
              <a:off x="1611118" y="3714758"/>
              <a:ext cx="2643206" cy="53077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20" name="Rectangle 18"/>
            <p:cNvSpPr/>
            <p:nvPr/>
          </p:nvSpPr>
          <p:spPr>
            <a:xfrm>
              <a:off x="1611118" y="3429006"/>
              <a:ext cx="2143140" cy="192409"/>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a:t>
              </a:r>
            </a:p>
          </p:txBody>
        </p:sp>
      </p:grpSp>
      <p:grpSp>
        <p:nvGrpSpPr>
          <p:cNvPr id="23" name="Group 33"/>
          <p:cNvGrpSpPr/>
          <p:nvPr/>
        </p:nvGrpSpPr>
        <p:grpSpPr>
          <a:xfrm>
            <a:off x="6667504" y="2095490"/>
            <a:ext cx="4910469" cy="1564950"/>
            <a:chOff x="5000628" y="1571618"/>
            <a:chExt cx="3682852" cy="1173713"/>
          </a:xfrm>
        </p:grpSpPr>
        <p:grpSp>
          <p:nvGrpSpPr>
            <p:cNvPr id="24" name="Group 19"/>
            <p:cNvGrpSpPr/>
            <p:nvPr/>
          </p:nvGrpSpPr>
          <p:grpSpPr>
            <a:xfrm>
              <a:off x="5000628" y="1603542"/>
              <a:ext cx="507656" cy="507656"/>
              <a:chOff x="756065" y="1613335"/>
              <a:chExt cx="630946" cy="630946"/>
            </a:xfrm>
          </p:grpSpPr>
          <p:sp>
            <p:nvSpPr>
              <p:cNvPr id="28" name="Oval 20"/>
              <p:cNvSpPr/>
              <p:nvPr/>
            </p:nvSpPr>
            <p:spPr>
              <a:xfrm>
                <a:off x="756065" y="1613335"/>
                <a:ext cx="630946" cy="630946"/>
              </a:xfrm>
              <a:prstGeom prst="ellipse">
                <a:avLst/>
              </a:prstGeom>
              <a:noFill/>
              <a:ln>
                <a:solidFill>
                  <a:srgbClr val="E7C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50000"/>
                    </a:schemeClr>
                  </a:solidFill>
                </a:endParaRPr>
              </a:p>
            </p:txBody>
          </p:sp>
          <p:sp>
            <p:nvSpPr>
              <p:cNvPr id="29" name="Freeform 26"/>
              <p:cNvSpPr>
                <a:spLocks/>
              </p:cNvSpPr>
              <p:nvPr/>
            </p:nvSpPr>
            <p:spPr bwMode="auto">
              <a:xfrm>
                <a:off x="928174" y="1791560"/>
                <a:ext cx="273668" cy="28382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E7CE39"/>
              </a:solidFill>
              <a:ln>
                <a:noFill/>
              </a:ln>
            </p:spPr>
            <p:txBody>
              <a:bodyPr vert="horz" wrap="square" lIns="121920" tIns="60960" rIns="121920" bIns="60960" numCol="1" anchor="t" anchorCtr="0" compatLnSpc="1">
                <a:prstTxWarp prst="textNoShape">
                  <a:avLst/>
                </a:prstTxWarp>
              </a:bodyPr>
              <a:lstStyle/>
              <a:p>
                <a:endParaRPr lang="en-US" sz="3200" dirty="0">
                  <a:solidFill>
                    <a:schemeClr val="bg1">
                      <a:lumMod val="50000"/>
                    </a:schemeClr>
                  </a:solidFill>
                </a:endParaRPr>
              </a:p>
            </p:txBody>
          </p:sp>
        </p:grpSp>
        <p:sp>
          <p:nvSpPr>
            <p:cNvPr id="25" name="Rectangle 22"/>
            <p:cNvSpPr/>
            <p:nvPr/>
          </p:nvSpPr>
          <p:spPr>
            <a:xfrm>
              <a:off x="5540208" y="1571618"/>
              <a:ext cx="3143272" cy="377075"/>
            </a:xfrm>
            <a:prstGeom prst="rect">
              <a:avLst/>
            </a:prstGeom>
          </p:spPr>
          <p:txBody>
            <a:bodyPr wrap="square">
              <a:spAutoFit/>
            </a:bodyPr>
            <a:lstStyle/>
            <a:p>
              <a:r>
                <a:rPr lang="en-US" sz="26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26" name="Rectangle 23"/>
            <p:cNvSpPr/>
            <p:nvPr/>
          </p:nvSpPr>
          <p:spPr>
            <a:xfrm>
              <a:off x="5540208" y="2214560"/>
              <a:ext cx="2643206" cy="53077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27" name="Rectangle 24"/>
            <p:cNvSpPr/>
            <p:nvPr/>
          </p:nvSpPr>
          <p:spPr>
            <a:xfrm>
              <a:off x="5540208" y="1928808"/>
              <a:ext cx="2143140" cy="192409"/>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a:t>
              </a:r>
            </a:p>
          </p:txBody>
        </p:sp>
      </p:grpSp>
      <p:grpSp>
        <p:nvGrpSpPr>
          <p:cNvPr id="30" name="Group 34"/>
          <p:cNvGrpSpPr/>
          <p:nvPr/>
        </p:nvGrpSpPr>
        <p:grpSpPr>
          <a:xfrm>
            <a:off x="6667504" y="4095754"/>
            <a:ext cx="4910469" cy="1564950"/>
            <a:chOff x="5000628" y="3071816"/>
            <a:chExt cx="3682852" cy="1173713"/>
          </a:xfrm>
        </p:grpSpPr>
        <p:grpSp>
          <p:nvGrpSpPr>
            <p:cNvPr id="31" name="Group 25"/>
            <p:cNvGrpSpPr/>
            <p:nvPr/>
          </p:nvGrpSpPr>
          <p:grpSpPr>
            <a:xfrm>
              <a:off x="5000628" y="3103740"/>
              <a:ext cx="507656" cy="507656"/>
              <a:chOff x="756065" y="1613335"/>
              <a:chExt cx="630946" cy="630946"/>
            </a:xfrm>
          </p:grpSpPr>
          <p:sp>
            <p:nvSpPr>
              <p:cNvPr id="35" name="Oval 26"/>
              <p:cNvSpPr/>
              <p:nvPr/>
            </p:nvSpPr>
            <p:spPr>
              <a:xfrm>
                <a:off x="756065" y="1613335"/>
                <a:ext cx="630946" cy="630946"/>
              </a:xfrm>
              <a:prstGeom prst="ellipse">
                <a:avLst/>
              </a:prstGeom>
              <a:noFill/>
              <a:ln>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36" name="Freeform 26"/>
              <p:cNvSpPr>
                <a:spLocks/>
              </p:cNvSpPr>
              <p:nvPr/>
            </p:nvSpPr>
            <p:spPr bwMode="auto">
              <a:xfrm>
                <a:off x="928174" y="1791560"/>
                <a:ext cx="273668" cy="28382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47264"/>
              </a:solidFill>
              <a:ln>
                <a:noFill/>
              </a:ln>
            </p:spPr>
            <p:txBody>
              <a:bodyPr vert="horz" wrap="square" lIns="121920" tIns="60960" rIns="121920" bIns="60960" numCol="1" anchor="t" anchorCtr="0" compatLnSpc="1">
                <a:prstTxWarp prst="textNoShape">
                  <a:avLst/>
                </a:prstTxWarp>
              </a:bodyPr>
              <a:lstStyle/>
              <a:p>
                <a:endParaRPr lang="en-US" sz="3200" dirty="0">
                  <a:solidFill>
                    <a:schemeClr val="bg1">
                      <a:lumMod val="50000"/>
                    </a:schemeClr>
                  </a:solidFill>
                </a:endParaRPr>
              </a:p>
            </p:txBody>
          </p:sp>
        </p:grpSp>
        <p:sp>
          <p:nvSpPr>
            <p:cNvPr id="32" name="Rectangle 28"/>
            <p:cNvSpPr/>
            <p:nvPr/>
          </p:nvSpPr>
          <p:spPr>
            <a:xfrm>
              <a:off x="5540208" y="3071816"/>
              <a:ext cx="3143272" cy="377075"/>
            </a:xfrm>
            <a:prstGeom prst="rect">
              <a:avLst/>
            </a:prstGeom>
          </p:spPr>
          <p:txBody>
            <a:bodyPr wrap="square">
              <a:spAutoFit/>
            </a:bodyPr>
            <a:lstStyle/>
            <a:p>
              <a:r>
                <a:rPr lang="en-US" sz="26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33" name="Rectangle 29"/>
            <p:cNvSpPr/>
            <p:nvPr/>
          </p:nvSpPr>
          <p:spPr>
            <a:xfrm>
              <a:off x="5540208" y="3714758"/>
              <a:ext cx="2643206" cy="53077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34" name="Rectangle 30"/>
            <p:cNvSpPr/>
            <p:nvPr/>
          </p:nvSpPr>
          <p:spPr>
            <a:xfrm>
              <a:off x="5540208" y="3429006"/>
              <a:ext cx="2143140" cy="192409"/>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a:t>
              </a:r>
            </a:p>
          </p:txBody>
        </p:sp>
      </p:grpSp>
      <p:grpSp>
        <p:nvGrpSpPr>
          <p:cNvPr id="38" name="组合 1"/>
          <p:cNvGrpSpPr>
            <a:grpSpLocks/>
          </p:cNvGrpSpPr>
          <p:nvPr/>
        </p:nvGrpSpPr>
        <p:grpSpPr bwMode="auto">
          <a:xfrm>
            <a:off x="280988" y="0"/>
            <a:ext cx="106362" cy="720725"/>
            <a:chOff x="0" y="0"/>
            <a:chExt cx="105725" cy="721610"/>
          </a:xfrm>
          <a:solidFill>
            <a:srgbClr val="34BA89"/>
          </a:solidFill>
        </p:grpSpPr>
        <p:sp>
          <p:nvSpPr>
            <p:cNvPr id="39"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40"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41"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WHY BUSINESS WITH US?</a:t>
            </a:r>
          </a:p>
        </p:txBody>
      </p:sp>
      <p:sp>
        <p:nvSpPr>
          <p:cNvPr id="42"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3"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420103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slide(fromBottom)">
                                      <p:cBhvr>
                                        <p:cTn id="11" dur="500"/>
                                        <p:tgtEl>
                                          <p:spTgt spid="2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Bottom)">
                                      <p:cBhvr>
                                        <p:cTn id="15" dur="500"/>
                                        <p:tgtEl>
                                          <p:spTgt spid="16"/>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slide(fromBottom)">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1"/>
          <p:cNvGrpSpPr>
            <a:grpSpLocks/>
          </p:cNvGrpSpPr>
          <p:nvPr/>
        </p:nvGrpSpPr>
        <p:grpSpPr bwMode="auto">
          <a:xfrm>
            <a:off x="280988" y="0"/>
            <a:ext cx="106362" cy="720725"/>
            <a:chOff x="0" y="0"/>
            <a:chExt cx="105725" cy="721610"/>
          </a:xfrm>
          <a:solidFill>
            <a:srgbClr val="34BA89"/>
          </a:solidFill>
        </p:grpSpPr>
        <p:sp>
          <p:nvSpPr>
            <p:cNvPr id="33"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4"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35"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MONICA BUSINESS</a:t>
            </a:r>
          </a:p>
        </p:txBody>
      </p:sp>
      <p:sp>
        <p:nvSpPr>
          <p:cNvPr id="36"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37"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grpSp>
        <p:nvGrpSpPr>
          <p:cNvPr id="40" name="Group 66"/>
          <p:cNvGrpSpPr/>
          <p:nvPr/>
        </p:nvGrpSpPr>
        <p:grpSpPr>
          <a:xfrm>
            <a:off x="285710" y="1523987"/>
            <a:ext cx="5524525" cy="5022768"/>
            <a:chOff x="214282" y="1142990"/>
            <a:chExt cx="4143394" cy="3767076"/>
          </a:xfrm>
        </p:grpSpPr>
        <p:sp>
          <p:nvSpPr>
            <p:cNvPr id="41" name="Oval 33"/>
            <p:cNvSpPr/>
            <p:nvPr/>
          </p:nvSpPr>
          <p:spPr>
            <a:xfrm>
              <a:off x="214282" y="1142990"/>
              <a:ext cx="3767076" cy="37670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42" name="Group 14"/>
            <p:cNvGrpSpPr/>
            <p:nvPr/>
          </p:nvGrpSpPr>
          <p:grpSpPr>
            <a:xfrm>
              <a:off x="1050011" y="1411003"/>
              <a:ext cx="2015686" cy="1660970"/>
              <a:chOff x="2606675" y="2208213"/>
              <a:chExt cx="1136651" cy="936626"/>
            </a:xfrm>
          </p:grpSpPr>
          <p:sp>
            <p:nvSpPr>
              <p:cNvPr id="57" name="Freeform 138"/>
              <p:cNvSpPr>
                <a:spLocks noEditPoints="1"/>
              </p:cNvSpPr>
              <p:nvPr/>
            </p:nvSpPr>
            <p:spPr bwMode="auto">
              <a:xfrm>
                <a:off x="2606675" y="2895601"/>
                <a:ext cx="561975" cy="249238"/>
              </a:xfrm>
              <a:custGeom>
                <a:avLst/>
                <a:gdLst/>
                <a:ahLst/>
                <a:cxnLst>
                  <a:cxn ang="0">
                    <a:pos x="354" y="97"/>
                  </a:cxn>
                  <a:cxn ang="0">
                    <a:pos x="353" y="97"/>
                  </a:cxn>
                  <a:cxn ang="0">
                    <a:pos x="339" y="97"/>
                  </a:cxn>
                  <a:cxn ang="0">
                    <a:pos x="341" y="53"/>
                  </a:cxn>
                  <a:cxn ang="0">
                    <a:pos x="341" y="53"/>
                  </a:cxn>
                  <a:cxn ang="0">
                    <a:pos x="341" y="52"/>
                  </a:cxn>
                  <a:cxn ang="0">
                    <a:pos x="343" y="48"/>
                  </a:cxn>
                  <a:cxn ang="0">
                    <a:pos x="347" y="45"/>
                  </a:cxn>
                  <a:cxn ang="0">
                    <a:pos x="349" y="45"/>
                  </a:cxn>
                  <a:cxn ang="0">
                    <a:pos x="353" y="44"/>
                  </a:cxn>
                  <a:cxn ang="0">
                    <a:pos x="353" y="44"/>
                  </a:cxn>
                  <a:cxn ang="0">
                    <a:pos x="354" y="44"/>
                  </a:cxn>
                  <a:cxn ang="0">
                    <a:pos x="354" y="44"/>
                  </a:cxn>
                  <a:cxn ang="0">
                    <a:pos x="354" y="44"/>
                  </a:cxn>
                  <a:cxn ang="0">
                    <a:pos x="354" y="3"/>
                  </a:cxn>
                  <a:cxn ang="0">
                    <a:pos x="144" y="1"/>
                  </a:cxn>
                  <a:cxn ang="0">
                    <a:pos x="144" y="1"/>
                  </a:cxn>
                  <a:cxn ang="0">
                    <a:pos x="2" y="0"/>
                  </a:cxn>
                  <a:cxn ang="0">
                    <a:pos x="0" y="157"/>
                  </a:cxn>
                  <a:cxn ang="0">
                    <a:pos x="353" y="157"/>
                  </a:cxn>
                  <a:cxn ang="0">
                    <a:pos x="354" y="97"/>
                  </a:cxn>
                  <a:cxn ang="0">
                    <a:pos x="59" y="117"/>
                  </a:cxn>
                  <a:cxn ang="0">
                    <a:pos x="34" y="116"/>
                  </a:cxn>
                  <a:cxn ang="0">
                    <a:pos x="34" y="82"/>
                  </a:cxn>
                  <a:cxn ang="0">
                    <a:pos x="60" y="82"/>
                  </a:cxn>
                  <a:cxn ang="0">
                    <a:pos x="59" y="117"/>
                  </a:cxn>
                  <a:cxn ang="0">
                    <a:pos x="60" y="62"/>
                  </a:cxn>
                  <a:cxn ang="0">
                    <a:pos x="34" y="62"/>
                  </a:cxn>
                  <a:cxn ang="0">
                    <a:pos x="36" y="28"/>
                  </a:cxn>
                  <a:cxn ang="0">
                    <a:pos x="60" y="28"/>
                  </a:cxn>
                  <a:cxn ang="0">
                    <a:pos x="60" y="62"/>
                  </a:cxn>
                  <a:cxn ang="0">
                    <a:pos x="111" y="117"/>
                  </a:cxn>
                  <a:cxn ang="0">
                    <a:pos x="87" y="117"/>
                  </a:cxn>
                  <a:cxn ang="0">
                    <a:pos x="87" y="82"/>
                  </a:cxn>
                  <a:cxn ang="0">
                    <a:pos x="112" y="82"/>
                  </a:cxn>
                  <a:cxn ang="0">
                    <a:pos x="111" y="117"/>
                  </a:cxn>
                  <a:cxn ang="0">
                    <a:pos x="112" y="63"/>
                  </a:cxn>
                  <a:cxn ang="0">
                    <a:pos x="87" y="63"/>
                  </a:cxn>
                  <a:cxn ang="0">
                    <a:pos x="88" y="28"/>
                  </a:cxn>
                  <a:cxn ang="0">
                    <a:pos x="112" y="28"/>
                  </a:cxn>
                  <a:cxn ang="0">
                    <a:pos x="112" y="63"/>
                  </a:cxn>
                  <a:cxn ang="0">
                    <a:pos x="191" y="96"/>
                  </a:cxn>
                  <a:cxn ang="0">
                    <a:pos x="167" y="94"/>
                  </a:cxn>
                  <a:cxn ang="0">
                    <a:pos x="168" y="11"/>
                  </a:cxn>
                  <a:cxn ang="0">
                    <a:pos x="191" y="11"/>
                  </a:cxn>
                  <a:cxn ang="0">
                    <a:pos x="191" y="96"/>
                  </a:cxn>
                  <a:cxn ang="0">
                    <a:pos x="235" y="96"/>
                  </a:cxn>
                  <a:cxn ang="0">
                    <a:pos x="212" y="96"/>
                  </a:cxn>
                  <a:cxn ang="0">
                    <a:pos x="213" y="12"/>
                  </a:cxn>
                  <a:cxn ang="0">
                    <a:pos x="236" y="12"/>
                  </a:cxn>
                  <a:cxn ang="0">
                    <a:pos x="235" y="96"/>
                  </a:cxn>
                  <a:cxn ang="0">
                    <a:pos x="280" y="97"/>
                  </a:cxn>
                  <a:cxn ang="0">
                    <a:pos x="256" y="96"/>
                  </a:cxn>
                  <a:cxn ang="0">
                    <a:pos x="257" y="12"/>
                  </a:cxn>
                  <a:cxn ang="0">
                    <a:pos x="280" y="12"/>
                  </a:cxn>
                  <a:cxn ang="0">
                    <a:pos x="280" y="97"/>
                  </a:cxn>
                  <a:cxn ang="0">
                    <a:pos x="324" y="97"/>
                  </a:cxn>
                  <a:cxn ang="0">
                    <a:pos x="301" y="97"/>
                  </a:cxn>
                  <a:cxn ang="0">
                    <a:pos x="302" y="13"/>
                  </a:cxn>
                  <a:cxn ang="0">
                    <a:pos x="325" y="13"/>
                  </a:cxn>
                  <a:cxn ang="0">
                    <a:pos x="324" y="97"/>
                  </a:cxn>
                </a:cxnLst>
                <a:rect l="0" t="0" r="r" b="b"/>
                <a:pathLst>
                  <a:path w="354" h="157">
                    <a:moveTo>
                      <a:pt x="354" y="97"/>
                    </a:moveTo>
                    <a:lnTo>
                      <a:pt x="353" y="97"/>
                    </a:lnTo>
                    <a:lnTo>
                      <a:pt x="339" y="97"/>
                    </a:lnTo>
                    <a:lnTo>
                      <a:pt x="341" y="53"/>
                    </a:lnTo>
                    <a:lnTo>
                      <a:pt x="341" y="53"/>
                    </a:lnTo>
                    <a:lnTo>
                      <a:pt x="341" y="52"/>
                    </a:lnTo>
                    <a:lnTo>
                      <a:pt x="343" y="48"/>
                    </a:lnTo>
                    <a:lnTo>
                      <a:pt x="347" y="45"/>
                    </a:lnTo>
                    <a:lnTo>
                      <a:pt x="349" y="45"/>
                    </a:lnTo>
                    <a:lnTo>
                      <a:pt x="353" y="44"/>
                    </a:lnTo>
                    <a:lnTo>
                      <a:pt x="353" y="44"/>
                    </a:lnTo>
                    <a:lnTo>
                      <a:pt x="354" y="44"/>
                    </a:lnTo>
                    <a:lnTo>
                      <a:pt x="354" y="44"/>
                    </a:lnTo>
                    <a:lnTo>
                      <a:pt x="354" y="44"/>
                    </a:lnTo>
                    <a:lnTo>
                      <a:pt x="354" y="3"/>
                    </a:lnTo>
                    <a:lnTo>
                      <a:pt x="144" y="1"/>
                    </a:lnTo>
                    <a:lnTo>
                      <a:pt x="144" y="1"/>
                    </a:lnTo>
                    <a:lnTo>
                      <a:pt x="2" y="0"/>
                    </a:lnTo>
                    <a:lnTo>
                      <a:pt x="0" y="157"/>
                    </a:lnTo>
                    <a:lnTo>
                      <a:pt x="353" y="157"/>
                    </a:lnTo>
                    <a:lnTo>
                      <a:pt x="354" y="97"/>
                    </a:lnTo>
                    <a:close/>
                    <a:moveTo>
                      <a:pt x="59" y="117"/>
                    </a:moveTo>
                    <a:lnTo>
                      <a:pt x="34" y="116"/>
                    </a:lnTo>
                    <a:lnTo>
                      <a:pt x="34" y="82"/>
                    </a:lnTo>
                    <a:lnTo>
                      <a:pt x="60" y="82"/>
                    </a:lnTo>
                    <a:lnTo>
                      <a:pt x="59" y="117"/>
                    </a:lnTo>
                    <a:close/>
                    <a:moveTo>
                      <a:pt x="60" y="62"/>
                    </a:moveTo>
                    <a:lnTo>
                      <a:pt x="34" y="62"/>
                    </a:lnTo>
                    <a:lnTo>
                      <a:pt x="36" y="28"/>
                    </a:lnTo>
                    <a:lnTo>
                      <a:pt x="60" y="28"/>
                    </a:lnTo>
                    <a:lnTo>
                      <a:pt x="60" y="62"/>
                    </a:lnTo>
                    <a:close/>
                    <a:moveTo>
                      <a:pt x="111" y="117"/>
                    </a:moveTo>
                    <a:lnTo>
                      <a:pt x="87" y="117"/>
                    </a:lnTo>
                    <a:lnTo>
                      <a:pt x="87" y="82"/>
                    </a:lnTo>
                    <a:lnTo>
                      <a:pt x="112" y="82"/>
                    </a:lnTo>
                    <a:lnTo>
                      <a:pt x="111" y="117"/>
                    </a:lnTo>
                    <a:close/>
                    <a:moveTo>
                      <a:pt x="112" y="63"/>
                    </a:moveTo>
                    <a:lnTo>
                      <a:pt x="87" y="63"/>
                    </a:lnTo>
                    <a:lnTo>
                      <a:pt x="88" y="28"/>
                    </a:lnTo>
                    <a:lnTo>
                      <a:pt x="112" y="28"/>
                    </a:lnTo>
                    <a:lnTo>
                      <a:pt x="112" y="63"/>
                    </a:lnTo>
                    <a:close/>
                    <a:moveTo>
                      <a:pt x="191" y="96"/>
                    </a:moveTo>
                    <a:lnTo>
                      <a:pt x="167" y="94"/>
                    </a:lnTo>
                    <a:lnTo>
                      <a:pt x="168" y="11"/>
                    </a:lnTo>
                    <a:lnTo>
                      <a:pt x="191" y="11"/>
                    </a:lnTo>
                    <a:lnTo>
                      <a:pt x="191" y="96"/>
                    </a:lnTo>
                    <a:close/>
                    <a:moveTo>
                      <a:pt x="235" y="96"/>
                    </a:moveTo>
                    <a:lnTo>
                      <a:pt x="212" y="96"/>
                    </a:lnTo>
                    <a:lnTo>
                      <a:pt x="213" y="12"/>
                    </a:lnTo>
                    <a:lnTo>
                      <a:pt x="236" y="12"/>
                    </a:lnTo>
                    <a:lnTo>
                      <a:pt x="235" y="96"/>
                    </a:lnTo>
                    <a:close/>
                    <a:moveTo>
                      <a:pt x="280" y="97"/>
                    </a:moveTo>
                    <a:lnTo>
                      <a:pt x="256" y="96"/>
                    </a:lnTo>
                    <a:lnTo>
                      <a:pt x="257" y="12"/>
                    </a:lnTo>
                    <a:lnTo>
                      <a:pt x="280" y="12"/>
                    </a:lnTo>
                    <a:lnTo>
                      <a:pt x="280" y="97"/>
                    </a:lnTo>
                    <a:close/>
                    <a:moveTo>
                      <a:pt x="324" y="97"/>
                    </a:moveTo>
                    <a:lnTo>
                      <a:pt x="301" y="97"/>
                    </a:lnTo>
                    <a:lnTo>
                      <a:pt x="302" y="13"/>
                    </a:lnTo>
                    <a:lnTo>
                      <a:pt x="325" y="13"/>
                    </a:lnTo>
                    <a:lnTo>
                      <a:pt x="324" y="97"/>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8" name="Freeform 139"/>
              <p:cNvSpPr>
                <a:spLocks noEditPoints="1"/>
              </p:cNvSpPr>
              <p:nvPr/>
            </p:nvSpPr>
            <p:spPr bwMode="auto">
              <a:xfrm>
                <a:off x="2976563" y="2711451"/>
                <a:ext cx="193675" cy="112713"/>
              </a:xfrm>
              <a:custGeom>
                <a:avLst/>
                <a:gdLst/>
                <a:ahLst/>
                <a:cxnLst>
                  <a:cxn ang="0">
                    <a:pos x="113" y="70"/>
                  </a:cxn>
                  <a:cxn ang="0">
                    <a:pos x="114" y="11"/>
                  </a:cxn>
                  <a:cxn ang="0">
                    <a:pos x="114" y="8"/>
                  </a:cxn>
                  <a:cxn ang="0">
                    <a:pos x="119" y="3"/>
                  </a:cxn>
                  <a:cxn ang="0">
                    <a:pos x="121" y="3"/>
                  </a:cxn>
                  <a:cxn ang="0">
                    <a:pos x="122" y="3"/>
                  </a:cxn>
                  <a:cxn ang="0">
                    <a:pos x="122" y="1"/>
                  </a:cxn>
                  <a:cxn ang="0">
                    <a:pos x="0" y="69"/>
                  </a:cxn>
                  <a:cxn ang="0">
                    <a:pos x="14" y="11"/>
                  </a:cxn>
                  <a:cxn ang="0">
                    <a:pos x="14" y="9"/>
                  </a:cxn>
                  <a:cxn ang="0">
                    <a:pos x="17" y="3"/>
                  </a:cxn>
                  <a:cxn ang="0">
                    <a:pos x="21" y="2"/>
                  </a:cxn>
                  <a:cxn ang="0">
                    <a:pos x="24" y="2"/>
                  </a:cxn>
                  <a:cxn ang="0">
                    <a:pos x="27" y="6"/>
                  </a:cxn>
                  <a:cxn ang="0">
                    <a:pos x="29" y="11"/>
                  </a:cxn>
                  <a:cxn ang="0">
                    <a:pos x="46" y="70"/>
                  </a:cxn>
                  <a:cxn ang="0">
                    <a:pos x="47" y="11"/>
                  </a:cxn>
                  <a:cxn ang="0">
                    <a:pos x="48" y="6"/>
                  </a:cxn>
                  <a:cxn ang="0">
                    <a:pos x="52" y="3"/>
                  </a:cxn>
                  <a:cxn ang="0">
                    <a:pos x="55" y="2"/>
                  </a:cxn>
                  <a:cxn ang="0">
                    <a:pos x="59" y="4"/>
                  </a:cxn>
                  <a:cxn ang="0">
                    <a:pos x="62" y="10"/>
                  </a:cxn>
                  <a:cxn ang="0">
                    <a:pos x="62" y="70"/>
                  </a:cxn>
                  <a:cxn ang="0">
                    <a:pos x="122" y="71"/>
                  </a:cxn>
                  <a:cxn ang="0">
                    <a:pos x="122" y="71"/>
                  </a:cxn>
                  <a:cxn ang="0">
                    <a:pos x="80" y="11"/>
                  </a:cxn>
                  <a:cxn ang="0">
                    <a:pos x="80" y="10"/>
                  </a:cxn>
                  <a:cxn ang="0">
                    <a:pos x="83" y="4"/>
                  </a:cxn>
                  <a:cxn ang="0">
                    <a:pos x="88" y="3"/>
                  </a:cxn>
                  <a:cxn ang="0">
                    <a:pos x="90" y="3"/>
                  </a:cxn>
                  <a:cxn ang="0">
                    <a:pos x="94" y="8"/>
                  </a:cxn>
                  <a:cxn ang="0">
                    <a:pos x="96" y="11"/>
                  </a:cxn>
                  <a:cxn ang="0">
                    <a:pos x="80" y="70"/>
                  </a:cxn>
                </a:cxnLst>
                <a:rect l="0" t="0" r="r" b="b"/>
                <a:pathLst>
                  <a:path w="122" h="71">
                    <a:moveTo>
                      <a:pt x="122" y="71"/>
                    </a:moveTo>
                    <a:lnTo>
                      <a:pt x="113" y="70"/>
                    </a:lnTo>
                    <a:lnTo>
                      <a:pt x="114" y="11"/>
                    </a:lnTo>
                    <a:lnTo>
                      <a:pt x="114" y="11"/>
                    </a:lnTo>
                    <a:lnTo>
                      <a:pt x="114" y="10"/>
                    </a:lnTo>
                    <a:lnTo>
                      <a:pt x="114" y="8"/>
                    </a:lnTo>
                    <a:lnTo>
                      <a:pt x="116" y="4"/>
                    </a:lnTo>
                    <a:lnTo>
                      <a:pt x="119" y="3"/>
                    </a:lnTo>
                    <a:lnTo>
                      <a:pt x="121" y="3"/>
                    </a:lnTo>
                    <a:lnTo>
                      <a:pt x="121" y="3"/>
                    </a:lnTo>
                    <a:lnTo>
                      <a:pt x="122" y="3"/>
                    </a:lnTo>
                    <a:lnTo>
                      <a:pt x="122" y="3"/>
                    </a:lnTo>
                    <a:lnTo>
                      <a:pt x="122" y="3"/>
                    </a:lnTo>
                    <a:lnTo>
                      <a:pt x="122" y="1"/>
                    </a:lnTo>
                    <a:lnTo>
                      <a:pt x="0" y="0"/>
                    </a:lnTo>
                    <a:lnTo>
                      <a:pt x="0" y="69"/>
                    </a:lnTo>
                    <a:lnTo>
                      <a:pt x="13" y="69"/>
                    </a:lnTo>
                    <a:lnTo>
                      <a:pt x="14" y="11"/>
                    </a:lnTo>
                    <a:lnTo>
                      <a:pt x="14" y="11"/>
                    </a:lnTo>
                    <a:lnTo>
                      <a:pt x="14" y="9"/>
                    </a:lnTo>
                    <a:lnTo>
                      <a:pt x="14" y="6"/>
                    </a:lnTo>
                    <a:lnTo>
                      <a:pt x="17" y="3"/>
                    </a:lnTo>
                    <a:lnTo>
                      <a:pt x="19" y="2"/>
                    </a:lnTo>
                    <a:lnTo>
                      <a:pt x="21" y="2"/>
                    </a:lnTo>
                    <a:lnTo>
                      <a:pt x="21" y="2"/>
                    </a:lnTo>
                    <a:lnTo>
                      <a:pt x="24" y="2"/>
                    </a:lnTo>
                    <a:lnTo>
                      <a:pt x="25" y="3"/>
                    </a:lnTo>
                    <a:lnTo>
                      <a:pt x="27" y="6"/>
                    </a:lnTo>
                    <a:lnTo>
                      <a:pt x="29" y="9"/>
                    </a:lnTo>
                    <a:lnTo>
                      <a:pt x="29" y="11"/>
                    </a:lnTo>
                    <a:lnTo>
                      <a:pt x="29" y="70"/>
                    </a:lnTo>
                    <a:lnTo>
                      <a:pt x="46" y="70"/>
                    </a:lnTo>
                    <a:lnTo>
                      <a:pt x="47" y="11"/>
                    </a:lnTo>
                    <a:lnTo>
                      <a:pt x="47" y="11"/>
                    </a:lnTo>
                    <a:lnTo>
                      <a:pt x="47" y="10"/>
                    </a:lnTo>
                    <a:lnTo>
                      <a:pt x="48" y="6"/>
                    </a:lnTo>
                    <a:lnTo>
                      <a:pt x="51" y="3"/>
                    </a:lnTo>
                    <a:lnTo>
                      <a:pt x="52" y="3"/>
                    </a:lnTo>
                    <a:lnTo>
                      <a:pt x="55" y="2"/>
                    </a:lnTo>
                    <a:lnTo>
                      <a:pt x="55" y="2"/>
                    </a:lnTo>
                    <a:lnTo>
                      <a:pt x="57" y="3"/>
                    </a:lnTo>
                    <a:lnTo>
                      <a:pt x="59" y="4"/>
                    </a:lnTo>
                    <a:lnTo>
                      <a:pt x="62" y="6"/>
                    </a:lnTo>
                    <a:lnTo>
                      <a:pt x="62" y="10"/>
                    </a:lnTo>
                    <a:lnTo>
                      <a:pt x="62" y="11"/>
                    </a:lnTo>
                    <a:lnTo>
                      <a:pt x="62" y="70"/>
                    </a:lnTo>
                    <a:lnTo>
                      <a:pt x="54" y="70"/>
                    </a:lnTo>
                    <a:lnTo>
                      <a:pt x="122" y="71"/>
                    </a:lnTo>
                    <a:lnTo>
                      <a:pt x="122" y="71"/>
                    </a:lnTo>
                    <a:lnTo>
                      <a:pt x="122" y="71"/>
                    </a:lnTo>
                    <a:close/>
                    <a:moveTo>
                      <a:pt x="80" y="70"/>
                    </a:moveTo>
                    <a:lnTo>
                      <a:pt x="80" y="11"/>
                    </a:lnTo>
                    <a:lnTo>
                      <a:pt x="80" y="11"/>
                    </a:lnTo>
                    <a:lnTo>
                      <a:pt x="80" y="10"/>
                    </a:lnTo>
                    <a:lnTo>
                      <a:pt x="81" y="6"/>
                    </a:lnTo>
                    <a:lnTo>
                      <a:pt x="83" y="4"/>
                    </a:lnTo>
                    <a:lnTo>
                      <a:pt x="86" y="3"/>
                    </a:lnTo>
                    <a:lnTo>
                      <a:pt x="88" y="3"/>
                    </a:lnTo>
                    <a:lnTo>
                      <a:pt x="88" y="3"/>
                    </a:lnTo>
                    <a:lnTo>
                      <a:pt x="90" y="3"/>
                    </a:lnTo>
                    <a:lnTo>
                      <a:pt x="92" y="4"/>
                    </a:lnTo>
                    <a:lnTo>
                      <a:pt x="94" y="8"/>
                    </a:lnTo>
                    <a:lnTo>
                      <a:pt x="96" y="10"/>
                    </a:lnTo>
                    <a:lnTo>
                      <a:pt x="96" y="11"/>
                    </a:lnTo>
                    <a:lnTo>
                      <a:pt x="94" y="70"/>
                    </a:lnTo>
                    <a:lnTo>
                      <a:pt x="80" y="70"/>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9" name="Freeform 140"/>
              <p:cNvSpPr>
                <a:spLocks/>
              </p:cNvSpPr>
              <p:nvPr/>
            </p:nvSpPr>
            <p:spPr bwMode="auto">
              <a:xfrm>
                <a:off x="3141663" y="2224088"/>
                <a:ext cx="33338" cy="180975"/>
              </a:xfrm>
              <a:custGeom>
                <a:avLst/>
                <a:gdLst/>
                <a:ahLst/>
                <a:cxnLst>
                  <a:cxn ang="0">
                    <a:pos x="20" y="114"/>
                  </a:cxn>
                  <a:cxn ang="0">
                    <a:pos x="21" y="0"/>
                  </a:cxn>
                  <a:cxn ang="0">
                    <a:pos x="17" y="0"/>
                  </a:cxn>
                  <a:cxn ang="0">
                    <a:pos x="17" y="60"/>
                  </a:cxn>
                  <a:cxn ang="0">
                    <a:pos x="17" y="60"/>
                  </a:cxn>
                  <a:cxn ang="0">
                    <a:pos x="11" y="62"/>
                  </a:cxn>
                  <a:cxn ang="0">
                    <a:pos x="8" y="66"/>
                  </a:cxn>
                  <a:cxn ang="0">
                    <a:pos x="6" y="66"/>
                  </a:cxn>
                  <a:cxn ang="0">
                    <a:pos x="6" y="66"/>
                  </a:cxn>
                  <a:cxn ang="0">
                    <a:pos x="4" y="67"/>
                  </a:cxn>
                  <a:cxn ang="0">
                    <a:pos x="2" y="68"/>
                  </a:cxn>
                  <a:cxn ang="0">
                    <a:pos x="0" y="70"/>
                  </a:cxn>
                  <a:cxn ang="0">
                    <a:pos x="0" y="72"/>
                  </a:cxn>
                  <a:cxn ang="0">
                    <a:pos x="0" y="72"/>
                  </a:cxn>
                  <a:cxn ang="0">
                    <a:pos x="1" y="74"/>
                  </a:cxn>
                  <a:cxn ang="0">
                    <a:pos x="4" y="76"/>
                  </a:cxn>
                  <a:cxn ang="0">
                    <a:pos x="2" y="114"/>
                  </a:cxn>
                  <a:cxn ang="0">
                    <a:pos x="20" y="114"/>
                  </a:cxn>
                </a:cxnLst>
                <a:rect l="0" t="0" r="r" b="b"/>
                <a:pathLst>
                  <a:path w="21" h="114">
                    <a:moveTo>
                      <a:pt x="20" y="114"/>
                    </a:moveTo>
                    <a:lnTo>
                      <a:pt x="21" y="0"/>
                    </a:lnTo>
                    <a:lnTo>
                      <a:pt x="17" y="0"/>
                    </a:lnTo>
                    <a:lnTo>
                      <a:pt x="17" y="60"/>
                    </a:lnTo>
                    <a:lnTo>
                      <a:pt x="17" y="60"/>
                    </a:lnTo>
                    <a:lnTo>
                      <a:pt x="11" y="62"/>
                    </a:lnTo>
                    <a:lnTo>
                      <a:pt x="8" y="66"/>
                    </a:lnTo>
                    <a:lnTo>
                      <a:pt x="6" y="66"/>
                    </a:lnTo>
                    <a:lnTo>
                      <a:pt x="6" y="66"/>
                    </a:lnTo>
                    <a:lnTo>
                      <a:pt x="4" y="67"/>
                    </a:lnTo>
                    <a:lnTo>
                      <a:pt x="2" y="68"/>
                    </a:lnTo>
                    <a:lnTo>
                      <a:pt x="0" y="70"/>
                    </a:lnTo>
                    <a:lnTo>
                      <a:pt x="0" y="72"/>
                    </a:lnTo>
                    <a:lnTo>
                      <a:pt x="0" y="72"/>
                    </a:lnTo>
                    <a:lnTo>
                      <a:pt x="1" y="74"/>
                    </a:lnTo>
                    <a:lnTo>
                      <a:pt x="4" y="76"/>
                    </a:lnTo>
                    <a:lnTo>
                      <a:pt x="2" y="114"/>
                    </a:lnTo>
                    <a:lnTo>
                      <a:pt x="20" y="114"/>
                    </a:lnTo>
                    <a:close/>
                  </a:path>
                </a:pathLst>
              </a:custGeom>
              <a:solidFill>
                <a:schemeClr val="tx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0" name="Freeform 141"/>
              <p:cNvSpPr>
                <a:spLocks noEditPoints="1"/>
              </p:cNvSpPr>
              <p:nvPr/>
            </p:nvSpPr>
            <p:spPr bwMode="auto">
              <a:xfrm>
                <a:off x="2978150" y="2438401"/>
                <a:ext cx="195263" cy="241300"/>
              </a:xfrm>
              <a:custGeom>
                <a:avLst/>
                <a:gdLst/>
                <a:ahLst/>
                <a:cxnLst>
                  <a:cxn ang="0">
                    <a:pos x="122" y="152"/>
                  </a:cxn>
                  <a:cxn ang="0">
                    <a:pos x="121" y="152"/>
                  </a:cxn>
                  <a:cxn ang="0">
                    <a:pos x="115" y="109"/>
                  </a:cxn>
                  <a:cxn ang="0">
                    <a:pos x="115" y="106"/>
                  </a:cxn>
                  <a:cxn ang="0">
                    <a:pos x="121" y="103"/>
                  </a:cxn>
                  <a:cxn ang="0">
                    <a:pos x="122" y="103"/>
                  </a:cxn>
                  <a:cxn ang="0">
                    <a:pos x="122" y="103"/>
                  </a:cxn>
                  <a:cxn ang="0">
                    <a:pos x="95" y="0"/>
                  </a:cxn>
                  <a:cxn ang="0">
                    <a:pos x="96" y="0"/>
                  </a:cxn>
                  <a:cxn ang="0">
                    <a:pos x="85" y="5"/>
                  </a:cxn>
                  <a:cxn ang="0">
                    <a:pos x="62" y="23"/>
                  </a:cxn>
                  <a:cxn ang="0">
                    <a:pos x="52" y="35"/>
                  </a:cxn>
                  <a:cxn ang="0">
                    <a:pos x="44" y="49"/>
                  </a:cxn>
                  <a:cxn ang="0">
                    <a:pos x="35" y="79"/>
                  </a:cxn>
                  <a:cxn ang="0">
                    <a:pos x="23" y="90"/>
                  </a:cxn>
                  <a:cxn ang="0">
                    <a:pos x="19" y="91"/>
                  </a:cxn>
                  <a:cxn ang="0">
                    <a:pos x="14" y="95"/>
                  </a:cxn>
                  <a:cxn ang="0">
                    <a:pos x="13" y="98"/>
                  </a:cxn>
                  <a:cxn ang="0">
                    <a:pos x="18" y="106"/>
                  </a:cxn>
                  <a:cxn ang="0">
                    <a:pos x="2" y="151"/>
                  </a:cxn>
                  <a:cxn ang="0">
                    <a:pos x="0" y="151"/>
                  </a:cxn>
                  <a:cxn ang="0">
                    <a:pos x="93" y="103"/>
                  </a:cxn>
                  <a:cxn ang="0">
                    <a:pos x="97" y="104"/>
                  </a:cxn>
                  <a:cxn ang="0">
                    <a:pos x="100" y="108"/>
                  </a:cxn>
                  <a:cxn ang="0">
                    <a:pos x="87" y="151"/>
                  </a:cxn>
                  <a:cxn ang="0">
                    <a:pos x="88" y="108"/>
                  </a:cxn>
                  <a:cxn ang="0">
                    <a:pos x="90" y="104"/>
                  </a:cxn>
                  <a:cxn ang="0">
                    <a:pos x="93" y="103"/>
                  </a:cxn>
                  <a:cxn ang="0">
                    <a:pos x="66" y="103"/>
                  </a:cxn>
                  <a:cxn ang="0">
                    <a:pos x="71" y="105"/>
                  </a:cxn>
                  <a:cxn ang="0">
                    <a:pos x="73" y="151"/>
                  </a:cxn>
                  <a:cxn ang="0">
                    <a:pos x="61" y="108"/>
                  </a:cxn>
                  <a:cxn ang="0">
                    <a:pos x="61" y="105"/>
                  </a:cxn>
                  <a:cxn ang="0">
                    <a:pos x="66" y="103"/>
                  </a:cxn>
                  <a:cxn ang="0">
                    <a:pos x="33" y="108"/>
                  </a:cxn>
                  <a:cxn ang="0">
                    <a:pos x="34" y="105"/>
                  </a:cxn>
                  <a:cxn ang="0">
                    <a:pos x="39" y="102"/>
                  </a:cxn>
                  <a:cxn ang="0">
                    <a:pos x="43" y="103"/>
                  </a:cxn>
                  <a:cxn ang="0">
                    <a:pos x="45" y="108"/>
                  </a:cxn>
                  <a:cxn ang="0">
                    <a:pos x="33" y="151"/>
                  </a:cxn>
                </a:cxnLst>
                <a:rect l="0" t="0" r="r" b="b"/>
                <a:pathLst>
                  <a:path w="123" h="152">
                    <a:moveTo>
                      <a:pt x="0" y="151"/>
                    </a:moveTo>
                    <a:lnTo>
                      <a:pt x="122" y="152"/>
                    </a:lnTo>
                    <a:lnTo>
                      <a:pt x="122" y="152"/>
                    </a:lnTo>
                    <a:lnTo>
                      <a:pt x="121" y="152"/>
                    </a:lnTo>
                    <a:lnTo>
                      <a:pt x="114" y="152"/>
                    </a:lnTo>
                    <a:lnTo>
                      <a:pt x="115" y="109"/>
                    </a:lnTo>
                    <a:lnTo>
                      <a:pt x="115" y="109"/>
                    </a:lnTo>
                    <a:lnTo>
                      <a:pt x="115" y="106"/>
                    </a:lnTo>
                    <a:lnTo>
                      <a:pt x="118" y="104"/>
                    </a:lnTo>
                    <a:lnTo>
                      <a:pt x="121" y="103"/>
                    </a:lnTo>
                    <a:lnTo>
                      <a:pt x="121" y="103"/>
                    </a:lnTo>
                    <a:lnTo>
                      <a:pt x="122" y="103"/>
                    </a:lnTo>
                    <a:lnTo>
                      <a:pt x="122" y="103"/>
                    </a:lnTo>
                    <a:lnTo>
                      <a:pt x="122" y="103"/>
                    </a:lnTo>
                    <a:lnTo>
                      <a:pt x="123" y="0"/>
                    </a:lnTo>
                    <a:lnTo>
                      <a:pt x="95" y="0"/>
                    </a:lnTo>
                    <a:lnTo>
                      <a:pt x="95" y="0"/>
                    </a:lnTo>
                    <a:lnTo>
                      <a:pt x="96" y="0"/>
                    </a:lnTo>
                    <a:lnTo>
                      <a:pt x="96" y="0"/>
                    </a:lnTo>
                    <a:lnTo>
                      <a:pt x="85" y="5"/>
                    </a:lnTo>
                    <a:lnTo>
                      <a:pt x="73" y="13"/>
                    </a:lnTo>
                    <a:lnTo>
                      <a:pt x="62" y="23"/>
                    </a:lnTo>
                    <a:lnTo>
                      <a:pt x="52" y="35"/>
                    </a:lnTo>
                    <a:lnTo>
                      <a:pt x="52" y="35"/>
                    </a:lnTo>
                    <a:lnTo>
                      <a:pt x="47" y="41"/>
                    </a:lnTo>
                    <a:lnTo>
                      <a:pt x="44" y="49"/>
                    </a:lnTo>
                    <a:lnTo>
                      <a:pt x="39" y="64"/>
                    </a:lnTo>
                    <a:lnTo>
                      <a:pt x="35" y="79"/>
                    </a:lnTo>
                    <a:lnTo>
                      <a:pt x="34" y="90"/>
                    </a:lnTo>
                    <a:lnTo>
                      <a:pt x="23" y="90"/>
                    </a:lnTo>
                    <a:lnTo>
                      <a:pt x="23" y="90"/>
                    </a:lnTo>
                    <a:lnTo>
                      <a:pt x="19" y="91"/>
                    </a:lnTo>
                    <a:lnTo>
                      <a:pt x="17" y="92"/>
                    </a:lnTo>
                    <a:lnTo>
                      <a:pt x="14" y="95"/>
                    </a:lnTo>
                    <a:lnTo>
                      <a:pt x="13" y="98"/>
                    </a:lnTo>
                    <a:lnTo>
                      <a:pt x="13" y="98"/>
                    </a:lnTo>
                    <a:lnTo>
                      <a:pt x="14" y="103"/>
                    </a:lnTo>
                    <a:lnTo>
                      <a:pt x="18" y="106"/>
                    </a:lnTo>
                    <a:lnTo>
                      <a:pt x="17" y="151"/>
                    </a:lnTo>
                    <a:lnTo>
                      <a:pt x="2" y="151"/>
                    </a:lnTo>
                    <a:lnTo>
                      <a:pt x="2" y="151"/>
                    </a:lnTo>
                    <a:lnTo>
                      <a:pt x="0" y="151"/>
                    </a:lnTo>
                    <a:lnTo>
                      <a:pt x="0" y="151"/>
                    </a:lnTo>
                    <a:close/>
                    <a:moveTo>
                      <a:pt x="93" y="103"/>
                    </a:moveTo>
                    <a:lnTo>
                      <a:pt x="93" y="103"/>
                    </a:lnTo>
                    <a:lnTo>
                      <a:pt x="97" y="104"/>
                    </a:lnTo>
                    <a:lnTo>
                      <a:pt x="99" y="106"/>
                    </a:lnTo>
                    <a:lnTo>
                      <a:pt x="100" y="108"/>
                    </a:lnTo>
                    <a:lnTo>
                      <a:pt x="99" y="152"/>
                    </a:lnTo>
                    <a:lnTo>
                      <a:pt x="87" y="151"/>
                    </a:lnTo>
                    <a:lnTo>
                      <a:pt x="88" y="108"/>
                    </a:lnTo>
                    <a:lnTo>
                      <a:pt x="88" y="108"/>
                    </a:lnTo>
                    <a:lnTo>
                      <a:pt x="88" y="106"/>
                    </a:lnTo>
                    <a:lnTo>
                      <a:pt x="90" y="104"/>
                    </a:lnTo>
                    <a:lnTo>
                      <a:pt x="93" y="103"/>
                    </a:lnTo>
                    <a:lnTo>
                      <a:pt x="93" y="103"/>
                    </a:lnTo>
                    <a:close/>
                    <a:moveTo>
                      <a:pt x="66" y="103"/>
                    </a:moveTo>
                    <a:lnTo>
                      <a:pt x="66" y="103"/>
                    </a:lnTo>
                    <a:lnTo>
                      <a:pt x="70" y="104"/>
                    </a:lnTo>
                    <a:lnTo>
                      <a:pt x="71" y="105"/>
                    </a:lnTo>
                    <a:lnTo>
                      <a:pt x="73" y="108"/>
                    </a:lnTo>
                    <a:lnTo>
                      <a:pt x="73" y="151"/>
                    </a:lnTo>
                    <a:lnTo>
                      <a:pt x="61" y="151"/>
                    </a:lnTo>
                    <a:lnTo>
                      <a:pt x="61" y="108"/>
                    </a:lnTo>
                    <a:lnTo>
                      <a:pt x="61" y="108"/>
                    </a:lnTo>
                    <a:lnTo>
                      <a:pt x="61" y="105"/>
                    </a:lnTo>
                    <a:lnTo>
                      <a:pt x="63" y="103"/>
                    </a:lnTo>
                    <a:lnTo>
                      <a:pt x="66" y="103"/>
                    </a:lnTo>
                    <a:lnTo>
                      <a:pt x="66" y="103"/>
                    </a:lnTo>
                    <a:close/>
                    <a:moveTo>
                      <a:pt x="33" y="108"/>
                    </a:moveTo>
                    <a:lnTo>
                      <a:pt x="33" y="108"/>
                    </a:lnTo>
                    <a:lnTo>
                      <a:pt x="34" y="105"/>
                    </a:lnTo>
                    <a:lnTo>
                      <a:pt x="35" y="103"/>
                    </a:lnTo>
                    <a:lnTo>
                      <a:pt x="39" y="102"/>
                    </a:lnTo>
                    <a:lnTo>
                      <a:pt x="39" y="102"/>
                    </a:lnTo>
                    <a:lnTo>
                      <a:pt x="43" y="103"/>
                    </a:lnTo>
                    <a:lnTo>
                      <a:pt x="44" y="105"/>
                    </a:lnTo>
                    <a:lnTo>
                      <a:pt x="45" y="108"/>
                    </a:lnTo>
                    <a:lnTo>
                      <a:pt x="45" y="151"/>
                    </a:lnTo>
                    <a:lnTo>
                      <a:pt x="33" y="151"/>
                    </a:lnTo>
                    <a:lnTo>
                      <a:pt x="33" y="108"/>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1" name="Freeform 142"/>
              <p:cNvSpPr>
                <a:spLocks/>
              </p:cNvSpPr>
              <p:nvPr/>
            </p:nvSpPr>
            <p:spPr bwMode="auto">
              <a:xfrm>
                <a:off x="3125788" y="2405063"/>
                <a:ext cx="47625" cy="33338"/>
              </a:xfrm>
              <a:custGeom>
                <a:avLst/>
                <a:gdLst/>
                <a:ahLst/>
                <a:cxnLst>
                  <a:cxn ang="0">
                    <a:pos x="30" y="0"/>
                  </a:cxn>
                  <a:cxn ang="0">
                    <a:pos x="12" y="0"/>
                  </a:cxn>
                  <a:cxn ang="0">
                    <a:pos x="12" y="0"/>
                  </a:cxn>
                  <a:cxn ang="0">
                    <a:pos x="7" y="0"/>
                  </a:cxn>
                  <a:cxn ang="0">
                    <a:pos x="7" y="7"/>
                  </a:cxn>
                  <a:cxn ang="0">
                    <a:pos x="7" y="7"/>
                  </a:cxn>
                  <a:cxn ang="0">
                    <a:pos x="5" y="9"/>
                  </a:cxn>
                  <a:cxn ang="0">
                    <a:pos x="3" y="11"/>
                  </a:cxn>
                  <a:cxn ang="0">
                    <a:pos x="2" y="13"/>
                  </a:cxn>
                  <a:cxn ang="0">
                    <a:pos x="0" y="16"/>
                  </a:cxn>
                  <a:cxn ang="0">
                    <a:pos x="0" y="16"/>
                  </a:cxn>
                  <a:cxn ang="0">
                    <a:pos x="0" y="18"/>
                  </a:cxn>
                  <a:cxn ang="0">
                    <a:pos x="2" y="21"/>
                  </a:cxn>
                  <a:cxn ang="0">
                    <a:pos x="30" y="21"/>
                  </a:cxn>
                  <a:cxn ang="0">
                    <a:pos x="30" y="0"/>
                  </a:cxn>
                </a:cxnLst>
                <a:rect l="0" t="0" r="r" b="b"/>
                <a:pathLst>
                  <a:path w="30" h="21">
                    <a:moveTo>
                      <a:pt x="30" y="0"/>
                    </a:moveTo>
                    <a:lnTo>
                      <a:pt x="12" y="0"/>
                    </a:lnTo>
                    <a:lnTo>
                      <a:pt x="12" y="0"/>
                    </a:lnTo>
                    <a:lnTo>
                      <a:pt x="7" y="0"/>
                    </a:lnTo>
                    <a:lnTo>
                      <a:pt x="7" y="7"/>
                    </a:lnTo>
                    <a:lnTo>
                      <a:pt x="7" y="7"/>
                    </a:lnTo>
                    <a:lnTo>
                      <a:pt x="5" y="9"/>
                    </a:lnTo>
                    <a:lnTo>
                      <a:pt x="3" y="11"/>
                    </a:lnTo>
                    <a:lnTo>
                      <a:pt x="2" y="13"/>
                    </a:lnTo>
                    <a:lnTo>
                      <a:pt x="0" y="16"/>
                    </a:lnTo>
                    <a:lnTo>
                      <a:pt x="0" y="16"/>
                    </a:lnTo>
                    <a:lnTo>
                      <a:pt x="0" y="18"/>
                    </a:lnTo>
                    <a:lnTo>
                      <a:pt x="2" y="21"/>
                    </a:lnTo>
                    <a:lnTo>
                      <a:pt x="30" y="21"/>
                    </a:lnTo>
                    <a:lnTo>
                      <a:pt x="30"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2" name="Freeform 143"/>
              <p:cNvSpPr>
                <a:spLocks/>
              </p:cNvSpPr>
              <p:nvPr/>
            </p:nvSpPr>
            <p:spPr bwMode="auto">
              <a:xfrm>
                <a:off x="3170238" y="2713038"/>
                <a:ext cx="193675" cy="111125"/>
              </a:xfrm>
              <a:custGeom>
                <a:avLst/>
                <a:gdLst/>
                <a:ahLst/>
                <a:cxnLst>
                  <a:cxn ang="0">
                    <a:pos x="106" y="12"/>
                  </a:cxn>
                  <a:cxn ang="0">
                    <a:pos x="106" y="70"/>
                  </a:cxn>
                  <a:cxn ang="0">
                    <a:pos x="119" y="70"/>
                  </a:cxn>
                  <a:cxn ang="0">
                    <a:pos x="121" y="2"/>
                  </a:cxn>
                  <a:cxn ang="0">
                    <a:pos x="121" y="2"/>
                  </a:cxn>
                  <a:cxn ang="0">
                    <a:pos x="122" y="1"/>
                  </a:cxn>
                  <a:cxn ang="0">
                    <a:pos x="0" y="0"/>
                  </a:cxn>
                  <a:cxn ang="0">
                    <a:pos x="0" y="2"/>
                  </a:cxn>
                  <a:cxn ang="0">
                    <a:pos x="0" y="2"/>
                  </a:cxn>
                  <a:cxn ang="0">
                    <a:pos x="2" y="3"/>
                  </a:cxn>
                  <a:cxn ang="0">
                    <a:pos x="4" y="4"/>
                  </a:cxn>
                  <a:cxn ang="0">
                    <a:pos x="6" y="7"/>
                  </a:cxn>
                  <a:cxn ang="0">
                    <a:pos x="6" y="11"/>
                  </a:cxn>
                  <a:cxn ang="0">
                    <a:pos x="6" y="70"/>
                  </a:cxn>
                  <a:cxn ang="0">
                    <a:pos x="25" y="70"/>
                  </a:cxn>
                  <a:cxn ang="0">
                    <a:pos x="25" y="11"/>
                  </a:cxn>
                  <a:cxn ang="0">
                    <a:pos x="25" y="11"/>
                  </a:cxn>
                  <a:cxn ang="0">
                    <a:pos x="25" y="10"/>
                  </a:cxn>
                  <a:cxn ang="0">
                    <a:pos x="26" y="7"/>
                  </a:cxn>
                  <a:cxn ang="0">
                    <a:pos x="28" y="3"/>
                  </a:cxn>
                  <a:cxn ang="0">
                    <a:pos x="29" y="3"/>
                  </a:cxn>
                  <a:cxn ang="0">
                    <a:pos x="33" y="2"/>
                  </a:cxn>
                  <a:cxn ang="0">
                    <a:pos x="33" y="2"/>
                  </a:cxn>
                  <a:cxn ang="0">
                    <a:pos x="35" y="3"/>
                  </a:cxn>
                  <a:cxn ang="0">
                    <a:pos x="37" y="4"/>
                  </a:cxn>
                  <a:cxn ang="0">
                    <a:pos x="39" y="7"/>
                  </a:cxn>
                  <a:cxn ang="0">
                    <a:pos x="39" y="10"/>
                  </a:cxn>
                  <a:cxn ang="0">
                    <a:pos x="40" y="11"/>
                  </a:cxn>
                  <a:cxn ang="0">
                    <a:pos x="39" y="70"/>
                  </a:cxn>
                  <a:cxn ang="0">
                    <a:pos x="58" y="70"/>
                  </a:cxn>
                  <a:cxn ang="0">
                    <a:pos x="58" y="11"/>
                  </a:cxn>
                  <a:cxn ang="0">
                    <a:pos x="58" y="11"/>
                  </a:cxn>
                  <a:cxn ang="0">
                    <a:pos x="59" y="10"/>
                  </a:cxn>
                  <a:cxn ang="0">
                    <a:pos x="59" y="7"/>
                  </a:cxn>
                  <a:cxn ang="0">
                    <a:pos x="61" y="4"/>
                  </a:cxn>
                  <a:cxn ang="0">
                    <a:pos x="64" y="3"/>
                  </a:cxn>
                  <a:cxn ang="0">
                    <a:pos x="66" y="3"/>
                  </a:cxn>
                  <a:cxn ang="0">
                    <a:pos x="66" y="3"/>
                  </a:cxn>
                  <a:cxn ang="0">
                    <a:pos x="68" y="3"/>
                  </a:cxn>
                  <a:cxn ang="0">
                    <a:pos x="70" y="4"/>
                  </a:cxn>
                  <a:cxn ang="0">
                    <a:pos x="72" y="7"/>
                  </a:cxn>
                  <a:cxn ang="0">
                    <a:pos x="73" y="10"/>
                  </a:cxn>
                  <a:cxn ang="0">
                    <a:pos x="73" y="11"/>
                  </a:cxn>
                  <a:cxn ang="0">
                    <a:pos x="72" y="70"/>
                  </a:cxn>
                  <a:cxn ang="0">
                    <a:pos x="91" y="70"/>
                  </a:cxn>
                  <a:cxn ang="0">
                    <a:pos x="92" y="11"/>
                  </a:cxn>
                  <a:cxn ang="0">
                    <a:pos x="92" y="11"/>
                  </a:cxn>
                  <a:cxn ang="0">
                    <a:pos x="92" y="10"/>
                  </a:cxn>
                  <a:cxn ang="0">
                    <a:pos x="93" y="8"/>
                  </a:cxn>
                  <a:cxn ang="0">
                    <a:pos x="94" y="4"/>
                  </a:cxn>
                  <a:cxn ang="0">
                    <a:pos x="96" y="3"/>
                  </a:cxn>
                  <a:cxn ang="0">
                    <a:pos x="99" y="3"/>
                  </a:cxn>
                  <a:cxn ang="0">
                    <a:pos x="99" y="3"/>
                  </a:cxn>
                  <a:cxn ang="0">
                    <a:pos x="102" y="3"/>
                  </a:cxn>
                  <a:cxn ang="0">
                    <a:pos x="104" y="4"/>
                  </a:cxn>
                  <a:cxn ang="0">
                    <a:pos x="106" y="8"/>
                  </a:cxn>
                  <a:cxn ang="0">
                    <a:pos x="106" y="10"/>
                  </a:cxn>
                  <a:cxn ang="0">
                    <a:pos x="106" y="12"/>
                  </a:cxn>
                  <a:cxn ang="0">
                    <a:pos x="106" y="12"/>
                  </a:cxn>
                </a:cxnLst>
                <a:rect l="0" t="0" r="r" b="b"/>
                <a:pathLst>
                  <a:path w="122" h="70">
                    <a:moveTo>
                      <a:pt x="106" y="12"/>
                    </a:moveTo>
                    <a:lnTo>
                      <a:pt x="106" y="70"/>
                    </a:lnTo>
                    <a:lnTo>
                      <a:pt x="119" y="70"/>
                    </a:lnTo>
                    <a:lnTo>
                      <a:pt x="121" y="2"/>
                    </a:lnTo>
                    <a:lnTo>
                      <a:pt x="121" y="2"/>
                    </a:lnTo>
                    <a:lnTo>
                      <a:pt x="122" y="1"/>
                    </a:lnTo>
                    <a:lnTo>
                      <a:pt x="0" y="0"/>
                    </a:lnTo>
                    <a:lnTo>
                      <a:pt x="0" y="2"/>
                    </a:lnTo>
                    <a:lnTo>
                      <a:pt x="0" y="2"/>
                    </a:lnTo>
                    <a:lnTo>
                      <a:pt x="2" y="3"/>
                    </a:lnTo>
                    <a:lnTo>
                      <a:pt x="4" y="4"/>
                    </a:lnTo>
                    <a:lnTo>
                      <a:pt x="6" y="7"/>
                    </a:lnTo>
                    <a:lnTo>
                      <a:pt x="6" y="11"/>
                    </a:lnTo>
                    <a:lnTo>
                      <a:pt x="6" y="70"/>
                    </a:lnTo>
                    <a:lnTo>
                      <a:pt x="25" y="70"/>
                    </a:lnTo>
                    <a:lnTo>
                      <a:pt x="25" y="11"/>
                    </a:lnTo>
                    <a:lnTo>
                      <a:pt x="25" y="11"/>
                    </a:lnTo>
                    <a:lnTo>
                      <a:pt x="25" y="10"/>
                    </a:lnTo>
                    <a:lnTo>
                      <a:pt x="26" y="7"/>
                    </a:lnTo>
                    <a:lnTo>
                      <a:pt x="28" y="3"/>
                    </a:lnTo>
                    <a:lnTo>
                      <a:pt x="29" y="3"/>
                    </a:lnTo>
                    <a:lnTo>
                      <a:pt x="33" y="2"/>
                    </a:lnTo>
                    <a:lnTo>
                      <a:pt x="33" y="2"/>
                    </a:lnTo>
                    <a:lnTo>
                      <a:pt x="35" y="3"/>
                    </a:lnTo>
                    <a:lnTo>
                      <a:pt x="37" y="4"/>
                    </a:lnTo>
                    <a:lnTo>
                      <a:pt x="39" y="7"/>
                    </a:lnTo>
                    <a:lnTo>
                      <a:pt x="39" y="10"/>
                    </a:lnTo>
                    <a:lnTo>
                      <a:pt x="40" y="11"/>
                    </a:lnTo>
                    <a:lnTo>
                      <a:pt x="39" y="70"/>
                    </a:lnTo>
                    <a:lnTo>
                      <a:pt x="58" y="70"/>
                    </a:lnTo>
                    <a:lnTo>
                      <a:pt x="58" y="11"/>
                    </a:lnTo>
                    <a:lnTo>
                      <a:pt x="58" y="11"/>
                    </a:lnTo>
                    <a:lnTo>
                      <a:pt x="59" y="10"/>
                    </a:lnTo>
                    <a:lnTo>
                      <a:pt x="59" y="7"/>
                    </a:lnTo>
                    <a:lnTo>
                      <a:pt x="61" y="4"/>
                    </a:lnTo>
                    <a:lnTo>
                      <a:pt x="64" y="3"/>
                    </a:lnTo>
                    <a:lnTo>
                      <a:pt x="66" y="3"/>
                    </a:lnTo>
                    <a:lnTo>
                      <a:pt x="66" y="3"/>
                    </a:lnTo>
                    <a:lnTo>
                      <a:pt x="68" y="3"/>
                    </a:lnTo>
                    <a:lnTo>
                      <a:pt x="70" y="4"/>
                    </a:lnTo>
                    <a:lnTo>
                      <a:pt x="72" y="7"/>
                    </a:lnTo>
                    <a:lnTo>
                      <a:pt x="73" y="10"/>
                    </a:lnTo>
                    <a:lnTo>
                      <a:pt x="73" y="11"/>
                    </a:lnTo>
                    <a:lnTo>
                      <a:pt x="72" y="70"/>
                    </a:lnTo>
                    <a:lnTo>
                      <a:pt x="91" y="70"/>
                    </a:lnTo>
                    <a:lnTo>
                      <a:pt x="92" y="11"/>
                    </a:lnTo>
                    <a:lnTo>
                      <a:pt x="92" y="11"/>
                    </a:lnTo>
                    <a:lnTo>
                      <a:pt x="92" y="10"/>
                    </a:lnTo>
                    <a:lnTo>
                      <a:pt x="93" y="8"/>
                    </a:lnTo>
                    <a:lnTo>
                      <a:pt x="94" y="4"/>
                    </a:lnTo>
                    <a:lnTo>
                      <a:pt x="96" y="3"/>
                    </a:lnTo>
                    <a:lnTo>
                      <a:pt x="99" y="3"/>
                    </a:lnTo>
                    <a:lnTo>
                      <a:pt x="99" y="3"/>
                    </a:lnTo>
                    <a:lnTo>
                      <a:pt x="102" y="3"/>
                    </a:lnTo>
                    <a:lnTo>
                      <a:pt x="104" y="4"/>
                    </a:lnTo>
                    <a:lnTo>
                      <a:pt x="106" y="8"/>
                    </a:lnTo>
                    <a:lnTo>
                      <a:pt x="106" y="10"/>
                    </a:lnTo>
                    <a:lnTo>
                      <a:pt x="106" y="12"/>
                    </a:lnTo>
                    <a:lnTo>
                      <a:pt x="106" y="12"/>
                    </a:lnTo>
                    <a:close/>
                  </a:path>
                </a:pathLst>
              </a:custGeom>
              <a:solidFill>
                <a:schemeClr val="accent4">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3" name="Freeform 144"/>
              <p:cNvSpPr>
                <a:spLocks/>
              </p:cNvSpPr>
              <p:nvPr/>
            </p:nvSpPr>
            <p:spPr bwMode="auto">
              <a:xfrm>
                <a:off x="3173413" y="2224088"/>
                <a:ext cx="31750" cy="180975"/>
              </a:xfrm>
              <a:custGeom>
                <a:avLst/>
                <a:gdLst/>
                <a:ahLst/>
                <a:cxnLst>
                  <a:cxn ang="0">
                    <a:pos x="15" y="114"/>
                  </a:cxn>
                  <a:cxn ang="0">
                    <a:pos x="17" y="78"/>
                  </a:cxn>
                  <a:cxn ang="0">
                    <a:pos x="17" y="78"/>
                  </a:cxn>
                  <a:cxn ang="0">
                    <a:pos x="19" y="75"/>
                  </a:cxn>
                  <a:cxn ang="0">
                    <a:pos x="20" y="72"/>
                  </a:cxn>
                  <a:cxn ang="0">
                    <a:pos x="20" y="72"/>
                  </a:cxn>
                  <a:cxn ang="0">
                    <a:pos x="19" y="70"/>
                  </a:cxn>
                  <a:cxn ang="0">
                    <a:pos x="18" y="68"/>
                  </a:cxn>
                  <a:cxn ang="0">
                    <a:pos x="15" y="67"/>
                  </a:cxn>
                  <a:cxn ang="0">
                    <a:pos x="13" y="67"/>
                  </a:cxn>
                  <a:cxn ang="0">
                    <a:pos x="12" y="67"/>
                  </a:cxn>
                  <a:cxn ang="0">
                    <a:pos x="12" y="67"/>
                  </a:cxn>
                  <a:cxn ang="0">
                    <a:pos x="9" y="62"/>
                  </a:cxn>
                  <a:cxn ang="0">
                    <a:pos x="3" y="60"/>
                  </a:cxn>
                  <a:cxn ang="0">
                    <a:pos x="4" y="0"/>
                  </a:cxn>
                  <a:cxn ang="0">
                    <a:pos x="1" y="0"/>
                  </a:cxn>
                  <a:cxn ang="0">
                    <a:pos x="0" y="0"/>
                  </a:cxn>
                  <a:cxn ang="0">
                    <a:pos x="0" y="114"/>
                  </a:cxn>
                  <a:cxn ang="0">
                    <a:pos x="15" y="114"/>
                  </a:cxn>
                </a:cxnLst>
                <a:rect l="0" t="0" r="r" b="b"/>
                <a:pathLst>
                  <a:path w="20" h="114">
                    <a:moveTo>
                      <a:pt x="15" y="114"/>
                    </a:moveTo>
                    <a:lnTo>
                      <a:pt x="17" y="78"/>
                    </a:lnTo>
                    <a:lnTo>
                      <a:pt x="17" y="78"/>
                    </a:lnTo>
                    <a:lnTo>
                      <a:pt x="19" y="75"/>
                    </a:lnTo>
                    <a:lnTo>
                      <a:pt x="20" y="72"/>
                    </a:lnTo>
                    <a:lnTo>
                      <a:pt x="20" y="72"/>
                    </a:lnTo>
                    <a:lnTo>
                      <a:pt x="19" y="70"/>
                    </a:lnTo>
                    <a:lnTo>
                      <a:pt x="18" y="68"/>
                    </a:lnTo>
                    <a:lnTo>
                      <a:pt x="15" y="67"/>
                    </a:lnTo>
                    <a:lnTo>
                      <a:pt x="13" y="67"/>
                    </a:lnTo>
                    <a:lnTo>
                      <a:pt x="12" y="67"/>
                    </a:lnTo>
                    <a:lnTo>
                      <a:pt x="12" y="67"/>
                    </a:lnTo>
                    <a:lnTo>
                      <a:pt x="9" y="62"/>
                    </a:lnTo>
                    <a:lnTo>
                      <a:pt x="3" y="60"/>
                    </a:lnTo>
                    <a:lnTo>
                      <a:pt x="4" y="0"/>
                    </a:lnTo>
                    <a:lnTo>
                      <a:pt x="1" y="0"/>
                    </a:lnTo>
                    <a:lnTo>
                      <a:pt x="0" y="0"/>
                    </a:lnTo>
                    <a:lnTo>
                      <a:pt x="0" y="114"/>
                    </a:lnTo>
                    <a:lnTo>
                      <a:pt x="15" y="114"/>
                    </a:lnTo>
                    <a:close/>
                  </a:path>
                </a:pathLst>
              </a:custGeom>
              <a:solidFill>
                <a:schemeClr val="tx2">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4" name="Freeform 145"/>
              <p:cNvSpPr>
                <a:spLocks/>
              </p:cNvSpPr>
              <p:nvPr/>
            </p:nvSpPr>
            <p:spPr bwMode="auto">
              <a:xfrm>
                <a:off x="3173413" y="2405063"/>
                <a:ext cx="42863" cy="33338"/>
              </a:xfrm>
              <a:custGeom>
                <a:avLst/>
                <a:gdLst/>
                <a:ahLst/>
                <a:cxnLst>
                  <a:cxn ang="0">
                    <a:pos x="27" y="16"/>
                  </a:cxn>
                  <a:cxn ang="0">
                    <a:pos x="27" y="16"/>
                  </a:cxn>
                  <a:cxn ang="0">
                    <a:pos x="27" y="14"/>
                  </a:cxn>
                  <a:cxn ang="0">
                    <a:pos x="26" y="11"/>
                  </a:cxn>
                  <a:cxn ang="0">
                    <a:pos x="24" y="10"/>
                  </a:cxn>
                  <a:cxn ang="0">
                    <a:pos x="22" y="9"/>
                  </a:cxn>
                  <a:cxn ang="0">
                    <a:pos x="22" y="1"/>
                  </a:cxn>
                  <a:cxn ang="0">
                    <a:pos x="15" y="1"/>
                  </a:cxn>
                  <a:cxn ang="0">
                    <a:pos x="15" y="0"/>
                  </a:cxn>
                  <a:cxn ang="0">
                    <a:pos x="0" y="0"/>
                  </a:cxn>
                  <a:cxn ang="0">
                    <a:pos x="0" y="21"/>
                  </a:cxn>
                  <a:cxn ang="0">
                    <a:pos x="26" y="21"/>
                  </a:cxn>
                  <a:cxn ang="0">
                    <a:pos x="26" y="21"/>
                  </a:cxn>
                  <a:cxn ang="0">
                    <a:pos x="27" y="18"/>
                  </a:cxn>
                  <a:cxn ang="0">
                    <a:pos x="27" y="16"/>
                  </a:cxn>
                  <a:cxn ang="0">
                    <a:pos x="27" y="16"/>
                  </a:cxn>
                </a:cxnLst>
                <a:rect l="0" t="0" r="r" b="b"/>
                <a:pathLst>
                  <a:path w="27" h="21">
                    <a:moveTo>
                      <a:pt x="27" y="16"/>
                    </a:moveTo>
                    <a:lnTo>
                      <a:pt x="27" y="16"/>
                    </a:lnTo>
                    <a:lnTo>
                      <a:pt x="27" y="14"/>
                    </a:lnTo>
                    <a:lnTo>
                      <a:pt x="26" y="11"/>
                    </a:lnTo>
                    <a:lnTo>
                      <a:pt x="24" y="10"/>
                    </a:lnTo>
                    <a:lnTo>
                      <a:pt x="22" y="9"/>
                    </a:lnTo>
                    <a:lnTo>
                      <a:pt x="22" y="1"/>
                    </a:lnTo>
                    <a:lnTo>
                      <a:pt x="15" y="1"/>
                    </a:lnTo>
                    <a:lnTo>
                      <a:pt x="15" y="0"/>
                    </a:lnTo>
                    <a:lnTo>
                      <a:pt x="0" y="0"/>
                    </a:lnTo>
                    <a:lnTo>
                      <a:pt x="0" y="21"/>
                    </a:lnTo>
                    <a:lnTo>
                      <a:pt x="26" y="21"/>
                    </a:lnTo>
                    <a:lnTo>
                      <a:pt x="26" y="21"/>
                    </a:lnTo>
                    <a:lnTo>
                      <a:pt x="27" y="18"/>
                    </a:lnTo>
                    <a:lnTo>
                      <a:pt x="27" y="16"/>
                    </a:lnTo>
                    <a:lnTo>
                      <a:pt x="27" y="16"/>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5" name="Freeform 146"/>
              <p:cNvSpPr>
                <a:spLocks noEditPoints="1"/>
              </p:cNvSpPr>
              <p:nvPr/>
            </p:nvSpPr>
            <p:spPr bwMode="auto">
              <a:xfrm>
                <a:off x="3171825" y="2438401"/>
                <a:ext cx="168275" cy="242888"/>
              </a:xfrm>
              <a:custGeom>
                <a:avLst/>
                <a:gdLst/>
                <a:ahLst/>
                <a:cxnLst>
                  <a:cxn ang="0">
                    <a:pos x="87" y="152"/>
                  </a:cxn>
                  <a:cxn ang="0">
                    <a:pos x="103" y="108"/>
                  </a:cxn>
                  <a:cxn ang="0">
                    <a:pos x="105" y="105"/>
                  </a:cxn>
                  <a:cxn ang="0">
                    <a:pos x="106" y="101"/>
                  </a:cxn>
                  <a:cxn ang="0">
                    <a:pos x="104" y="94"/>
                  </a:cxn>
                  <a:cxn ang="0">
                    <a:pos x="98" y="92"/>
                  </a:cxn>
                  <a:cxn ang="0">
                    <a:pos x="87" y="92"/>
                  </a:cxn>
                  <a:cxn ang="0">
                    <a:pos x="82" y="65"/>
                  </a:cxn>
                  <a:cxn ang="0">
                    <a:pos x="73" y="42"/>
                  </a:cxn>
                  <a:cxn ang="0">
                    <a:pos x="70" y="36"/>
                  </a:cxn>
                  <a:cxn ang="0">
                    <a:pos x="49" y="14"/>
                  </a:cxn>
                  <a:cxn ang="0">
                    <a:pos x="27" y="0"/>
                  </a:cxn>
                  <a:cxn ang="0">
                    <a:pos x="27" y="0"/>
                  </a:cxn>
                  <a:cxn ang="0">
                    <a:pos x="0" y="103"/>
                  </a:cxn>
                  <a:cxn ang="0">
                    <a:pos x="3" y="104"/>
                  </a:cxn>
                  <a:cxn ang="0">
                    <a:pos x="5" y="109"/>
                  </a:cxn>
                  <a:cxn ang="0">
                    <a:pos x="0" y="152"/>
                  </a:cxn>
                  <a:cxn ang="0">
                    <a:pos x="47" y="152"/>
                  </a:cxn>
                  <a:cxn ang="0">
                    <a:pos x="47" y="109"/>
                  </a:cxn>
                  <a:cxn ang="0">
                    <a:pos x="50" y="104"/>
                  </a:cxn>
                  <a:cxn ang="0">
                    <a:pos x="54" y="104"/>
                  </a:cxn>
                  <a:cxn ang="0">
                    <a:pos x="59" y="106"/>
                  </a:cxn>
                  <a:cxn ang="0">
                    <a:pos x="59" y="152"/>
                  </a:cxn>
                  <a:cxn ang="0">
                    <a:pos x="75" y="109"/>
                  </a:cxn>
                  <a:cxn ang="0">
                    <a:pos x="76" y="107"/>
                  </a:cxn>
                  <a:cxn ang="0">
                    <a:pos x="81" y="104"/>
                  </a:cxn>
                  <a:cxn ang="0">
                    <a:pos x="84" y="105"/>
                  </a:cxn>
                  <a:cxn ang="0">
                    <a:pos x="87" y="109"/>
                  </a:cxn>
                  <a:cxn ang="0">
                    <a:pos x="32" y="152"/>
                  </a:cxn>
                  <a:cxn ang="0">
                    <a:pos x="21" y="109"/>
                  </a:cxn>
                  <a:cxn ang="0">
                    <a:pos x="21" y="106"/>
                  </a:cxn>
                  <a:cxn ang="0">
                    <a:pos x="26" y="103"/>
                  </a:cxn>
                  <a:cxn ang="0">
                    <a:pos x="30" y="104"/>
                  </a:cxn>
                  <a:cxn ang="0">
                    <a:pos x="33" y="109"/>
                  </a:cxn>
                </a:cxnLst>
                <a:rect l="0" t="0" r="r" b="b"/>
                <a:pathLst>
                  <a:path w="106" h="153">
                    <a:moveTo>
                      <a:pt x="87" y="109"/>
                    </a:moveTo>
                    <a:lnTo>
                      <a:pt x="87" y="152"/>
                    </a:lnTo>
                    <a:lnTo>
                      <a:pt x="102" y="153"/>
                    </a:lnTo>
                    <a:lnTo>
                      <a:pt x="103" y="108"/>
                    </a:lnTo>
                    <a:lnTo>
                      <a:pt x="103" y="108"/>
                    </a:lnTo>
                    <a:lnTo>
                      <a:pt x="105" y="105"/>
                    </a:lnTo>
                    <a:lnTo>
                      <a:pt x="106" y="101"/>
                    </a:lnTo>
                    <a:lnTo>
                      <a:pt x="106" y="101"/>
                    </a:lnTo>
                    <a:lnTo>
                      <a:pt x="106" y="97"/>
                    </a:lnTo>
                    <a:lnTo>
                      <a:pt x="104" y="94"/>
                    </a:lnTo>
                    <a:lnTo>
                      <a:pt x="101" y="93"/>
                    </a:lnTo>
                    <a:lnTo>
                      <a:pt x="98" y="92"/>
                    </a:lnTo>
                    <a:lnTo>
                      <a:pt x="87" y="92"/>
                    </a:lnTo>
                    <a:lnTo>
                      <a:pt x="87" y="92"/>
                    </a:lnTo>
                    <a:lnTo>
                      <a:pt x="84" y="80"/>
                    </a:lnTo>
                    <a:lnTo>
                      <a:pt x="82" y="65"/>
                    </a:lnTo>
                    <a:lnTo>
                      <a:pt x="77" y="50"/>
                    </a:lnTo>
                    <a:lnTo>
                      <a:pt x="73" y="42"/>
                    </a:lnTo>
                    <a:lnTo>
                      <a:pt x="70" y="36"/>
                    </a:lnTo>
                    <a:lnTo>
                      <a:pt x="70" y="36"/>
                    </a:lnTo>
                    <a:lnTo>
                      <a:pt x="60" y="24"/>
                    </a:lnTo>
                    <a:lnTo>
                      <a:pt x="49" y="14"/>
                    </a:lnTo>
                    <a:lnTo>
                      <a:pt x="38" y="6"/>
                    </a:lnTo>
                    <a:lnTo>
                      <a:pt x="27" y="0"/>
                    </a:lnTo>
                    <a:lnTo>
                      <a:pt x="27" y="0"/>
                    </a:lnTo>
                    <a:lnTo>
                      <a:pt x="27" y="0"/>
                    </a:lnTo>
                    <a:lnTo>
                      <a:pt x="1" y="0"/>
                    </a:lnTo>
                    <a:lnTo>
                      <a:pt x="0" y="103"/>
                    </a:lnTo>
                    <a:lnTo>
                      <a:pt x="0" y="103"/>
                    </a:lnTo>
                    <a:lnTo>
                      <a:pt x="3" y="104"/>
                    </a:lnTo>
                    <a:lnTo>
                      <a:pt x="4" y="106"/>
                    </a:lnTo>
                    <a:lnTo>
                      <a:pt x="5" y="109"/>
                    </a:lnTo>
                    <a:lnTo>
                      <a:pt x="4" y="152"/>
                    </a:lnTo>
                    <a:lnTo>
                      <a:pt x="0" y="152"/>
                    </a:lnTo>
                    <a:lnTo>
                      <a:pt x="0" y="152"/>
                    </a:lnTo>
                    <a:lnTo>
                      <a:pt x="47" y="152"/>
                    </a:lnTo>
                    <a:lnTo>
                      <a:pt x="47" y="109"/>
                    </a:lnTo>
                    <a:lnTo>
                      <a:pt x="47" y="109"/>
                    </a:lnTo>
                    <a:lnTo>
                      <a:pt x="48" y="106"/>
                    </a:lnTo>
                    <a:lnTo>
                      <a:pt x="50" y="104"/>
                    </a:lnTo>
                    <a:lnTo>
                      <a:pt x="54" y="104"/>
                    </a:lnTo>
                    <a:lnTo>
                      <a:pt x="54" y="104"/>
                    </a:lnTo>
                    <a:lnTo>
                      <a:pt x="57" y="105"/>
                    </a:lnTo>
                    <a:lnTo>
                      <a:pt x="59" y="106"/>
                    </a:lnTo>
                    <a:lnTo>
                      <a:pt x="59" y="109"/>
                    </a:lnTo>
                    <a:lnTo>
                      <a:pt x="59" y="152"/>
                    </a:lnTo>
                    <a:lnTo>
                      <a:pt x="75" y="152"/>
                    </a:lnTo>
                    <a:lnTo>
                      <a:pt x="75" y="109"/>
                    </a:lnTo>
                    <a:lnTo>
                      <a:pt x="75" y="109"/>
                    </a:lnTo>
                    <a:lnTo>
                      <a:pt x="76" y="107"/>
                    </a:lnTo>
                    <a:lnTo>
                      <a:pt x="77" y="105"/>
                    </a:lnTo>
                    <a:lnTo>
                      <a:pt x="81" y="104"/>
                    </a:lnTo>
                    <a:lnTo>
                      <a:pt x="81" y="104"/>
                    </a:lnTo>
                    <a:lnTo>
                      <a:pt x="84" y="105"/>
                    </a:lnTo>
                    <a:lnTo>
                      <a:pt x="87" y="107"/>
                    </a:lnTo>
                    <a:lnTo>
                      <a:pt x="87" y="109"/>
                    </a:lnTo>
                    <a:lnTo>
                      <a:pt x="87" y="109"/>
                    </a:lnTo>
                    <a:close/>
                    <a:moveTo>
                      <a:pt x="32" y="152"/>
                    </a:moveTo>
                    <a:lnTo>
                      <a:pt x="20" y="152"/>
                    </a:lnTo>
                    <a:lnTo>
                      <a:pt x="21" y="109"/>
                    </a:lnTo>
                    <a:lnTo>
                      <a:pt x="21" y="109"/>
                    </a:lnTo>
                    <a:lnTo>
                      <a:pt x="21" y="106"/>
                    </a:lnTo>
                    <a:lnTo>
                      <a:pt x="23" y="104"/>
                    </a:lnTo>
                    <a:lnTo>
                      <a:pt x="26" y="103"/>
                    </a:lnTo>
                    <a:lnTo>
                      <a:pt x="26" y="103"/>
                    </a:lnTo>
                    <a:lnTo>
                      <a:pt x="30" y="104"/>
                    </a:lnTo>
                    <a:lnTo>
                      <a:pt x="32" y="106"/>
                    </a:lnTo>
                    <a:lnTo>
                      <a:pt x="33" y="109"/>
                    </a:lnTo>
                    <a:lnTo>
                      <a:pt x="32" y="152"/>
                    </a:lnTo>
                    <a:close/>
                  </a:path>
                </a:pathLst>
              </a:custGeom>
              <a:solidFill>
                <a:schemeClr val="accent4">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6" name="Freeform 147"/>
              <p:cNvSpPr>
                <a:spLocks noEditPoints="1"/>
              </p:cNvSpPr>
              <p:nvPr/>
            </p:nvSpPr>
            <p:spPr bwMode="auto">
              <a:xfrm>
                <a:off x="3167063" y="2900363"/>
                <a:ext cx="558800" cy="244475"/>
              </a:xfrm>
              <a:custGeom>
                <a:avLst/>
                <a:gdLst/>
                <a:ahLst/>
                <a:cxnLst>
                  <a:cxn ang="0">
                    <a:pos x="352" y="5"/>
                  </a:cxn>
                  <a:cxn ang="0">
                    <a:pos x="1" y="0"/>
                  </a:cxn>
                  <a:cxn ang="0">
                    <a:pos x="1" y="41"/>
                  </a:cxn>
                  <a:cxn ang="0">
                    <a:pos x="1" y="41"/>
                  </a:cxn>
                  <a:cxn ang="0">
                    <a:pos x="4" y="42"/>
                  </a:cxn>
                  <a:cxn ang="0">
                    <a:pos x="6" y="43"/>
                  </a:cxn>
                  <a:cxn ang="0">
                    <a:pos x="10" y="45"/>
                  </a:cxn>
                  <a:cxn ang="0">
                    <a:pos x="12" y="49"/>
                  </a:cxn>
                  <a:cxn ang="0">
                    <a:pos x="12" y="50"/>
                  </a:cxn>
                  <a:cxn ang="0">
                    <a:pos x="12" y="94"/>
                  </a:cxn>
                  <a:cxn ang="0">
                    <a:pos x="1" y="94"/>
                  </a:cxn>
                  <a:cxn ang="0">
                    <a:pos x="0" y="154"/>
                  </a:cxn>
                  <a:cxn ang="0">
                    <a:pos x="350" y="154"/>
                  </a:cxn>
                  <a:cxn ang="0">
                    <a:pos x="352" y="5"/>
                  </a:cxn>
                  <a:cxn ang="0">
                    <a:pos x="50" y="95"/>
                  </a:cxn>
                  <a:cxn ang="0">
                    <a:pos x="27" y="94"/>
                  </a:cxn>
                  <a:cxn ang="0">
                    <a:pos x="28" y="10"/>
                  </a:cxn>
                  <a:cxn ang="0">
                    <a:pos x="51" y="10"/>
                  </a:cxn>
                  <a:cxn ang="0">
                    <a:pos x="50" y="95"/>
                  </a:cxn>
                  <a:cxn ang="0">
                    <a:pos x="95" y="95"/>
                  </a:cxn>
                  <a:cxn ang="0">
                    <a:pos x="72" y="95"/>
                  </a:cxn>
                  <a:cxn ang="0">
                    <a:pos x="72" y="11"/>
                  </a:cxn>
                  <a:cxn ang="0">
                    <a:pos x="96" y="11"/>
                  </a:cxn>
                  <a:cxn ang="0">
                    <a:pos x="95" y="95"/>
                  </a:cxn>
                  <a:cxn ang="0">
                    <a:pos x="139" y="96"/>
                  </a:cxn>
                  <a:cxn ang="0">
                    <a:pos x="116" y="95"/>
                  </a:cxn>
                  <a:cxn ang="0">
                    <a:pos x="117" y="11"/>
                  </a:cxn>
                  <a:cxn ang="0">
                    <a:pos x="140" y="11"/>
                  </a:cxn>
                  <a:cxn ang="0">
                    <a:pos x="139" y="96"/>
                  </a:cxn>
                  <a:cxn ang="0">
                    <a:pos x="184" y="96"/>
                  </a:cxn>
                  <a:cxn ang="0">
                    <a:pos x="161" y="96"/>
                  </a:cxn>
                  <a:cxn ang="0">
                    <a:pos x="161" y="12"/>
                  </a:cxn>
                  <a:cxn ang="0">
                    <a:pos x="185" y="12"/>
                  </a:cxn>
                  <a:cxn ang="0">
                    <a:pos x="184" y="96"/>
                  </a:cxn>
                  <a:cxn ang="0">
                    <a:pos x="260" y="120"/>
                  </a:cxn>
                  <a:cxn ang="0">
                    <a:pos x="236" y="120"/>
                  </a:cxn>
                  <a:cxn ang="0">
                    <a:pos x="236" y="85"/>
                  </a:cxn>
                  <a:cxn ang="0">
                    <a:pos x="261" y="85"/>
                  </a:cxn>
                  <a:cxn ang="0">
                    <a:pos x="260" y="120"/>
                  </a:cxn>
                  <a:cxn ang="0">
                    <a:pos x="261" y="65"/>
                  </a:cxn>
                  <a:cxn ang="0">
                    <a:pos x="237" y="64"/>
                  </a:cxn>
                  <a:cxn ang="0">
                    <a:pos x="237" y="30"/>
                  </a:cxn>
                  <a:cxn ang="0">
                    <a:pos x="261" y="30"/>
                  </a:cxn>
                  <a:cxn ang="0">
                    <a:pos x="261" y="65"/>
                  </a:cxn>
                  <a:cxn ang="0">
                    <a:pos x="314" y="120"/>
                  </a:cxn>
                  <a:cxn ang="0">
                    <a:pos x="288" y="120"/>
                  </a:cxn>
                  <a:cxn ang="0">
                    <a:pos x="289" y="85"/>
                  </a:cxn>
                  <a:cxn ang="0">
                    <a:pos x="314" y="86"/>
                  </a:cxn>
                  <a:cxn ang="0">
                    <a:pos x="314" y="120"/>
                  </a:cxn>
                  <a:cxn ang="0">
                    <a:pos x="289" y="65"/>
                  </a:cxn>
                  <a:cxn ang="0">
                    <a:pos x="289" y="30"/>
                  </a:cxn>
                  <a:cxn ang="0">
                    <a:pos x="314" y="30"/>
                  </a:cxn>
                  <a:cxn ang="0">
                    <a:pos x="314" y="65"/>
                  </a:cxn>
                  <a:cxn ang="0">
                    <a:pos x="289" y="65"/>
                  </a:cxn>
                </a:cxnLst>
                <a:rect l="0" t="0" r="r" b="b"/>
                <a:pathLst>
                  <a:path w="352" h="154">
                    <a:moveTo>
                      <a:pt x="352" y="5"/>
                    </a:moveTo>
                    <a:lnTo>
                      <a:pt x="1" y="0"/>
                    </a:lnTo>
                    <a:lnTo>
                      <a:pt x="1" y="41"/>
                    </a:lnTo>
                    <a:lnTo>
                      <a:pt x="1" y="41"/>
                    </a:lnTo>
                    <a:lnTo>
                      <a:pt x="4" y="42"/>
                    </a:lnTo>
                    <a:lnTo>
                      <a:pt x="6" y="43"/>
                    </a:lnTo>
                    <a:lnTo>
                      <a:pt x="10" y="45"/>
                    </a:lnTo>
                    <a:lnTo>
                      <a:pt x="12" y="49"/>
                    </a:lnTo>
                    <a:lnTo>
                      <a:pt x="12" y="50"/>
                    </a:lnTo>
                    <a:lnTo>
                      <a:pt x="12" y="94"/>
                    </a:lnTo>
                    <a:lnTo>
                      <a:pt x="1" y="94"/>
                    </a:lnTo>
                    <a:lnTo>
                      <a:pt x="0" y="154"/>
                    </a:lnTo>
                    <a:lnTo>
                      <a:pt x="350" y="154"/>
                    </a:lnTo>
                    <a:lnTo>
                      <a:pt x="352" y="5"/>
                    </a:lnTo>
                    <a:close/>
                    <a:moveTo>
                      <a:pt x="50" y="95"/>
                    </a:moveTo>
                    <a:lnTo>
                      <a:pt x="27" y="94"/>
                    </a:lnTo>
                    <a:lnTo>
                      <a:pt x="28" y="10"/>
                    </a:lnTo>
                    <a:lnTo>
                      <a:pt x="51" y="10"/>
                    </a:lnTo>
                    <a:lnTo>
                      <a:pt x="50" y="95"/>
                    </a:lnTo>
                    <a:close/>
                    <a:moveTo>
                      <a:pt x="95" y="95"/>
                    </a:moveTo>
                    <a:lnTo>
                      <a:pt x="72" y="95"/>
                    </a:lnTo>
                    <a:lnTo>
                      <a:pt x="72" y="11"/>
                    </a:lnTo>
                    <a:lnTo>
                      <a:pt x="96" y="11"/>
                    </a:lnTo>
                    <a:lnTo>
                      <a:pt x="95" y="95"/>
                    </a:lnTo>
                    <a:close/>
                    <a:moveTo>
                      <a:pt x="139" y="96"/>
                    </a:moveTo>
                    <a:lnTo>
                      <a:pt x="116" y="95"/>
                    </a:lnTo>
                    <a:lnTo>
                      <a:pt x="117" y="11"/>
                    </a:lnTo>
                    <a:lnTo>
                      <a:pt x="140" y="11"/>
                    </a:lnTo>
                    <a:lnTo>
                      <a:pt x="139" y="96"/>
                    </a:lnTo>
                    <a:close/>
                    <a:moveTo>
                      <a:pt x="184" y="96"/>
                    </a:moveTo>
                    <a:lnTo>
                      <a:pt x="161" y="96"/>
                    </a:lnTo>
                    <a:lnTo>
                      <a:pt x="161" y="12"/>
                    </a:lnTo>
                    <a:lnTo>
                      <a:pt x="185" y="12"/>
                    </a:lnTo>
                    <a:lnTo>
                      <a:pt x="184" y="96"/>
                    </a:lnTo>
                    <a:close/>
                    <a:moveTo>
                      <a:pt x="260" y="120"/>
                    </a:moveTo>
                    <a:lnTo>
                      <a:pt x="236" y="120"/>
                    </a:lnTo>
                    <a:lnTo>
                      <a:pt x="236" y="85"/>
                    </a:lnTo>
                    <a:lnTo>
                      <a:pt x="261" y="85"/>
                    </a:lnTo>
                    <a:lnTo>
                      <a:pt x="260" y="120"/>
                    </a:lnTo>
                    <a:close/>
                    <a:moveTo>
                      <a:pt x="261" y="65"/>
                    </a:moveTo>
                    <a:lnTo>
                      <a:pt x="237" y="64"/>
                    </a:lnTo>
                    <a:lnTo>
                      <a:pt x="237" y="30"/>
                    </a:lnTo>
                    <a:lnTo>
                      <a:pt x="261" y="30"/>
                    </a:lnTo>
                    <a:lnTo>
                      <a:pt x="261" y="65"/>
                    </a:lnTo>
                    <a:close/>
                    <a:moveTo>
                      <a:pt x="314" y="120"/>
                    </a:moveTo>
                    <a:lnTo>
                      <a:pt x="288" y="120"/>
                    </a:lnTo>
                    <a:lnTo>
                      <a:pt x="289" y="85"/>
                    </a:lnTo>
                    <a:lnTo>
                      <a:pt x="314" y="86"/>
                    </a:lnTo>
                    <a:lnTo>
                      <a:pt x="314" y="120"/>
                    </a:lnTo>
                    <a:close/>
                    <a:moveTo>
                      <a:pt x="289" y="65"/>
                    </a:moveTo>
                    <a:lnTo>
                      <a:pt x="289" y="30"/>
                    </a:lnTo>
                    <a:lnTo>
                      <a:pt x="314" y="30"/>
                    </a:lnTo>
                    <a:lnTo>
                      <a:pt x="314" y="65"/>
                    </a:lnTo>
                    <a:lnTo>
                      <a:pt x="289" y="65"/>
                    </a:lnTo>
                    <a:close/>
                  </a:path>
                </a:pathLst>
              </a:custGeom>
              <a:solidFill>
                <a:schemeClr val="accent4">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7" name="Freeform 148"/>
              <p:cNvSpPr>
                <a:spLocks/>
              </p:cNvSpPr>
              <p:nvPr/>
            </p:nvSpPr>
            <p:spPr bwMode="auto">
              <a:xfrm>
                <a:off x="3168650" y="2824163"/>
                <a:ext cx="557213" cy="84138"/>
              </a:xfrm>
              <a:custGeom>
                <a:avLst/>
                <a:gdLst/>
                <a:ahLst/>
                <a:cxnLst>
                  <a:cxn ang="0">
                    <a:pos x="351" y="52"/>
                  </a:cxn>
                  <a:cxn ang="0">
                    <a:pos x="208" y="51"/>
                  </a:cxn>
                  <a:cxn ang="0">
                    <a:pos x="209" y="21"/>
                  </a:cxn>
                  <a:cxn ang="0">
                    <a:pos x="142" y="20"/>
                  </a:cxn>
                  <a:cxn ang="0">
                    <a:pos x="144" y="1"/>
                  </a:cxn>
                  <a:cxn ang="0">
                    <a:pos x="120" y="1"/>
                  </a:cxn>
                  <a:cxn ang="0">
                    <a:pos x="120" y="0"/>
                  </a:cxn>
                  <a:cxn ang="0">
                    <a:pos x="107" y="0"/>
                  </a:cxn>
                  <a:cxn ang="0">
                    <a:pos x="107" y="1"/>
                  </a:cxn>
                  <a:cxn ang="0">
                    <a:pos x="92" y="0"/>
                  </a:cxn>
                  <a:cxn ang="0">
                    <a:pos x="92" y="0"/>
                  </a:cxn>
                  <a:cxn ang="0">
                    <a:pos x="73" y="0"/>
                  </a:cxn>
                  <a:cxn ang="0">
                    <a:pos x="73" y="0"/>
                  </a:cxn>
                  <a:cxn ang="0">
                    <a:pos x="59" y="0"/>
                  </a:cxn>
                  <a:cxn ang="0">
                    <a:pos x="59" y="0"/>
                  </a:cxn>
                  <a:cxn ang="0">
                    <a:pos x="40" y="0"/>
                  </a:cxn>
                  <a:cxn ang="0">
                    <a:pos x="40" y="0"/>
                  </a:cxn>
                  <a:cxn ang="0">
                    <a:pos x="26" y="0"/>
                  </a:cxn>
                  <a:cxn ang="0">
                    <a:pos x="26" y="0"/>
                  </a:cxn>
                  <a:cxn ang="0">
                    <a:pos x="7" y="0"/>
                  </a:cxn>
                  <a:cxn ang="0">
                    <a:pos x="7" y="0"/>
                  </a:cxn>
                  <a:cxn ang="0">
                    <a:pos x="1" y="0"/>
                  </a:cxn>
                  <a:cxn ang="0">
                    <a:pos x="0" y="48"/>
                  </a:cxn>
                  <a:cxn ang="0">
                    <a:pos x="351" y="53"/>
                  </a:cxn>
                  <a:cxn ang="0">
                    <a:pos x="351" y="52"/>
                  </a:cxn>
                </a:cxnLst>
                <a:rect l="0" t="0" r="r" b="b"/>
                <a:pathLst>
                  <a:path w="351" h="53">
                    <a:moveTo>
                      <a:pt x="351" y="52"/>
                    </a:moveTo>
                    <a:lnTo>
                      <a:pt x="208" y="51"/>
                    </a:lnTo>
                    <a:lnTo>
                      <a:pt x="209" y="21"/>
                    </a:lnTo>
                    <a:lnTo>
                      <a:pt x="142" y="20"/>
                    </a:lnTo>
                    <a:lnTo>
                      <a:pt x="144" y="1"/>
                    </a:lnTo>
                    <a:lnTo>
                      <a:pt x="120" y="1"/>
                    </a:lnTo>
                    <a:lnTo>
                      <a:pt x="120" y="0"/>
                    </a:lnTo>
                    <a:lnTo>
                      <a:pt x="107" y="0"/>
                    </a:lnTo>
                    <a:lnTo>
                      <a:pt x="107" y="1"/>
                    </a:lnTo>
                    <a:lnTo>
                      <a:pt x="92" y="0"/>
                    </a:lnTo>
                    <a:lnTo>
                      <a:pt x="92" y="0"/>
                    </a:lnTo>
                    <a:lnTo>
                      <a:pt x="73" y="0"/>
                    </a:lnTo>
                    <a:lnTo>
                      <a:pt x="73" y="0"/>
                    </a:lnTo>
                    <a:lnTo>
                      <a:pt x="59" y="0"/>
                    </a:lnTo>
                    <a:lnTo>
                      <a:pt x="59" y="0"/>
                    </a:lnTo>
                    <a:lnTo>
                      <a:pt x="40" y="0"/>
                    </a:lnTo>
                    <a:lnTo>
                      <a:pt x="40" y="0"/>
                    </a:lnTo>
                    <a:lnTo>
                      <a:pt x="26" y="0"/>
                    </a:lnTo>
                    <a:lnTo>
                      <a:pt x="26" y="0"/>
                    </a:lnTo>
                    <a:lnTo>
                      <a:pt x="7" y="0"/>
                    </a:lnTo>
                    <a:lnTo>
                      <a:pt x="7" y="0"/>
                    </a:lnTo>
                    <a:lnTo>
                      <a:pt x="1" y="0"/>
                    </a:lnTo>
                    <a:lnTo>
                      <a:pt x="0" y="48"/>
                    </a:lnTo>
                    <a:lnTo>
                      <a:pt x="351" y="53"/>
                    </a:lnTo>
                    <a:lnTo>
                      <a:pt x="351" y="52"/>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8" name="Freeform 149"/>
              <p:cNvSpPr>
                <a:spLocks/>
              </p:cNvSpPr>
              <p:nvPr/>
            </p:nvSpPr>
            <p:spPr bwMode="auto">
              <a:xfrm>
                <a:off x="2835275" y="2820988"/>
                <a:ext cx="334963" cy="79375"/>
              </a:xfrm>
              <a:custGeom>
                <a:avLst/>
                <a:gdLst/>
                <a:ahLst/>
                <a:cxnLst>
                  <a:cxn ang="0">
                    <a:pos x="211" y="1"/>
                  </a:cxn>
                  <a:cxn ang="0">
                    <a:pos x="143" y="1"/>
                  </a:cxn>
                  <a:cxn ang="0">
                    <a:pos x="136" y="1"/>
                  </a:cxn>
                  <a:cxn ang="0">
                    <a:pos x="136" y="1"/>
                  </a:cxn>
                  <a:cxn ang="0">
                    <a:pos x="118" y="0"/>
                  </a:cxn>
                  <a:cxn ang="0">
                    <a:pos x="118" y="0"/>
                  </a:cxn>
                  <a:cxn ang="0">
                    <a:pos x="102" y="0"/>
                  </a:cxn>
                  <a:cxn ang="0">
                    <a:pos x="102" y="0"/>
                  </a:cxn>
                  <a:cxn ang="0">
                    <a:pos x="89" y="0"/>
                  </a:cxn>
                  <a:cxn ang="0">
                    <a:pos x="89" y="1"/>
                  </a:cxn>
                  <a:cxn ang="0">
                    <a:pos x="66" y="0"/>
                  </a:cxn>
                  <a:cxn ang="0">
                    <a:pos x="66" y="19"/>
                  </a:cxn>
                  <a:cxn ang="0">
                    <a:pos x="0" y="19"/>
                  </a:cxn>
                  <a:cxn ang="0">
                    <a:pos x="0" y="47"/>
                  </a:cxn>
                  <a:cxn ang="0">
                    <a:pos x="211" y="50"/>
                  </a:cxn>
                  <a:cxn ang="0">
                    <a:pos x="211" y="1"/>
                  </a:cxn>
                </a:cxnLst>
                <a:rect l="0" t="0" r="r" b="b"/>
                <a:pathLst>
                  <a:path w="211" h="50">
                    <a:moveTo>
                      <a:pt x="211" y="1"/>
                    </a:moveTo>
                    <a:lnTo>
                      <a:pt x="143" y="1"/>
                    </a:lnTo>
                    <a:lnTo>
                      <a:pt x="136" y="1"/>
                    </a:lnTo>
                    <a:lnTo>
                      <a:pt x="136" y="1"/>
                    </a:lnTo>
                    <a:lnTo>
                      <a:pt x="118" y="0"/>
                    </a:lnTo>
                    <a:lnTo>
                      <a:pt x="118" y="0"/>
                    </a:lnTo>
                    <a:lnTo>
                      <a:pt x="102" y="0"/>
                    </a:lnTo>
                    <a:lnTo>
                      <a:pt x="102" y="0"/>
                    </a:lnTo>
                    <a:lnTo>
                      <a:pt x="89" y="0"/>
                    </a:lnTo>
                    <a:lnTo>
                      <a:pt x="89" y="1"/>
                    </a:lnTo>
                    <a:lnTo>
                      <a:pt x="66" y="0"/>
                    </a:lnTo>
                    <a:lnTo>
                      <a:pt x="66" y="19"/>
                    </a:lnTo>
                    <a:lnTo>
                      <a:pt x="0" y="19"/>
                    </a:lnTo>
                    <a:lnTo>
                      <a:pt x="0" y="47"/>
                    </a:lnTo>
                    <a:lnTo>
                      <a:pt x="211" y="50"/>
                    </a:lnTo>
                    <a:lnTo>
                      <a:pt x="211" y="1"/>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9" name="Freeform 150"/>
              <p:cNvSpPr>
                <a:spLocks/>
              </p:cNvSpPr>
              <p:nvPr/>
            </p:nvSpPr>
            <p:spPr bwMode="auto">
              <a:xfrm>
                <a:off x="2963863" y="2676526"/>
                <a:ext cx="207963" cy="36513"/>
              </a:xfrm>
              <a:custGeom>
                <a:avLst/>
                <a:gdLst/>
                <a:ahLst/>
                <a:cxnLst>
                  <a:cxn ang="0">
                    <a:pos x="131" y="1"/>
                  </a:cxn>
                  <a:cxn ang="0">
                    <a:pos x="9" y="0"/>
                  </a:cxn>
                  <a:cxn ang="0">
                    <a:pos x="9" y="0"/>
                  </a:cxn>
                  <a:cxn ang="0">
                    <a:pos x="6" y="1"/>
                  </a:cxn>
                  <a:cxn ang="0">
                    <a:pos x="3" y="4"/>
                  </a:cxn>
                  <a:cxn ang="0">
                    <a:pos x="1" y="8"/>
                  </a:cxn>
                  <a:cxn ang="0">
                    <a:pos x="0" y="11"/>
                  </a:cxn>
                  <a:cxn ang="0">
                    <a:pos x="0" y="11"/>
                  </a:cxn>
                  <a:cxn ang="0">
                    <a:pos x="0" y="15"/>
                  </a:cxn>
                  <a:cxn ang="0">
                    <a:pos x="3" y="17"/>
                  </a:cxn>
                  <a:cxn ang="0">
                    <a:pos x="5" y="21"/>
                  </a:cxn>
                  <a:cxn ang="0">
                    <a:pos x="8" y="22"/>
                  </a:cxn>
                  <a:cxn ang="0">
                    <a:pos x="8" y="22"/>
                  </a:cxn>
                  <a:cxn ang="0">
                    <a:pos x="130" y="23"/>
                  </a:cxn>
                  <a:cxn ang="0">
                    <a:pos x="131" y="1"/>
                  </a:cxn>
                </a:cxnLst>
                <a:rect l="0" t="0" r="r" b="b"/>
                <a:pathLst>
                  <a:path w="131" h="23">
                    <a:moveTo>
                      <a:pt x="131" y="1"/>
                    </a:moveTo>
                    <a:lnTo>
                      <a:pt x="9" y="0"/>
                    </a:lnTo>
                    <a:lnTo>
                      <a:pt x="9" y="0"/>
                    </a:lnTo>
                    <a:lnTo>
                      <a:pt x="6" y="1"/>
                    </a:lnTo>
                    <a:lnTo>
                      <a:pt x="3" y="4"/>
                    </a:lnTo>
                    <a:lnTo>
                      <a:pt x="1" y="8"/>
                    </a:lnTo>
                    <a:lnTo>
                      <a:pt x="0" y="11"/>
                    </a:lnTo>
                    <a:lnTo>
                      <a:pt x="0" y="11"/>
                    </a:lnTo>
                    <a:lnTo>
                      <a:pt x="0" y="15"/>
                    </a:lnTo>
                    <a:lnTo>
                      <a:pt x="3" y="17"/>
                    </a:lnTo>
                    <a:lnTo>
                      <a:pt x="5" y="21"/>
                    </a:lnTo>
                    <a:lnTo>
                      <a:pt x="8" y="22"/>
                    </a:lnTo>
                    <a:lnTo>
                      <a:pt x="8" y="22"/>
                    </a:lnTo>
                    <a:lnTo>
                      <a:pt x="130" y="23"/>
                    </a:lnTo>
                    <a:lnTo>
                      <a:pt x="131" y="1"/>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0" name="Freeform 151"/>
              <p:cNvSpPr>
                <a:spLocks/>
              </p:cNvSpPr>
              <p:nvPr/>
            </p:nvSpPr>
            <p:spPr bwMode="auto">
              <a:xfrm>
                <a:off x="3170238" y="2678113"/>
                <a:ext cx="203200" cy="36513"/>
              </a:xfrm>
              <a:custGeom>
                <a:avLst/>
                <a:gdLst/>
                <a:ahLst/>
                <a:cxnLst>
                  <a:cxn ang="0">
                    <a:pos x="128" y="13"/>
                  </a:cxn>
                  <a:cxn ang="0">
                    <a:pos x="128" y="13"/>
                  </a:cxn>
                  <a:cxn ang="0">
                    <a:pos x="128" y="9"/>
                  </a:cxn>
                  <a:cxn ang="0">
                    <a:pos x="126" y="5"/>
                  </a:cxn>
                  <a:cxn ang="0">
                    <a:pos x="122" y="3"/>
                  </a:cxn>
                  <a:cxn ang="0">
                    <a:pos x="118" y="2"/>
                  </a:cxn>
                  <a:cxn ang="0">
                    <a:pos x="103" y="2"/>
                  </a:cxn>
                  <a:cxn ang="0">
                    <a:pos x="103" y="2"/>
                  </a:cxn>
                  <a:cxn ang="0">
                    <a:pos x="88" y="1"/>
                  </a:cxn>
                  <a:cxn ang="0">
                    <a:pos x="88" y="2"/>
                  </a:cxn>
                  <a:cxn ang="0">
                    <a:pos x="76" y="1"/>
                  </a:cxn>
                  <a:cxn ang="0">
                    <a:pos x="76" y="1"/>
                  </a:cxn>
                  <a:cxn ang="0">
                    <a:pos x="60" y="1"/>
                  </a:cxn>
                  <a:cxn ang="0">
                    <a:pos x="60" y="1"/>
                  </a:cxn>
                  <a:cxn ang="0">
                    <a:pos x="48" y="1"/>
                  </a:cxn>
                  <a:cxn ang="0">
                    <a:pos x="48" y="1"/>
                  </a:cxn>
                  <a:cxn ang="0">
                    <a:pos x="0" y="0"/>
                  </a:cxn>
                  <a:cxn ang="0">
                    <a:pos x="0" y="22"/>
                  </a:cxn>
                  <a:cxn ang="0">
                    <a:pos x="122" y="23"/>
                  </a:cxn>
                  <a:cxn ang="0">
                    <a:pos x="122" y="23"/>
                  </a:cxn>
                  <a:cxn ang="0">
                    <a:pos x="124" y="22"/>
                  </a:cxn>
                  <a:cxn ang="0">
                    <a:pos x="127" y="20"/>
                  </a:cxn>
                  <a:cxn ang="0">
                    <a:pos x="128" y="16"/>
                  </a:cxn>
                  <a:cxn ang="0">
                    <a:pos x="128" y="13"/>
                  </a:cxn>
                  <a:cxn ang="0">
                    <a:pos x="128" y="13"/>
                  </a:cxn>
                </a:cxnLst>
                <a:rect l="0" t="0" r="r" b="b"/>
                <a:pathLst>
                  <a:path w="128" h="23">
                    <a:moveTo>
                      <a:pt x="128" y="13"/>
                    </a:moveTo>
                    <a:lnTo>
                      <a:pt x="128" y="13"/>
                    </a:lnTo>
                    <a:lnTo>
                      <a:pt x="128" y="9"/>
                    </a:lnTo>
                    <a:lnTo>
                      <a:pt x="126" y="5"/>
                    </a:lnTo>
                    <a:lnTo>
                      <a:pt x="122" y="3"/>
                    </a:lnTo>
                    <a:lnTo>
                      <a:pt x="118" y="2"/>
                    </a:lnTo>
                    <a:lnTo>
                      <a:pt x="103" y="2"/>
                    </a:lnTo>
                    <a:lnTo>
                      <a:pt x="103" y="2"/>
                    </a:lnTo>
                    <a:lnTo>
                      <a:pt x="88" y="1"/>
                    </a:lnTo>
                    <a:lnTo>
                      <a:pt x="88" y="2"/>
                    </a:lnTo>
                    <a:lnTo>
                      <a:pt x="76" y="1"/>
                    </a:lnTo>
                    <a:lnTo>
                      <a:pt x="76" y="1"/>
                    </a:lnTo>
                    <a:lnTo>
                      <a:pt x="60" y="1"/>
                    </a:lnTo>
                    <a:lnTo>
                      <a:pt x="60" y="1"/>
                    </a:lnTo>
                    <a:lnTo>
                      <a:pt x="48" y="1"/>
                    </a:lnTo>
                    <a:lnTo>
                      <a:pt x="48" y="1"/>
                    </a:lnTo>
                    <a:lnTo>
                      <a:pt x="0" y="0"/>
                    </a:lnTo>
                    <a:lnTo>
                      <a:pt x="0" y="22"/>
                    </a:lnTo>
                    <a:lnTo>
                      <a:pt x="122" y="23"/>
                    </a:lnTo>
                    <a:lnTo>
                      <a:pt x="122" y="23"/>
                    </a:lnTo>
                    <a:lnTo>
                      <a:pt x="124" y="22"/>
                    </a:lnTo>
                    <a:lnTo>
                      <a:pt x="127" y="20"/>
                    </a:lnTo>
                    <a:lnTo>
                      <a:pt x="128" y="16"/>
                    </a:lnTo>
                    <a:lnTo>
                      <a:pt x="128" y="13"/>
                    </a:lnTo>
                    <a:lnTo>
                      <a:pt x="128" y="13"/>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1" name="Freeform 316"/>
              <p:cNvSpPr>
                <a:spLocks/>
              </p:cNvSpPr>
              <p:nvPr/>
            </p:nvSpPr>
            <p:spPr bwMode="auto">
              <a:xfrm>
                <a:off x="2654300" y="2501901"/>
                <a:ext cx="141288" cy="68263"/>
              </a:xfrm>
              <a:custGeom>
                <a:avLst/>
                <a:gdLst/>
                <a:ahLst/>
                <a:cxnLst>
                  <a:cxn ang="0">
                    <a:pos x="89" y="30"/>
                  </a:cxn>
                  <a:cxn ang="0">
                    <a:pos x="89" y="30"/>
                  </a:cxn>
                  <a:cxn ang="0">
                    <a:pos x="88" y="25"/>
                  </a:cxn>
                  <a:cxn ang="0">
                    <a:pos x="85" y="21"/>
                  </a:cxn>
                  <a:cxn ang="0">
                    <a:pos x="80" y="18"/>
                  </a:cxn>
                  <a:cxn ang="0">
                    <a:pos x="75" y="17"/>
                  </a:cxn>
                  <a:cxn ang="0">
                    <a:pos x="75" y="17"/>
                  </a:cxn>
                  <a:cxn ang="0">
                    <a:pos x="72" y="12"/>
                  </a:cxn>
                  <a:cxn ang="0">
                    <a:pos x="69" y="8"/>
                  </a:cxn>
                  <a:cxn ang="0">
                    <a:pos x="64" y="6"/>
                  </a:cxn>
                  <a:cxn ang="0">
                    <a:pos x="57" y="5"/>
                  </a:cxn>
                  <a:cxn ang="0">
                    <a:pos x="57" y="5"/>
                  </a:cxn>
                  <a:cxn ang="0">
                    <a:pos x="52" y="6"/>
                  </a:cxn>
                  <a:cxn ang="0">
                    <a:pos x="46" y="8"/>
                  </a:cxn>
                  <a:cxn ang="0">
                    <a:pos x="46" y="8"/>
                  </a:cxn>
                  <a:cxn ang="0">
                    <a:pos x="44" y="5"/>
                  </a:cxn>
                  <a:cxn ang="0">
                    <a:pos x="41" y="2"/>
                  </a:cxn>
                  <a:cxn ang="0">
                    <a:pos x="36" y="1"/>
                  </a:cxn>
                  <a:cxn ang="0">
                    <a:pos x="32" y="0"/>
                  </a:cxn>
                  <a:cxn ang="0">
                    <a:pos x="32" y="0"/>
                  </a:cxn>
                  <a:cxn ang="0">
                    <a:pos x="25" y="1"/>
                  </a:cxn>
                  <a:cxn ang="0">
                    <a:pos x="20" y="5"/>
                  </a:cxn>
                  <a:cxn ang="0">
                    <a:pos x="15" y="8"/>
                  </a:cxn>
                  <a:cxn ang="0">
                    <a:pos x="14" y="11"/>
                  </a:cxn>
                  <a:cxn ang="0">
                    <a:pos x="14" y="13"/>
                  </a:cxn>
                  <a:cxn ang="0">
                    <a:pos x="14" y="13"/>
                  </a:cxn>
                  <a:cxn ang="0">
                    <a:pos x="15" y="17"/>
                  </a:cxn>
                  <a:cxn ang="0">
                    <a:pos x="15" y="17"/>
                  </a:cxn>
                  <a:cxn ang="0">
                    <a:pos x="9" y="18"/>
                  </a:cxn>
                  <a:cxn ang="0">
                    <a:pos x="4" y="21"/>
                  </a:cxn>
                  <a:cxn ang="0">
                    <a:pos x="1" y="25"/>
                  </a:cxn>
                  <a:cxn ang="0">
                    <a:pos x="0" y="30"/>
                  </a:cxn>
                  <a:cxn ang="0">
                    <a:pos x="0" y="30"/>
                  </a:cxn>
                  <a:cxn ang="0">
                    <a:pos x="1" y="35"/>
                  </a:cxn>
                  <a:cxn ang="0">
                    <a:pos x="3" y="39"/>
                  </a:cxn>
                  <a:cxn ang="0">
                    <a:pos x="9" y="42"/>
                  </a:cxn>
                  <a:cxn ang="0">
                    <a:pos x="14" y="43"/>
                  </a:cxn>
                  <a:cxn ang="0">
                    <a:pos x="14" y="43"/>
                  </a:cxn>
                  <a:cxn ang="0">
                    <a:pos x="15" y="43"/>
                  </a:cxn>
                  <a:cxn ang="0">
                    <a:pos x="15" y="43"/>
                  </a:cxn>
                  <a:cxn ang="0">
                    <a:pos x="17" y="43"/>
                  </a:cxn>
                  <a:cxn ang="0">
                    <a:pos x="17" y="43"/>
                  </a:cxn>
                  <a:cxn ang="0">
                    <a:pos x="18" y="43"/>
                  </a:cxn>
                  <a:cxn ang="0">
                    <a:pos x="74" y="43"/>
                  </a:cxn>
                  <a:cxn ang="0">
                    <a:pos x="74" y="43"/>
                  </a:cxn>
                  <a:cxn ang="0">
                    <a:pos x="74" y="43"/>
                  </a:cxn>
                  <a:cxn ang="0">
                    <a:pos x="80" y="42"/>
                  </a:cxn>
                  <a:cxn ang="0">
                    <a:pos x="85" y="39"/>
                  </a:cxn>
                  <a:cxn ang="0">
                    <a:pos x="88" y="35"/>
                  </a:cxn>
                  <a:cxn ang="0">
                    <a:pos x="89" y="30"/>
                  </a:cxn>
                  <a:cxn ang="0">
                    <a:pos x="89" y="30"/>
                  </a:cxn>
                </a:cxnLst>
                <a:rect l="0" t="0" r="r" b="b"/>
                <a:pathLst>
                  <a:path w="89" h="43">
                    <a:moveTo>
                      <a:pt x="89" y="30"/>
                    </a:moveTo>
                    <a:lnTo>
                      <a:pt x="89" y="30"/>
                    </a:lnTo>
                    <a:lnTo>
                      <a:pt x="88" y="25"/>
                    </a:lnTo>
                    <a:lnTo>
                      <a:pt x="85" y="21"/>
                    </a:lnTo>
                    <a:lnTo>
                      <a:pt x="80" y="18"/>
                    </a:lnTo>
                    <a:lnTo>
                      <a:pt x="75" y="17"/>
                    </a:lnTo>
                    <a:lnTo>
                      <a:pt x="75" y="17"/>
                    </a:lnTo>
                    <a:lnTo>
                      <a:pt x="72" y="12"/>
                    </a:lnTo>
                    <a:lnTo>
                      <a:pt x="69" y="8"/>
                    </a:lnTo>
                    <a:lnTo>
                      <a:pt x="64" y="6"/>
                    </a:lnTo>
                    <a:lnTo>
                      <a:pt x="57" y="5"/>
                    </a:lnTo>
                    <a:lnTo>
                      <a:pt x="57" y="5"/>
                    </a:lnTo>
                    <a:lnTo>
                      <a:pt x="52" y="6"/>
                    </a:lnTo>
                    <a:lnTo>
                      <a:pt x="46" y="8"/>
                    </a:lnTo>
                    <a:lnTo>
                      <a:pt x="46" y="8"/>
                    </a:lnTo>
                    <a:lnTo>
                      <a:pt x="44" y="5"/>
                    </a:lnTo>
                    <a:lnTo>
                      <a:pt x="41" y="2"/>
                    </a:lnTo>
                    <a:lnTo>
                      <a:pt x="36" y="1"/>
                    </a:lnTo>
                    <a:lnTo>
                      <a:pt x="32" y="0"/>
                    </a:lnTo>
                    <a:lnTo>
                      <a:pt x="32" y="0"/>
                    </a:lnTo>
                    <a:lnTo>
                      <a:pt x="25" y="1"/>
                    </a:lnTo>
                    <a:lnTo>
                      <a:pt x="20" y="5"/>
                    </a:lnTo>
                    <a:lnTo>
                      <a:pt x="15" y="8"/>
                    </a:lnTo>
                    <a:lnTo>
                      <a:pt x="14" y="11"/>
                    </a:lnTo>
                    <a:lnTo>
                      <a:pt x="14" y="13"/>
                    </a:lnTo>
                    <a:lnTo>
                      <a:pt x="14" y="13"/>
                    </a:lnTo>
                    <a:lnTo>
                      <a:pt x="15" y="17"/>
                    </a:lnTo>
                    <a:lnTo>
                      <a:pt x="15" y="17"/>
                    </a:lnTo>
                    <a:lnTo>
                      <a:pt x="9" y="18"/>
                    </a:lnTo>
                    <a:lnTo>
                      <a:pt x="4" y="21"/>
                    </a:lnTo>
                    <a:lnTo>
                      <a:pt x="1" y="25"/>
                    </a:lnTo>
                    <a:lnTo>
                      <a:pt x="0" y="30"/>
                    </a:lnTo>
                    <a:lnTo>
                      <a:pt x="0" y="30"/>
                    </a:lnTo>
                    <a:lnTo>
                      <a:pt x="1" y="35"/>
                    </a:lnTo>
                    <a:lnTo>
                      <a:pt x="3" y="39"/>
                    </a:lnTo>
                    <a:lnTo>
                      <a:pt x="9" y="42"/>
                    </a:lnTo>
                    <a:lnTo>
                      <a:pt x="14" y="43"/>
                    </a:lnTo>
                    <a:lnTo>
                      <a:pt x="14" y="43"/>
                    </a:lnTo>
                    <a:lnTo>
                      <a:pt x="15" y="43"/>
                    </a:lnTo>
                    <a:lnTo>
                      <a:pt x="15" y="43"/>
                    </a:lnTo>
                    <a:lnTo>
                      <a:pt x="17" y="43"/>
                    </a:lnTo>
                    <a:lnTo>
                      <a:pt x="17" y="43"/>
                    </a:lnTo>
                    <a:lnTo>
                      <a:pt x="18" y="43"/>
                    </a:lnTo>
                    <a:lnTo>
                      <a:pt x="74" y="43"/>
                    </a:lnTo>
                    <a:lnTo>
                      <a:pt x="74" y="43"/>
                    </a:lnTo>
                    <a:lnTo>
                      <a:pt x="74" y="43"/>
                    </a:lnTo>
                    <a:lnTo>
                      <a:pt x="80" y="42"/>
                    </a:lnTo>
                    <a:lnTo>
                      <a:pt x="85" y="39"/>
                    </a:lnTo>
                    <a:lnTo>
                      <a:pt x="88" y="35"/>
                    </a:lnTo>
                    <a:lnTo>
                      <a:pt x="89" y="30"/>
                    </a:lnTo>
                    <a:lnTo>
                      <a:pt x="89" y="30"/>
                    </a:lnTo>
                    <a:close/>
                  </a:path>
                </a:pathLst>
              </a:custGeom>
              <a:solidFill>
                <a:schemeClr val="tx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2" name="Freeform 317"/>
              <p:cNvSpPr>
                <a:spLocks/>
              </p:cNvSpPr>
              <p:nvPr/>
            </p:nvSpPr>
            <p:spPr bwMode="auto">
              <a:xfrm>
                <a:off x="3459163" y="2374901"/>
                <a:ext cx="284163" cy="136525"/>
              </a:xfrm>
              <a:custGeom>
                <a:avLst/>
                <a:gdLst/>
                <a:ahLst/>
                <a:cxnLst>
                  <a:cxn ang="0">
                    <a:pos x="179" y="59"/>
                  </a:cxn>
                  <a:cxn ang="0">
                    <a:pos x="177" y="49"/>
                  </a:cxn>
                  <a:cxn ang="0">
                    <a:pos x="170" y="42"/>
                  </a:cxn>
                  <a:cxn ang="0">
                    <a:pos x="160" y="36"/>
                  </a:cxn>
                  <a:cxn ang="0">
                    <a:pos x="148" y="33"/>
                  </a:cxn>
                  <a:cxn ang="0">
                    <a:pos x="147" y="29"/>
                  </a:cxn>
                  <a:cxn ang="0">
                    <a:pos x="143" y="20"/>
                  </a:cxn>
                  <a:cxn ang="0">
                    <a:pos x="133" y="13"/>
                  </a:cxn>
                  <a:cxn ang="0">
                    <a:pos x="122" y="9"/>
                  </a:cxn>
                  <a:cxn ang="0">
                    <a:pos x="115" y="9"/>
                  </a:cxn>
                  <a:cxn ang="0">
                    <a:pos x="103" y="10"/>
                  </a:cxn>
                  <a:cxn ang="0">
                    <a:pos x="93" y="14"/>
                  </a:cxn>
                  <a:cxn ang="0">
                    <a:pos x="88" y="9"/>
                  </a:cxn>
                  <a:cxn ang="0">
                    <a:pos x="72" y="1"/>
                  </a:cxn>
                  <a:cxn ang="0">
                    <a:pos x="64" y="0"/>
                  </a:cxn>
                  <a:cxn ang="0">
                    <a:pos x="51" y="2"/>
                  </a:cxn>
                  <a:cxn ang="0">
                    <a:pos x="40" y="8"/>
                  </a:cxn>
                  <a:cxn ang="0">
                    <a:pos x="33" y="17"/>
                  </a:cxn>
                  <a:cxn ang="0">
                    <a:pos x="30" y="26"/>
                  </a:cxn>
                  <a:cxn ang="0">
                    <a:pos x="31" y="33"/>
                  </a:cxn>
                  <a:cxn ang="0">
                    <a:pos x="24" y="34"/>
                  </a:cxn>
                  <a:cxn ang="0">
                    <a:pos x="13" y="39"/>
                  </a:cxn>
                  <a:cxn ang="0">
                    <a:pos x="6" y="45"/>
                  </a:cxn>
                  <a:cxn ang="0">
                    <a:pos x="1" y="54"/>
                  </a:cxn>
                  <a:cxn ang="0">
                    <a:pos x="0" y="59"/>
                  </a:cxn>
                  <a:cxn ang="0">
                    <a:pos x="2" y="69"/>
                  </a:cxn>
                  <a:cxn ang="0">
                    <a:pos x="9" y="77"/>
                  </a:cxn>
                  <a:cxn ang="0">
                    <a:pos x="19" y="82"/>
                  </a:cxn>
                  <a:cxn ang="0">
                    <a:pos x="30" y="86"/>
                  </a:cxn>
                  <a:cxn ang="0">
                    <a:pos x="32" y="86"/>
                  </a:cxn>
                  <a:cxn ang="0">
                    <a:pos x="34" y="86"/>
                  </a:cxn>
                  <a:cxn ang="0">
                    <a:pos x="35" y="86"/>
                  </a:cxn>
                  <a:cxn ang="0">
                    <a:pos x="147" y="86"/>
                  </a:cxn>
                  <a:cxn ang="0">
                    <a:pos x="154" y="85"/>
                  </a:cxn>
                  <a:cxn ang="0">
                    <a:pos x="165" y="80"/>
                  </a:cxn>
                  <a:cxn ang="0">
                    <a:pos x="173" y="74"/>
                  </a:cxn>
                  <a:cxn ang="0">
                    <a:pos x="178" y="65"/>
                  </a:cxn>
                  <a:cxn ang="0">
                    <a:pos x="179" y="59"/>
                  </a:cxn>
                </a:cxnLst>
                <a:rect l="0" t="0" r="r" b="b"/>
                <a:pathLst>
                  <a:path w="179" h="86">
                    <a:moveTo>
                      <a:pt x="179" y="59"/>
                    </a:moveTo>
                    <a:lnTo>
                      <a:pt x="179" y="59"/>
                    </a:lnTo>
                    <a:lnTo>
                      <a:pt x="178" y="54"/>
                    </a:lnTo>
                    <a:lnTo>
                      <a:pt x="177" y="49"/>
                    </a:lnTo>
                    <a:lnTo>
                      <a:pt x="173" y="45"/>
                    </a:lnTo>
                    <a:lnTo>
                      <a:pt x="170" y="42"/>
                    </a:lnTo>
                    <a:lnTo>
                      <a:pt x="166" y="39"/>
                    </a:lnTo>
                    <a:lnTo>
                      <a:pt x="160" y="36"/>
                    </a:lnTo>
                    <a:lnTo>
                      <a:pt x="155" y="34"/>
                    </a:lnTo>
                    <a:lnTo>
                      <a:pt x="148" y="33"/>
                    </a:lnTo>
                    <a:lnTo>
                      <a:pt x="148" y="33"/>
                    </a:lnTo>
                    <a:lnTo>
                      <a:pt x="147" y="29"/>
                    </a:lnTo>
                    <a:lnTo>
                      <a:pt x="145" y="23"/>
                    </a:lnTo>
                    <a:lnTo>
                      <a:pt x="143" y="20"/>
                    </a:lnTo>
                    <a:lnTo>
                      <a:pt x="138" y="15"/>
                    </a:lnTo>
                    <a:lnTo>
                      <a:pt x="133" y="13"/>
                    </a:lnTo>
                    <a:lnTo>
                      <a:pt x="127" y="10"/>
                    </a:lnTo>
                    <a:lnTo>
                      <a:pt x="122" y="9"/>
                    </a:lnTo>
                    <a:lnTo>
                      <a:pt x="115" y="9"/>
                    </a:lnTo>
                    <a:lnTo>
                      <a:pt x="115" y="9"/>
                    </a:lnTo>
                    <a:lnTo>
                      <a:pt x="109" y="9"/>
                    </a:lnTo>
                    <a:lnTo>
                      <a:pt x="103" y="10"/>
                    </a:lnTo>
                    <a:lnTo>
                      <a:pt x="98" y="12"/>
                    </a:lnTo>
                    <a:lnTo>
                      <a:pt x="93" y="14"/>
                    </a:lnTo>
                    <a:lnTo>
                      <a:pt x="93" y="14"/>
                    </a:lnTo>
                    <a:lnTo>
                      <a:pt x="88" y="9"/>
                    </a:lnTo>
                    <a:lnTo>
                      <a:pt x="81" y="5"/>
                    </a:lnTo>
                    <a:lnTo>
                      <a:pt x="72" y="1"/>
                    </a:lnTo>
                    <a:lnTo>
                      <a:pt x="64" y="0"/>
                    </a:lnTo>
                    <a:lnTo>
                      <a:pt x="64" y="0"/>
                    </a:lnTo>
                    <a:lnTo>
                      <a:pt x="57" y="1"/>
                    </a:lnTo>
                    <a:lnTo>
                      <a:pt x="51" y="2"/>
                    </a:lnTo>
                    <a:lnTo>
                      <a:pt x="45" y="5"/>
                    </a:lnTo>
                    <a:lnTo>
                      <a:pt x="40" y="8"/>
                    </a:lnTo>
                    <a:lnTo>
                      <a:pt x="35" y="12"/>
                    </a:lnTo>
                    <a:lnTo>
                      <a:pt x="33" y="17"/>
                    </a:lnTo>
                    <a:lnTo>
                      <a:pt x="31" y="21"/>
                    </a:lnTo>
                    <a:lnTo>
                      <a:pt x="30" y="26"/>
                    </a:lnTo>
                    <a:lnTo>
                      <a:pt x="30" y="26"/>
                    </a:lnTo>
                    <a:lnTo>
                      <a:pt x="31" y="33"/>
                    </a:lnTo>
                    <a:lnTo>
                      <a:pt x="31" y="33"/>
                    </a:lnTo>
                    <a:lnTo>
                      <a:pt x="24" y="34"/>
                    </a:lnTo>
                    <a:lnTo>
                      <a:pt x="19" y="36"/>
                    </a:lnTo>
                    <a:lnTo>
                      <a:pt x="13" y="39"/>
                    </a:lnTo>
                    <a:lnTo>
                      <a:pt x="9" y="42"/>
                    </a:lnTo>
                    <a:lnTo>
                      <a:pt x="6" y="45"/>
                    </a:lnTo>
                    <a:lnTo>
                      <a:pt x="2" y="49"/>
                    </a:lnTo>
                    <a:lnTo>
                      <a:pt x="1" y="54"/>
                    </a:lnTo>
                    <a:lnTo>
                      <a:pt x="0" y="59"/>
                    </a:lnTo>
                    <a:lnTo>
                      <a:pt x="0" y="59"/>
                    </a:lnTo>
                    <a:lnTo>
                      <a:pt x="1" y="65"/>
                    </a:lnTo>
                    <a:lnTo>
                      <a:pt x="2" y="69"/>
                    </a:lnTo>
                    <a:lnTo>
                      <a:pt x="6" y="74"/>
                    </a:lnTo>
                    <a:lnTo>
                      <a:pt x="9" y="77"/>
                    </a:lnTo>
                    <a:lnTo>
                      <a:pt x="13" y="80"/>
                    </a:lnTo>
                    <a:lnTo>
                      <a:pt x="19" y="82"/>
                    </a:lnTo>
                    <a:lnTo>
                      <a:pt x="24"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60" y="82"/>
                    </a:lnTo>
                    <a:lnTo>
                      <a:pt x="165" y="80"/>
                    </a:lnTo>
                    <a:lnTo>
                      <a:pt x="170" y="77"/>
                    </a:lnTo>
                    <a:lnTo>
                      <a:pt x="173" y="74"/>
                    </a:lnTo>
                    <a:lnTo>
                      <a:pt x="177" y="69"/>
                    </a:lnTo>
                    <a:lnTo>
                      <a:pt x="178" y="65"/>
                    </a:lnTo>
                    <a:lnTo>
                      <a:pt x="179" y="59"/>
                    </a:lnTo>
                    <a:lnTo>
                      <a:pt x="179" y="59"/>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3" name="Freeform 318"/>
              <p:cNvSpPr>
                <a:spLocks/>
              </p:cNvSpPr>
              <p:nvPr/>
            </p:nvSpPr>
            <p:spPr bwMode="auto">
              <a:xfrm>
                <a:off x="3227388" y="2208213"/>
                <a:ext cx="157163" cy="74613"/>
              </a:xfrm>
              <a:custGeom>
                <a:avLst/>
                <a:gdLst/>
                <a:ahLst/>
                <a:cxnLst>
                  <a:cxn ang="0">
                    <a:pos x="99" y="33"/>
                  </a:cxn>
                  <a:cxn ang="0">
                    <a:pos x="99" y="33"/>
                  </a:cxn>
                  <a:cxn ang="0">
                    <a:pos x="99" y="29"/>
                  </a:cxn>
                  <a:cxn ang="0">
                    <a:pos x="98" y="27"/>
                  </a:cxn>
                  <a:cxn ang="0">
                    <a:pos x="93" y="23"/>
                  </a:cxn>
                  <a:cxn ang="0">
                    <a:pos x="89" y="20"/>
                  </a:cxn>
                  <a:cxn ang="0">
                    <a:pos x="82" y="18"/>
                  </a:cxn>
                  <a:cxn ang="0">
                    <a:pos x="82" y="18"/>
                  </a:cxn>
                  <a:cxn ang="0">
                    <a:pos x="81" y="15"/>
                  </a:cxn>
                  <a:cxn ang="0">
                    <a:pos x="80" y="13"/>
                  </a:cxn>
                  <a:cxn ang="0">
                    <a:pos x="76" y="9"/>
                  </a:cxn>
                  <a:cxn ang="0">
                    <a:pos x="70" y="5"/>
                  </a:cxn>
                  <a:cxn ang="0">
                    <a:pos x="64" y="4"/>
                  </a:cxn>
                  <a:cxn ang="0">
                    <a:pos x="64" y="4"/>
                  </a:cxn>
                  <a:cxn ang="0">
                    <a:pos x="57" y="5"/>
                  </a:cxn>
                  <a:cxn ang="0">
                    <a:pos x="52" y="7"/>
                  </a:cxn>
                  <a:cxn ang="0">
                    <a:pos x="52" y="7"/>
                  </a:cxn>
                  <a:cxn ang="0">
                    <a:pos x="48" y="4"/>
                  </a:cxn>
                  <a:cxn ang="0">
                    <a:pos x="45" y="2"/>
                  </a:cxn>
                  <a:cxn ang="0">
                    <a:pos x="40" y="1"/>
                  </a:cxn>
                  <a:cxn ang="0">
                    <a:pos x="35" y="0"/>
                  </a:cxn>
                  <a:cxn ang="0">
                    <a:pos x="35" y="0"/>
                  </a:cxn>
                  <a:cxn ang="0">
                    <a:pos x="28" y="1"/>
                  </a:cxn>
                  <a:cxn ang="0">
                    <a:pos x="22" y="4"/>
                  </a:cxn>
                  <a:cxn ang="0">
                    <a:pos x="18" y="9"/>
                  </a:cxn>
                  <a:cxn ang="0">
                    <a:pos x="17" y="12"/>
                  </a:cxn>
                  <a:cxn ang="0">
                    <a:pos x="17" y="14"/>
                  </a:cxn>
                  <a:cxn ang="0">
                    <a:pos x="17" y="14"/>
                  </a:cxn>
                  <a:cxn ang="0">
                    <a:pos x="17" y="18"/>
                  </a:cxn>
                  <a:cxn ang="0">
                    <a:pos x="17" y="18"/>
                  </a:cxn>
                  <a:cxn ang="0">
                    <a:pos x="10" y="20"/>
                  </a:cxn>
                  <a:cxn ang="0">
                    <a:pos x="4" y="23"/>
                  </a:cxn>
                  <a:cxn ang="0">
                    <a:pos x="1" y="27"/>
                  </a:cxn>
                  <a:cxn ang="0">
                    <a:pos x="0" y="29"/>
                  </a:cxn>
                  <a:cxn ang="0">
                    <a:pos x="0" y="33"/>
                  </a:cxn>
                  <a:cxn ang="0">
                    <a:pos x="0" y="33"/>
                  </a:cxn>
                  <a:cxn ang="0">
                    <a:pos x="1" y="38"/>
                  </a:cxn>
                  <a:cxn ang="0">
                    <a:pos x="4" y="43"/>
                  </a:cxn>
                  <a:cxn ang="0">
                    <a:pos x="10" y="46"/>
                  </a:cxn>
                  <a:cxn ang="0">
                    <a:pos x="17" y="47"/>
                  </a:cxn>
                  <a:cxn ang="0">
                    <a:pos x="17" y="47"/>
                  </a:cxn>
                  <a:cxn ang="0">
                    <a:pos x="18" y="47"/>
                  </a:cxn>
                  <a:cxn ang="0">
                    <a:pos x="18" y="47"/>
                  </a:cxn>
                  <a:cxn ang="0">
                    <a:pos x="19" y="47"/>
                  </a:cxn>
                  <a:cxn ang="0">
                    <a:pos x="19" y="47"/>
                  </a:cxn>
                  <a:cxn ang="0">
                    <a:pos x="20" y="47"/>
                  </a:cxn>
                  <a:cxn ang="0">
                    <a:pos x="81" y="47"/>
                  </a:cxn>
                  <a:cxn ang="0">
                    <a:pos x="81" y="47"/>
                  </a:cxn>
                  <a:cxn ang="0">
                    <a:pos x="81" y="47"/>
                  </a:cxn>
                  <a:cxn ang="0">
                    <a:pos x="88" y="46"/>
                  </a:cxn>
                  <a:cxn ang="0">
                    <a:pos x="93" y="43"/>
                  </a:cxn>
                  <a:cxn ang="0">
                    <a:pos x="98" y="38"/>
                  </a:cxn>
                  <a:cxn ang="0">
                    <a:pos x="98" y="35"/>
                  </a:cxn>
                  <a:cxn ang="0">
                    <a:pos x="99" y="33"/>
                  </a:cxn>
                  <a:cxn ang="0">
                    <a:pos x="99" y="33"/>
                  </a:cxn>
                </a:cxnLst>
                <a:rect l="0" t="0" r="r" b="b"/>
                <a:pathLst>
                  <a:path w="99" h="47">
                    <a:moveTo>
                      <a:pt x="99" y="33"/>
                    </a:moveTo>
                    <a:lnTo>
                      <a:pt x="99" y="33"/>
                    </a:lnTo>
                    <a:lnTo>
                      <a:pt x="99" y="29"/>
                    </a:lnTo>
                    <a:lnTo>
                      <a:pt x="98" y="27"/>
                    </a:lnTo>
                    <a:lnTo>
                      <a:pt x="93" y="23"/>
                    </a:lnTo>
                    <a:lnTo>
                      <a:pt x="89" y="20"/>
                    </a:lnTo>
                    <a:lnTo>
                      <a:pt x="82" y="18"/>
                    </a:lnTo>
                    <a:lnTo>
                      <a:pt x="82" y="18"/>
                    </a:lnTo>
                    <a:lnTo>
                      <a:pt x="81" y="15"/>
                    </a:lnTo>
                    <a:lnTo>
                      <a:pt x="80" y="13"/>
                    </a:lnTo>
                    <a:lnTo>
                      <a:pt x="76" y="9"/>
                    </a:lnTo>
                    <a:lnTo>
                      <a:pt x="70" y="5"/>
                    </a:lnTo>
                    <a:lnTo>
                      <a:pt x="64" y="4"/>
                    </a:lnTo>
                    <a:lnTo>
                      <a:pt x="64" y="4"/>
                    </a:lnTo>
                    <a:lnTo>
                      <a:pt x="57" y="5"/>
                    </a:lnTo>
                    <a:lnTo>
                      <a:pt x="52" y="7"/>
                    </a:lnTo>
                    <a:lnTo>
                      <a:pt x="52" y="7"/>
                    </a:lnTo>
                    <a:lnTo>
                      <a:pt x="48" y="4"/>
                    </a:lnTo>
                    <a:lnTo>
                      <a:pt x="45" y="2"/>
                    </a:lnTo>
                    <a:lnTo>
                      <a:pt x="40" y="1"/>
                    </a:lnTo>
                    <a:lnTo>
                      <a:pt x="35" y="0"/>
                    </a:lnTo>
                    <a:lnTo>
                      <a:pt x="35" y="0"/>
                    </a:lnTo>
                    <a:lnTo>
                      <a:pt x="28" y="1"/>
                    </a:lnTo>
                    <a:lnTo>
                      <a:pt x="22" y="4"/>
                    </a:lnTo>
                    <a:lnTo>
                      <a:pt x="18" y="9"/>
                    </a:lnTo>
                    <a:lnTo>
                      <a:pt x="17" y="12"/>
                    </a:lnTo>
                    <a:lnTo>
                      <a:pt x="17" y="14"/>
                    </a:lnTo>
                    <a:lnTo>
                      <a:pt x="17" y="14"/>
                    </a:lnTo>
                    <a:lnTo>
                      <a:pt x="17" y="18"/>
                    </a:lnTo>
                    <a:lnTo>
                      <a:pt x="17" y="18"/>
                    </a:lnTo>
                    <a:lnTo>
                      <a:pt x="10" y="20"/>
                    </a:lnTo>
                    <a:lnTo>
                      <a:pt x="4" y="23"/>
                    </a:lnTo>
                    <a:lnTo>
                      <a:pt x="1" y="27"/>
                    </a:lnTo>
                    <a:lnTo>
                      <a:pt x="0" y="29"/>
                    </a:lnTo>
                    <a:lnTo>
                      <a:pt x="0" y="33"/>
                    </a:lnTo>
                    <a:lnTo>
                      <a:pt x="0" y="33"/>
                    </a:lnTo>
                    <a:lnTo>
                      <a:pt x="1" y="38"/>
                    </a:lnTo>
                    <a:lnTo>
                      <a:pt x="4" y="43"/>
                    </a:lnTo>
                    <a:lnTo>
                      <a:pt x="10" y="46"/>
                    </a:lnTo>
                    <a:lnTo>
                      <a:pt x="17" y="47"/>
                    </a:lnTo>
                    <a:lnTo>
                      <a:pt x="17" y="47"/>
                    </a:lnTo>
                    <a:lnTo>
                      <a:pt x="18" y="47"/>
                    </a:lnTo>
                    <a:lnTo>
                      <a:pt x="18" y="47"/>
                    </a:lnTo>
                    <a:lnTo>
                      <a:pt x="19" y="47"/>
                    </a:lnTo>
                    <a:lnTo>
                      <a:pt x="19" y="47"/>
                    </a:lnTo>
                    <a:lnTo>
                      <a:pt x="20" y="47"/>
                    </a:lnTo>
                    <a:lnTo>
                      <a:pt x="81" y="47"/>
                    </a:lnTo>
                    <a:lnTo>
                      <a:pt x="81" y="47"/>
                    </a:lnTo>
                    <a:lnTo>
                      <a:pt x="81" y="47"/>
                    </a:lnTo>
                    <a:lnTo>
                      <a:pt x="88" y="46"/>
                    </a:lnTo>
                    <a:lnTo>
                      <a:pt x="93" y="43"/>
                    </a:lnTo>
                    <a:lnTo>
                      <a:pt x="98" y="38"/>
                    </a:lnTo>
                    <a:lnTo>
                      <a:pt x="98" y="35"/>
                    </a:lnTo>
                    <a:lnTo>
                      <a:pt x="99" y="33"/>
                    </a:lnTo>
                    <a:lnTo>
                      <a:pt x="99" y="33"/>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nvGrpSpPr>
            <p:cNvPr id="43" name="Group 97"/>
            <p:cNvGrpSpPr/>
            <p:nvPr/>
          </p:nvGrpSpPr>
          <p:grpSpPr>
            <a:xfrm>
              <a:off x="2857488" y="1285866"/>
              <a:ext cx="1500188" cy="439738"/>
              <a:chOff x="3000364" y="1000114"/>
              <a:chExt cx="1500188" cy="439738"/>
            </a:xfrm>
            <a:solidFill>
              <a:schemeClr val="accent4"/>
            </a:solidFill>
          </p:grpSpPr>
          <p:sp>
            <p:nvSpPr>
              <p:cNvPr id="44" name="Freeform 298"/>
              <p:cNvSpPr>
                <a:spLocks/>
              </p:cNvSpPr>
              <p:nvPr/>
            </p:nvSpPr>
            <p:spPr bwMode="auto">
              <a:xfrm>
                <a:off x="4200514" y="1000114"/>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 name="Freeform 299"/>
              <p:cNvSpPr>
                <a:spLocks/>
              </p:cNvSpPr>
              <p:nvPr/>
            </p:nvSpPr>
            <p:spPr bwMode="auto">
              <a:xfrm>
                <a:off x="3376602" y="1177914"/>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 name="Freeform 300"/>
              <p:cNvSpPr>
                <a:spLocks/>
              </p:cNvSpPr>
              <p:nvPr/>
            </p:nvSpPr>
            <p:spPr bwMode="auto">
              <a:xfrm>
                <a:off x="3276589" y="1220776"/>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 name="Freeform 301"/>
              <p:cNvSpPr>
                <a:spLocks/>
              </p:cNvSpPr>
              <p:nvPr/>
            </p:nvSpPr>
            <p:spPr bwMode="auto">
              <a:xfrm>
                <a:off x="3178164" y="1269989"/>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 name="Freeform 302"/>
              <p:cNvSpPr>
                <a:spLocks/>
              </p:cNvSpPr>
              <p:nvPr/>
            </p:nvSpPr>
            <p:spPr bwMode="auto">
              <a:xfrm>
                <a:off x="3000364" y="1393814"/>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 name="Freeform 303"/>
              <p:cNvSpPr>
                <a:spLocks/>
              </p:cNvSpPr>
              <p:nvPr/>
            </p:nvSpPr>
            <p:spPr bwMode="auto">
              <a:xfrm>
                <a:off x="3086089" y="1328726"/>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 name="Freeform 304"/>
              <p:cNvSpPr>
                <a:spLocks/>
              </p:cNvSpPr>
              <p:nvPr/>
            </p:nvSpPr>
            <p:spPr bwMode="auto">
              <a:xfrm>
                <a:off x="3805227" y="1087426"/>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 name="Freeform 305"/>
              <p:cNvSpPr>
                <a:spLocks/>
              </p:cNvSpPr>
              <p:nvPr/>
            </p:nvSpPr>
            <p:spPr bwMode="auto">
              <a:xfrm>
                <a:off x="4027477" y="1084251"/>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 name="Freeform 306"/>
              <p:cNvSpPr>
                <a:spLocks/>
              </p:cNvSpPr>
              <p:nvPr/>
            </p:nvSpPr>
            <p:spPr bwMode="auto">
              <a:xfrm>
                <a:off x="3914764" y="1084251"/>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 name="Freeform 307"/>
              <p:cNvSpPr>
                <a:spLocks/>
              </p:cNvSpPr>
              <p:nvPr/>
            </p:nvSpPr>
            <p:spPr bwMode="auto">
              <a:xfrm>
                <a:off x="4137014" y="1092189"/>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 name="Freeform 308"/>
              <p:cNvSpPr>
                <a:spLocks/>
              </p:cNvSpPr>
              <p:nvPr/>
            </p:nvSpPr>
            <p:spPr bwMode="auto">
              <a:xfrm>
                <a:off x="3695689" y="1098539"/>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5" name="Freeform 309"/>
              <p:cNvSpPr>
                <a:spLocks/>
              </p:cNvSpPr>
              <p:nvPr/>
            </p:nvSpPr>
            <p:spPr bwMode="auto">
              <a:xfrm>
                <a:off x="3587739" y="1117589"/>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6" name="Freeform 310"/>
              <p:cNvSpPr>
                <a:spLocks/>
              </p:cNvSpPr>
              <p:nvPr/>
            </p:nvSpPr>
            <p:spPr bwMode="auto">
              <a:xfrm>
                <a:off x="3479789" y="1142989"/>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sp>
        <p:nvSpPr>
          <p:cNvPr id="74" name="Rectangle 32"/>
          <p:cNvSpPr/>
          <p:nvPr/>
        </p:nvSpPr>
        <p:spPr>
          <a:xfrm>
            <a:off x="0" y="4095755"/>
            <a:ext cx="12192000" cy="2762245"/>
          </a:xfrm>
          <a:prstGeom prst="rect">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80" name="Group 52"/>
          <p:cNvGrpSpPr/>
          <p:nvPr/>
        </p:nvGrpSpPr>
        <p:grpSpPr>
          <a:xfrm>
            <a:off x="6096000" y="1809739"/>
            <a:ext cx="4191029" cy="1689439"/>
            <a:chOff x="4572000" y="1357304"/>
            <a:chExt cx="3143272" cy="1267079"/>
          </a:xfrm>
        </p:grpSpPr>
        <p:sp>
          <p:nvSpPr>
            <p:cNvPr id="81" name="Rectangle 86"/>
            <p:cNvSpPr/>
            <p:nvPr/>
          </p:nvSpPr>
          <p:spPr>
            <a:xfrm>
              <a:off x="4572000" y="1357304"/>
              <a:ext cx="3143272" cy="377074"/>
            </a:xfrm>
            <a:prstGeom prst="rect">
              <a:avLst/>
            </a:prstGeom>
          </p:spPr>
          <p:txBody>
            <a:bodyPr wrap="square">
              <a:spAutoFit/>
            </a:bodyPr>
            <a:lstStyle/>
            <a:p>
              <a:r>
                <a:rPr lang="en-US" sz="2667" dirty="0">
                  <a:solidFill>
                    <a:schemeClr val="bg1">
                      <a:lumMod val="50000"/>
                    </a:schemeClr>
                  </a:solidFill>
                  <a:latin typeface="Open Sans" pitchFamily="34" charset="0"/>
                  <a:ea typeface="Open Sans" pitchFamily="34" charset="0"/>
                  <a:cs typeface="Open Sans" pitchFamily="34" charset="0"/>
                </a:rPr>
                <a:t>Teamwork Strategy</a:t>
              </a:r>
            </a:p>
          </p:txBody>
        </p:sp>
        <p:sp>
          <p:nvSpPr>
            <p:cNvPr id="82" name="Rectangle 87"/>
            <p:cNvSpPr/>
            <p:nvPr/>
          </p:nvSpPr>
          <p:spPr>
            <a:xfrm>
              <a:off x="4643438" y="1785932"/>
              <a:ext cx="3000396" cy="838451"/>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Praesent sodales odio sit amet odio tristique quis tempus odio</a:t>
              </a:r>
            </a:p>
          </p:txBody>
        </p:sp>
      </p:grpSp>
      <p:grpSp>
        <p:nvGrpSpPr>
          <p:cNvPr id="83" name="Group 67"/>
          <p:cNvGrpSpPr/>
          <p:nvPr/>
        </p:nvGrpSpPr>
        <p:grpSpPr>
          <a:xfrm>
            <a:off x="380960" y="4286257"/>
            <a:ext cx="4667283" cy="1954223"/>
            <a:chOff x="285720" y="3214692"/>
            <a:chExt cx="3500462" cy="1465667"/>
          </a:xfrm>
        </p:grpSpPr>
        <p:sp>
          <p:nvSpPr>
            <p:cNvPr id="84" name="Rectangle 43"/>
            <p:cNvSpPr/>
            <p:nvPr/>
          </p:nvSpPr>
          <p:spPr>
            <a:xfrm>
              <a:off x="285720" y="3214692"/>
              <a:ext cx="1674304" cy="284742"/>
            </a:xfrm>
            <a:prstGeom prst="rect">
              <a:avLst/>
            </a:prstGeom>
          </p:spPr>
          <p:txBody>
            <a:bodyPr wrap="none">
              <a:spAutoFit/>
            </a:bodyPr>
            <a:lstStyle/>
            <a:p>
              <a:r>
                <a:rPr lang="en-US" sz="1867" dirty="0">
                  <a:solidFill>
                    <a:schemeClr val="bg1"/>
                  </a:solidFill>
                  <a:latin typeface="Open Sans" pitchFamily="34" charset="0"/>
                  <a:ea typeface="Open Sans" pitchFamily="34" charset="0"/>
                  <a:cs typeface="Open Sans" pitchFamily="34" charset="0"/>
                </a:rPr>
                <a:t>Teamwork Strategy</a:t>
              </a:r>
            </a:p>
          </p:txBody>
        </p:sp>
        <p:sp>
          <p:nvSpPr>
            <p:cNvPr id="85" name="Rectangle 44"/>
            <p:cNvSpPr/>
            <p:nvPr/>
          </p:nvSpPr>
          <p:spPr>
            <a:xfrm>
              <a:off x="285720" y="3571882"/>
              <a:ext cx="3500462" cy="1108477"/>
            </a:xfrm>
            <a:prstGeom prst="rect">
              <a:avLst/>
            </a:prstGeom>
          </p:spPr>
          <p:txBody>
            <a:bodyPr wrap="square">
              <a:spAutoFit/>
            </a:bodyPr>
            <a:lstStyle/>
            <a:p>
              <a:pPr marL="475476" indent="-475476">
                <a:lnSpc>
                  <a:spcPct val="150000"/>
                </a:lnSpc>
                <a:spcBef>
                  <a:spcPts val="333"/>
                </a:spcBef>
                <a:buFont typeface="+mj-lt"/>
                <a:buAutoNum type="arabicPeriod"/>
              </a:pPr>
              <a:r>
                <a:rPr lang="ms-MY" sz="1067" dirty="0">
                  <a:solidFill>
                    <a:schemeClr val="bg1"/>
                  </a:solidFill>
                  <a:latin typeface="Open Sans Light" pitchFamily="34" charset="0"/>
                  <a:ea typeface="Open Sans Light" pitchFamily="34" charset="0"/>
                  <a:cs typeface="Open Sans Light" pitchFamily="34" charset="0"/>
                </a:rPr>
                <a:t>Lorem ipsum dolor sit amet, consectetur adipiscing elit. </a:t>
              </a:r>
            </a:p>
            <a:p>
              <a:pPr marL="475476" indent="-475476">
                <a:lnSpc>
                  <a:spcPct val="150000"/>
                </a:lnSpc>
                <a:spcBef>
                  <a:spcPts val="333"/>
                </a:spcBef>
                <a:buFont typeface="+mj-lt"/>
                <a:buAutoNum type="arabicPeriod"/>
              </a:pPr>
              <a:r>
                <a:rPr lang="ms-MY" sz="1067" dirty="0">
                  <a:solidFill>
                    <a:schemeClr val="bg1"/>
                  </a:solidFill>
                  <a:latin typeface="Open Sans Light" pitchFamily="34" charset="0"/>
                  <a:ea typeface="Open Sans Light" pitchFamily="34" charset="0"/>
                  <a:cs typeface="Open Sans Light" pitchFamily="34" charset="0"/>
                </a:rPr>
                <a:t>Praesent sodales odio sit amet odio tristique quis tempus odio </a:t>
              </a:r>
            </a:p>
            <a:p>
              <a:pPr marL="475476" indent="-475476">
                <a:lnSpc>
                  <a:spcPct val="150000"/>
                </a:lnSpc>
                <a:spcBef>
                  <a:spcPts val="333"/>
                </a:spcBef>
                <a:buFont typeface="+mj-lt"/>
                <a:buAutoNum type="arabicPeriod"/>
              </a:pPr>
              <a:r>
                <a:rPr lang="ms-MY" sz="1067" dirty="0">
                  <a:solidFill>
                    <a:schemeClr val="bg1"/>
                  </a:solidFill>
                  <a:latin typeface="Open Sans Light" pitchFamily="34" charset="0"/>
                  <a:ea typeface="Open Sans Light" pitchFamily="34" charset="0"/>
                  <a:cs typeface="Open Sans Light" pitchFamily="34" charset="0"/>
                </a:rPr>
                <a:t>Lorem ipsum dolor sit amet Lorem ipsum dolor sit </a:t>
              </a:r>
            </a:p>
            <a:p>
              <a:pPr marL="475476" indent="-475476">
                <a:lnSpc>
                  <a:spcPct val="150000"/>
                </a:lnSpc>
                <a:spcBef>
                  <a:spcPts val="333"/>
                </a:spcBef>
                <a:buFont typeface="+mj-lt"/>
                <a:buAutoNum type="arabicPeriod"/>
              </a:pPr>
              <a:r>
                <a:rPr lang="ms-MY" sz="1067" dirty="0">
                  <a:solidFill>
                    <a:schemeClr val="bg1"/>
                  </a:solidFill>
                  <a:latin typeface="Open Sans Light" pitchFamily="34" charset="0"/>
                  <a:ea typeface="Open Sans Light" pitchFamily="34" charset="0"/>
                  <a:cs typeface="Open Sans Light" pitchFamily="34" charset="0"/>
                </a:rPr>
                <a:t>amet, consectetur adipiscing elit. Praesent sodales odio sit amet </a:t>
              </a:r>
            </a:p>
            <a:p>
              <a:pPr marL="475476" indent="-475476">
                <a:lnSpc>
                  <a:spcPct val="150000"/>
                </a:lnSpc>
                <a:spcBef>
                  <a:spcPts val="333"/>
                </a:spcBef>
                <a:buFont typeface="+mj-lt"/>
                <a:buAutoNum type="arabicPeriod"/>
              </a:pPr>
              <a:r>
                <a:rPr lang="ms-MY" sz="1067" dirty="0">
                  <a:solidFill>
                    <a:schemeClr val="bg1"/>
                  </a:solidFill>
                  <a:latin typeface="Open Sans Light" pitchFamily="34" charset="0"/>
                  <a:ea typeface="Open Sans Light" pitchFamily="34" charset="0"/>
                  <a:cs typeface="Open Sans Light" pitchFamily="34" charset="0"/>
                </a:rPr>
                <a:t>odio tristique quis tempus odio Lorem ipsum dolor sit amet</a:t>
              </a:r>
            </a:p>
          </p:txBody>
        </p:sp>
      </p:grpSp>
      <p:grpSp>
        <p:nvGrpSpPr>
          <p:cNvPr id="86" name="Group 51"/>
          <p:cNvGrpSpPr/>
          <p:nvPr/>
        </p:nvGrpSpPr>
        <p:grpSpPr>
          <a:xfrm>
            <a:off x="6000750" y="4286256"/>
            <a:ext cx="4762533" cy="1183947"/>
            <a:chOff x="4500562" y="3214692"/>
            <a:chExt cx="3571900" cy="887960"/>
          </a:xfrm>
        </p:grpSpPr>
        <p:sp>
          <p:nvSpPr>
            <p:cNvPr id="87" name="Rectangle 103"/>
            <p:cNvSpPr/>
            <p:nvPr/>
          </p:nvSpPr>
          <p:spPr>
            <a:xfrm>
              <a:off x="4500562" y="3571882"/>
              <a:ext cx="3571900" cy="530770"/>
            </a:xfrm>
            <a:prstGeom prst="rect">
              <a:avLst/>
            </a:prstGeom>
          </p:spPr>
          <p:txBody>
            <a:bodyPr wrap="square">
              <a:spAutoFit/>
            </a:bodyPr>
            <a:lstStyle/>
            <a:p>
              <a:r>
                <a:rPr lang="ms-MY" sz="1333"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sp>
          <p:nvSpPr>
            <p:cNvPr id="88" name="Rectangle 105"/>
            <p:cNvSpPr/>
            <p:nvPr/>
          </p:nvSpPr>
          <p:spPr>
            <a:xfrm>
              <a:off x="4500562" y="3214692"/>
              <a:ext cx="1674305" cy="284742"/>
            </a:xfrm>
            <a:prstGeom prst="rect">
              <a:avLst/>
            </a:prstGeom>
          </p:spPr>
          <p:txBody>
            <a:bodyPr wrap="none">
              <a:spAutoFit/>
            </a:bodyPr>
            <a:lstStyle/>
            <a:p>
              <a:r>
                <a:rPr lang="en-US" sz="1867" dirty="0">
                  <a:solidFill>
                    <a:schemeClr val="bg1"/>
                  </a:solidFill>
                  <a:latin typeface="Open Sans" pitchFamily="34" charset="0"/>
                  <a:ea typeface="Open Sans" pitchFamily="34" charset="0"/>
                  <a:cs typeface="Open Sans" pitchFamily="34" charset="0"/>
                </a:rPr>
                <a:t>Teamwork Strategy</a:t>
              </a:r>
            </a:p>
          </p:txBody>
        </p:sp>
      </p:grpSp>
      <p:grpSp>
        <p:nvGrpSpPr>
          <p:cNvPr id="90" name="Group 76"/>
          <p:cNvGrpSpPr/>
          <p:nvPr/>
        </p:nvGrpSpPr>
        <p:grpSpPr>
          <a:xfrm>
            <a:off x="5810248" y="5524515"/>
            <a:ext cx="1556029" cy="1206493"/>
            <a:chOff x="4357686" y="4143386"/>
            <a:chExt cx="1167022" cy="904870"/>
          </a:xfrm>
        </p:grpSpPr>
        <p:graphicFrame>
          <p:nvGraphicFramePr>
            <p:cNvPr id="91" name="Chart 211"/>
            <p:cNvGraphicFramePr/>
            <p:nvPr>
              <p:extLst>
                <p:ext uri="{D42A27DB-BD31-4B8C-83A1-F6EECF244321}">
                  <p14:modId xmlns:p14="http://schemas.microsoft.com/office/powerpoint/2010/main" val="785452446"/>
                </p:ext>
              </p:extLst>
            </p:nvPr>
          </p:nvGraphicFramePr>
          <p:xfrm>
            <a:off x="4357686" y="4143386"/>
            <a:ext cx="1167022" cy="904870"/>
          </p:xfrm>
          <a:graphic>
            <a:graphicData uri="http://schemas.openxmlformats.org/drawingml/2006/chart">
              <c:chart xmlns:c="http://schemas.openxmlformats.org/drawingml/2006/chart" xmlns:r="http://schemas.openxmlformats.org/officeDocument/2006/relationships" r:id="rId2"/>
            </a:graphicData>
          </a:graphic>
        </p:graphicFrame>
        <p:sp>
          <p:nvSpPr>
            <p:cNvPr id="92" name="Rectangle 69"/>
            <p:cNvSpPr/>
            <p:nvPr/>
          </p:nvSpPr>
          <p:spPr>
            <a:xfrm>
              <a:off x="4692986" y="4429138"/>
              <a:ext cx="497972" cy="284742"/>
            </a:xfrm>
            <a:prstGeom prst="rect">
              <a:avLst/>
            </a:prstGeom>
          </p:spPr>
          <p:txBody>
            <a:bodyPr wrap="none">
              <a:spAutoFit/>
            </a:bodyPr>
            <a:lstStyle/>
            <a:p>
              <a:pPr algn="ctr"/>
              <a:r>
                <a:rPr lang="en-US" sz="1867" dirty="0">
                  <a:solidFill>
                    <a:schemeClr val="bg1"/>
                  </a:solidFill>
                  <a:latin typeface="Open Sans" pitchFamily="34" charset="0"/>
                  <a:ea typeface="Open Sans" pitchFamily="34" charset="0"/>
                  <a:cs typeface="Open Sans" pitchFamily="34" charset="0"/>
                </a:rPr>
                <a:t>80%</a:t>
              </a:r>
            </a:p>
          </p:txBody>
        </p:sp>
      </p:grpSp>
      <p:grpSp>
        <p:nvGrpSpPr>
          <p:cNvPr id="93" name="Group 75"/>
          <p:cNvGrpSpPr/>
          <p:nvPr/>
        </p:nvGrpSpPr>
        <p:grpSpPr>
          <a:xfrm>
            <a:off x="7143758" y="5524515"/>
            <a:ext cx="1556029" cy="1206493"/>
            <a:chOff x="5357818" y="4143386"/>
            <a:chExt cx="1167022" cy="904870"/>
          </a:xfrm>
        </p:grpSpPr>
        <p:graphicFrame>
          <p:nvGraphicFramePr>
            <p:cNvPr id="94" name="Chart 212"/>
            <p:cNvGraphicFramePr/>
            <p:nvPr>
              <p:extLst>
                <p:ext uri="{D42A27DB-BD31-4B8C-83A1-F6EECF244321}">
                  <p14:modId xmlns:p14="http://schemas.microsoft.com/office/powerpoint/2010/main" val="3316874329"/>
                </p:ext>
              </p:extLst>
            </p:nvPr>
          </p:nvGraphicFramePr>
          <p:xfrm>
            <a:off x="5357818" y="4143386"/>
            <a:ext cx="1167022" cy="904870"/>
          </p:xfrm>
          <a:graphic>
            <a:graphicData uri="http://schemas.openxmlformats.org/drawingml/2006/chart">
              <c:chart xmlns:c="http://schemas.openxmlformats.org/drawingml/2006/chart" xmlns:r="http://schemas.openxmlformats.org/officeDocument/2006/relationships" r:id="rId3"/>
            </a:graphicData>
          </a:graphic>
        </p:graphicFrame>
        <p:sp>
          <p:nvSpPr>
            <p:cNvPr id="95" name="Rectangle 70"/>
            <p:cNvSpPr/>
            <p:nvPr/>
          </p:nvSpPr>
          <p:spPr>
            <a:xfrm>
              <a:off x="5689211" y="4429138"/>
              <a:ext cx="497972" cy="284742"/>
            </a:xfrm>
            <a:prstGeom prst="rect">
              <a:avLst/>
            </a:prstGeom>
          </p:spPr>
          <p:txBody>
            <a:bodyPr wrap="none">
              <a:spAutoFit/>
            </a:bodyPr>
            <a:lstStyle/>
            <a:p>
              <a:pPr algn="ctr"/>
              <a:r>
                <a:rPr lang="en-US" sz="1867" dirty="0">
                  <a:solidFill>
                    <a:schemeClr val="bg1"/>
                  </a:solidFill>
                  <a:latin typeface="Open Sans" pitchFamily="34" charset="0"/>
                  <a:ea typeface="Open Sans" pitchFamily="34" charset="0"/>
                  <a:cs typeface="Open Sans" pitchFamily="34" charset="0"/>
                </a:rPr>
                <a:t>60%</a:t>
              </a:r>
            </a:p>
          </p:txBody>
        </p:sp>
      </p:grpSp>
      <p:grpSp>
        <p:nvGrpSpPr>
          <p:cNvPr id="96" name="Group 74"/>
          <p:cNvGrpSpPr/>
          <p:nvPr/>
        </p:nvGrpSpPr>
        <p:grpSpPr>
          <a:xfrm>
            <a:off x="8477267" y="5524515"/>
            <a:ext cx="1556029" cy="1206493"/>
            <a:chOff x="6357950" y="4143386"/>
            <a:chExt cx="1167022" cy="904870"/>
          </a:xfrm>
        </p:grpSpPr>
        <p:graphicFrame>
          <p:nvGraphicFramePr>
            <p:cNvPr id="97" name="Chart 213"/>
            <p:cNvGraphicFramePr/>
            <p:nvPr>
              <p:extLst>
                <p:ext uri="{D42A27DB-BD31-4B8C-83A1-F6EECF244321}">
                  <p14:modId xmlns:p14="http://schemas.microsoft.com/office/powerpoint/2010/main" val="3058726027"/>
                </p:ext>
              </p:extLst>
            </p:nvPr>
          </p:nvGraphicFramePr>
          <p:xfrm>
            <a:off x="6357950" y="4143386"/>
            <a:ext cx="1167022" cy="904870"/>
          </p:xfrm>
          <a:graphic>
            <a:graphicData uri="http://schemas.openxmlformats.org/drawingml/2006/chart">
              <c:chart xmlns:c="http://schemas.openxmlformats.org/drawingml/2006/chart" xmlns:r="http://schemas.openxmlformats.org/officeDocument/2006/relationships" r:id="rId4"/>
            </a:graphicData>
          </a:graphic>
        </p:graphicFrame>
        <p:sp>
          <p:nvSpPr>
            <p:cNvPr id="98" name="Rectangle 71"/>
            <p:cNvSpPr/>
            <p:nvPr/>
          </p:nvSpPr>
          <p:spPr>
            <a:xfrm>
              <a:off x="6693222" y="4429138"/>
              <a:ext cx="497972" cy="284742"/>
            </a:xfrm>
            <a:prstGeom prst="rect">
              <a:avLst/>
            </a:prstGeom>
          </p:spPr>
          <p:txBody>
            <a:bodyPr wrap="none">
              <a:spAutoFit/>
            </a:bodyPr>
            <a:lstStyle/>
            <a:p>
              <a:pPr algn="ctr"/>
              <a:r>
                <a:rPr lang="en-US" sz="1867" dirty="0">
                  <a:solidFill>
                    <a:schemeClr val="bg1"/>
                  </a:solidFill>
                  <a:latin typeface="Open Sans" pitchFamily="34" charset="0"/>
                  <a:ea typeface="Open Sans" pitchFamily="34" charset="0"/>
                  <a:cs typeface="Open Sans" pitchFamily="34" charset="0"/>
                </a:rPr>
                <a:t>90%</a:t>
              </a:r>
            </a:p>
          </p:txBody>
        </p:sp>
      </p:grpSp>
      <p:grpSp>
        <p:nvGrpSpPr>
          <p:cNvPr id="99" name="Group 73"/>
          <p:cNvGrpSpPr/>
          <p:nvPr/>
        </p:nvGrpSpPr>
        <p:grpSpPr>
          <a:xfrm>
            <a:off x="9715526" y="5524515"/>
            <a:ext cx="1556029" cy="1206493"/>
            <a:chOff x="7286644" y="4143386"/>
            <a:chExt cx="1167022" cy="904870"/>
          </a:xfrm>
        </p:grpSpPr>
        <p:graphicFrame>
          <p:nvGraphicFramePr>
            <p:cNvPr id="100" name="Chart 214"/>
            <p:cNvGraphicFramePr/>
            <p:nvPr>
              <p:extLst>
                <p:ext uri="{D42A27DB-BD31-4B8C-83A1-F6EECF244321}">
                  <p14:modId xmlns:p14="http://schemas.microsoft.com/office/powerpoint/2010/main" val="1355161733"/>
                </p:ext>
              </p:extLst>
            </p:nvPr>
          </p:nvGraphicFramePr>
          <p:xfrm>
            <a:off x="7286644" y="4143386"/>
            <a:ext cx="1167022" cy="904870"/>
          </p:xfrm>
          <a:graphic>
            <a:graphicData uri="http://schemas.openxmlformats.org/drawingml/2006/chart">
              <c:chart xmlns:c="http://schemas.openxmlformats.org/drawingml/2006/chart" xmlns:r="http://schemas.openxmlformats.org/officeDocument/2006/relationships" r:id="rId5"/>
            </a:graphicData>
          </a:graphic>
        </p:graphicFrame>
        <p:sp>
          <p:nvSpPr>
            <p:cNvPr id="101" name="Rectangle 72"/>
            <p:cNvSpPr/>
            <p:nvPr/>
          </p:nvSpPr>
          <p:spPr>
            <a:xfrm>
              <a:off x="7611501" y="4429138"/>
              <a:ext cx="497972" cy="284742"/>
            </a:xfrm>
            <a:prstGeom prst="rect">
              <a:avLst/>
            </a:prstGeom>
          </p:spPr>
          <p:txBody>
            <a:bodyPr wrap="none">
              <a:spAutoFit/>
            </a:bodyPr>
            <a:lstStyle/>
            <a:p>
              <a:pPr algn="ctr"/>
              <a:r>
                <a:rPr lang="en-US" sz="1867" dirty="0">
                  <a:solidFill>
                    <a:schemeClr val="bg1"/>
                  </a:solidFill>
                  <a:latin typeface="Open Sans" pitchFamily="34" charset="0"/>
                  <a:ea typeface="Open Sans" pitchFamily="34" charset="0"/>
                  <a:cs typeface="Open Sans" pitchFamily="34" charset="0"/>
                </a:rPr>
                <a:t>70%</a:t>
              </a:r>
            </a:p>
          </p:txBody>
        </p:sp>
      </p:grpSp>
    </p:spTree>
    <p:extLst>
      <p:ext uri="{BB962C8B-B14F-4D97-AF65-F5344CB8AC3E}">
        <p14:creationId xmlns:p14="http://schemas.microsoft.com/office/powerpoint/2010/main" val="104692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lide(fromBottom)">
                                      <p:cBhvr>
                                        <p:cTn id="7" dur="500"/>
                                        <p:tgtEl>
                                          <p:spTgt spid="74"/>
                                        </p:tgtEl>
                                      </p:cBhvr>
                                    </p:animEffect>
                                  </p:childTnLst>
                                </p:cTn>
                              </p:par>
                              <p:par>
                                <p:cTn id="8" presetID="12" presetClass="entr" presetSubtype="4"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slide(fromBottom)">
                                      <p:cBhvr>
                                        <p:cTn id="10" dur="500"/>
                                        <p:tgtEl>
                                          <p:spTgt spid="40"/>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slide(fromLeft)">
                                      <p:cBhvr>
                                        <p:cTn id="14" dur="500"/>
                                        <p:tgtEl>
                                          <p:spTgt spid="80"/>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slide(fromBottom)">
                                      <p:cBhvr>
                                        <p:cTn id="18" dur="500"/>
                                        <p:tgtEl>
                                          <p:spTgt spid="83"/>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slide(fromBottom)">
                                      <p:cBhvr>
                                        <p:cTn id="22" dur="500"/>
                                        <p:tgtEl>
                                          <p:spTgt spid="86"/>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slide(fromBottom)">
                                      <p:cBhvr>
                                        <p:cTn id="26" dur="500"/>
                                        <p:tgtEl>
                                          <p:spTgt spid="90"/>
                                        </p:tgtEl>
                                      </p:cBhvr>
                                    </p:animEffect>
                                  </p:childTnLst>
                                </p:cTn>
                              </p:par>
                              <p:par>
                                <p:cTn id="27" presetID="12" presetClass="entr" presetSubtype="4"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slide(fromBottom)">
                                      <p:cBhvr>
                                        <p:cTn id="29" dur="500"/>
                                        <p:tgtEl>
                                          <p:spTgt spid="93"/>
                                        </p:tgtEl>
                                      </p:cBhvr>
                                    </p:animEffect>
                                  </p:childTnLst>
                                </p:cTn>
                              </p:par>
                              <p:par>
                                <p:cTn id="30" presetID="12" presetClass="entr" presetSubtype="4" fill="hold"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slide(fromBottom)">
                                      <p:cBhvr>
                                        <p:cTn id="32" dur="500"/>
                                        <p:tgtEl>
                                          <p:spTgt spid="96"/>
                                        </p:tgtEl>
                                      </p:cBhvr>
                                    </p:animEffect>
                                  </p:childTnLst>
                                </p:cTn>
                              </p:par>
                              <p:par>
                                <p:cTn id="33" presetID="12" presetClass="entr" presetSubtype="4" fill="hold" nodeType="with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slide(fromBottom)">
                                      <p:cBhvr>
                                        <p:cTn id="3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1"/>
          <p:cNvGrpSpPr/>
          <p:nvPr/>
        </p:nvGrpSpPr>
        <p:grpSpPr>
          <a:xfrm>
            <a:off x="857214" y="2381243"/>
            <a:ext cx="3048021" cy="1293816"/>
            <a:chOff x="642910" y="1785932"/>
            <a:chExt cx="2286016" cy="970362"/>
          </a:xfrm>
        </p:grpSpPr>
        <p:sp>
          <p:nvSpPr>
            <p:cNvPr id="10" name="Rectangle 88"/>
            <p:cNvSpPr/>
            <p:nvPr/>
          </p:nvSpPr>
          <p:spPr>
            <a:xfrm>
              <a:off x="642910" y="2071684"/>
              <a:ext cx="2286016" cy="684610"/>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11" name="Rectangle 89"/>
            <p:cNvSpPr/>
            <p:nvPr/>
          </p:nvSpPr>
          <p:spPr>
            <a:xfrm>
              <a:off x="642910" y="1785932"/>
              <a:ext cx="1928826" cy="284742"/>
            </a:xfrm>
            <a:prstGeom prst="rect">
              <a:avLst/>
            </a:prstGeom>
          </p:spPr>
          <p:txBody>
            <a:bodyPr wrap="square">
              <a:spAutoFit/>
            </a:bodyPr>
            <a:lstStyle/>
            <a:p>
              <a:r>
                <a:rPr lang="en-US" sz="1867" dirty="0">
                  <a:solidFill>
                    <a:schemeClr val="bg1">
                      <a:lumMod val="50000"/>
                    </a:schemeClr>
                  </a:solidFill>
                  <a:latin typeface="Open Sans" pitchFamily="34" charset="0"/>
                  <a:ea typeface="Open Sans" pitchFamily="34" charset="0"/>
                  <a:cs typeface="Open Sans" pitchFamily="34" charset="0"/>
                </a:rPr>
                <a:t>Strength</a:t>
              </a:r>
            </a:p>
          </p:txBody>
        </p:sp>
      </p:grpSp>
      <p:grpSp>
        <p:nvGrpSpPr>
          <p:cNvPr id="12" name="Group 22"/>
          <p:cNvGrpSpPr/>
          <p:nvPr/>
        </p:nvGrpSpPr>
        <p:grpSpPr>
          <a:xfrm>
            <a:off x="857214" y="4286256"/>
            <a:ext cx="3048021" cy="1293816"/>
            <a:chOff x="642910" y="3214692"/>
            <a:chExt cx="2286016" cy="970362"/>
          </a:xfrm>
        </p:grpSpPr>
        <p:sp>
          <p:nvSpPr>
            <p:cNvPr id="13" name="Rectangle 90"/>
            <p:cNvSpPr/>
            <p:nvPr/>
          </p:nvSpPr>
          <p:spPr>
            <a:xfrm>
              <a:off x="642910" y="3500444"/>
              <a:ext cx="2286016" cy="684610"/>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14" name="Rectangle 91"/>
            <p:cNvSpPr/>
            <p:nvPr/>
          </p:nvSpPr>
          <p:spPr>
            <a:xfrm>
              <a:off x="642910" y="3214692"/>
              <a:ext cx="1928826" cy="284742"/>
            </a:xfrm>
            <a:prstGeom prst="rect">
              <a:avLst/>
            </a:prstGeom>
          </p:spPr>
          <p:txBody>
            <a:bodyPr wrap="square">
              <a:spAutoFit/>
            </a:bodyPr>
            <a:lstStyle/>
            <a:p>
              <a:r>
                <a:rPr lang="en-US" sz="1867" dirty="0">
                  <a:solidFill>
                    <a:schemeClr val="bg1">
                      <a:lumMod val="50000"/>
                    </a:schemeClr>
                  </a:solidFill>
                  <a:latin typeface="Open Sans" pitchFamily="34" charset="0"/>
                  <a:ea typeface="Open Sans" pitchFamily="34" charset="0"/>
                  <a:cs typeface="Open Sans" pitchFamily="34" charset="0"/>
                </a:rPr>
                <a:t>Opportunity</a:t>
              </a:r>
            </a:p>
          </p:txBody>
        </p:sp>
      </p:grpSp>
      <p:grpSp>
        <p:nvGrpSpPr>
          <p:cNvPr id="15" name="Group 23"/>
          <p:cNvGrpSpPr/>
          <p:nvPr/>
        </p:nvGrpSpPr>
        <p:grpSpPr>
          <a:xfrm>
            <a:off x="8286766" y="4286256"/>
            <a:ext cx="3048021" cy="1293816"/>
            <a:chOff x="6215074" y="3214692"/>
            <a:chExt cx="2286016" cy="970362"/>
          </a:xfrm>
        </p:grpSpPr>
        <p:sp>
          <p:nvSpPr>
            <p:cNvPr id="16"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17" name="Rectangle 93"/>
            <p:cNvSpPr/>
            <p:nvPr/>
          </p:nvSpPr>
          <p:spPr>
            <a:xfrm>
              <a:off x="6572264" y="3214692"/>
              <a:ext cx="1928826" cy="284742"/>
            </a:xfrm>
            <a:prstGeom prst="rect">
              <a:avLst/>
            </a:prstGeom>
          </p:spPr>
          <p:txBody>
            <a:bodyPr wrap="square">
              <a:spAutoFit/>
            </a:bodyPr>
            <a:lstStyle/>
            <a:p>
              <a:pPr algn="r"/>
              <a:r>
                <a:rPr lang="en-US" sz="1867" dirty="0">
                  <a:solidFill>
                    <a:schemeClr val="bg1">
                      <a:lumMod val="50000"/>
                    </a:schemeClr>
                  </a:solidFill>
                  <a:latin typeface="Open Sans" pitchFamily="34" charset="0"/>
                  <a:ea typeface="Open Sans" pitchFamily="34" charset="0"/>
                  <a:cs typeface="Open Sans" pitchFamily="34" charset="0"/>
                </a:rPr>
                <a:t>Threats</a:t>
              </a:r>
            </a:p>
          </p:txBody>
        </p:sp>
      </p:grpSp>
      <p:grpSp>
        <p:nvGrpSpPr>
          <p:cNvPr id="18" name="Group 24"/>
          <p:cNvGrpSpPr/>
          <p:nvPr/>
        </p:nvGrpSpPr>
        <p:grpSpPr>
          <a:xfrm>
            <a:off x="8286766" y="2381243"/>
            <a:ext cx="3048021" cy="1293816"/>
            <a:chOff x="6215074" y="1785932"/>
            <a:chExt cx="2286016" cy="970362"/>
          </a:xfrm>
        </p:grpSpPr>
        <p:sp>
          <p:nvSpPr>
            <p:cNvPr id="19"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20" name="Rectangle 95"/>
            <p:cNvSpPr/>
            <p:nvPr/>
          </p:nvSpPr>
          <p:spPr>
            <a:xfrm>
              <a:off x="6572264" y="1785932"/>
              <a:ext cx="1928826" cy="284742"/>
            </a:xfrm>
            <a:prstGeom prst="rect">
              <a:avLst/>
            </a:prstGeom>
          </p:spPr>
          <p:txBody>
            <a:bodyPr wrap="square">
              <a:spAutoFit/>
            </a:bodyPr>
            <a:lstStyle/>
            <a:p>
              <a:pPr algn="r"/>
              <a:r>
                <a:rPr lang="en-US" sz="1867" dirty="0">
                  <a:solidFill>
                    <a:schemeClr val="bg1">
                      <a:lumMod val="50000"/>
                    </a:schemeClr>
                  </a:solidFill>
                  <a:latin typeface="Open Sans" pitchFamily="34" charset="0"/>
                  <a:ea typeface="Open Sans" pitchFamily="34" charset="0"/>
                  <a:cs typeface="Open Sans" pitchFamily="34" charset="0"/>
                </a:rPr>
                <a:t>Weakness</a:t>
              </a:r>
            </a:p>
          </p:txBody>
        </p:sp>
      </p:grpSp>
      <p:grpSp>
        <p:nvGrpSpPr>
          <p:cNvPr id="21" name="Group 24"/>
          <p:cNvGrpSpPr/>
          <p:nvPr/>
        </p:nvGrpSpPr>
        <p:grpSpPr>
          <a:xfrm>
            <a:off x="3143229" y="2000240"/>
            <a:ext cx="6109699" cy="4073133"/>
            <a:chOff x="2357422" y="1500180"/>
            <a:chExt cx="4582274" cy="3054850"/>
          </a:xfrm>
        </p:grpSpPr>
        <p:graphicFrame>
          <p:nvGraphicFramePr>
            <p:cNvPr id="22" name="Diagram 87"/>
            <p:cNvGraphicFramePr/>
            <p:nvPr>
              <p:extLst>
                <p:ext uri="{D42A27DB-BD31-4B8C-83A1-F6EECF244321}">
                  <p14:modId xmlns:p14="http://schemas.microsoft.com/office/powerpoint/2010/main" val="3545586165"/>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latin typeface="Open Sans" pitchFamily="34" charset="0"/>
                  <a:ea typeface="Open Sans" pitchFamily="34" charset="0"/>
                  <a:cs typeface="Open Sans" pitchFamily="34" charset="0"/>
                </a:rPr>
                <a:t>S</a:t>
              </a:r>
            </a:p>
          </p:txBody>
        </p:sp>
        <p:sp>
          <p:nvSpPr>
            <p:cNvPr id="24"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latin typeface="Open Sans" pitchFamily="34" charset="0"/>
                  <a:ea typeface="Open Sans" pitchFamily="34" charset="0"/>
                  <a:cs typeface="Open Sans" pitchFamily="34" charset="0"/>
                </a:rPr>
                <a:t>W</a:t>
              </a:r>
            </a:p>
          </p:txBody>
        </p:sp>
        <p:sp>
          <p:nvSpPr>
            <p:cNvPr id="25"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latin typeface="Open Sans" pitchFamily="34" charset="0"/>
                  <a:ea typeface="Open Sans" pitchFamily="34" charset="0"/>
                  <a:cs typeface="Open Sans" pitchFamily="34" charset="0"/>
                </a:rPr>
                <a:t>O</a:t>
              </a:r>
            </a:p>
          </p:txBody>
        </p:sp>
        <p:sp>
          <p:nvSpPr>
            <p:cNvPr id="26"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latin typeface="Open Sans" pitchFamily="34" charset="0"/>
                  <a:ea typeface="Open Sans" pitchFamily="34" charset="0"/>
                  <a:cs typeface="Open Sans" pitchFamily="34" charset="0"/>
                </a:rPr>
                <a:t>T</a:t>
              </a:r>
            </a:p>
          </p:txBody>
        </p:sp>
      </p:grpSp>
      <p:grpSp>
        <p:nvGrpSpPr>
          <p:cNvPr id="28" name="组合 1"/>
          <p:cNvGrpSpPr>
            <a:grpSpLocks/>
          </p:cNvGrpSpPr>
          <p:nvPr/>
        </p:nvGrpSpPr>
        <p:grpSpPr bwMode="auto">
          <a:xfrm>
            <a:off x="280988" y="0"/>
            <a:ext cx="106362" cy="720725"/>
            <a:chOff x="0" y="0"/>
            <a:chExt cx="105725" cy="721610"/>
          </a:xfrm>
          <a:solidFill>
            <a:srgbClr val="34BA89"/>
          </a:solidFill>
        </p:grpSpPr>
        <p:sp>
          <p:nvSpPr>
            <p:cNvPr id="29"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0"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31"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ANALYSIS SWOT</a:t>
            </a:r>
          </a:p>
        </p:txBody>
      </p:sp>
      <p:sp>
        <p:nvSpPr>
          <p:cNvPr id="32"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33"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232795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lide(fromBottom)">
                                      <p:cBhvr>
                                        <p:cTn id="7" dur="500"/>
                                        <p:tgtEl>
                                          <p:spTgt spid="21"/>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Right)">
                                      <p:cBhvr>
                                        <p:cTn id="11" dur="500"/>
                                        <p:tgtEl>
                                          <p:spTgt spid="9"/>
                                        </p:tgtEl>
                                      </p:cBhvr>
                                    </p:animEffect>
                                  </p:childTnLst>
                                </p:cTn>
                              </p:par>
                              <p:par>
                                <p:cTn id="12" presetID="12" presetClass="entr" presetSubtype="8"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slide(fromLeft)">
                                      <p:cBhvr>
                                        <p:cTn id="14" dur="500"/>
                                        <p:tgtEl>
                                          <p:spTgt spid="18"/>
                                        </p:tgtEl>
                                      </p:cBhvr>
                                    </p:animEffect>
                                  </p:childTnLst>
                                </p:cTn>
                              </p:par>
                              <p:par>
                                <p:cTn id="15" presetID="12" presetClass="entr" presetSubtype="2"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Right)">
                                      <p:cBhvr>
                                        <p:cTn id="17" dur="500"/>
                                        <p:tgtEl>
                                          <p:spTgt spid="12"/>
                                        </p:tgtEl>
                                      </p:cBhvr>
                                    </p:animEffect>
                                  </p:childTnLst>
                                </p:cTn>
                              </p:par>
                              <p:par>
                                <p:cTn id="18" presetID="1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lide(from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CE39"/>
        </a:solidFill>
        <a:effectLst/>
      </p:bgPr>
    </p:bg>
    <p:spTree>
      <p:nvGrpSpPr>
        <p:cNvPr id="1" name=""/>
        <p:cNvGrpSpPr/>
        <p:nvPr/>
      </p:nvGrpSpPr>
      <p:grpSpPr>
        <a:xfrm>
          <a:off x="0" y="0"/>
          <a:ext cx="0" cy="0"/>
          <a:chOff x="0" y="0"/>
          <a:chExt cx="0" cy="0"/>
        </a:xfrm>
      </p:grpSpPr>
      <p:sp>
        <p:nvSpPr>
          <p:cNvPr id="4" name="矩形 5"/>
          <p:cNvSpPr>
            <a:spLocks noChangeArrowheads="1"/>
          </p:cNvSpPr>
          <p:nvPr/>
        </p:nvSpPr>
        <p:spPr bwMode="auto">
          <a:xfrm>
            <a:off x="0" y="2889251"/>
            <a:ext cx="12192000" cy="599016"/>
          </a:xfrm>
          <a:prstGeom prst="rect">
            <a:avLst/>
          </a:prstGeom>
          <a:solidFill>
            <a:srgbClr val="D1B719"/>
          </a:solidFill>
          <a:ln>
            <a:noFill/>
          </a:ln>
        </p:spPr>
        <p:txBody>
          <a:bodyPr anchor="ctr"/>
          <a:lstStyle/>
          <a:p>
            <a:pPr algn="ctr"/>
            <a:endParaRPr lang="zh-CN" altLang="zh-CN">
              <a:solidFill>
                <a:srgbClr val="FFFFFF"/>
              </a:solidFill>
            </a:endParaRPr>
          </a:p>
        </p:txBody>
      </p:sp>
      <p:sp>
        <p:nvSpPr>
          <p:cNvPr id="5" name="TextBox 3"/>
          <p:cNvSpPr>
            <a:spLocks noChangeArrowheads="1"/>
          </p:cNvSpPr>
          <p:nvPr/>
        </p:nvSpPr>
        <p:spPr bwMode="auto">
          <a:xfrm>
            <a:off x="35984" y="-1911350"/>
            <a:ext cx="4899098" cy="1076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9332">
                <a:solidFill>
                  <a:schemeClr val="bg1"/>
                </a:solidFill>
                <a:latin typeface="Impact" panose="020B0806030902050204" pitchFamily="34" charset="0"/>
                <a:sym typeface="Impact" panose="020B0806030902050204" pitchFamily="34" charset="0"/>
              </a:rPr>
              <a:t>3</a:t>
            </a:r>
            <a:endParaRPr lang="zh-CN" altLang="en-US" sz="69332">
              <a:solidFill>
                <a:schemeClr val="bg1"/>
              </a:solidFill>
              <a:latin typeface="Impact" panose="020B0806030902050204" pitchFamily="34" charset="0"/>
              <a:sym typeface="Impact" panose="020B0806030902050204" pitchFamily="34" charset="0"/>
            </a:endParaRPr>
          </a:p>
        </p:txBody>
      </p:sp>
      <p:sp>
        <p:nvSpPr>
          <p:cNvPr id="6" name="矩形 4"/>
          <p:cNvSpPr>
            <a:spLocks noChangeArrowheads="1"/>
          </p:cNvSpPr>
          <p:nvPr/>
        </p:nvSpPr>
        <p:spPr bwMode="auto">
          <a:xfrm>
            <a:off x="4770967" y="2874433"/>
            <a:ext cx="6904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3200">
                <a:solidFill>
                  <a:schemeClr val="bg1"/>
                </a:solidFill>
                <a:ea typeface="微软雅黑" panose="020B0503020204020204" pitchFamily="34" charset="-122"/>
                <a:sym typeface="Arial" panose="020B0604020202020204" pitchFamily="34" charset="0"/>
              </a:rPr>
              <a:t>LOREM IPSUM DOLOR SIT AMET</a:t>
            </a:r>
            <a:endParaRPr lang="zh-CN" altLang="en-US" sz="3200">
              <a:solidFill>
                <a:schemeClr val="bg1"/>
              </a:solidFill>
              <a:ea typeface="微软雅黑" panose="020B0503020204020204" pitchFamily="34" charset="-122"/>
              <a:sym typeface="Arial" panose="020B0604020202020204" pitchFamily="34" charset="0"/>
            </a:endParaRPr>
          </a:p>
        </p:txBody>
      </p:sp>
      <p:sp>
        <p:nvSpPr>
          <p:cNvPr id="7" name="矩形 2"/>
          <p:cNvSpPr>
            <a:spLocks noChangeArrowheads="1"/>
          </p:cNvSpPr>
          <p:nvPr/>
        </p:nvSpPr>
        <p:spPr bwMode="auto">
          <a:xfrm>
            <a:off x="8069547" y="1862668"/>
            <a:ext cx="360598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5867" dirty="0">
                <a:solidFill>
                  <a:schemeClr val="bg1"/>
                </a:solidFill>
                <a:latin typeface="Impact" panose="020B0806030902050204" pitchFamily="34" charset="0"/>
                <a:sym typeface="Impact" panose="020B0806030902050204" pitchFamily="34" charset="0"/>
              </a:rPr>
              <a:t>PART THREE</a:t>
            </a:r>
            <a:endParaRPr lang="zh-CN" altLang="en-US" sz="5867" dirty="0">
              <a:solidFill>
                <a:schemeClr val="bg1"/>
              </a:solidFill>
              <a:latin typeface="Impact" panose="020B0806030902050204" pitchFamily="34" charset="0"/>
              <a:sym typeface="Impact" panose="020B0806030902050204" pitchFamily="34" charset="0"/>
            </a:endParaRPr>
          </a:p>
        </p:txBody>
      </p:sp>
      <p:sp>
        <p:nvSpPr>
          <p:cNvPr id="8" name="矩形 24"/>
          <p:cNvSpPr>
            <a:spLocks noChangeArrowheads="1"/>
          </p:cNvSpPr>
          <p:nvPr/>
        </p:nvSpPr>
        <p:spPr bwMode="auto">
          <a:xfrm>
            <a:off x="4715933" y="3589867"/>
            <a:ext cx="6959600" cy="76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en-US" altLang="zh-CN" sz="1467">
                <a:solidFill>
                  <a:schemeClr val="bg1"/>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 Ut Labore.</a:t>
            </a:r>
            <a:endParaRPr lang="zh-CN" altLang="en-US" sz="1467">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659575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7"/>
          <p:cNvSpPr/>
          <p:nvPr/>
        </p:nvSpPr>
        <p:spPr>
          <a:xfrm>
            <a:off x="857213" y="5619766"/>
            <a:ext cx="10363200" cy="707694"/>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1" name="Group 84"/>
          <p:cNvGrpSpPr/>
          <p:nvPr/>
        </p:nvGrpSpPr>
        <p:grpSpPr>
          <a:xfrm>
            <a:off x="1047715" y="2666996"/>
            <a:ext cx="1549875" cy="2763840"/>
            <a:chOff x="228591" y="2000246"/>
            <a:chExt cx="1162406" cy="2072880"/>
          </a:xfrm>
        </p:grpSpPr>
        <p:sp>
          <p:nvSpPr>
            <p:cNvPr id="12" name="Isosceles Triangle 2"/>
            <p:cNvSpPr/>
            <p:nvPr/>
          </p:nvSpPr>
          <p:spPr>
            <a:xfrm>
              <a:off x="228591" y="2734400"/>
              <a:ext cx="1162406" cy="9894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13" name="Content Placeholder 2"/>
            <p:cNvSpPr txBox="1">
              <a:spLocks/>
            </p:cNvSpPr>
            <p:nvPr/>
          </p:nvSpPr>
          <p:spPr>
            <a:xfrm>
              <a:off x="461899"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Jan</a:t>
              </a:r>
            </a:p>
          </p:txBody>
        </p:sp>
        <p:sp>
          <p:nvSpPr>
            <p:cNvPr id="14" name="Content Placeholder 2"/>
            <p:cNvSpPr txBox="1">
              <a:spLocks/>
            </p:cNvSpPr>
            <p:nvPr/>
          </p:nvSpPr>
          <p:spPr>
            <a:xfrm>
              <a:off x="461899" y="2000246"/>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60%</a:t>
              </a:r>
            </a:p>
          </p:txBody>
        </p:sp>
        <p:cxnSp>
          <p:nvCxnSpPr>
            <p:cNvPr id="15" name="Straight Connector 70"/>
            <p:cNvCxnSpPr/>
            <p:nvPr/>
          </p:nvCxnSpPr>
          <p:spPr>
            <a:xfrm rot="5400000">
              <a:off x="643704" y="242808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85"/>
          <p:cNvGrpSpPr/>
          <p:nvPr/>
        </p:nvGrpSpPr>
        <p:grpSpPr>
          <a:xfrm>
            <a:off x="1986613" y="2000241"/>
            <a:ext cx="1549875" cy="3430595"/>
            <a:chOff x="932765" y="1500180"/>
            <a:chExt cx="1162406" cy="2572946"/>
          </a:xfrm>
        </p:grpSpPr>
        <p:sp>
          <p:nvSpPr>
            <p:cNvPr id="17" name="Isosceles Triangle 2"/>
            <p:cNvSpPr/>
            <p:nvPr/>
          </p:nvSpPr>
          <p:spPr>
            <a:xfrm>
              <a:off x="932765" y="2211338"/>
              <a:ext cx="1162406" cy="151249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18" name="Content Placeholder 2"/>
            <p:cNvSpPr txBox="1">
              <a:spLocks/>
            </p:cNvSpPr>
            <p:nvPr/>
          </p:nvSpPr>
          <p:spPr>
            <a:xfrm>
              <a:off x="1164238"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Feb</a:t>
              </a:r>
            </a:p>
          </p:txBody>
        </p:sp>
        <p:sp>
          <p:nvSpPr>
            <p:cNvPr id="19" name="Content Placeholder 2"/>
            <p:cNvSpPr txBox="1">
              <a:spLocks/>
            </p:cNvSpPr>
            <p:nvPr/>
          </p:nvSpPr>
          <p:spPr>
            <a:xfrm>
              <a:off x="1162479" y="1500180"/>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80%</a:t>
              </a:r>
            </a:p>
          </p:txBody>
        </p:sp>
        <p:cxnSp>
          <p:nvCxnSpPr>
            <p:cNvPr id="20" name="Straight Connector 71"/>
            <p:cNvCxnSpPr/>
            <p:nvPr/>
          </p:nvCxnSpPr>
          <p:spPr>
            <a:xfrm rot="5400000">
              <a:off x="1358084" y="192801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86"/>
          <p:cNvGrpSpPr/>
          <p:nvPr/>
        </p:nvGrpSpPr>
        <p:grpSpPr>
          <a:xfrm>
            <a:off x="3179581" y="2476494"/>
            <a:ext cx="1425504" cy="2954342"/>
            <a:chOff x="1827491" y="1857370"/>
            <a:chExt cx="1069128" cy="2215756"/>
          </a:xfrm>
        </p:grpSpPr>
        <p:sp>
          <p:nvSpPr>
            <p:cNvPr id="22" name="Isosceles Triangle 2"/>
            <p:cNvSpPr/>
            <p:nvPr/>
          </p:nvSpPr>
          <p:spPr>
            <a:xfrm>
              <a:off x="1827491" y="2571121"/>
              <a:ext cx="1069128" cy="11527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23" name="Content Placeholder 2"/>
            <p:cNvSpPr txBox="1">
              <a:spLocks/>
            </p:cNvSpPr>
            <p:nvPr/>
          </p:nvSpPr>
          <p:spPr>
            <a:xfrm>
              <a:off x="2012325"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Mar</a:t>
              </a:r>
            </a:p>
          </p:txBody>
        </p:sp>
        <p:sp>
          <p:nvSpPr>
            <p:cNvPr id="24" name="Content Placeholder 2"/>
            <p:cNvSpPr txBox="1">
              <a:spLocks/>
            </p:cNvSpPr>
            <p:nvPr/>
          </p:nvSpPr>
          <p:spPr>
            <a:xfrm>
              <a:off x="2026223" y="1857370"/>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70%</a:t>
              </a:r>
            </a:p>
          </p:txBody>
        </p:sp>
        <p:cxnSp>
          <p:nvCxnSpPr>
            <p:cNvPr id="25" name="Straight Connector 72"/>
            <p:cNvCxnSpPr/>
            <p:nvPr/>
          </p:nvCxnSpPr>
          <p:spPr>
            <a:xfrm rot="5400000">
              <a:off x="2215340" y="228520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87"/>
          <p:cNvGrpSpPr/>
          <p:nvPr/>
        </p:nvGrpSpPr>
        <p:grpSpPr>
          <a:xfrm>
            <a:off x="4253277" y="2190742"/>
            <a:ext cx="1329272" cy="3240094"/>
            <a:chOff x="2632763" y="1643056"/>
            <a:chExt cx="996954" cy="2430070"/>
          </a:xfrm>
        </p:grpSpPr>
        <p:sp>
          <p:nvSpPr>
            <p:cNvPr id="27" name="Isosceles Triangle 2"/>
            <p:cNvSpPr/>
            <p:nvPr/>
          </p:nvSpPr>
          <p:spPr>
            <a:xfrm>
              <a:off x="2632763" y="2357436"/>
              <a:ext cx="996954" cy="136639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28" name="Content Placeholder 2"/>
            <p:cNvSpPr txBox="1">
              <a:spLocks/>
            </p:cNvSpPr>
            <p:nvPr/>
          </p:nvSpPr>
          <p:spPr>
            <a:xfrm>
              <a:off x="2781510"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Apr</a:t>
              </a:r>
            </a:p>
          </p:txBody>
        </p:sp>
        <p:sp>
          <p:nvSpPr>
            <p:cNvPr id="29" name="Content Placeholder 2"/>
            <p:cNvSpPr txBox="1">
              <a:spLocks/>
            </p:cNvSpPr>
            <p:nvPr/>
          </p:nvSpPr>
          <p:spPr>
            <a:xfrm>
              <a:off x="2793872" y="1643056"/>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75%</a:t>
              </a:r>
            </a:p>
          </p:txBody>
        </p:sp>
        <p:cxnSp>
          <p:nvCxnSpPr>
            <p:cNvPr id="30" name="Straight Connector 73"/>
            <p:cNvCxnSpPr/>
            <p:nvPr/>
          </p:nvCxnSpPr>
          <p:spPr>
            <a:xfrm rot="5400000">
              <a:off x="3001158" y="207089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88"/>
          <p:cNvGrpSpPr/>
          <p:nvPr/>
        </p:nvGrpSpPr>
        <p:grpSpPr>
          <a:xfrm>
            <a:off x="5152008" y="2666996"/>
            <a:ext cx="1549875" cy="2763840"/>
            <a:chOff x="3306811" y="2000246"/>
            <a:chExt cx="1162406" cy="2072880"/>
          </a:xfrm>
        </p:grpSpPr>
        <p:sp>
          <p:nvSpPr>
            <p:cNvPr id="32" name="Isosceles Triangle 2"/>
            <p:cNvSpPr/>
            <p:nvPr/>
          </p:nvSpPr>
          <p:spPr>
            <a:xfrm>
              <a:off x="3306811" y="2734400"/>
              <a:ext cx="1162406" cy="9894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33" name="Content Placeholder 2"/>
            <p:cNvSpPr txBox="1">
              <a:spLocks/>
            </p:cNvSpPr>
            <p:nvPr/>
          </p:nvSpPr>
          <p:spPr>
            <a:xfrm>
              <a:off x="3538284"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May</a:t>
              </a:r>
            </a:p>
          </p:txBody>
        </p:sp>
        <p:sp>
          <p:nvSpPr>
            <p:cNvPr id="34" name="Content Placeholder 2"/>
            <p:cNvSpPr txBox="1">
              <a:spLocks/>
            </p:cNvSpPr>
            <p:nvPr/>
          </p:nvSpPr>
          <p:spPr>
            <a:xfrm>
              <a:off x="3522514" y="2000246"/>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65%</a:t>
              </a:r>
            </a:p>
          </p:txBody>
        </p:sp>
        <p:cxnSp>
          <p:nvCxnSpPr>
            <p:cNvPr id="35" name="Straight Connector 74"/>
            <p:cNvCxnSpPr/>
            <p:nvPr/>
          </p:nvCxnSpPr>
          <p:spPr>
            <a:xfrm rot="5400000">
              <a:off x="3715538" y="242808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89"/>
          <p:cNvGrpSpPr/>
          <p:nvPr/>
        </p:nvGrpSpPr>
        <p:grpSpPr>
          <a:xfrm>
            <a:off x="6090907" y="2000241"/>
            <a:ext cx="1549875" cy="3430595"/>
            <a:chOff x="4010985" y="1500180"/>
            <a:chExt cx="1162406" cy="2572946"/>
          </a:xfrm>
        </p:grpSpPr>
        <p:sp>
          <p:nvSpPr>
            <p:cNvPr id="37" name="Isosceles Triangle 2"/>
            <p:cNvSpPr/>
            <p:nvPr/>
          </p:nvSpPr>
          <p:spPr>
            <a:xfrm>
              <a:off x="4010985" y="2214560"/>
              <a:ext cx="1162406" cy="150927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38" name="Content Placeholder 2"/>
            <p:cNvSpPr txBox="1">
              <a:spLocks/>
            </p:cNvSpPr>
            <p:nvPr/>
          </p:nvSpPr>
          <p:spPr>
            <a:xfrm>
              <a:off x="4210667" y="3857634"/>
              <a:ext cx="763042"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Jun</a:t>
              </a:r>
            </a:p>
          </p:txBody>
        </p:sp>
        <p:sp>
          <p:nvSpPr>
            <p:cNvPr id="39" name="Content Placeholder 2"/>
            <p:cNvSpPr txBox="1">
              <a:spLocks/>
            </p:cNvSpPr>
            <p:nvPr/>
          </p:nvSpPr>
          <p:spPr>
            <a:xfrm>
              <a:off x="4236918" y="1500180"/>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80%</a:t>
              </a:r>
            </a:p>
          </p:txBody>
        </p:sp>
        <p:cxnSp>
          <p:nvCxnSpPr>
            <p:cNvPr id="40" name="Straight Connector 75"/>
            <p:cNvCxnSpPr/>
            <p:nvPr/>
          </p:nvCxnSpPr>
          <p:spPr>
            <a:xfrm rot="5400000">
              <a:off x="4429918" y="192801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90"/>
          <p:cNvGrpSpPr/>
          <p:nvPr/>
        </p:nvGrpSpPr>
        <p:grpSpPr>
          <a:xfrm>
            <a:off x="6904365" y="2476494"/>
            <a:ext cx="1649161" cy="2954342"/>
            <a:chOff x="4621078" y="1857370"/>
            <a:chExt cx="1236871" cy="2215756"/>
          </a:xfrm>
        </p:grpSpPr>
        <p:sp>
          <p:nvSpPr>
            <p:cNvPr id="42" name="Isosceles Triangle 2"/>
            <p:cNvSpPr/>
            <p:nvPr/>
          </p:nvSpPr>
          <p:spPr>
            <a:xfrm>
              <a:off x="4621078" y="2571749"/>
              <a:ext cx="1236871" cy="115208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43" name="Content Placeholder 2"/>
            <p:cNvSpPr txBox="1">
              <a:spLocks/>
            </p:cNvSpPr>
            <p:nvPr/>
          </p:nvSpPr>
          <p:spPr>
            <a:xfrm>
              <a:off x="4887381"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Jul</a:t>
              </a:r>
            </a:p>
          </p:txBody>
        </p:sp>
        <p:sp>
          <p:nvSpPr>
            <p:cNvPr id="44" name="Content Placeholder 2"/>
            <p:cNvSpPr txBox="1">
              <a:spLocks/>
            </p:cNvSpPr>
            <p:nvPr/>
          </p:nvSpPr>
          <p:spPr>
            <a:xfrm>
              <a:off x="4883723" y="1857370"/>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70%</a:t>
              </a:r>
            </a:p>
          </p:txBody>
        </p:sp>
        <p:cxnSp>
          <p:nvCxnSpPr>
            <p:cNvPr id="45" name="Straight Connector 76"/>
            <p:cNvCxnSpPr/>
            <p:nvPr/>
          </p:nvCxnSpPr>
          <p:spPr>
            <a:xfrm rot="5400000">
              <a:off x="5072860" y="228520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oup 91"/>
          <p:cNvGrpSpPr/>
          <p:nvPr/>
        </p:nvGrpSpPr>
        <p:grpSpPr>
          <a:xfrm>
            <a:off x="7772994" y="2916380"/>
            <a:ext cx="1537831" cy="2514456"/>
            <a:chOff x="5272550" y="2187284"/>
            <a:chExt cx="1153373" cy="1885842"/>
          </a:xfrm>
        </p:grpSpPr>
        <p:sp>
          <p:nvSpPr>
            <p:cNvPr id="47" name="Isosceles Triangle 2"/>
            <p:cNvSpPr/>
            <p:nvPr/>
          </p:nvSpPr>
          <p:spPr>
            <a:xfrm>
              <a:off x="5272550" y="2928310"/>
              <a:ext cx="1153373" cy="79552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48" name="Content Placeholder 2"/>
            <p:cNvSpPr txBox="1">
              <a:spLocks/>
            </p:cNvSpPr>
            <p:nvPr/>
          </p:nvSpPr>
          <p:spPr>
            <a:xfrm>
              <a:off x="5533571"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Aug</a:t>
              </a:r>
            </a:p>
          </p:txBody>
        </p:sp>
        <p:sp>
          <p:nvSpPr>
            <p:cNvPr id="49" name="Content Placeholder 2"/>
            <p:cNvSpPr txBox="1">
              <a:spLocks/>
            </p:cNvSpPr>
            <p:nvPr/>
          </p:nvSpPr>
          <p:spPr>
            <a:xfrm>
              <a:off x="5455223" y="218728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50%</a:t>
              </a:r>
            </a:p>
          </p:txBody>
        </p:sp>
        <p:cxnSp>
          <p:nvCxnSpPr>
            <p:cNvPr id="50" name="Straight Connector 77"/>
            <p:cNvCxnSpPr/>
            <p:nvPr/>
          </p:nvCxnSpPr>
          <p:spPr>
            <a:xfrm rot="5400000">
              <a:off x="5644364" y="264239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1" name="Group 92"/>
          <p:cNvGrpSpPr/>
          <p:nvPr/>
        </p:nvGrpSpPr>
        <p:grpSpPr>
          <a:xfrm>
            <a:off x="8528035" y="1333486"/>
            <a:ext cx="1793045" cy="4097350"/>
            <a:chOff x="5838831" y="1000114"/>
            <a:chExt cx="1344784" cy="3073012"/>
          </a:xfrm>
        </p:grpSpPr>
        <p:sp>
          <p:nvSpPr>
            <p:cNvPr id="52" name="Isosceles Triangle 2"/>
            <p:cNvSpPr/>
            <p:nvPr/>
          </p:nvSpPr>
          <p:spPr>
            <a:xfrm>
              <a:off x="5838831" y="1714494"/>
              <a:ext cx="1344784" cy="200934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3" name="Content Placeholder 2"/>
            <p:cNvSpPr txBox="1">
              <a:spLocks/>
            </p:cNvSpPr>
            <p:nvPr/>
          </p:nvSpPr>
          <p:spPr>
            <a:xfrm>
              <a:off x="6119911" y="3857634"/>
              <a:ext cx="782624"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latin typeface="Open Sans" pitchFamily="34" charset="0"/>
                  <a:ea typeface="Open Sans" pitchFamily="34" charset="0"/>
                  <a:cs typeface="Open Sans" pitchFamily="34" charset="0"/>
                </a:rPr>
                <a:t>Sep</a:t>
              </a:r>
            </a:p>
          </p:txBody>
        </p:sp>
        <p:sp>
          <p:nvSpPr>
            <p:cNvPr id="54" name="Content Placeholder 2"/>
            <p:cNvSpPr txBox="1">
              <a:spLocks/>
            </p:cNvSpPr>
            <p:nvPr/>
          </p:nvSpPr>
          <p:spPr>
            <a:xfrm>
              <a:off x="6191679" y="100011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latin typeface="Open Sans" pitchFamily="34" charset="0"/>
                  <a:ea typeface="Open Sans" pitchFamily="34" charset="0"/>
                  <a:cs typeface="Open Sans" pitchFamily="34" charset="0"/>
                </a:rPr>
                <a:t>90%</a:t>
              </a:r>
            </a:p>
          </p:txBody>
        </p:sp>
        <p:cxnSp>
          <p:nvCxnSpPr>
            <p:cNvPr id="55" name="Straight Connector 78"/>
            <p:cNvCxnSpPr/>
            <p:nvPr/>
          </p:nvCxnSpPr>
          <p:spPr>
            <a:xfrm rot="5400000">
              <a:off x="6358744" y="1427948"/>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6" name="Group 93"/>
          <p:cNvGrpSpPr/>
          <p:nvPr/>
        </p:nvGrpSpPr>
        <p:grpSpPr>
          <a:xfrm>
            <a:off x="9424558" y="1904990"/>
            <a:ext cx="1537831" cy="3525846"/>
            <a:chOff x="6511223" y="1428742"/>
            <a:chExt cx="1153373" cy="2644384"/>
          </a:xfrm>
        </p:grpSpPr>
        <p:sp>
          <p:nvSpPr>
            <p:cNvPr id="57" name="Isosceles Triangle 2"/>
            <p:cNvSpPr/>
            <p:nvPr/>
          </p:nvSpPr>
          <p:spPr>
            <a:xfrm>
              <a:off x="6511223" y="2143122"/>
              <a:ext cx="1153373" cy="15807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50000"/>
                  </a:schemeClr>
                </a:solidFill>
              </a:endParaRPr>
            </a:p>
          </p:txBody>
        </p:sp>
        <p:sp>
          <p:nvSpPr>
            <p:cNvPr id="58" name="Content Placeholder 2"/>
            <p:cNvSpPr txBox="1">
              <a:spLocks/>
            </p:cNvSpPr>
            <p:nvPr/>
          </p:nvSpPr>
          <p:spPr>
            <a:xfrm>
              <a:off x="6740014" y="3857634"/>
              <a:ext cx="695790" cy="215492"/>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bg1">
                      <a:lumMod val="50000"/>
                    </a:schemeClr>
                  </a:solidFill>
                  <a:latin typeface="Open Sans" pitchFamily="34" charset="0"/>
                  <a:ea typeface="Open Sans" pitchFamily="34" charset="0"/>
                  <a:cs typeface="Open Sans" pitchFamily="34" charset="0"/>
                </a:rPr>
                <a:t>Oct</a:t>
              </a:r>
            </a:p>
          </p:txBody>
        </p:sp>
        <p:sp>
          <p:nvSpPr>
            <p:cNvPr id="59" name="Content Placeholder 2"/>
            <p:cNvSpPr txBox="1">
              <a:spLocks/>
            </p:cNvSpPr>
            <p:nvPr/>
          </p:nvSpPr>
          <p:spPr>
            <a:xfrm>
              <a:off x="6754087" y="1428742"/>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solidFill>
                    <a:schemeClr val="bg1">
                      <a:lumMod val="50000"/>
                    </a:schemeClr>
                  </a:solidFill>
                  <a:latin typeface="Open Sans" pitchFamily="34" charset="0"/>
                  <a:ea typeface="Open Sans" pitchFamily="34" charset="0"/>
                  <a:cs typeface="Open Sans" pitchFamily="34" charset="0"/>
                </a:rPr>
                <a:t>85%</a:t>
              </a:r>
            </a:p>
          </p:txBody>
        </p:sp>
        <p:cxnSp>
          <p:nvCxnSpPr>
            <p:cNvPr id="60" name="Straight Connector 79"/>
            <p:cNvCxnSpPr/>
            <p:nvPr/>
          </p:nvCxnSpPr>
          <p:spPr>
            <a:xfrm rot="5400000">
              <a:off x="6930248" y="1856576"/>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 name="组合 1"/>
          <p:cNvGrpSpPr>
            <a:grpSpLocks/>
          </p:cNvGrpSpPr>
          <p:nvPr/>
        </p:nvGrpSpPr>
        <p:grpSpPr bwMode="auto">
          <a:xfrm>
            <a:off x="280988" y="0"/>
            <a:ext cx="106362" cy="720725"/>
            <a:chOff x="0" y="0"/>
            <a:chExt cx="105725" cy="721610"/>
          </a:xfrm>
          <a:solidFill>
            <a:srgbClr val="34BA89"/>
          </a:solidFill>
        </p:grpSpPr>
        <p:sp>
          <p:nvSpPr>
            <p:cNvPr id="62"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63"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64"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p>
        </p:txBody>
      </p:sp>
      <p:sp>
        <p:nvSpPr>
          <p:cNvPr id="65"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66"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57288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slide(fromBottom)">
                                      <p:cBhvr>
                                        <p:cTn id="10" dur="500"/>
                                        <p:tgtEl>
                                          <p:spTgt spid="16"/>
                                        </p:tgtEl>
                                      </p:cBhvr>
                                    </p:animEffect>
                                  </p:childTnLst>
                                </p:cTn>
                              </p:par>
                              <p:par>
                                <p:cTn id="11" presetID="12" presetClass="entr" presetSubtype="4"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slide(fromBottom)">
                                      <p:cBhvr>
                                        <p:cTn id="13" dur="500"/>
                                        <p:tgtEl>
                                          <p:spTgt spid="21"/>
                                        </p:tgtEl>
                                      </p:cBhvr>
                                    </p:animEffect>
                                  </p:childTnLst>
                                </p:cTn>
                              </p:par>
                              <p:par>
                                <p:cTn id="14" presetID="12" presetClass="entr" presetSubtype="4"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slide(fromBottom)">
                                      <p:cBhvr>
                                        <p:cTn id="16" dur="500"/>
                                        <p:tgtEl>
                                          <p:spTgt spid="26"/>
                                        </p:tgtEl>
                                      </p:cBhvr>
                                    </p:animEffect>
                                  </p:childTnLst>
                                </p:cTn>
                              </p:par>
                              <p:par>
                                <p:cTn id="17" presetID="1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lide(fromBottom)">
                                      <p:cBhvr>
                                        <p:cTn id="19" dur="500"/>
                                        <p:tgtEl>
                                          <p:spTgt spid="31"/>
                                        </p:tgtEl>
                                      </p:cBhvr>
                                    </p:animEffect>
                                  </p:childTnLst>
                                </p:cTn>
                              </p:par>
                              <p:par>
                                <p:cTn id="20" presetID="12" presetClass="entr" presetSubtype="4"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slide(fromBottom)">
                                      <p:cBhvr>
                                        <p:cTn id="22" dur="500"/>
                                        <p:tgtEl>
                                          <p:spTgt spid="36"/>
                                        </p:tgtEl>
                                      </p:cBhvr>
                                    </p:animEffect>
                                  </p:childTnLst>
                                </p:cTn>
                              </p:par>
                              <p:par>
                                <p:cTn id="23" presetID="12" presetClass="entr" presetSubtype="4"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slide(fromBottom)">
                                      <p:cBhvr>
                                        <p:cTn id="25" dur="500"/>
                                        <p:tgtEl>
                                          <p:spTgt spid="41"/>
                                        </p:tgtEl>
                                      </p:cBhvr>
                                    </p:animEffect>
                                  </p:childTnLst>
                                </p:cTn>
                              </p:par>
                              <p:par>
                                <p:cTn id="26" presetID="12" presetClass="entr" presetSubtype="4" fill="hold"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slide(fromBottom)">
                                      <p:cBhvr>
                                        <p:cTn id="28" dur="500"/>
                                        <p:tgtEl>
                                          <p:spTgt spid="46"/>
                                        </p:tgtEl>
                                      </p:cBhvr>
                                    </p:animEffect>
                                  </p:childTnLst>
                                </p:cTn>
                              </p:par>
                              <p:par>
                                <p:cTn id="29" presetID="12" presetClass="entr" presetSubtype="4"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slide(fromBottom)">
                                      <p:cBhvr>
                                        <p:cTn id="31" dur="500"/>
                                        <p:tgtEl>
                                          <p:spTgt spid="51"/>
                                        </p:tgtEl>
                                      </p:cBhvr>
                                    </p:animEffect>
                                  </p:childTnLst>
                                </p:cTn>
                              </p:par>
                              <p:par>
                                <p:cTn id="32" presetID="12" presetClass="entr" presetSubtype="4"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slide(fromBottom)">
                                      <p:cBhvr>
                                        <p:cTn id="34" dur="500"/>
                                        <p:tgtEl>
                                          <p:spTgt spid="56"/>
                                        </p:tgtEl>
                                      </p:cBhvr>
                                    </p:animEffect>
                                  </p:childTnLst>
                                </p:cTn>
                              </p:par>
                            </p:childTnLst>
                          </p:cTn>
                        </p:par>
                        <p:par>
                          <p:cTn id="35" fill="hold">
                            <p:stCondLst>
                              <p:cond delay="500"/>
                            </p:stCondLst>
                            <p:childTnLst>
                              <p:par>
                                <p:cTn id="36" presetID="1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slide(fromLeft)">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3"/>
          <p:cNvGraphicFramePr/>
          <p:nvPr>
            <p:extLst>
              <p:ext uri="{D42A27DB-BD31-4B8C-83A1-F6EECF244321}">
                <p14:modId xmlns:p14="http://schemas.microsoft.com/office/powerpoint/2010/main" val="1247473349"/>
              </p:ext>
            </p:extLst>
          </p:nvPr>
        </p:nvGraphicFramePr>
        <p:xfrm>
          <a:off x="773823" y="1410984"/>
          <a:ext cx="10695085" cy="3274005"/>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84"/>
          <p:cNvGrpSpPr/>
          <p:nvPr/>
        </p:nvGrpSpPr>
        <p:grpSpPr>
          <a:xfrm>
            <a:off x="617634" y="5238765"/>
            <a:ext cx="1619732" cy="1072991"/>
            <a:chOff x="463224" y="3638552"/>
            <a:chExt cx="1214799" cy="804743"/>
          </a:xfrm>
        </p:grpSpPr>
        <p:sp>
          <p:nvSpPr>
            <p:cNvPr id="11" name="Rectangle 85"/>
            <p:cNvSpPr/>
            <p:nvPr/>
          </p:nvSpPr>
          <p:spPr>
            <a:xfrm>
              <a:off x="463224" y="3943350"/>
              <a:ext cx="1213912" cy="499945"/>
            </a:xfrm>
            <a:prstGeom prst="rect">
              <a:avLst/>
            </a:prstGeom>
          </p:spPr>
          <p:txBody>
            <a:bodyPr wrap="square">
              <a:spAutoFit/>
            </a:bodyPr>
            <a:lstStyle/>
            <a:p>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tristique quis tempus odio Lorem ipsum dolor sit amet. </a:t>
              </a:r>
            </a:p>
          </p:txBody>
        </p:sp>
        <p:sp>
          <p:nvSpPr>
            <p:cNvPr id="12" name="Rectangle 86"/>
            <p:cNvSpPr/>
            <p:nvPr/>
          </p:nvSpPr>
          <p:spPr>
            <a:xfrm>
              <a:off x="466451" y="3638552"/>
              <a:ext cx="1211572" cy="253915"/>
            </a:xfrm>
            <a:prstGeom prst="rect">
              <a:avLst/>
            </a:prstGeom>
            <a:noFill/>
          </p:spPr>
          <p:txBody>
            <a:bodyPr wrap="square">
              <a:spAutoFit/>
            </a:bodyPr>
            <a:lstStyle/>
            <a:p>
              <a:r>
                <a:rPr lang="ms-MY" sz="1600" dirty="0">
                  <a:solidFill>
                    <a:schemeClr val="tx1">
                      <a:lumMod val="50000"/>
                      <a:lumOff val="50000"/>
                    </a:schemeClr>
                  </a:solidFill>
                  <a:latin typeface="Open Sans" pitchFamily="34" charset="0"/>
                  <a:ea typeface="Open Sans" pitchFamily="34" charset="0"/>
                  <a:cs typeface="Open Sans" pitchFamily="34" charset="0"/>
                </a:rPr>
                <a:t>Purple</a:t>
              </a:r>
            </a:p>
          </p:txBody>
        </p:sp>
      </p:grpSp>
      <p:grpSp>
        <p:nvGrpSpPr>
          <p:cNvPr id="13" name="Group 87"/>
          <p:cNvGrpSpPr/>
          <p:nvPr/>
        </p:nvGrpSpPr>
        <p:grpSpPr>
          <a:xfrm>
            <a:off x="2954434" y="5238765"/>
            <a:ext cx="1619732" cy="1072991"/>
            <a:chOff x="2215823" y="3638552"/>
            <a:chExt cx="1214799" cy="804743"/>
          </a:xfrm>
        </p:grpSpPr>
        <p:sp>
          <p:nvSpPr>
            <p:cNvPr id="14" name="Rectangle 88"/>
            <p:cNvSpPr/>
            <p:nvPr/>
          </p:nvSpPr>
          <p:spPr>
            <a:xfrm>
              <a:off x="2215823" y="3943350"/>
              <a:ext cx="1213912" cy="499945"/>
            </a:xfrm>
            <a:prstGeom prst="rect">
              <a:avLst/>
            </a:prstGeom>
          </p:spPr>
          <p:txBody>
            <a:bodyPr wrap="square">
              <a:spAutoFit/>
            </a:bodyPr>
            <a:lstStyle/>
            <a:p>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tristique quis tempus odio Lorem ipsum dolor sit amet. </a:t>
              </a:r>
            </a:p>
          </p:txBody>
        </p:sp>
        <p:sp>
          <p:nvSpPr>
            <p:cNvPr id="15" name="Rectangle 89"/>
            <p:cNvSpPr/>
            <p:nvPr/>
          </p:nvSpPr>
          <p:spPr>
            <a:xfrm>
              <a:off x="2219050" y="3638552"/>
              <a:ext cx="1211572" cy="253915"/>
            </a:xfrm>
            <a:prstGeom prst="rect">
              <a:avLst/>
            </a:prstGeom>
            <a:noFill/>
          </p:spPr>
          <p:txBody>
            <a:bodyPr wrap="square">
              <a:spAutoFit/>
            </a:bodyPr>
            <a:lstStyle/>
            <a:p>
              <a:r>
                <a:rPr lang="ms-MY" sz="1600" dirty="0">
                  <a:solidFill>
                    <a:schemeClr val="tx1">
                      <a:lumMod val="50000"/>
                      <a:lumOff val="50000"/>
                    </a:schemeClr>
                  </a:solidFill>
                  <a:latin typeface="Open Sans" pitchFamily="34" charset="0"/>
                  <a:ea typeface="Open Sans" pitchFamily="34" charset="0"/>
                  <a:cs typeface="Open Sans" pitchFamily="34" charset="0"/>
                </a:rPr>
                <a:t>Red</a:t>
              </a:r>
            </a:p>
          </p:txBody>
        </p:sp>
      </p:grpSp>
      <p:grpSp>
        <p:nvGrpSpPr>
          <p:cNvPr id="16" name="Group 90"/>
          <p:cNvGrpSpPr/>
          <p:nvPr/>
        </p:nvGrpSpPr>
        <p:grpSpPr>
          <a:xfrm>
            <a:off x="5286727" y="5238765"/>
            <a:ext cx="1619732" cy="1072991"/>
            <a:chOff x="3965044" y="3638552"/>
            <a:chExt cx="1214799" cy="804743"/>
          </a:xfrm>
        </p:grpSpPr>
        <p:sp>
          <p:nvSpPr>
            <p:cNvPr id="17" name="Rectangle 91"/>
            <p:cNvSpPr/>
            <p:nvPr/>
          </p:nvSpPr>
          <p:spPr>
            <a:xfrm>
              <a:off x="3965044" y="3943350"/>
              <a:ext cx="1213912" cy="499945"/>
            </a:xfrm>
            <a:prstGeom prst="rect">
              <a:avLst/>
            </a:prstGeom>
          </p:spPr>
          <p:txBody>
            <a:bodyPr wrap="square">
              <a:spAutoFit/>
            </a:bodyPr>
            <a:lstStyle/>
            <a:p>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tristique quis tempus odio Lorem ipsum dolor sit amet. </a:t>
              </a:r>
            </a:p>
          </p:txBody>
        </p:sp>
        <p:sp>
          <p:nvSpPr>
            <p:cNvPr id="18" name="Rectangle 92"/>
            <p:cNvSpPr/>
            <p:nvPr/>
          </p:nvSpPr>
          <p:spPr>
            <a:xfrm>
              <a:off x="3968271" y="3638552"/>
              <a:ext cx="1211572" cy="253915"/>
            </a:xfrm>
            <a:prstGeom prst="rect">
              <a:avLst/>
            </a:prstGeom>
            <a:noFill/>
          </p:spPr>
          <p:txBody>
            <a:bodyPr wrap="square">
              <a:spAutoFit/>
            </a:bodyPr>
            <a:lstStyle/>
            <a:p>
              <a:r>
                <a:rPr lang="ms-MY" sz="1600" dirty="0">
                  <a:solidFill>
                    <a:schemeClr val="tx1">
                      <a:lumMod val="50000"/>
                      <a:lumOff val="50000"/>
                    </a:schemeClr>
                  </a:solidFill>
                  <a:latin typeface="Open Sans" pitchFamily="34" charset="0"/>
                  <a:ea typeface="Open Sans" pitchFamily="34" charset="0"/>
                  <a:cs typeface="Open Sans" pitchFamily="34" charset="0"/>
                </a:rPr>
                <a:t>Yellow</a:t>
              </a:r>
            </a:p>
          </p:txBody>
        </p:sp>
      </p:grpSp>
      <p:grpSp>
        <p:nvGrpSpPr>
          <p:cNvPr id="19" name="Group 93"/>
          <p:cNvGrpSpPr/>
          <p:nvPr/>
        </p:nvGrpSpPr>
        <p:grpSpPr>
          <a:xfrm>
            <a:off x="7623529" y="5238765"/>
            <a:ext cx="1619732" cy="1072991"/>
            <a:chOff x="5717644" y="3638552"/>
            <a:chExt cx="1214799" cy="804743"/>
          </a:xfrm>
        </p:grpSpPr>
        <p:sp>
          <p:nvSpPr>
            <p:cNvPr id="20" name="Rectangle 94"/>
            <p:cNvSpPr/>
            <p:nvPr/>
          </p:nvSpPr>
          <p:spPr>
            <a:xfrm>
              <a:off x="5717644" y="3943350"/>
              <a:ext cx="1213912" cy="499945"/>
            </a:xfrm>
            <a:prstGeom prst="rect">
              <a:avLst/>
            </a:prstGeom>
          </p:spPr>
          <p:txBody>
            <a:bodyPr wrap="square">
              <a:spAutoFit/>
            </a:bodyPr>
            <a:lstStyle/>
            <a:p>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tristique quis tempus odio Lorem ipsum dolor sit amet. </a:t>
              </a:r>
            </a:p>
          </p:txBody>
        </p:sp>
        <p:sp>
          <p:nvSpPr>
            <p:cNvPr id="21" name="Rectangle 95"/>
            <p:cNvSpPr/>
            <p:nvPr/>
          </p:nvSpPr>
          <p:spPr>
            <a:xfrm>
              <a:off x="5720871" y="3638552"/>
              <a:ext cx="1211572" cy="253915"/>
            </a:xfrm>
            <a:prstGeom prst="rect">
              <a:avLst/>
            </a:prstGeom>
            <a:noFill/>
          </p:spPr>
          <p:txBody>
            <a:bodyPr wrap="square">
              <a:spAutoFit/>
            </a:bodyPr>
            <a:lstStyle/>
            <a:p>
              <a:r>
                <a:rPr lang="ms-MY" sz="1600" dirty="0">
                  <a:solidFill>
                    <a:schemeClr val="tx1">
                      <a:lumMod val="50000"/>
                      <a:lumOff val="50000"/>
                    </a:schemeClr>
                  </a:solidFill>
                  <a:latin typeface="Open Sans" pitchFamily="34" charset="0"/>
                  <a:ea typeface="Open Sans" pitchFamily="34" charset="0"/>
                  <a:cs typeface="Open Sans" pitchFamily="34" charset="0"/>
                </a:rPr>
                <a:t>Green</a:t>
              </a:r>
            </a:p>
          </p:txBody>
        </p:sp>
      </p:grpSp>
      <p:grpSp>
        <p:nvGrpSpPr>
          <p:cNvPr id="22" name="Group 96"/>
          <p:cNvGrpSpPr/>
          <p:nvPr/>
        </p:nvGrpSpPr>
        <p:grpSpPr>
          <a:xfrm>
            <a:off x="9963855" y="5238765"/>
            <a:ext cx="1619732" cy="1072991"/>
            <a:chOff x="7472889" y="3638552"/>
            <a:chExt cx="1214799" cy="804743"/>
          </a:xfrm>
        </p:grpSpPr>
        <p:sp>
          <p:nvSpPr>
            <p:cNvPr id="23" name="Rectangle 97"/>
            <p:cNvSpPr/>
            <p:nvPr/>
          </p:nvSpPr>
          <p:spPr>
            <a:xfrm>
              <a:off x="7472889" y="3943350"/>
              <a:ext cx="1213912" cy="499945"/>
            </a:xfrm>
            <a:prstGeom prst="rect">
              <a:avLst/>
            </a:prstGeom>
          </p:spPr>
          <p:txBody>
            <a:bodyPr wrap="square">
              <a:spAutoFit/>
            </a:bodyPr>
            <a:lstStyle/>
            <a:p>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tristique quis tempus odio Lorem ipsum dolor sit amet.</a:t>
              </a:r>
            </a:p>
          </p:txBody>
        </p:sp>
        <p:sp>
          <p:nvSpPr>
            <p:cNvPr id="24" name="Rectangle 98"/>
            <p:cNvSpPr/>
            <p:nvPr/>
          </p:nvSpPr>
          <p:spPr>
            <a:xfrm>
              <a:off x="7476116" y="3638552"/>
              <a:ext cx="1211572" cy="253915"/>
            </a:xfrm>
            <a:prstGeom prst="rect">
              <a:avLst/>
            </a:prstGeom>
            <a:noFill/>
          </p:spPr>
          <p:txBody>
            <a:bodyPr wrap="square">
              <a:spAutoFit/>
            </a:bodyPr>
            <a:lstStyle/>
            <a:p>
              <a:r>
                <a:rPr lang="ms-MY" sz="1600" dirty="0">
                  <a:solidFill>
                    <a:schemeClr val="tx1">
                      <a:lumMod val="50000"/>
                      <a:lumOff val="50000"/>
                    </a:schemeClr>
                  </a:solidFill>
                  <a:latin typeface="Open Sans" pitchFamily="34" charset="0"/>
                  <a:ea typeface="Open Sans" pitchFamily="34" charset="0"/>
                  <a:cs typeface="Open Sans" pitchFamily="34" charset="0"/>
                </a:rPr>
                <a:t>Blue</a:t>
              </a:r>
            </a:p>
          </p:txBody>
        </p:sp>
      </p:grpSp>
      <p:grpSp>
        <p:nvGrpSpPr>
          <p:cNvPr id="25" name="Group 34"/>
          <p:cNvGrpSpPr/>
          <p:nvPr/>
        </p:nvGrpSpPr>
        <p:grpSpPr>
          <a:xfrm>
            <a:off x="761963" y="4857760"/>
            <a:ext cx="9511072" cy="176509"/>
            <a:chOff x="571472" y="3643320"/>
            <a:chExt cx="7133304" cy="132382"/>
          </a:xfrm>
        </p:grpSpPr>
        <p:sp>
          <p:nvSpPr>
            <p:cNvPr id="26" name="Oval 99"/>
            <p:cNvSpPr/>
            <p:nvPr/>
          </p:nvSpPr>
          <p:spPr>
            <a:xfrm rot="16200000">
              <a:off x="4071933" y="3643321"/>
              <a:ext cx="132382" cy="132380"/>
            </a:xfrm>
            <a:prstGeom prst="ellipse">
              <a:avLst/>
            </a:prstGeom>
            <a:solidFill>
              <a:srgbClr val="34BA8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Oval 100"/>
            <p:cNvSpPr/>
            <p:nvPr/>
          </p:nvSpPr>
          <p:spPr>
            <a:xfrm rot="16200000">
              <a:off x="5786445" y="3643321"/>
              <a:ext cx="132382" cy="132380"/>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8" name="Oval 101"/>
            <p:cNvSpPr/>
            <p:nvPr/>
          </p:nvSpPr>
          <p:spPr>
            <a:xfrm rot="16200000">
              <a:off x="7572395" y="3643321"/>
              <a:ext cx="132382" cy="132380"/>
            </a:xfrm>
            <a:prstGeom prst="ellipse">
              <a:avLst/>
            </a:prstGeom>
            <a:solidFill>
              <a:srgbClr val="FF857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29" name="Straight Connector 102"/>
            <p:cNvCxnSpPr>
              <a:stCxn id="26" idx="4"/>
              <a:endCxn id="27" idx="0"/>
            </p:cNvCxnSpPr>
            <p:nvPr/>
          </p:nvCxnSpPr>
          <p:spPr>
            <a:xfrm>
              <a:off x="4204314" y="3709511"/>
              <a:ext cx="1582132"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03"/>
            <p:cNvCxnSpPr>
              <a:stCxn id="27" idx="4"/>
              <a:endCxn id="28" idx="0"/>
            </p:cNvCxnSpPr>
            <p:nvPr/>
          </p:nvCxnSpPr>
          <p:spPr>
            <a:xfrm>
              <a:off x="5918826" y="3709511"/>
              <a:ext cx="165357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Oval 104"/>
            <p:cNvSpPr/>
            <p:nvPr/>
          </p:nvSpPr>
          <p:spPr>
            <a:xfrm rot="16200000">
              <a:off x="571471" y="3643321"/>
              <a:ext cx="132382" cy="132380"/>
            </a:xfrm>
            <a:prstGeom prst="ellipse">
              <a:avLst/>
            </a:prstGeom>
            <a:solidFill>
              <a:srgbClr val="00C0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2" name="Oval 105"/>
            <p:cNvSpPr/>
            <p:nvPr/>
          </p:nvSpPr>
          <p:spPr>
            <a:xfrm rot="16200000">
              <a:off x="2285983" y="3643321"/>
              <a:ext cx="132382" cy="132380"/>
            </a:xfrm>
            <a:prstGeom prst="ellipse">
              <a:avLst/>
            </a:prstGeom>
            <a:solidFill>
              <a:srgbClr val="D1B7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33" name="Straight Connector 106"/>
            <p:cNvCxnSpPr>
              <a:stCxn id="31" idx="4"/>
              <a:endCxn id="32" idx="0"/>
            </p:cNvCxnSpPr>
            <p:nvPr/>
          </p:nvCxnSpPr>
          <p:spPr>
            <a:xfrm>
              <a:off x="703852" y="3709511"/>
              <a:ext cx="1582132"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07"/>
            <p:cNvCxnSpPr>
              <a:stCxn id="26" idx="0"/>
              <a:endCxn id="32" idx="4"/>
            </p:cNvCxnSpPr>
            <p:nvPr/>
          </p:nvCxnSpPr>
          <p:spPr>
            <a:xfrm rot="10800000">
              <a:off x="2418364" y="3709511"/>
              <a:ext cx="165357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1"/>
          <p:cNvGrpSpPr>
            <a:grpSpLocks/>
          </p:cNvGrpSpPr>
          <p:nvPr/>
        </p:nvGrpSpPr>
        <p:grpSpPr bwMode="auto">
          <a:xfrm>
            <a:off x="280988" y="0"/>
            <a:ext cx="106362" cy="720725"/>
            <a:chOff x="0" y="0"/>
            <a:chExt cx="105725" cy="721610"/>
          </a:xfrm>
          <a:solidFill>
            <a:srgbClr val="34BA89"/>
          </a:solidFill>
        </p:grpSpPr>
        <p:sp>
          <p:nvSpPr>
            <p:cNvPr id="37"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8"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39"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p>
        </p:txBody>
      </p:sp>
      <p:sp>
        <p:nvSpPr>
          <p:cNvPr id="40"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1"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02978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slide(fromLeft)">
                                      <p:cBhvr>
                                        <p:cTn id="11" dur="500"/>
                                        <p:tgtEl>
                                          <p:spTgt spid="25"/>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Bottom)">
                                      <p:cBhvr>
                                        <p:cTn id="15" dur="500"/>
                                        <p:tgtEl>
                                          <p:spTgt spid="10"/>
                                        </p:tgtEl>
                                      </p:cBhvr>
                                    </p:animEffect>
                                  </p:childTnLst>
                                </p:cTn>
                              </p:par>
                              <p:par>
                                <p:cTn id="16" presetID="1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slide(fromBottom)">
                                      <p:cBhvr>
                                        <p:cTn id="18" dur="500"/>
                                        <p:tgtEl>
                                          <p:spTgt spid="13"/>
                                        </p:tgtEl>
                                      </p:cBhvr>
                                    </p:animEffect>
                                  </p:childTnLst>
                                </p:cTn>
                              </p:par>
                              <p:par>
                                <p:cTn id="19" presetID="1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lide(fromBottom)">
                                      <p:cBhvr>
                                        <p:cTn id="21" dur="500"/>
                                        <p:tgtEl>
                                          <p:spTgt spid="16"/>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lide(fromBottom)">
                                      <p:cBhvr>
                                        <p:cTn id="24" dur="500"/>
                                        <p:tgtEl>
                                          <p:spTgt spid="19"/>
                                        </p:tgtEl>
                                      </p:cBhvr>
                                    </p:animEffect>
                                  </p:childTnLst>
                                </p:cTn>
                              </p:par>
                              <p:par>
                                <p:cTn id="25" presetID="1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lide(fromBottom)">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p:nvPr/>
        </p:nvSpPr>
        <p:spPr>
          <a:xfrm>
            <a:off x="857213" y="5619766"/>
            <a:ext cx="10363200" cy="707694"/>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10" name="Group 18"/>
          <p:cNvGrpSpPr/>
          <p:nvPr/>
        </p:nvGrpSpPr>
        <p:grpSpPr>
          <a:xfrm>
            <a:off x="380960" y="1619238"/>
            <a:ext cx="5715040" cy="3713429"/>
            <a:chOff x="285720" y="1214428"/>
            <a:chExt cx="4286280" cy="2785072"/>
          </a:xfrm>
        </p:grpSpPr>
        <p:graphicFrame>
          <p:nvGraphicFramePr>
            <p:cNvPr id="11" name="Chart 1"/>
            <p:cNvGraphicFramePr/>
            <p:nvPr>
              <p:extLst>
                <p:ext uri="{D42A27DB-BD31-4B8C-83A1-F6EECF244321}">
                  <p14:modId xmlns:p14="http://schemas.microsoft.com/office/powerpoint/2010/main" val="4170531662"/>
                </p:ext>
              </p:extLst>
            </p:nvPr>
          </p:nvGraphicFramePr>
          <p:xfrm>
            <a:off x="285720" y="1214428"/>
            <a:ext cx="4286280" cy="2571768"/>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angle 10"/>
            <p:cNvSpPr/>
            <p:nvPr/>
          </p:nvSpPr>
          <p:spPr>
            <a:xfrm>
              <a:off x="428596" y="1214428"/>
              <a:ext cx="1504980"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Data Chart Years</a:t>
              </a:r>
            </a:p>
          </p:txBody>
        </p:sp>
        <p:sp>
          <p:nvSpPr>
            <p:cNvPr id="13" name="Rectangle 11"/>
            <p:cNvSpPr/>
            <p:nvPr/>
          </p:nvSpPr>
          <p:spPr>
            <a:xfrm>
              <a:off x="642910" y="3714758"/>
              <a:ext cx="537647"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2012</a:t>
              </a:r>
            </a:p>
          </p:txBody>
        </p:sp>
        <p:sp>
          <p:nvSpPr>
            <p:cNvPr id="14" name="Rectangle 12"/>
            <p:cNvSpPr/>
            <p:nvPr/>
          </p:nvSpPr>
          <p:spPr>
            <a:xfrm>
              <a:off x="1643042" y="3714758"/>
              <a:ext cx="537647"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2013</a:t>
              </a:r>
            </a:p>
          </p:txBody>
        </p:sp>
        <p:sp>
          <p:nvSpPr>
            <p:cNvPr id="15" name="Rectangle 13"/>
            <p:cNvSpPr/>
            <p:nvPr/>
          </p:nvSpPr>
          <p:spPr>
            <a:xfrm>
              <a:off x="2643174" y="3714758"/>
              <a:ext cx="537647"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2014</a:t>
              </a:r>
            </a:p>
          </p:txBody>
        </p:sp>
        <p:sp>
          <p:nvSpPr>
            <p:cNvPr id="16" name="Rectangle 14"/>
            <p:cNvSpPr/>
            <p:nvPr/>
          </p:nvSpPr>
          <p:spPr>
            <a:xfrm>
              <a:off x="3643306" y="3714758"/>
              <a:ext cx="537647"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2015</a:t>
              </a:r>
            </a:p>
          </p:txBody>
        </p:sp>
      </p:grpSp>
      <p:grpSp>
        <p:nvGrpSpPr>
          <p:cNvPr id="17" name="Group 16"/>
          <p:cNvGrpSpPr/>
          <p:nvPr/>
        </p:nvGrpSpPr>
        <p:grpSpPr>
          <a:xfrm>
            <a:off x="6762755" y="1904990"/>
            <a:ext cx="4857784" cy="3072189"/>
            <a:chOff x="5072066" y="1428742"/>
            <a:chExt cx="3643338" cy="2304142"/>
          </a:xfrm>
        </p:grpSpPr>
        <p:sp>
          <p:nvSpPr>
            <p:cNvPr id="18" name="Rectangle 2"/>
            <p:cNvSpPr/>
            <p:nvPr/>
          </p:nvSpPr>
          <p:spPr>
            <a:xfrm>
              <a:off x="5072066" y="1857370"/>
              <a:ext cx="3429024" cy="1875514"/>
            </a:xfrm>
            <a:prstGeom prst="rect">
              <a:avLst/>
            </a:prstGeom>
          </p:spPr>
          <p:txBody>
            <a:bodyPr wrap="square">
              <a:spAutoFit/>
            </a:bodyPr>
            <a:lstStyle/>
            <a:p>
              <a:pPr marL="475476" indent="-475476">
                <a:spcBef>
                  <a:spcPts val="333"/>
                </a:spcBef>
              </a:pPr>
              <a:endParaRPr lang="id-ID"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buFont typeface="Wingdings" pitchFamily="2" charset="2"/>
                <a:buChar char="Ø"/>
              </a:pPr>
              <a:r>
                <a:rPr lang="id-ID" sz="1200" dirty="0">
                  <a:solidFill>
                    <a:schemeClr val="bg1">
                      <a:lumMod val="50000"/>
                    </a:schemeClr>
                  </a:solidFill>
                  <a:latin typeface="Open Sans Light" pitchFamily="34" charset="0"/>
                  <a:ea typeface="Open Sans Light" pitchFamily="34" charset="0"/>
                  <a:cs typeface="Open Sans Light" pitchFamily="34" charset="0"/>
                </a:rPr>
                <a:t> </a:t>
              </a: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tristique quis tempus odio Lorem ipsum dolor sit amet, consectetur adipiscing elit.</a:t>
              </a:r>
              <a:endParaRPr lang="id-ID"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pPr>
              <a:endParaRPr lang="id-ID"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buFont typeface="Wingdings" pitchFamily="2" charset="2"/>
                <a:buChar char="Ø"/>
              </a:pPr>
              <a:r>
                <a:rPr lang="id-ID" sz="1200" dirty="0">
                  <a:solidFill>
                    <a:schemeClr val="bg1">
                      <a:lumMod val="50000"/>
                    </a:schemeClr>
                  </a:solidFill>
                  <a:latin typeface="Open Sans Light" pitchFamily="34" charset="0"/>
                  <a:ea typeface="Open Sans Light" pitchFamily="34" charset="0"/>
                  <a:cs typeface="Open Sans Light" pitchFamily="34" charset="0"/>
                </a:rPr>
                <a:t> </a:t>
              </a: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tristique quis tempus odio Lorem ipsum dolor sit amet, consectetur adipiscing elit.</a:t>
              </a:r>
              <a:endParaRPr lang="id-ID"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pPr>
              <a:endParaRPr lang="id-ID"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buFont typeface="Wingdings" pitchFamily="2" charset="2"/>
                <a:buChar char="Ø"/>
              </a:pPr>
              <a:r>
                <a:rPr lang="id-ID" sz="1200" dirty="0">
                  <a:solidFill>
                    <a:schemeClr val="bg1">
                      <a:lumMod val="50000"/>
                    </a:schemeClr>
                  </a:solidFill>
                  <a:latin typeface="Open Sans Light" pitchFamily="34" charset="0"/>
                  <a:ea typeface="Open Sans Light" pitchFamily="34" charset="0"/>
                  <a:cs typeface="Open Sans Light" pitchFamily="34" charset="0"/>
                </a:rPr>
                <a:t> </a:t>
              </a:r>
              <a:r>
                <a:rPr lang="ms-MY" sz="1200" dirty="0">
                  <a:solidFill>
                    <a:schemeClr val="bg1">
                      <a:lumMod val="50000"/>
                    </a:schemeClr>
                  </a:solidFill>
                  <a:latin typeface="Open Sans Light" pitchFamily="34" charset="0"/>
                  <a:ea typeface="Open Sans Light" pitchFamily="34" charset="0"/>
                  <a:cs typeface="Open Sans Light" pitchFamily="34" charset="0"/>
                </a:rPr>
                <a:t>Praesent sodales odio sit amet odio tristique quis tempus odio Lorem ipsum dolor sit amet, consectetur adipiscing elit.</a:t>
              </a:r>
              <a:endParaRPr lang="id-ID" sz="120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19" name="Rectangle 15"/>
            <p:cNvSpPr/>
            <p:nvPr/>
          </p:nvSpPr>
          <p:spPr>
            <a:xfrm>
              <a:off x="5072066" y="1428742"/>
              <a:ext cx="3643338" cy="376930"/>
            </a:xfrm>
            <a:prstGeom prst="rect">
              <a:avLst/>
            </a:prstGeom>
          </p:spPr>
          <p:txBody>
            <a:bodyPr wrap="square">
              <a:spAutoFit/>
            </a:bodyPr>
            <a:lstStyle/>
            <a:p>
              <a:r>
                <a:rPr lang="ms-MY" sz="1333"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a:t>
              </a:r>
            </a:p>
          </p:txBody>
        </p:sp>
      </p:grpSp>
      <p:grpSp>
        <p:nvGrpSpPr>
          <p:cNvPr id="21" name="组合 1"/>
          <p:cNvGrpSpPr>
            <a:grpSpLocks/>
          </p:cNvGrpSpPr>
          <p:nvPr/>
        </p:nvGrpSpPr>
        <p:grpSpPr bwMode="auto">
          <a:xfrm>
            <a:off x="280988" y="0"/>
            <a:ext cx="106362" cy="720725"/>
            <a:chOff x="0" y="0"/>
            <a:chExt cx="105725" cy="721610"/>
          </a:xfrm>
          <a:solidFill>
            <a:srgbClr val="34BA89"/>
          </a:solidFill>
        </p:grpSpPr>
        <p:sp>
          <p:nvSpPr>
            <p:cNvPr id="22"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23"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24"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NUMBER LIST SLIDE</a:t>
            </a:r>
          </a:p>
        </p:txBody>
      </p:sp>
      <p:sp>
        <p:nvSpPr>
          <p:cNvPr id="25"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26"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97245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lide(fromLeft)">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3"/>
          <p:cNvGrpSpPr/>
          <p:nvPr/>
        </p:nvGrpSpPr>
        <p:grpSpPr>
          <a:xfrm>
            <a:off x="1047715" y="2906016"/>
            <a:ext cx="1982075" cy="3239739"/>
            <a:chOff x="785786" y="2179512"/>
            <a:chExt cx="1486556" cy="2429804"/>
          </a:xfrm>
        </p:grpSpPr>
        <p:sp>
          <p:nvSpPr>
            <p:cNvPr id="10" name="Arc 10"/>
            <p:cNvSpPr/>
            <p:nvPr/>
          </p:nvSpPr>
          <p:spPr>
            <a:xfrm>
              <a:off x="785786" y="2654187"/>
              <a:ext cx="1486556" cy="1486556"/>
            </a:xfrm>
            <a:prstGeom prst="arc">
              <a:avLst>
                <a:gd name="adj1" fmla="val 10810458"/>
                <a:gd name="adj2" fmla="val 0"/>
              </a:avLst>
            </a:prstGeom>
            <a:solidFill>
              <a:srgbClr val="E7CE39">
                <a:alpha val="70000"/>
              </a:srgb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sp>
          <p:nvSpPr>
            <p:cNvPr id="11" name="Content Placeholder 2"/>
            <p:cNvSpPr txBox="1">
              <a:spLocks/>
            </p:cNvSpPr>
            <p:nvPr/>
          </p:nvSpPr>
          <p:spPr>
            <a:xfrm>
              <a:off x="1200440" y="353683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latin typeface="Open Sans" pitchFamily="34" charset="0"/>
                  <a:ea typeface="Open Sans" pitchFamily="34" charset="0"/>
                  <a:cs typeface="Open Sans" pitchFamily="34" charset="0"/>
                </a:rPr>
                <a:t>2011</a:t>
              </a:r>
            </a:p>
          </p:txBody>
        </p:sp>
        <p:sp>
          <p:nvSpPr>
            <p:cNvPr id="12" name="Rectangle 15"/>
            <p:cNvSpPr/>
            <p:nvPr/>
          </p:nvSpPr>
          <p:spPr>
            <a:xfrm>
              <a:off x="928662" y="3894024"/>
              <a:ext cx="1214446" cy="715292"/>
            </a:xfrm>
            <a:prstGeom prst="rect">
              <a:avLst/>
            </a:prstGeom>
          </p:spPr>
          <p:txBody>
            <a:bodyPr wrap="square">
              <a:spAutoFit/>
            </a:bodyPr>
            <a:lstStyle/>
            <a:p>
              <a:pPr algn="ctr"/>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33"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13" name="Rectangle 19"/>
            <p:cNvSpPr/>
            <p:nvPr/>
          </p:nvSpPr>
          <p:spPr>
            <a:xfrm>
              <a:off x="1304127" y="2179512"/>
              <a:ext cx="754052" cy="438581"/>
            </a:xfrm>
            <a:prstGeom prst="rect">
              <a:avLst/>
            </a:prstGeom>
          </p:spPr>
          <p:txBody>
            <a:bodyPr wrap="none">
              <a:spAutoFit/>
            </a:bodyPr>
            <a:lstStyle/>
            <a:p>
              <a:pPr algn="ctr"/>
              <a:r>
                <a:rPr lang="en-US" sz="3200" dirty="0">
                  <a:solidFill>
                    <a:schemeClr val="bg1">
                      <a:lumMod val="65000"/>
                    </a:schemeClr>
                  </a:solidFill>
                  <a:latin typeface="Open Sans" pitchFamily="34" charset="0"/>
                  <a:ea typeface="Open Sans" pitchFamily="34" charset="0"/>
                  <a:cs typeface="Open Sans" pitchFamily="34" charset="0"/>
                </a:rPr>
                <a:t>60%</a:t>
              </a:r>
            </a:p>
          </p:txBody>
        </p:sp>
      </p:grpSp>
      <p:grpSp>
        <p:nvGrpSpPr>
          <p:cNvPr id="14" name="Group 24"/>
          <p:cNvGrpSpPr/>
          <p:nvPr/>
        </p:nvGrpSpPr>
        <p:grpSpPr>
          <a:xfrm>
            <a:off x="2361333" y="2429763"/>
            <a:ext cx="2872051" cy="3715992"/>
            <a:chOff x="1771000" y="1822322"/>
            <a:chExt cx="2154038" cy="2786994"/>
          </a:xfrm>
        </p:grpSpPr>
        <p:sp>
          <p:nvSpPr>
            <p:cNvPr id="15" name="Arc 7"/>
            <p:cNvSpPr/>
            <p:nvPr/>
          </p:nvSpPr>
          <p:spPr>
            <a:xfrm>
              <a:off x="1771000" y="2320446"/>
              <a:ext cx="2154038" cy="2154038"/>
            </a:xfrm>
            <a:prstGeom prst="arc">
              <a:avLst>
                <a:gd name="adj1" fmla="val 10786903"/>
                <a:gd name="adj2" fmla="val 0"/>
              </a:avLst>
            </a:prstGeom>
            <a:solidFill>
              <a:srgbClr val="00C0CB">
                <a:alpha val="70000"/>
              </a:srgb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sp>
          <p:nvSpPr>
            <p:cNvPr id="16" name="Content Placeholder 2"/>
            <p:cNvSpPr txBox="1">
              <a:spLocks/>
            </p:cNvSpPr>
            <p:nvPr/>
          </p:nvSpPr>
          <p:spPr>
            <a:xfrm>
              <a:off x="2500298" y="353683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latin typeface="Open Sans" pitchFamily="34" charset="0"/>
                  <a:ea typeface="Open Sans" pitchFamily="34" charset="0"/>
                  <a:cs typeface="Open Sans" pitchFamily="34" charset="0"/>
                </a:rPr>
                <a:t>2012</a:t>
              </a:r>
            </a:p>
          </p:txBody>
        </p:sp>
        <p:sp>
          <p:nvSpPr>
            <p:cNvPr id="17" name="Rectangle 16"/>
            <p:cNvSpPr/>
            <p:nvPr/>
          </p:nvSpPr>
          <p:spPr>
            <a:xfrm>
              <a:off x="2285984" y="3894024"/>
              <a:ext cx="1214446" cy="715292"/>
            </a:xfrm>
            <a:prstGeom prst="rect">
              <a:avLst/>
            </a:prstGeom>
          </p:spPr>
          <p:txBody>
            <a:bodyPr wrap="square">
              <a:spAutoFit/>
            </a:bodyPr>
            <a:lstStyle/>
            <a:p>
              <a:pPr algn="ctr"/>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33"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18" name="Rectangle 20"/>
            <p:cNvSpPr/>
            <p:nvPr/>
          </p:nvSpPr>
          <p:spPr>
            <a:xfrm>
              <a:off x="2804325" y="1822322"/>
              <a:ext cx="754052" cy="438581"/>
            </a:xfrm>
            <a:prstGeom prst="rect">
              <a:avLst/>
            </a:prstGeom>
          </p:spPr>
          <p:txBody>
            <a:bodyPr wrap="none">
              <a:spAutoFit/>
            </a:bodyPr>
            <a:lstStyle/>
            <a:p>
              <a:pPr algn="ctr"/>
              <a:r>
                <a:rPr lang="en-US" sz="3200" dirty="0">
                  <a:solidFill>
                    <a:schemeClr val="bg1">
                      <a:lumMod val="65000"/>
                    </a:schemeClr>
                  </a:solidFill>
                  <a:latin typeface="Open Sans" pitchFamily="34" charset="0"/>
                  <a:ea typeface="Open Sans" pitchFamily="34" charset="0"/>
                  <a:cs typeface="Open Sans" pitchFamily="34" charset="0"/>
                </a:rPr>
                <a:t>70%</a:t>
              </a:r>
            </a:p>
          </p:txBody>
        </p:sp>
      </p:grpSp>
      <p:grpSp>
        <p:nvGrpSpPr>
          <p:cNvPr id="19" name="Group 25"/>
          <p:cNvGrpSpPr/>
          <p:nvPr/>
        </p:nvGrpSpPr>
        <p:grpSpPr>
          <a:xfrm>
            <a:off x="4095736" y="2048760"/>
            <a:ext cx="3784776" cy="4373582"/>
            <a:chOff x="3071802" y="1536570"/>
            <a:chExt cx="2838582" cy="3280186"/>
          </a:xfrm>
        </p:grpSpPr>
        <p:sp>
          <p:nvSpPr>
            <p:cNvPr id="20" name="Arc 8"/>
            <p:cNvSpPr/>
            <p:nvPr/>
          </p:nvSpPr>
          <p:spPr>
            <a:xfrm>
              <a:off x="3071802" y="1978174"/>
              <a:ext cx="2838582" cy="2838582"/>
            </a:xfrm>
            <a:prstGeom prst="arc">
              <a:avLst>
                <a:gd name="adj1" fmla="val 10792861"/>
                <a:gd name="adj2" fmla="val 0"/>
              </a:avLst>
            </a:prstGeom>
            <a:solidFill>
              <a:srgbClr val="34BA89">
                <a:alpha val="70000"/>
              </a:srgb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sp>
          <p:nvSpPr>
            <p:cNvPr id="21" name="Content Placeholder 2"/>
            <p:cNvSpPr txBox="1">
              <a:spLocks/>
            </p:cNvSpPr>
            <p:nvPr/>
          </p:nvSpPr>
          <p:spPr>
            <a:xfrm>
              <a:off x="4143372" y="353683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latin typeface="Open Sans" pitchFamily="34" charset="0"/>
                  <a:ea typeface="Open Sans" pitchFamily="34" charset="0"/>
                  <a:cs typeface="Open Sans" pitchFamily="34" charset="0"/>
                </a:rPr>
                <a:t>2013</a:t>
              </a:r>
            </a:p>
          </p:txBody>
        </p:sp>
        <p:sp>
          <p:nvSpPr>
            <p:cNvPr id="22" name="Rectangle 17"/>
            <p:cNvSpPr/>
            <p:nvPr/>
          </p:nvSpPr>
          <p:spPr>
            <a:xfrm>
              <a:off x="3929058" y="3894024"/>
              <a:ext cx="1214446" cy="715292"/>
            </a:xfrm>
            <a:prstGeom prst="rect">
              <a:avLst/>
            </a:prstGeom>
          </p:spPr>
          <p:txBody>
            <a:bodyPr wrap="square">
              <a:spAutoFit/>
            </a:bodyPr>
            <a:lstStyle/>
            <a:p>
              <a:pPr algn="ctr"/>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33"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23" name="Rectangle 21"/>
            <p:cNvSpPr/>
            <p:nvPr/>
          </p:nvSpPr>
          <p:spPr>
            <a:xfrm>
              <a:off x="4518837" y="1536570"/>
              <a:ext cx="754052" cy="438581"/>
            </a:xfrm>
            <a:prstGeom prst="rect">
              <a:avLst/>
            </a:prstGeom>
          </p:spPr>
          <p:txBody>
            <a:bodyPr wrap="none">
              <a:spAutoFit/>
            </a:bodyPr>
            <a:lstStyle/>
            <a:p>
              <a:pPr algn="ctr"/>
              <a:r>
                <a:rPr lang="en-US" sz="3200" dirty="0">
                  <a:solidFill>
                    <a:schemeClr val="bg1">
                      <a:lumMod val="65000"/>
                    </a:schemeClr>
                  </a:solidFill>
                  <a:latin typeface="Open Sans" pitchFamily="34" charset="0"/>
                  <a:ea typeface="Open Sans" pitchFamily="34" charset="0"/>
                  <a:cs typeface="Open Sans" pitchFamily="34" charset="0"/>
                </a:rPr>
                <a:t>80%</a:t>
              </a:r>
            </a:p>
          </p:txBody>
        </p:sp>
      </p:grpSp>
      <p:grpSp>
        <p:nvGrpSpPr>
          <p:cNvPr id="24" name="Group 26"/>
          <p:cNvGrpSpPr/>
          <p:nvPr/>
        </p:nvGrpSpPr>
        <p:grpSpPr>
          <a:xfrm>
            <a:off x="6286502" y="1953510"/>
            <a:ext cx="4647317" cy="4904490"/>
            <a:chOff x="4714876" y="1465132"/>
            <a:chExt cx="3485488" cy="3678368"/>
          </a:xfrm>
        </p:grpSpPr>
        <p:sp>
          <p:nvSpPr>
            <p:cNvPr id="25" name="Arc 9"/>
            <p:cNvSpPr/>
            <p:nvPr/>
          </p:nvSpPr>
          <p:spPr>
            <a:xfrm>
              <a:off x="4714876" y="1658012"/>
              <a:ext cx="3485488" cy="3485488"/>
            </a:xfrm>
            <a:prstGeom prst="arc">
              <a:avLst>
                <a:gd name="adj1" fmla="val 10787253"/>
                <a:gd name="adj2" fmla="val 0"/>
              </a:avLst>
            </a:prstGeom>
            <a:solidFill>
              <a:srgbClr val="FF8577">
                <a:alpha val="70000"/>
              </a:srgb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p>
          </p:txBody>
        </p:sp>
        <p:sp>
          <p:nvSpPr>
            <p:cNvPr id="26" name="Content Placeholder 2"/>
            <p:cNvSpPr txBox="1">
              <a:spLocks/>
            </p:cNvSpPr>
            <p:nvPr/>
          </p:nvSpPr>
          <p:spPr>
            <a:xfrm>
              <a:off x="6072198" y="3536834"/>
              <a:ext cx="695790" cy="246173"/>
            </a:xfrm>
            <a:prstGeom prst="rect">
              <a:avLst/>
            </a:prstGeom>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333" dirty="0">
                  <a:latin typeface="Open Sans" pitchFamily="34" charset="0"/>
                  <a:ea typeface="Open Sans" pitchFamily="34" charset="0"/>
                  <a:cs typeface="Open Sans" pitchFamily="34" charset="0"/>
                </a:rPr>
                <a:t>2014</a:t>
              </a:r>
            </a:p>
          </p:txBody>
        </p:sp>
        <p:sp>
          <p:nvSpPr>
            <p:cNvPr id="27" name="Rectangle 18"/>
            <p:cNvSpPr/>
            <p:nvPr/>
          </p:nvSpPr>
          <p:spPr>
            <a:xfrm>
              <a:off x="5857884" y="3894024"/>
              <a:ext cx="1214446" cy="715292"/>
            </a:xfrm>
            <a:prstGeom prst="rect">
              <a:avLst/>
            </a:prstGeom>
          </p:spPr>
          <p:txBody>
            <a:bodyPr wrap="square">
              <a:spAutoFit/>
            </a:bodyPr>
            <a:lstStyle/>
            <a:p>
              <a:pPr algn="ctr"/>
              <a:r>
                <a:rPr lang="ms-MY" sz="933"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33"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28" name="Rectangle 22"/>
            <p:cNvSpPr/>
            <p:nvPr/>
          </p:nvSpPr>
          <p:spPr>
            <a:xfrm>
              <a:off x="7304919" y="1465132"/>
              <a:ext cx="754052" cy="438581"/>
            </a:xfrm>
            <a:prstGeom prst="rect">
              <a:avLst/>
            </a:prstGeom>
          </p:spPr>
          <p:txBody>
            <a:bodyPr wrap="none">
              <a:spAutoFit/>
            </a:bodyPr>
            <a:lstStyle/>
            <a:p>
              <a:pPr algn="ctr"/>
              <a:r>
                <a:rPr lang="en-US" sz="3200" dirty="0">
                  <a:solidFill>
                    <a:schemeClr val="bg1">
                      <a:lumMod val="65000"/>
                    </a:schemeClr>
                  </a:solidFill>
                  <a:latin typeface="Open Sans" pitchFamily="34" charset="0"/>
                  <a:ea typeface="Open Sans" pitchFamily="34" charset="0"/>
                  <a:cs typeface="Open Sans" pitchFamily="34" charset="0"/>
                </a:rPr>
                <a:t>90%</a:t>
              </a:r>
            </a:p>
          </p:txBody>
        </p:sp>
      </p:grpSp>
      <p:grpSp>
        <p:nvGrpSpPr>
          <p:cNvPr id="30" name="组合 1"/>
          <p:cNvGrpSpPr>
            <a:grpSpLocks/>
          </p:cNvGrpSpPr>
          <p:nvPr/>
        </p:nvGrpSpPr>
        <p:grpSpPr bwMode="auto">
          <a:xfrm>
            <a:off x="280988" y="0"/>
            <a:ext cx="106362" cy="720725"/>
            <a:chOff x="0" y="0"/>
            <a:chExt cx="105725" cy="721610"/>
          </a:xfrm>
          <a:solidFill>
            <a:srgbClr val="34BA89"/>
          </a:solidFill>
        </p:grpSpPr>
        <p:sp>
          <p:nvSpPr>
            <p:cNvPr id="31"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2"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33"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p>
        </p:txBody>
      </p:sp>
      <p:sp>
        <p:nvSpPr>
          <p:cNvPr id="34"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35"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98855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Bottom)">
                                      <p:cBhvr>
                                        <p:cTn id="11" dur="500"/>
                                        <p:tgtEl>
                                          <p:spTgt spid="14"/>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lide(fromBottom)">
                                      <p:cBhvr>
                                        <p:cTn id="15" dur="500"/>
                                        <p:tgtEl>
                                          <p:spTgt spid="19"/>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slide(fromBottom)">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8577"/>
        </a:solidFill>
        <a:effectLst/>
      </p:bgPr>
    </p:bg>
    <p:spTree>
      <p:nvGrpSpPr>
        <p:cNvPr id="1" name=""/>
        <p:cNvGrpSpPr/>
        <p:nvPr/>
      </p:nvGrpSpPr>
      <p:grpSpPr>
        <a:xfrm>
          <a:off x="0" y="0"/>
          <a:ext cx="0" cy="0"/>
          <a:chOff x="0" y="0"/>
          <a:chExt cx="0" cy="0"/>
        </a:xfrm>
      </p:grpSpPr>
      <p:sp>
        <p:nvSpPr>
          <p:cNvPr id="4" name="矩形 5"/>
          <p:cNvSpPr>
            <a:spLocks noChangeArrowheads="1"/>
          </p:cNvSpPr>
          <p:nvPr/>
        </p:nvSpPr>
        <p:spPr bwMode="auto">
          <a:xfrm>
            <a:off x="0" y="2889251"/>
            <a:ext cx="12192000" cy="599016"/>
          </a:xfrm>
          <a:prstGeom prst="rect">
            <a:avLst/>
          </a:prstGeom>
          <a:solidFill>
            <a:srgbClr val="FF6353"/>
          </a:solidFill>
          <a:ln>
            <a:noFill/>
          </a:ln>
        </p:spPr>
        <p:txBody>
          <a:bodyPr anchor="ctr"/>
          <a:lstStyle/>
          <a:p>
            <a:pPr algn="ctr"/>
            <a:endParaRPr lang="zh-CN" altLang="zh-CN">
              <a:solidFill>
                <a:srgbClr val="FFFFFF"/>
              </a:solidFill>
            </a:endParaRPr>
          </a:p>
        </p:txBody>
      </p:sp>
      <p:sp>
        <p:nvSpPr>
          <p:cNvPr id="5" name="TextBox 3"/>
          <p:cNvSpPr>
            <a:spLocks noChangeArrowheads="1"/>
          </p:cNvSpPr>
          <p:nvPr/>
        </p:nvSpPr>
        <p:spPr bwMode="auto">
          <a:xfrm>
            <a:off x="35984" y="-1911350"/>
            <a:ext cx="4626588" cy="1076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9332">
                <a:solidFill>
                  <a:schemeClr val="bg1"/>
                </a:solidFill>
                <a:latin typeface="Impact" panose="020B0806030902050204" pitchFamily="34" charset="0"/>
                <a:sym typeface="Impact" panose="020B0806030902050204" pitchFamily="34" charset="0"/>
              </a:rPr>
              <a:t>4</a:t>
            </a:r>
            <a:endParaRPr lang="zh-CN" altLang="en-US" sz="69332">
              <a:solidFill>
                <a:schemeClr val="bg1"/>
              </a:solidFill>
              <a:latin typeface="Impact" panose="020B0806030902050204" pitchFamily="34" charset="0"/>
              <a:sym typeface="Impact" panose="020B0806030902050204" pitchFamily="34" charset="0"/>
            </a:endParaRPr>
          </a:p>
        </p:txBody>
      </p:sp>
      <p:sp>
        <p:nvSpPr>
          <p:cNvPr id="6" name="矩形 4"/>
          <p:cNvSpPr>
            <a:spLocks noChangeArrowheads="1"/>
          </p:cNvSpPr>
          <p:nvPr/>
        </p:nvSpPr>
        <p:spPr bwMode="auto">
          <a:xfrm>
            <a:off x="4770967" y="2874433"/>
            <a:ext cx="6904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3200">
                <a:solidFill>
                  <a:schemeClr val="bg1"/>
                </a:solidFill>
                <a:ea typeface="微软雅黑" panose="020B0503020204020204" pitchFamily="34" charset="-122"/>
                <a:sym typeface="Arial" panose="020B0604020202020204" pitchFamily="34" charset="0"/>
              </a:rPr>
              <a:t>LOREM IPSUM DOLOR SIT AMET</a:t>
            </a:r>
            <a:endParaRPr lang="zh-CN" altLang="en-US" sz="3200">
              <a:solidFill>
                <a:schemeClr val="bg1"/>
              </a:solidFill>
              <a:ea typeface="微软雅黑" panose="020B0503020204020204" pitchFamily="34" charset="-122"/>
              <a:sym typeface="Arial" panose="020B0604020202020204" pitchFamily="34" charset="0"/>
            </a:endParaRPr>
          </a:p>
        </p:txBody>
      </p:sp>
      <p:sp>
        <p:nvSpPr>
          <p:cNvPr id="7" name="矩形 2"/>
          <p:cNvSpPr>
            <a:spLocks noChangeArrowheads="1"/>
          </p:cNvSpPr>
          <p:nvPr/>
        </p:nvSpPr>
        <p:spPr bwMode="auto">
          <a:xfrm>
            <a:off x="8069547" y="1862668"/>
            <a:ext cx="360598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5867">
                <a:solidFill>
                  <a:schemeClr val="bg1"/>
                </a:solidFill>
                <a:latin typeface="Impact" panose="020B0806030902050204" pitchFamily="34" charset="0"/>
                <a:sym typeface="Impact" panose="020B0806030902050204" pitchFamily="34" charset="0"/>
              </a:rPr>
              <a:t>PART THREE</a:t>
            </a:r>
            <a:endParaRPr lang="zh-CN" altLang="en-US" sz="5867">
              <a:solidFill>
                <a:schemeClr val="bg1"/>
              </a:solidFill>
              <a:latin typeface="Impact" panose="020B0806030902050204" pitchFamily="34" charset="0"/>
              <a:sym typeface="Impact" panose="020B0806030902050204" pitchFamily="34" charset="0"/>
            </a:endParaRPr>
          </a:p>
        </p:txBody>
      </p:sp>
      <p:sp>
        <p:nvSpPr>
          <p:cNvPr id="8" name="矩形 24"/>
          <p:cNvSpPr>
            <a:spLocks noChangeArrowheads="1"/>
          </p:cNvSpPr>
          <p:nvPr/>
        </p:nvSpPr>
        <p:spPr bwMode="auto">
          <a:xfrm>
            <a:off x="4715933" y="3589867"/>
            <a:ext cx="6959600" cy="76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en-US" altLang="zh-CN" sz="1467">
                <a:solidFill>
                  <a:schemeClr val="bg1"/>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 Ut Labore.</a:t>
            </a:r>
            <a:endParaRPr lang="zh-CN" altLang="en-US" sz="1467">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670768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p:nvPr/>
        </p:nvSpPr>
        <p:spPr>
          <a:xfrm>
            <a:off x="0" y="3905254"/>
            <a:ext cx="12192000" cy="3333773"/>
          </a:xfrm>
          <a:prstGeom prst="rect">
            <a:avLst/>
          </a:prstGeom>
          <a:solidFill>
            <a:srgbClr val="FF8577"/>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sz="3200"/>
          </a:p>
        </p:txBody>
      </p:sp>
      <p:sp>
        <p:nvSpPr>
          <p:cNvPr id="5" name="Rectangle 8"/>
          <p:cNvSpPr/>
          <p:nvPr/>
        </p:nvSpPr>
        <p:spPr>
          <a:xfrm>
            <a:off x="571461" y="2000241"/>
            <a:ext cx="5238787" cy="1569660"/>
          </a:xfrm>
          <a:prstGeom prst="rect">
            <a:avLst/>
          </a:prstGeom>
        </p:spPr>
        <p:txBody>
          <a:bodyPr wrap="square">
            <a:spAutoFit/>
          </a:bodyPr>
          <a:lstStyle/>
          <a:p>
            <a:r>
              <a:rPr lang="ms-MY" sz="1600" b="1"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a:t>
            </a:r>
          </a:p>
        </p:txBody>
      </p:sp>
      <p:grpSp>
        <p:nvGrpSpPr>
          <p:cNvPr id="11" name="Group 187"/>
          <p:cNvGrpSpPr/>
          <p:nvPr/>
        </p:nvGrpSpPr>
        <p:grpSpPr>
          <a:xfrm>
            <a:off x="6762755" y="4476757"/>
            <a:ext cx="4857784" cy="2004428"/>
            <a:chOff x="5072066" y="3357568"/>
            <a:chExt cx="3643338" cy="1503321"/>
          </a:xfrm>
        </p:grpSpPr>
        <p:sp>
          <p:nvSpPr>
            <p:cNvPr id="12" name="Rectangle 9"/>
            <p:cNvSpPr/>
            <p:nvPr/>
          </p:nvSpPr>
          <p:spPr>
            <a:xfrm>
              <a:off x="5072066" y="3714758"/>
              <a:ext cx="3643338" cy="1146131"/>
            </a:xfrm>
            <a:prstGeom prst="rect">
              <a:avLst/>
            </a:prstGeom>
          </p:spPr>
          <p:txBody>
            <a:bodyPr wrap="square">
              <a:spAutoFit/>
            </a:bodyPr>
            <a:lstStyle/>
            <a:p>
              <a:r>
                <a:rPr lang="ms-MY" sz="1333" dirty="0">
                  <a:solidFill>
                    <a:schemeClr val="bg1"/>
                  </a:solidFill>
                  <a:latin typeface="Open Sans Light" pitchFamily="34" charset="0"/>
                  <a:ea typeface="Open Sans Light" pitchFamily="34" charset="0"/>
                  <a:cs typeface="Open Sans Light" pitchFamily="34" charset="0"/>
                </a:rPr>
                <a:t>consectetur adipiscing elit. Lorem ipsum dolor sit ametelit. Lorem ipsum dolor sit amet, , consectetur adipiscing elit. Praesent sodales odio sit amet odio tristique quis tempus odio Lorem ipsum dolor sit amet, consectetur adipiscing , consectetur adipiscing elit. Praesent sodales odio sit amet odio tristique quis tempus odio Lorem ipsum dolor sit amet, consectetur adipiscing </a:t>
              </a:r>
              <a:endParaRPr lang="id-ID" sz="1333" dirty="0">
                <a:solidFill>
                  <a:schemeClr val="bg1"/>
                </a:solidFill>
                <a:latin typeface="Open Sans Light" pitchFamily="34" charset="0"/>
                <a:ea typeface="Open Sans Light" pitchFamily="34" charset="0"/>
                <a:cs typeface="Open Sans Light" pitchFamily="34" charset="0"/>
              </a:endParaRPr>
            </a:p>
          </p:txBody>
        </p:sp>
        <p:sp>
          <p:nvSpPr>
            <p:cNvPr id="13" name="Rectangle 100"/>
            <p:cNvSpPr/>
            <p:nvPr/>
          </p:nvSpPr>
          <p:spPr>
            <a:xfrm>
              <a:off x="5072066" y="3357568"/>
              <a:ext cx="1036583" cy="284742"/>
            </a:xfrm>
            <a:prstGeom prst="rect">
              <a:avLst/>
            </a:prstGeom>
          </p:spPr>
          <p:txBody>
            <a:bodyPr wrap="none">
              <a:spAutoFit/>
            </a:bodyPr>
            <a:lstStyle/>
            <a:p>
              <a:r>
                <a:rPr lang="en-US" sz="1867" dirty="0">
                  <a:solidFill>
                    <a:schemeClr val="bg1"/>
                  </a:solidFill>
                  <a:latin typeface="Open Sans" pitchFamily="34" charset="0"/>
                  <a:ea typeface="Open Sans" pitchFamily="34" charset="0"/>
                  <a:cs typeface="Open Sans" pitchFamily="34" charset="0"/>
                </a:rPr>
                <a:t>Description</a:t>
              </a:r>
            </a:p>
          </p:txBody>
        </p:sp>
      </p:grpSp>
      <p:grpSp>
        <p:nvGrpSpPr>
          <p:cNvPr id="14" name="Group 189"/>
          <p:cNvGrpSpPr/>
          <p:nvPr/>
        </p:nvGrpSpPr>
        <p:grpSpPr>
          <a:xfrm>
            <a:off x="666712" y="4191005"/>
            <a:ext cx="5380597" cy="2917603"/>
            <a:chOff x="500034" y="3143254"/>
            <a:chExt cx="4035448" cy="2188202"/>
          </a:xfrm>
        </p:grpSpPr>
        <p:grpSp>
          <p:nvGrpSpPr>
            <p:cNvPr id="15" name="Group 99"/>
            <p:cNvGrpSpPr/>
            <p:nvPr/>
          </p:nvGrpSpPr>
          <p:grpSpPr>
            <a:xfrm>
              <a:off x="500034" y="3143254"/>
              <a:ext cx="2741458" cy="2188202"/>
              <a:chOff x="500034" y="3143254"/>
              <a:chExt cx="2741458" cy="2188202"/>
            </a:xfrm>
          </p:grpSpPr>
          <p:sp>
            <p:nvSpPr>
              <p:cNvPr id="100"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1"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2"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3"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4"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5"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6"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7"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8"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9"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0"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1"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2"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3"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4"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5"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6"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7"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8"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9"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0"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1"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2"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3"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4"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5"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6"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7"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8"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9"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0"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1"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2"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3"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4"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5"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6"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7"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8"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9"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0"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1"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2"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3"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4"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5"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6"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7"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8"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9"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0"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1"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2"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nvGrpSpPr>
            <p:cNvPr id="16" name="Group 101"/>
            <p:cNvGrpSpPr/>
            <p:nvPr/>
          </p:nvGrpSpPr>
          <p:grpSpPr>
            <a:xfrm>
              <a:off x="3643306" y="4214824"/>
              <a:ext cx="892176" cy="465138"/>
              <a:chOff x="762000" y="2654300"/>
              <a:chExt cx="892176" cy="465138"/>
            </a:xfrm>
          </p:grpSpPr>
          <p:sp>
            <p:nvSpPr>
              <p:cNvPr id="93"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4"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5"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6"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7"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8"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9"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nvGrpSpPr>
            <p:cNvPr id="17" name="Group 109"/>
            <p:cNvGrpSpPr/>
            <p:nvPr/>
          </p:nvGrpSpPr>
          <p:grpSpPr>
            <a:xfrm>
              <a:off x="3643306" y="3571882"/>
              <a:ext cx="573088" cy="576262"/>
              <a:chOff x="2093913" y="1893888"/>
              <a:chExt cx="573088" cy="576262"/>
            </a:xfrm>
          </p:grpSpPr>
          <p:sp>
            <p:nvSpPr>
              <p:cNvPr id="18"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pic>
            <p:nvPicPr>
              <p:cNvPr id="44" name="Picture 3820"/>
              <p:cNvPicPr>
                <a:picLocks noChangeAspect="1" noChangeArrowheads="1"/>
              </p:cNvPicPr>
              <p:nvPr/>
            </p:nvPicPr>
            <p:blipFill>
              <a:blip r:embed="rId2" cstate="print"/>
              <a:srcRect/>
              <a:stretch>
                <a:fillRect/>
              </a:stretch>
            </p:blipFill>
            <p:spPr bwMode="auto">
              <a:xfrm>
                <a:off x="2395538" y="2287588"/>
                <a:ext cx="69850" cy="65088"/>
              </a:xfrm>
              <a:prstGeom prst="rect">
                <a:avLst/>
              </a:prstGeom>
              <a:noFill/>
              <a:ln w="9525">
                <a:noFill/>
                <a:miter lim="800000"/>
                <a:headEnd/>
                <a:tailEnd/>
              </a:ln>
            </p:spPr>
          </p:pic>
          <p:pic>
            <p:nvPicPr>
              <p:cNvPr id="45" name="Picture 3821"/>
              <p:cNvPicPr>
                <a:picLocks noChangeAspect="1" noChangeArrowheads="1"/>
              </p:cNvPicPr>
              <p:nvPr/>
            </p:nvPicPr>
            <p:blipFill>
              <a:blip r:embed="rId3" cstate="print"/>
              <a:srcRect/>
              <a:stretch>
                <a:fillRect/>
              </a:stretch>
            </p:blipFill>
            <p:spPr bwMode="auto">
              <a:xfrm>
                <a:off x="2422526" y="2216150"/>
                <a:ext cx="93663" cy="109538"/>
              </a:xfrm>
              <a:prstGeom prst="rect">
                <a:avLst/>
              </a:prstGeom>
              <a:noFill/>
              <a:ln w="9525">
                <a:noFill/>
                <a:miter lim="800000"/>
                <a:headEnd/>
                <a:tailEnd/>
              </a:ln>
            </p:spPr>
          </p:pic>
          <p:sp>
            <p:nvSpPr>
              <p:cNvPr id="46"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5"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6"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7"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8"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9"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0"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1"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2"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3"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4"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5"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6"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7"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8"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9"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0"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1"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2"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3"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4"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5"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6"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7"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8"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9"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0"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1"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2"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3"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4"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5"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6"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7"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pic>
            <p:nvPicPr>
              <p:cNvPr id="88" name="Picture 3865"/>
              <p:cNvPicPr>
                <a:picLocks noChangeAspect="1" noChangeArrowheads="1"/>
              </p:cNvPicPr>
              <p:nvPr/>
            </p:nvPicPr>
            <p:blipFill>
              <a:blip r:embed="rId4" cstate="print"/>
              <a:srcRect/>
              <a:stretch>
                <a:fillRect/>
              </a:stretch>
            </p:blipFill>
            <p:spPr bwMode="auto">
              <a:xfrm>
                <a:off x="2354263" y="1984375"/>
                <a:ext cx="77788" cy="57150"/>
              </a:xfrm>
              <a:prstGeom prst="rect">
                <a:avLst/>
              </a:prstGeom>
              <a:noFill/>
              <a:ln w="9525">
                <a:noFill/>
                <a:miter lim="800000"/>
                <a:headEnd/>
                <a:tailEnd/>
              </a:ln>
            </p:spPr>
          </p:pic>
          <p:sp>
            <p:nvSpPr>
              <p:cNvPr id="89"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0"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1"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2"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grpSp>
      <p:grpSp>
        <p:nvGrpSpPr>
          <p:cNvPr id="154" name="Group 185"/>
          <p:cNvGrpSpPr/>
          <p:nvPr/>
        </p:nvGrpSpPr>
        <p:grpSpPr>
          <a:xfrm>
            <a:off x="6762755" y="1619238"/>
            <a:ext cx="4381531" cy="1753527"/>
            <a:chOff x="5072066" y="1214428"/>
            <a:chExt cx="3286148" cy="1315145"/>
          </a:xfrm>
        </p:grpSpPr>
        <p:sp>
          <p:nvSpPr>
            <p:cNvPr id="155" name="Rectangle 186"/>
            <p:cNvSpPr/>
            <p:nvPr/>
          </p:nvSpPr>
          <p:spPr>
            <a:xfrm>
              <a:off x="5072066" y="1214428"/>
              <a:ext cx="2410756" cy="284742"/>
            </a:xfrm>
            <a:prstGeom prst="rect">
              <a:avLst/>
            </a:prstGeom>
          </p:spPr>
          <p:txBody>
            <a:bodyPr wrap="none">
              <a:spAutoFit/>
            </a:bodyPr>
            <a:lstStyle/>
            <a:p>
              <a:r>
                <a:rPr lang="en-US" sz="1867" dirty="0">
                  <a:solidFill>
                    <a:schemeClr val="bg1">
                      <a:lumMod val="50000"/>
                    </a:schemeClr>
                  </a:solidFill>
                  <a:latin typeface="Open Sans" pitchFamily="34" charset="0"/>
                  <a:ea typeface="Open Sans" pitchFamily="34" charset="0"/>
                  <a:cs typeface="Open Sans" pitchFamily="34" charset="0"/>
                </a:rPr>
                <a:t>Point Business With Monica!</a:t>
              </a:r>
            </a:p>
          </p:txBody>
        </p:sp>
        <p:sp>
          <p:nvSpPr>
            <p:cNvPr id="156" name="Rectangle 191"/>
            <p:cNvSpPr/>
            <p:nvPr/>
          </p:nvSpPr>
          <p:spPr>
            <a:xfrm>
              <a:off x="5072066" y="1571618"/>
              <a:ext cx="3286148" cy="957955"/>
            </a:xfrm>
            <a:prstGeom prst="rect">
              <a:avLst/>
            </a:prstGeom>
          </p:spPr>
          <p:txBody>
            <a:bodyPr wrap="square">
              <a:spAutoFit/>
            </a:bodyPr>
            <a:lstStyle/>
            <a:p>
              <a:pPr marL="475476" indent="-475476">
                <a:spcBef>
                  <a:spcPts val="333"/>
                </a:spcBef>
                <a:buClr>
                  <a:schemeClr val="accent4"/>
                </a:buClr>
                <a:buFont typeface="Wingdings" pitchFamily="2" charset="2"/>
                <a:buChar char="ü"/>
              </a:pPr>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odio Lorem ipsum dolor sit amet, consectetur adipiscing elit.</a:t>
              </a:r>
            </a:p>
            <a:p>
              <a:pPr marL="475476" indent="-475476">
                <a:spcBef>
                  <a:spcPts val="333"/>
                </a:spcBef>
                <a:buClr>
                  <a:schemeClr val="accent4"/>
                </a:buClr>
                <a:buFont typeface="Wingdings" pitchFamily="2" charset="2"/>
                <a:buChar char="ü"/>
              </a:pPr>
              <a:endParaRPr lang="ms-MY" sz="1200" dirty="0">
                <a:solidFill>
                  <a:schemeClr val="bg1">
                    <a:lumMod val="50000"/>
                  </a:schemeClr>
                </a:solidFill>
                <a:latin typeface="Open Sans Light" pitchFamily="34" charset="0"/>
                <a:ea typeface="Open Sans Light" pitchFamily="34" charset="0"/>
                <a:cs typeface="Open Sans Light" pitchFamily="34" charset="0"/>
              </a:endParaRPr>
            </a:p>
            <a:p>
              <a:pPr marL="475476" indent="-475476">
                <a:spcBef>
                  <a:spcPts val="333"/>
                </a:spcBef>
                <a:buClr>
                  <a:schemeClr val="accent4"/>
                </a:buClr>
                <a:buFont typeface="Wingdings" pitchFamily="2" charset="2"/>
                <a:buChar char="ü"/>
              </a:pPr>
              <a:r>
                <a:rPr lang="ms-MY" sz="1200"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Lorem ipsum dolor sit amet, consectetur adipiscing elit.</a:t>
              </a:r>
            </a:p>
          </p:txBody>
        </p:sp>
      </p:grpSp>
      <p:grpSp>
        <p:nvGrpSpPr>
          <p:cNvPr id="157" name="组合 1"/>
          <p:cNvGrpSpPr>
            <a:grpSpLocks/>
          </p:cNvGrpSpPr>
          <p:nvPr/>
        </p:nvGrpSpPr>
        <p:grpSpPr bwMode="auto">
          <a:xfrm>
            <a:off x="280988" y="0"/>
            <a:ext cx="106362" cy="720725"/>
            <a:chOff x="0" y="0"/>
            <a:chExt cx="105725" cy="721610"/>
          </a:xfrm>
          <a:solidFill>
            <a:srgbClr val="FF8577"/>
          </a:solidFill>
        </p:grpSpPr>
        <p:sp>
          <p:nvSpPr>
            <p:cNvPr id="158"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159"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160"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p>
        </p:txBody>
      </p:sp>
      <p:sp>
        <p:nvSpPr>
          <p:cNvPr id="161"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162"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32085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54"/>
                                        </p:tgtEl>
                                        <p:attrNameLst>
                                          <p:attrName>style.visibility</p:attrName>
                                        </p:attrNameLst>
                                      </p:cBhvr>
                                      <p:to>
                                        <p:strVal val="visible"/>
                                      </p:to>
                                    </p:set>
                                    <p:animEffect transition="in" filter="slide(fromBottom)">
                                      <p:cBhvr>
                                        <p:cTn id="11" dur="500"/>
                                        <p:tgtEl>
                                          <p:spTgt spid="1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Bottom)">
                                      <p:cBhvr>
                                        <p:cTn id="15" dur="500"/>
                                        <p:tgtEl>
                                          <p:spTgt spid="4"/>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Bottom)">
                                      <p:cBhvr>
                                        <p:cTn id="19" dur="500"/>
                                        <p:tgtEl>
                                          <p:spTgt spid="14"/>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Bottom)">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p:nvPr>
            <p:custDataLst>
              <p:tags r:id="rId1"/>
            </p:custDataLst>
          </p:nvPr>
        </p:nvGrpSpPr>
        <p:grpSpPr bwMode="gray">
          <a:xfrm>
            <a:off x="4381488" y="1672391"/>
            <a:ext cx="7333496" cy="4535184"/>
            <a:chOff x="1832768" y="1268759"/>
            <a:chExt cx="6240462" cy="3571875"/>
          </a:xfrm>
          <a:solidFill>
            <a:schemeClr val="bg1">
              <a:lumMod val="75000"/>
            </a:schemeClr>
          </a:solidFill>
        </p:grpSpPr>
        <p:sp>
          <p:nvSpPr>
            <p:cNvPr id="5"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D1B719"/>
            </a:solidFill>
            <a:ln w="6350" cap="flat" cmpd="sng">
              <a:solidFill>
                <a:schemeClr val="bg1"/>
              </a:solidFill>
              <a:prstDash val="solid"/>
              <a:round/>
              <a:headEnd type="none" w="med" len="med"/>
              <a:tailEnd type="none" w="med" len="med"/>
            </a:ln>
            <a:effectLst/>
          </p:spPr>
          <p:txBody>
            <a:bodyPr/>
            <a:lstStyle/>
            <a:p>
              <a:endParaRPr lang="en-US" sz="3200" dirty="0"/>
            </a:p>
          </p:txBody>
        </p:sp>
        <p:sp>
          <p:nvSpPr>
            <p:cNvPr id="7"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21" name="Group 69"/>
            <p:cNvGrpSpPr>
              <a:grpSpLocks noChangeAspect="1"/>
            </p:cNvGrpSpPr>
            <p:nvPr/>
          </p:nvGrpSpPr>
          <p:grpSpPr bwMode="gray">
            <a:xfrm>
              <a:off x="6801679" y="3364292"/>
              <a:ext cx="161926" cy="231778"/>
              <a:chOff x="3802" y="2280"/>
              <a:chExt cx="102" cy="146"/>
            </a:xfrm>
            <a:grpFill/>
          </p:grpSpPr>
          <p:sp>
            <p:nvSpPr>
              <p:cNvPr id="349"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0"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1"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2"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3"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4"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5"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6"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7"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8"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9"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22"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9"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5"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6"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7"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38" name="Group 97"/>
            <p:cNvGrpSpPr>
              <a:grpSpLocks noChangeAspect="1"/>
            </p:cNvGrpSpPr>
            <p:nvPr/>
          </p:nvGrpSpPr>
          <p:grpSpPr bwMode="gray">
            <a:xfrm>
              <a:off x="5819512" y="3002508"/>
              <a:ext cx="636655" cy="587411"/>
              <a:chOff x="3183" y="2052"/>
              <a:chExt cx="401" cy="370"/>
            </a:xfrm>
            <a:grpFill/>
          </p:grpSpPr>
          <p:sp>
            <p:nvSpPr>
              <p:cNvPr id="342"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3"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4"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5"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6"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7"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8"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39"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40" name="Group 106"/>
            <p:cNvGrpSpPr>
              <a:grpSpLocks noChangeAspect="1"/>
            </p:cNvGrpSpPr>
            <p:nvPr/>
          </p:nvGrpSpPr>
          <p:grpSpPr bwMode="gray">
            <a:xfrm>
              <a:off x="7017542" y="2807057"/>
              <a:ext cx="282575" cy="320676"/>
              <a:chOff x="3938" y="1929"/>
              <a:chExt cx="178" cy="202"/>
            </a:xfrm>
            <a:grpFill/>
          </p:grpSpPr>
          <p:sp>
            <p:nvSpPr>
              <p:cNvPr id="338"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9"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0"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41"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41"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42"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43"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44"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FF8577"/>
            </a:solidFill>
            <a:ln w="6350" cap="flat" cmpd="sng">
              <a:solidFill>
                <a:schemeClr val="bg1"/>
              </a:solidFill>
              <a:prstDash val="solid"/>
              <a:round/>
              <a:headEnd type="none" w="med" len="med"/>
              <a:tailEnd type="none" w="med" len="med"/>
            </a:ln>
            <a:effectLst/>
          </p:spPr>
          <p:txBody>
            <a:bodyPr/>
            <a:lstStyle/>
            <a:p>
              <a:endParaRPr lang="en-US" sz="3200" dirty="0"/>
            </a:p>
          </p:txBody>
        </p:sp>
        <p:sp>
          <p:nvSpPr>
            <p:cNvPr id="45"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46" name="Group 116"/>
            <p:cNvGrpSpPr>
              <a:grpSpLocks noChangeAspect="1"/>
            </p:cNvGrpSpPr>
            <p:nvPr/>
          </p:nvGrpSpPr>
          <p:grpSpPr bwMode="gray">
            <a:xfrm>
              <a:off x="5099845" y="1268761"/>
              <a:ext cx="2973390" cy="1638301"/>
              <a:chOff x="2730" y="960"/>
              <a:chExt cx="1873" cy="1032"/>
            </a:xfrm>
            <a:grpFill/>
          </p:grpSpPr>
          <p:grpSp>
            <p:nvGrpSpPr>
              <p:cNvPr id="321" name="Group 117"/>
              <p:cNvGrpSpPr>
                <a:grpSpLocks noChangeAspect="1"/>
              </p:cNvGrpSpPr>
              <p:nvPr/>
            </p:nvGrpSpPr>
            <p:grpSpPr bwMode="gray">
              <a:xfrm>
                <a:off x="3044" y="960"/>
                <a:ext cx="1473" cy="481"/>
                <a:chOff x="3044" y="960"/>
                <a:chExt cx="1473" cy="481"/>
              </a:xfrm>
              <a:grpFill/>
            </p:grpSpPr>
            <p:sp>
              <p:nvSpPr>
                <p:cNvPr id="325"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6"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7"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8"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9"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0"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1"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2"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3"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4"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5"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6"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37"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322"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3"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4"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grpSp>
          <p:nvGrpSpPr>
            <p:cNvPr id="47" name="Group 135"/>
            <p:cNvGrpSpPr>
              <a:grpSpLocks noChangeAspect="1"/>
            </p:cNvGrpSpPr>
            <p:nvPr/>
          </p:nvGrpSpPr>
          <p:grpSpPr bwMode="gray">
            <a:xfrm>
              <a:off x="5214204" y="2886470"/>
              <a:ext cx="647707" cy="585797"/>
              <a:chOff x="2802" y="1979"/>
              <a:chExt cx="408" cy="369"/>
            </a:xfrm>
            <a:grpFill/>
          </p:grpSpPr>
          <p:sp>
            <p:nvSpPr>
              <p:cNvPr id="292"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293" name="Group 137"/>
              <p:cNvGrpSpPr>
                <a:grpSpLocks noChangeAspect="1"/>
              </p:cNvGrpSpPr>
              <p:nvPr/>
            </p:nvGrpSpPr>
            <p:grpSpPr bwMode="gray">
              <a:xfrm>
                <a:off x="2889" y="2101"/>
                <a:ext cx="17" cy="51"/>
                <a:chOff x="2889" y="2101"/>
                <a:chExt cx="17" cy="51"/>
              </a:xfrm>
              <a:grpFill/>
            </p:grpSpPr>
            <p:sp>
              <p:nvSpPr>
                <p:cNvPr id="318"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9"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20"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294"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295" name="Group 142"/>
              <p:cNvGrpSpPr>
                <a:grpSpLocks noChangeAspect="1"/>
              </p:cNvGrpSpPr>
              <p:nvPr/>
            </p:nvGrpSpPr>
            <p:grpSpPr bwMode="gray">
              <a:xfrm>
                <a:off x="2896" y="2116"/>
                <a:ext cx="231" cy="189"/>
                <a:chOff x="2896" y="2116"/>
                <a:chExt cx="231" cy="189"/>
              </a:xfrm>
              <a:grpFill/>
            </p:grpSpPr>
            <p:sp>
              <p:nvSpPr>
                <p:cNvPr id="316"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7"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grpSp>
            <p:nvGrpSpPr>
              <p:cNvPr id="296" name="Group 145"/>
              <p:cNvGrpSpPr>
                <a:grpSpLocks noChangeAspect="1"/>
              </p:cNvGrpSpPr>
              <p:nvPr/>
            </p:nvGrpSpPr>
            <p:grpSpPr bwMode="gray">
              <a:xfrm>
                <a:off x="2984" y="2276"/>
                <a:ext cx="114" cy="72"/>
                <a:chOff x="2984" y="2276"/>
                <a:chExt cx="114" cy="72"/>
              </a:xfrm>
              <a:grpFill/>
            </p:grpSpPr>
            <p:sp>
              <p:nvSpPr>
                <p:cNvPr id="314"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5"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297"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298" name="Group 149"/>
              <p:cNvGrpSpPr>
                <a:grpSpLocks noChangeAspect="1"/>
              </p:cNvGrpSpPr>
              <p:nvPr/>
            </p:nvGrpSpPr>
            <p:grpSpPr bwMode="gray">
              <a:xfrm>
                <a:off x="3086" y="2189"/>
                <a:ext cx="85" cy="114"/>
                <a:chOff x="3086" y="2189"/>
                <a:chExt cx="85" cy="114"/>
              </a:xfrm>
              <a:grpFill/>
            </p:grpSpPr>
            <p:sp>
              <p:nvSpPr>
                <p:cNvPr id="312"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3"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299"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300" name="Group 153"/>
              <p:cNvGrpSpPr>
                <a:grpSpLocks noChangeAspect="1"/>
              </p:cNvGrpSpPr>
              <p:nvPr/>
            </p:nvGrpSpPr>
            <p:grpSpPr bwMode="gray">
              <a:xfrm>
                <a:off x="3000" y="2012"/>
                <a:ext cx="210" cy="192"/>
                <a:chOff x="3000" y="2012"/>
                <a:chExt cx="210" cy="192"/>
              </a:xfrm>
              <a:grpFill/>
            </p:grpSpPr>
            <p:sp>
              <p:nvSpPr>
                <p:cNvPr id="310"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11"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301"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2"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3"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304" name="Group 159"/>
              <p:cNvGrpSpPr>
                <a:grpSpLocks noChangeAspect="1"/>
              </p:cNvGrpSpPr>
              <p:nvPr/>
            </p:nvGrpSpPr>
            <p:grpSpPr bwMode="gray">
              <a:xfrm>
                <a:off x="2802" y="1979"/>
                <a:ext cx="205" cy="88"/>
                <a:chOff x="2802" y="1979"/>
                <a:chExt cx="205" cy="88"/>
              </a:xfrm>
              <a:grpFill/>
            </p:grpSpPr>
            <p:sp>
              <p:nvSpPr>
                <p:cNvPr id="308"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9"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305"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6"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307"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48"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49"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0"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1"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2"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53" name="Group 170"/>
            <p:cNvGrpSpPr>
              <a:grpSpLocks noChangeAspect="1"/>
            </p:cNvGrpSpPr>
            <p:nvPr/>
          </p:nvGrpSpPr>
          <p:grpSpPr bwMode="gray">
            <a:xfrm>
              <a:off x="5539679" y="2891184"/>
              <a:ext cx="96840" cy="77788"/>
              <a:chOff x="3007" y="1982"/>
              <a:chExt cx="61" cy="49"/>
            </a:xfrm>
            <a:grpFill/>
          </p:grpSpPr>
          <p:sp>
            <p:nvSpPr>
              <p:cNvPr id="290"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91"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54"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55" name="Group 222"/>
            <p:cNvGrpSpPr>
              <a:grpSpLocks noChangeAspect="1"/>
            </p:cNvGrpSpPr>
            <p:nvPr/>
          </p:nvGrpSpPr>
          <p:grpSpPr bwMode="gray">
            <a:xfrm>
              <a:off x="4945908" y="1268759"/>
              <a:ext cx="287341" cy="296863"/>
              <a:chOff x="3202" y="1036"/>
              <a:chExt cx="181" cy="187"/>
            </a:xfrm>
            <a:grpFill/>
          </p:grpSpPr>
          <p:sp>
            <p:nvSpPr>
              <p:cNvPr id="284"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5"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6"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7"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8"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9"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56"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7"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8"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59"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0"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1"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2"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63" name="Group 236"/>
            <p:cNvGrpSpPr>
              <a:grpSpLocks noChangeAspect="1"/>
            </p:cNvGrpSpPr>
            <p:nvPr/>
          </p:nvGrpSpPr>
          <p:grpSpPr bwMode="gray">
            <a:xfrm>
              <a:off x="3344103" y="3475441"/>
              <a:ext cx="808049" cy="1365266"/>
              <a:chOff x="1624" y="2350"/>
              <a:chExt cx="509" cy="860"/>
            </a:xfrm>
            <a:grpFill/>
          </p:grpSpPr>
          <p:sp>
            <p:nvSpPr>
              <p:cNvPr id="259"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0"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1"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2"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3"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4"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5"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6"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7"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8"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69"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0"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1"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2"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3"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4"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5"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6"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7"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8"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79"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0"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1"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2"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83"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64"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5"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6"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7"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8"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69"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0"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1"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72" name="Group 270"/>
            <p:cNvGrpSpPr>
              <a:grpSpLocks noChangeAspect="1"/>
            </p:cNvGrpSpPr>
            <p:nvPr/>
          </p:nvGrpSpPr>
          <p:grpSpPr bwMode="gray">
            <a:xfrm>
              <a:off x="1832768" y="1897419"/>
              <a:ext cx="1765300" cy="1346205"/>
              <a:chOff x="672" y="1356"/>
              <a:chExt cx="1112" cy="848"/>
            </a:xfrm>
            <a:grpFill/>
          </p:grpSpPr>
          <p:grpSp>
            <p:nvGrpSpPr>
              <p:cNvPr id="247" name="Group 271"/>
              <p:cNvGrpSpPr>
                <a:grpSpLocks noChangeAspect="1"/>
              </p:cNvGrpSpPr>
              <p:nvPr/>
            </p:nvGrpSpPr>
            <p:grpSpPr bwMode="gray">
              <a:xfrm>
                <a:off x="672" y="1356"/>
                <a:ext cx="418" cy="413"/>
                <a:chOff x="672" y="1356"/>
                <a:chExt cx="418" cy="413"/>
              </a:xfrm>
              <a:grpFill/>
            </p:grpSpPr>
            <p:sp>
              <p:nvSpPr>
                <p:cNvPr id="254"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5"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6"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7"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chemeClr val="accent3"/>
                </a:solid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8"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grpSp>
            <p:nvGrpSpPr>
              <p:cNvPr id="248" name="Group 277"/>
              <p:cNvGrpSpPr>
                <a:grpSpLocks noChangeAspect="1"/>
              </p:cNvGrpSpPr>
              <p:nvPr/>
            </p:nvGrpSpPr>
            <p:grpSpPr bwMode="gray">
              <a:xfrm>
                <a:off x="1149" y="1865"/>
                <a:ext cx="635" cy="339"/>
                <a:chOff x="1149" y="1865"/>
                <a:chExt cx="635" cy="339"/>
              </a:xfrm>
              <a:grpFill/>
            </p:grpSpPr>
            <p:sp>
              <p:nvSpPr>
                <p:cNvPr id="249"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0"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1"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2"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53"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3"/>
                </a:solidFill>
                <a:ln w="6350" cap="flat" cmpd="sng">
                  <a:solidFill>
                    <a:schemeClr val="bg1"/>
                  </a:solidFill>
                  <a:prstDash val="solid"/>
                  <a:round/>
                  <a:headEnd type="none" w="med" len="med"/>
                  <a:tailEnd type="none" w="med" len="med"/>
                </a:ln>
                <a:effectLst/>
              </p:spPr>
              <p:txBody>
                <a:bodyPr/>
                <a:lstStyle/>
                <a:p>
                  <a:endParaRPr lang="en-US" sz="3200" dirty="0"/>
                </a:p>
              </p:txBody>
            </p:sp>
          </p:grpSp>
        </p:grpSp>
        <p:grpSp>
          <p:nvGrpSpPr>
            <p:cNvPr id="73" name="Group 283"/>
            <p:cNvGrpSpPr>
              <a:grpSpLocks noChangeAspect="1"/>
            </p:cNvGrpSpPr>
            <p:nvPr/>
          </p:nvGrpSpPr>
          <p:grpSpPr bwMode="gray">
            <a:xfrm>
              <a:off x="2304740" y="1269239"/>
              <a:ext cx="1538772" cy="1622936"/>
              <a:chOff x="969" y="960"/>
              <a:chExt cx="969" cy="1022"/>
            </a:xfrm>
            <a:grpFill/>
          </p:grpSpPr>
          <p:sp>
            <p:nvSpPr>
              <p:cNvPr id="218"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9"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0"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1"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2"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3"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4"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5"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6"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7"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8"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29"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0"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1"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2"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3"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4"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5"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6"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7"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8"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39"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0"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1"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2"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3"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4"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5"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46"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74"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5"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6"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7"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8"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79"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0"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1"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2"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3"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4"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5"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6"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7"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8"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89"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0"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1"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2"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3"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4"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5"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6"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97"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98" name="Group 337"/>
            <p:cNvGrpSpPr>
              <a:grpSpLocks noChangeAspect="1"/>
            </p:cNvGrpSpPr>
            <p:nvPr/>
          </p:nvGrpSpPr>
          <p:grpSpPr bwMode="gray">
            <a:xfrm>
              <a:off x="3455475" y="3327761"/>
              <a:ext cx="28578" cy="44450"/>
              <a:chOff x="1694" y="2257"/>
              <a:chExt cx="18" cy="28"/>
            </a:xfrm>
            <a:grpFill/>
          </p:grpSpPr>
          <p:sp>
            <p:nvSpPr>
              <p:cNvPr id="216"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7"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99"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0"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1"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2"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3"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4"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5"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6"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7"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8"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09"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0"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11" name="Group 362"/>
            <p:cNvGrpSpPr/>
            <p:nvPr/>
          </p:nvGrpSpPr>
          <p:grpSpPr bwMode="gray">
            <a:xfrm>
              <a:off x="4580731" y="1911697"/>
              <a:ext cx="879476" cy="1109663"/>
              <a:chOff x="4580731" y="1911697"/>
              <a:chExt cx="879476" cy="1109663"/>
            </a:xfrm>
            <a:grpFill/>
          </p:grpSpPr>
          <p:sp>
            <p:nvSpPr>
              <p:cNvPr id="167"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8"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9"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70" name="Group 178"/>
              <p:cNvGrpSpPr>
                <a:grpSpLocks noChangeAspect="1"/>
              </p:cNvGrpSpPr>
              <p:nvPr/>
            </p:nvGrpSpPr>
            <p:grpSpPr bwMode="gray">
              <a:xfrm>
                <a:off x="4876006" y="2765784"/>
                <a:ext cx="204788" cy="242889"/>
                <a:chOff x="2589" y="1903"/>
                <a:chExt cx="129" cy="153"/>
              </a:xfrm>
              <a:grpFill/>
            </p:grpSpPr>
            <p:sp>
              <p:nvSpPr>
                <p:cNvPr id="213"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4"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5"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171"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2"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3"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4"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5"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6"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77"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78" name="Group 189"/>
              <p:cNvGrpSpPr>
                <a:grpSpLocks noChangeAspect="1"/>
              </p:cNvGrpSpPr>
              <p:nvPr/>
            </p:nvGrpSpPr>
            <p:grpSpPr bwMode="gray">
              <a:xfrm>
                <a:off x="4679266" y="2659410"/>
                <a:ext cx="247657" cy="244475"/>
                <a:chOff x="2465" y="1836"/>
                <a:chExt cx="156" cy="154"/>
              </a:xfrm>
              <a:grpFill/>
            </p:grpSpPr>
            <p:sp>
              <p:nvSpPr>
                <p:cNvPr id="211"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2"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grpSp>
            <p:nvGrpSpPr>
              <p:cNvPr id="179" name="Group 192"/>
              <p:cNvGrpSpPr>
                <a:grpSpLocks noChangeAspect="1"/>
              </p:cNvGrpSpPr>
              <p:nvPr/>
            </p:nvGrpSpPr>
            <p:grpSpPr bwMode="gray">
              <a:xfrm>
                <a:off x="4620419" y="2430810"/>
                <a:ext cx="171450" cy="258763"/>
                <a:chOff x="2428" y="1692"/>
                <a:chExt cx="108" cy="163"/>
              </a:xfrm>
              <a:grpFill/>
            </p:grpSpPr>
            <p:sp>
              <p:nvSpPr>
                <p:cNvPr id="209"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10"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180"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1"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2"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3"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84" name="Group 199"/>
              <p:cNvGrpSpPr>
                <a:grpSpLocks noChangeAspect="1"/>
              </p:cNvGrpSpPr>
              <p:nvPr/>
            </p:nvGrpSpPr>
            <p:grpSpPr bwMode="gray">
              <a:xfrm>
                <a:off x="5033169" y="2808635"/>
                <a:ext cx="68263" cy="68263"/>
                <a:chOff x="2688" y="1930"/>
                <a:chExt cx="43" cy="43"/>
              </a:xfrm>
              <a:grpFill/>
            </p:grpSpPr>
            <p:sp>
              <p:nvSpPr>
                <p:cNvPr id="207"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8"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185"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6"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7"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8"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89"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0"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1"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2"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3"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4"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5"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6"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7"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8"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99"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0"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1"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2"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3"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204" name="Group 359"/>
              <p:cNvGrpSpPr/>
              <p:nvPr/>
            </p:nvGrpSpPr>
            <p:grpSpPr bwMode="gray">
              <a:xfrm>
                <a:off x="5080794" y="2788583"/>
                <a:ext cx="75600" cy="108000"/>
                <a:chOff x="4160739" y="2986112"/>
                <a:chExt cx="187325" cy="233362"/>
              </a:xfrm>
              <a:grpFill/>
            </p:grpSpPr>
            <p:sp>
              <p:nvSpPr>
                <p:cNvPr id="205"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206"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grpSp>
        <p:grpSp>
          <p:nvGrpSpPr>
            <p:cNvPr id="112" name="Group 368"/>
            <p:cNvGrpSpPr/>
            <p:nvPr/>
          </p:nvGrpSpPr>
          <p:grpSpPr bwMode="gray">
            <a:xfrm>
              <a:off x="4455318" y="2994372"/>
              <a:ext cx="1196974" cy="1339850"/>
              <a:chOff x="4455318" y="2994372"/>
              <a:chExt cx="1196974" cy="1339850"/>
            </a:xfrm>
            <a:grpFill/>
          </p:grpSpPr>
          <p:sp>
            <p:nvSpPr>
              <p:cNvPr id="113" name="Freeform 116"/>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4" name="Freeform 117"/>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15" name="Group 367"/>
              <p:cNvGrpSpPr/>
              <p:nvPr/>
            </p:nvGrpSpPr>
            <p:grpSpPr bwMode="gray">
              <a:xfrm>
                <a:off x="4455318" y="2994372"/>
                <a:ext cx="1196974" cy="1339850"/>
                <a:chOff x="4455318" y="2994372"/>
                <a:chExt cx="1196974" cy="1339850"/>
              </a:xfrm>
              <a:grpFill/>
            </p:grpSpPr>
            <p:sp>
              <p:nvSpPr>
                <p:cNvPr id="116" name="Freeform 119"/>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7" name="Freeform 120"/>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8" name="Freeform 121"/>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19" name="Freeform 122"/>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0" name="Freeform 123"/>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1" name="Freeform 124"/>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2" name="Freeform 125"/>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3" name="Freeform 126"/>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4" name="Freeform 127"/>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5" name="Freeform 128"/>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6" name="Freeform 129"/>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7" name="Freeform 130"/>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8" name="Freeform 131"/>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29" name="Freeform 132"/>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0"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1" name="Freeform 134"/>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2" name="Freeform 135"/>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3" name="Freeform 136"/>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4" name="Freeform 137"/>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35" name="Group 25"/>
                <p:cNvGrpSpPr>
                  <a:grpSpLocks noChangeAspect="1"/>
                </p:cNvGrpSpPr>
                <p:nvPr/>
              </p:nvGrpSpPr>
              <p:grpSpPr bwMode="gray">
                <a:xfrm>
                  <a:off x="4961730" y="3769072"/>
                  <a:ext cx="219075" cy="239713"/>
                  <a:chOff x="2643" y="2535"/>
                  <a:chExt cx="138" cy="151"/>
                </a:xfrm>
                <a:grpFill/>
              </p:grpSpPr>
              <p:sp>
                <p:nvSpPr>
                  <p:cNvPr id="165"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6"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sp>
              <p:nvSpPr>
                <p:cNvPr id="136"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7"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8"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39"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0"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1"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2"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3"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4"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5"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6"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7"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8"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49"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0"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1"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2"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3"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4"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5"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6"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7"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8"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59"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0"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sp>
              <p:nvSpPr>
                <p:cNvPr id="161"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1"/>
                  </a:solidFill>
                  <a:prstDash val="solid"/>
                  <a:round/>
                  <a:headEnd type="none" w="med" len="med"/>
                  <a:tailEnd type="none" w="med" len="med"/>
                </a:ln>
                <a:effectLst/>
              </p:spPr>
              <p:txBody>
                <a:bodyPr/>
                <a:lstStyle/>
                <a:p>
                  <a:endParaRPr lang="en-US" sz="3200" dirty="0"/>
                </a:p>
              </p:txBody>
            </p:sp>
            <p:grpSp>
              <p:nvGrpSpPr>
                <p:cNvPr id="162" name="Group 364"/>
                <p:cNvGrpSpPr>
                  <a:grpSpLocks noChangeAspect="1"/>
                </p:cNvGrpSpPr>
                <p:nvPr/>
              </p:nvGrpSpPr>
              <p:grpSpPr bwMode="gray">
                <a:xfrm>
                  <a:off x="5141117" y="3280172"/>
                  <a:ext cx="289379" cy="349201"/>
                  <a:chOff x="3548063" y="12700"/>
                  <a:chExt cx="5667375" cy="6838950"/>
                </a:xfrm>
                <a:grpFill/>
              </p:grpSpPr>
              <p:sp>
                <p:nvSpPr>
                  <p:cNvPr id="163"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1"/>
                    </a:solidFill>
                    <a:prstDash val="solid"/>
                    <a:round/>
                    <a:headEnd type="none" w="med" len="med"/>
                    <a:tailEnd type="none" w="med" len="med"/>
                  </a:ln>
                  <a:effectLst/>
                </p:spPr>
                <p:txBody>
                  <a:bodyPr/>
                  <a:lstStyle/>
                  <a:p>
                    <a:endParaRPr lang="en-GB" sz="3200" dirty="0"/>
                  </a:p>
                </p:txBody>
              </p:sp>
              <p:sp>
                <p:nvSpPr>
                  <p:cNvPr id="164"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chemeClr val="bg1"/>
                    </a:solidFill>
                    <a:prstDash val="solid"/>
                    <a:round/>
                    <a:headEnd type="none" w="med" len="med"/>
                    <a:tailEnd type="none" w="med" len="med"/>
                  </a:ln>
                  <a:effectLst/>
                </p:spPr>
                <p:txBody>
                  <a:bodyPr/>
                  <a:lstStyle/>
                  <a:p>
                    <a:endParaRPr lang="en-GB" sz="3200" dirty="0"/>
                  </a:p>
                </p:txBody>
              </p:sp>
            </p:grpSp>
          </p:grpSp>
        </p:grpSp>
      </p:grpSp>
      <p:cxnSp>
        <p:nvCxnSpPr>
          <p:cNvPr id="360" name="Straight Connector 363"/>
          <p:cNvCxnSpPr/>
          <p:nvPr/>
        </p:nvCxnSpPr>
        <p:spPr>
          <a:xfrm rot="5400000">
            <a:off x="1476343" y="3952879"/>
            <a:ext cx="485778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1" name="Straight Connector 370"/>
          <p:cNvCxnSpPr/>
          <p:nvPr/>
        </p:nvCxnSpPr>
        <p:spPr>
          <a:xfrm rot="10800000">
            <a:off x="476211" y="3143248"/>
            <a:ext cx="342902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2" name="Straight Connector 371"/>
          <p:cNvCxnSpPr/>
          <p:nvPr/>
        </p:nvCxnSpPr>
        <p:spPr>
          <a:xfrm rot="10800000">
            <a:off x="476211" y="4857760"/>
            <a:ext cx="342902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63" name="Group 383"/>
          <p:cNvGrpSpPr/>
          <p:nvPr/>
        </p:nvGrpSpPr>
        <p:grpSpPr>
          <a:xfrm>
            <a:off x="380960" y="1523987"/>
            <a:ext cx="3480531" cy="1481562"/>
            <a:chOff x="285720" y="1142990"/>
            <a:chExt cx="2610398" cy="1111171"/>
          </a:xfrm>
        </p:grpSpPr>
        <p:sp>
          <p:nvSpPr>
            <p:cNvPr id="364" name="Rectangle 364"/>
            <p:cNvSpPr/>
            <p:nvPr/>
          </p:nvSpPr>
          <p:spPr>
            <a:xfrm>
              <a:off x="285720" y="1142990"/>
              <a:ext cx="508793" cy="284742"/>
            </a:xfrm>
            <a:prstGeom prst="rect">
              <a:avLst/>
            </a:prstGeom>
          </p:spPr>
          <p:txBody>
            <a:bodyPr wrap="none">
              <a:spAutoFit/>
            </a:bodyPr>
            <a:lstStyle/>
            <a:p>
              <a:r>
                <a:rPr lang="en-US" sz="1867" dirty="0">
                  <a:solidFill>
                    <a:schemeClr val="bg1">
                      <a:lumMod val="65000"/>
                    </a:schemeClr>
                  </a:solidFill>
                  <a:latin typeface="Open Sans" pitchFamily="34" charset="0"/>
                  <a:ea typeface="Open Sans" pitchFamily="34" charset="0"/>
                  <a:cs typeface="Open Sans" pitchFamily="34" charset="0"/>
                </a:rPr>
                <a:t>USA</a:t>
              </a:r>
            </a:p>
          </p:txBody>
        </p:sp>
        <p:graphicFrame>
          <p:nvGraphicFramePr>
            <p:cNvPr id="365" name="Chart 365"/>
            <p:cNvGraphicFramePr/>
            <p:nvPr>
              <p:extLst>
                <p:ext uri="{D42A27DB-BD31-4B8C-83A1-F6EECF244321}">
                  <p14:modId xmlns:p14="http://schemas.microsoft.com/office/powerpoint/2010/main" val="1274646519"/>
                </p:ext>
              </p:extLst>
            </p:nvPr>
          </p:nvGraphicFramePr>
          <p:xfrm>
            <a:off x="1714480" y="1150794"/>
            <a:ext cx="1181638" cy="916204"/>
          </p:xfrm>
          <a:graphic>
            <a:graphicData uri="http://schemas.openxmlformats.org/drawingml/2006/chart">
              <c:chart xmlns:c="http://schemas.openxmlformats.org/drawingml/2006/chart" xmlns:r="http://schemas.openxmlformats.org/officeDocument/2006/relationships" r:id="rId3"/>
            </a:graphicData>
          </a:graphic>
        </p:graphicFrame>
        <p:sp>
          <p:nvSpPr>
            <p:cNvPr id="366" name="Rectangle 372"/>
            <p:cNvSpPr/>
            <p:nvPr/>
          </p:nvSpPr>
          <p:spPr>
            <a:xfrm>
              <a:off x="285720" y="1428742"/>
              <a:ext cx="728806" cy="223090"/>
            </a:xfrm>
            <a:prstGeom prst="rect">
              <a:avLst/>
            </a:prstGeom>
          </p:spPr>
          <p:txBody>
            <a:bodyPr wrap="none">
              <a:spAutoFit/>
            </a:bodyPr>
            <a:lstStyle/>
            <a:p>
              <a:r>
                <a:rPr lang="en-US" sz="1333" i="1" dirty="0">
                  <a:solidFill>
                    <a:schemeClr val="bg1">
                      <a:lumMod val="65000"/>
                    </a:schemeClr>
                  </a:solidFill>
                  <a:latin typeface="Open Sans" pitchFamily="34" charset="0"/>
                  <a:ea typeface="Open Sans" pitchFamily="34" charset="0"/>
                  <a:cs typeface="Open Sans" pitchFamily="34" charset="0"/>
                </a:rPr>
                <a:t>3900 User</a:t>
              </a:r>
            </a:p>
          </p:txBody>
        </p:sp>
        <p:sp>
          <p:nvSpPr>
            <p:cNvPr id="367" name="Rectangle 373"/>
            <p:cNvSpPr/>
            <p:nvPr/>
          </p:nvSpPr>
          <p:spPr>
            <a:xfrm>
              <a:off x="285720" y="1643056"/>
              <a:ext cx="1500198" cy="561884"/>
            </a:xfrm>
            <a:prstGeom prst="rect">
              <a:avLst/>
            </a:prstGeom>
          </p:spPr>
          <p:txBody>
            <a:bodyPr wrap="square">
              <a:spAutoFit/>
            </a:bodyPr>
            <a:lstStyle/>
            <a:p>
              <a:r>
                <a:rPr lang="ms-MY" sz="1067" dirty="0">
                  <a:solidFill>
                    <a:schemeClr val="bg1">
                      <a:lumMod val="65000"/>
                    </a:schemeClr>
                  </a:solidFill>
                  <a:latin typeface="Open Sans Light" pitchFamily="34" charset="0"/>
                  <a:ea typeface="Open Sans Light" pitchFamily="34" charset="0"/>
                  <a:cs typeface="Open Sans Light" pitchFamily="34" charset="0"/>
                </a:rPr>
                <a:t>consectetur adipiscing elit. Lorem ipsum dolor sit ametelit. Lorem ipsum dolor sit</a:t>
              </a:r>
              <a:endParaRPr lang="id-ID" sz="1067"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368" name="Rectangle 378"/>
            <p:cNvSpPr/>
            <p:nvPr/>
          </p:nvSpPr>
          <p:spPr>
            <a:xfrm>
              <a:off x="2092348" y="2000246"/>
              <a:ext cx="446276" cy="253915"/>
            </a:xfrm>
            <a:prstGeom prst="rect">
              <a:avLst/>
            </a:prstGeom>
          </p:spPr>
          <p:txBody>
            <a:bodyPr wrap="none">
              <a:spAutoFit/>
            </a:bodyPr>
            <a:lstStyle/>
            <a:p>
              <a:pPr algn="ctr"/>
              <a:r>
                <a:rPr lang="en-US" sz="1600" dirty="0">
                  <a:solidFill>
                    <a:schemeClr val="bg1">
                      <a:lumMod val="65000"/>
                    </a:schemeClr>
                  </a:solidFill>
                  <a:latin typeface="Open Sans" pitchFamily="34" charset="0"/>
                  <a:ea typeface="Open Sans" pitchFamily="34" charset="0"/>
                  <a:cs typeface="Open Sans" pitchFamily="34" charset="0"/>
                </a:rPr>
                <a:t>70%</a:t>
              </a:r>
            </a:p>
          </p:txBody>
        </p:sp>
      </p:grpSp>
      <p:grpSp>
        <p:nvGrpSpPr>
          <p:cNvPr id="369" name="Group 382"/>
          <p:cNvGrpSpPr/>
          <p:nvPr/>
        </p:nvGrpSpPr>
        <p:grpSpPr>
          <a:xfrm>
            <a:off x="380960" y="3238500"/>
            <a:ext cx="3480531" cy="1481562"/>
            <a:chOff x="285720" y="2428874"/>
            <a:chExt cx="2610398" cy="1111171"/>
          </a:xfrm>
        </p:grpSpPr>
        <p:sp>
          <p:nvSpPr>
            <p:cNvPr id="370" name="Rectangle 366"/>
            <p:cNvSpPr/>
            <p:nvPr/>
          </p:nvSpPr>
          <p:spPr>
            <a:xfrm>
              <a:off x="285720" y="2428874"/>
              <a:ext cx="697547" cy="284742"/>
            </a:xfrm>
            <a:prstGeom prst="rect">
              <a:avLst/>
            </a:prstGeom>
          </p:spPr>
          <p:txBody>
            <a:bodyPr wrap="none">
              <a:spAutoFit/>
            </a:bodyPr>
            <a:lstStyle/>
            <a:p>
              <a:r>
                <a:rPr lang="en-US" sz="1867" dirty="0">
                  <a:solidFill>
                    <a:schemeClr val="bg1">
                      <a:lumMod val="65000"/>
                    </a:schemeClr>
                  </a:solidFill>
                  <a:latin typeface="Open Sans" pitchFamily="34" charset="0"/>
                  <a:ea typeface="Open Sans" pitchFamily="34" charset="0"/>
                  <a:cs typeface="Open Sans" pitchFamily="34" charset="0"/>
                </a:rPr>
                <a:t>CHINA</a:t>
              </a:r>
            </a:p>
          </p:txBody>
        </p:sp>
        <p:graphicFrame>
          <p:nvGraphicFramePr>
            <p:cNvPr id="371" name="Chart 367"/>
            <p:cNvGraphicFramePr/>
            <p:nvPr>
              <p:extLst>
                <p:ext uri="{D42A27DB-BD31-4B8C-83A1-F6EECF244321}">
                  <p14:modId xmlns:p14="http://schemas.microsoft.com/office/powerpoint/2010/main" val="1623860709"/>
                </p:ext>
              </p:extLst>
            </p:nvPr>
          </p:nvGraphicFramePr>
          <p:xfrm>
            <a:off x="1714480" y="2436678"/>
            <a:ext cx="1181638" cy="916204"/>
          </p:xfrm>
          <a:graphic>
            <a:graphicData uri="http://schemas.openxmlformats.org/drawingml/2006/chart">
              <c:chart xmlns:c="http://schemas.openxmlformats.org/drawingml/2006/chart" xmlns:r="http://schemas.openxmlformats.org/officeDocument/2006/relationships" r:id="rId4"/>
            </a:graphicData>
          </a:graphic>
        </p:graphicFrame>
        <p:sp>
          <p:nvSpPr>
            <p:cNvPr id="372" name="Rectangle 374"/>
            <p:cNvSpPr/>
            <p:nvPr/>
          </p:nvSpPr>
          <p:spPr>
            <a:xfrm>
              <a:off x="285720" y="2714626"/>
              <a:ext cx="657872" cy="223090"/>
            </a:xfrm>
            <a:prstGeom prst="rect">
              <a:avLst/>
            </a:prstGeom>
          </p:spPr>
          <p:txBody>
            <a:bodyPr wrap="none">
              <a:spAutoFit/>
            </a:bodyPr>
            <a:lstStyle/>
            <a:p>
              <a:r>
                <a:rPr lang="en-US" sz="1333" i="1" dirty="0">
                  <a:solidFill>
                    <a:schemeClr val="bg1">
                      <a:lumMod val="65000"/>
                    </a:schemeClr>
                  </a:solidFill>
                  <a:latin typeface="Open Sans" pitchFamily="34" charset="0"/>
                  <a:ea typeface="Open Sans" pitchFamily="34" charset="0"/>
                  <a:cs typeface="Open Sans" pitchFamily="34" charset="0"/>
                </a:rPr>
                <a:t>700 User</a:t>
              </a:r>
            </a:p>
          </p:txBody>
        </p:sp>
        <p:sp>
          <p:nvSpPr>
            <p:cNvPr id="373" name="Rectangle 375"/>
            <p:cNvSpPr/>
            <p:nvPr/>
          </p:nvSpPr>
          <p:spPr>
            <a:xfrm>
              <a:off x="285720" y="2928940"/>
              <a:ext cx="1500198" cy="561884"/>
            </a:xfrm>
            <a:prstGeom prst="rect">
              <a:avLst/>
            </a:prstGeom>
          </p:spPr>
          <p:txBody>
            <a:bodyPr wrap="square">
              <a:spAutoFit/>
            </a:bodyPr>
            <a:lstStyle/>
            <a:p>
              <a:r>
                <a:rPr lang="ms-MY" sz="1067" dirty="0">
                  <a:solidFill>
                    <a:schemeClr val="bg1">
                      <a:lumMod val="65000"/>
                    </a:schemeClr>
                  </a:solidFill>
                  <a:latin typeface="Open Sans Light" pitchFamily="34" charset="0"/>
                  <a:ea typeface="Open Sans Light" pitchFamily="34" charset="0"/>
                  <a:cs typeface="Open Sans Light" pitchFamily="34" charset="0"/>
                </a:rPr>
                <a:t>consectetur adipiscing elit. Lorem ipsum dolor sit ametelit. Lorem ipsum dolor sit</a:t>
              </a:r>
              <a:endParaRPr lang="id-ID" sz="1067"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374" name="Rectangle 379"/>
            <p:cNvSpPr/>
            <p:nvPr/>
          </p:nvSpPr>
          <p:spPr>
            <a:xfrm>
              <a:off x="2092348" y="3286130"/>
              <a:ext cx="446276" cy="253915"/>
            </a:xfrm>
            <a:prstGeom prst="rect">
              <a:avLst/>
            </a:prstGeom>
          </p:spPr>
          <p:txBody>
            <a:bodyPr wrap="none">
              <a:spAutoFit/>
            </a:bodyPr>
            <a:lstStyle/>
            <a:p>
              <a:pPr algn="ctr"/>
              <a:r>
                <a:rPr lang="en-US" sz="1600" dirty="0">
                  <a:solidFill>
                    <a:schemeClr val="bg1">
                      <a:lumMod val="65000"/>
                    </a:schemeClr>
                  </a:solidFill>
                  <a:latin typeface="Open Sans" pitchFamily="34" charset="0"/>
                  <a:ea typeface="Open Sans" pitchFamily="34" charset="0"/>
                  <a:cs typeface="Open Sans" pitchFamily="34" charset="0"/>
                </a:rPr>
                <a:t>60%</a:t>
              </a:r>
            </a:p>
          </p:txBody>
        </p:sp>
      </p:grpSp>
      <p:grpSp>
        <p:nvGrpSpPr>
          <p:cNvPr id="375" name="Group 381"/>
          <p:cNvGrpSpPr/>
          <p:nvPr/>
        </p:nvGrpSpPr>
        <p:grpSpPr>
          <a:xfrm>
            <a:off x="380960" y="4942606"/>
            <a:ext cx="3480531" cy="1426339"/>
            <a:chOff x="285720" y="3706954"/>
            <a:chExt cx="2610398" cy="1069754"/>
          </a:xfrm>
        </p:grpSpPr>
        <p:sp>
          <p:nvSpPr>
            <p:cNvPr id="376" name="Rectangle 368"/>
            <p:cNvSpPr/>
            <p:nvPr/>
          </p:nvSpPr>
          <p:spPr>
            <a:xfrm>
              <a:off x="285720" y="3706954"/>
              <a:ext cx="1137571" cy="284742"/>
            </a:xfrm>
            <a:prstGeom prst="rect">
              <a:avLst/>
            </a:prstGeom>
          </p:spPr>
          <p:txBody>
            <a:bodyPr wrap="none">
              <a:spAutoFit/>
            </a:bodyPr>
            <a:lstStyle/>
            <a:p>
              <a:r>
                <a:rPr lang="en-US" sz="1867" dirty="0">
                  <a:solidFill>
                    <a:schemeClr val="bg1">
                      <a:lumMod val="65000"/>
                    </a:schemeClr>
                  </a:solidFill>
                  <a:latin typeface="Open Sans" pitchFamily="34" charset="0"/>
                  <a:ea typeface="Open Sans" pitchFamily="34" charset="0"/>
                  <a:cs typeface="Open Sans" pitchFamily="34" charset="0"/>
                </a:rPr>
                <a:t>AUSTRALIA</a:t>
              </a:r>
            </a:p>
          </p:txBody>
        </p:sp>
        <p:graphicFrame>
          <p:nvGraphicFramePr>
            <p:cNvPr id="377" name="Chart 369"/>
            <p:cNvGraphicFramePr/>
            <p:nvPr>
              <p:extLst>
                <p:ext uri="{D42A27DB-BD31-4B8C-83A1-F6EECF244321}">
                  <p14:modId xmlns:p14="http://schemas.microsoft.com/office/powerpoint/2010/main" val="3126282471"/>
                </p:ext>
              </p:extLst>
            </p:nvPr>
          </p:nvGraphicFramePr>
          <p:xfrm>
            <a:off x="1714480" y="3714758"/>
            <a:ext cx="1181638" cy="916204"/>
          </p:xfrm>
          <a:graphic>
            <a:graphicData uri="http://schemas.openxmlformats.org/drawingml/2006/chart">
              <c:chart xmlns:c="http://schemas.openxmlformats.org/drawingml/2006/chart" xmlns:r="http://schemas.openxmlformats.org/officeDocument/2006/relationships" r:id="rId5"/>
            </a:graphicData>
          </a:graphic>
        </p:graphicFrame>
        <p:sp>
          <p:nvSpPr>
            <p:cNvPr id="378" name="Rectangle 376"/>
            <p:cNvSpPr/>
            <p:nvPr/>
          </p:nvSpPr>
          <p:spPr>
            <a:xfrm>
              <a:off x="285720" y="4000510"/>
              <a:ext cx="728806" cy="223091"/>
            </a:xfrm>
            <a:prstGeom prst="rect">
              <a:avLst/>
            </a:prstGeom>
          </p:spPr>
          <p:txBody>
            <a:bodyPr wrap="none">
              <a:spAutoFit/>
            </a:bodyPr>
            <a:lstStyle/>
            <a:p>
              <a:r>
                <a:rPr lang="en-US" sz="1333" i="1" dirty="0">
                  <a:solidFill>
                    <a:schemeClr val="bg1">
                      <a:lumMod val="65000"/>
                    </a:schemeClr>
                  </a:solidFill>
                  <a:latin typeface="Open Sans" pitchFamily="34" charset="0"/>
                  <a:ea typeface="Open Sans" pitchFamily="34" charset="0"/>
                  <a:cs typeface="Open Sans" pitchFamily="34" charset="0"/>
                </a:rPr>
                <a:t>1200 User</a:t>
              </a:r>
            </a:p>
          </p:txBody>
        </p:sp>
        <p:sp>
          <p:nvSpPr>
            <p:cNvPr id="379" name="Rectangle 377"/>
            <p:cNvSpPr/>
            <p:nvPr/>
          </p:nvSpPr>
          <p:spPr>
            <a:xfrm>
              <a:off x="285720" y="4214824"/>
              <a:ext cx="1500198" cy="561884"/>
            </a:xfrm>
            <a:prstGeom prst="rect">
              <a:avLst/>
            </a:prstGeom>
          </p:spPr>
          <p:txBody>
            <a:bodyPr wrap="square">
              <a:spAutoFit/>
            </a:bodyPr>
            <a:lstStyle/>
            <a:p>
              <a:r>
                <a:rPr lang="ms-MY" sz="1067" dirty="0">
                  <a:solidFill>
                    <a:schemeClr val="bg1">
                      <a:lumMod val="65000"/>
                    </a:schemeClr>
                  </a:solidFill>
                  <a:latin typeface="Open Sans Light" pitchFamily="34" charset="0"/>
                  <a:ea typeface="Open Sans Light" pitchFamily="34" charset="0"/>
                  <a:cs typeface="Open Sans Light" pitchFamily="34" charset="0"/>
                </a:rPr>
                <a:t>consectetur adipiscing elit. Lorem ipsum dolor sit ametelit. Lorem ipsum dolor sit</a:t>
              </a:r>
              <a:endParaRPr lang="id-ID" sz="1067" dirty="0">
                <a:solidFill>
                  <a:schemeClr val="bg1">
                    <a:lumMod val="65000"/>
                  </a:schemeClr>
                </a:solidFill>
                <a:latin typeface="Open Sans Light" pitchFamily="34" charset="0"/>
                <a:ea typeface="Open Sans Light" pitchFamily="34" charset="0"/>
                <a:cs typeface="Open Sans Light" pitchFamily="34" charset="0"/>
              </a:endParaRPr>
            </a:p>
          </p:txBody>
        </p:sp>
        <p:sp>
          <p:nvSpPr>
            <p:cNvPr id="380" name="Rectangle 380"/>
            <p:cNvSpPr/>
            <p:nvPr/>
          </p:nvSpPr>
          <p:spPr>
            <a:xfrm>
              <a:off x="2092348" y="4500576"/>
              <a:ext cx="446276" cy="253916"/>
            </a:xfrm>
            <a:prstGeom prst="rect">
              <a:avLst/>
            </a:prstGeom>
          </p:spPr>
          <p:txBody>
            <a:bodyPr wrap="none">
              <a:spAutoFit/>
            </a:bodyPr>
            <a:lstStyle/>
            <a:p>
              <a:pPr algn="ctr"/>
              <a:r>
                <a:rPr lang="en-US" sz="1600" dirty="0">
                  <a:solidFill>
                    <a:schemeClr val="bg1">
                      <a:lumMod val="65000"/>
                    </a:schemeClr>
                  </a:solidFill>
                  <a:latin typeface="Open Sans" pitchFamily="34" charset="0"/>
                  <a:ea typeface="Open Sans" pitchFamily="34" charset="0"/>
                  <a:cs typeface="Open Sans" pitchFamily="34" charset="0"/>
                </a:rPr>
                <a:t>80%</a:t>
              </a:r>
            </a:p>
          </p:txBody>
        </p:sp>
      </p:grpSp>
      <p:grpSp>
        <p:nvGrpSpPr>
          <p:cNvPr id="387" name="组合 1"/>
          <p:cNvGrpSpPr>
            <a:grpSpLocks/>
          </p:cNvGrpSpPr>
          <p:nvPr/>
        </p:nvGrpSpPr>
        <p:grpSpPr bwMode="auto">
          <a:xfrm>
            <a:off x="280988" y="0"/>
            <a:ext cx="106362" cy="720725"/>
            <a:chOff x="0" y="0"/>
            <a:chExt cx="105725" cy="721610"/>
          </a:xfrm>
          <a:solidFill>
            <a:srgbClr val="FF8577"/>
          </a:solidFill>
        </p:grpSpPr>
        <p:sp>
          <p:nvSpPr>
            <p:cNvPr id="388"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89"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390"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MONICA MAP IN WORLD</a:t>
            </a:r>
          </a:p>
        </p:txBody>
      </p:sp>
      <p:sp>
        <p:nvSpPr>
          <p:cNvPr id="391"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392"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323997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60"/>
                                        </p:tgtEl>
                                        <p:attrNameLst>
                                          <p:attrName>style.visibility</p:attrName>
                                        </p:attrNameLst>
                                      </p:cBhvr>
                                      <p:to>
                                        <p:strVal val="visible"/>
                                      </p:to>
                                    </p:set>
                                    <p:animEffect transition="in" filter="slide(fromTop)">
                                      <p:cBhvr>
                                        <p:cTn id="11" dur="500"/>
                                        <p:tgtEl>
                                          <p:spTgt spid="360"/>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363"/>
                                        </p:tgtEl>
                                        <p:attrNameLst>
                                          <p:attrName>style.visibility</p:attrName>
                                        </p:attrNameLst>
                                      </p:cBhvr>
                                      <p:to>
                                        <p:strVal val="visible"/>
                                      </p:to>
                                    </p:set>
                                    <p:animEffect transition="in" filter="slide(fromRight)">
                                      <p:cBhvr>
                                        <p:cTn id="15" dur="500"/>
                                        <p:tgtEl>
                                          <p:spTgt spid="36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61"/>
                                        </p:tgtEl>
                                        <p:attrNameLst>
                                          <p:attrName>style.visibility</p:attrName>
                                        </p:attrNameLst>
                                      </p:cBhvr>
                                      <p:to>
                                        <p:strVal val="visible"/>
                                      </p:to>
                                    </p:set>
                                    <p:animEffect transition="in" filter="slide(fromRight)">
                                      <p:cBhvr>
                                        <p:cTn id="19" dur="500"/>
                                        <p:tgtEl>
                                          <p:spTgt spid="361"/>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369"/>
                                        </p:tgtEl>
                                        <p:attrNameLst>
                                          <p:attrName>style.visibility</p:attrName>
                                        </p:attrNameLst>
                                      </p:cBhvr>
                                      <p:to>
                                        <p:strVal val="visible"/>
                                      </p:to>
                                    </p:set>
                                    <p:animEffect transition="in" filter="slide(fromRight)">
                                      <p:cBhvr>
                                        <p:cTn id="23" dur="500"/>
                                        <p:tgtEl>
                                          <p:spTgt spid="369"/>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362"/>
                                        </p:tgtEl>
                                        <p:attrNameLst>
                                          <p:attrName>style.visibility</p:attrName>
                                        </p:attrNameLst>
                                      </p:cBhvr>
                                      <p:to>
                                        <p:strVal val="visible"/>
                                      </p:to>
                                    </p:set>
                                    <p:animEffect transition="in" filter="slide(fromRight)">
                                      <p:cBhvr>
                                        <p:cTn id="27" dur="500"/>
                                        <p:tgtEl>
                                          <p:spTgt spid="362"/>
                                        </p:tgtEl>
                                      </p:cBhvr>
                                    </p:animEffect>
                                  </p:childTnLst>
                                </p:cTn>
                              </p:par>
                            </p:childTnLst>
                          </p:cTn>
                        </p:par>
                        <p:par>
                          <p:cTn id="28" fill="hold">
                            <p:stCondLst>
                              <p:cond delay="3000"/>
                            </p:stCondLst>
                            <p:childTnLst>
                              <p:par>
                                <p:cTn id="29" presetID="12" presetClass="entr" presetSubtype="2" fill="hold" nodeType="afterEffect">
                                  <p:stCondLst>
                                    <p:cond delay="0"/>
                                  </p:stCondLst>
                                  <p:childTnLst>
                                    <p:set>
                                      <p:cBhvr>
                                        <p:cTn id="30" dur="1" fill="hold">
                                          <p:stCondLst>
                                            <p:cond delay="0"/>
                                          </p:stCondLst>
                                        </p:cTn>
                                        <p:tgtEl>
                                          <p:spTgt spid="375"/>
                                        </p:tgtEl>
                                        <p:attrNameLst>
                                          <p:attrName>style.visibility</p:attrName>
                                        </p:attrNameLst>
                                      </p:cBhvr>
                                      <p:to>
                                        <p:strVal val="visible"/>
                                      </p:to>
                                    </p:set>
                                    <p:animEffect transition="in" filter="slide(fromRight)">
                                      <p:cBhvr>
                                        <p:cTn id="31" dur="500"/>
                                        <p:tgtEl>
                                          <p:spTgt spid="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spect="1" noChangeArrowheads="1" noTextEdit="1"/>
          </p:cNvSpPr>
          <p:nvPr/>
        </p:nvSpPr>
        <p:spPr bwMode="auto">
          <a:xfrm>
            <a:off x="164012" y="2120834"/>
            <a:ext cx="2825749" cy="3736405"/>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 name="Freeform 7"/>
          <p:cNvSpPr>
            <a:spLocks/>
          </p:cNvSpPr>
          <p:nvPr/>
        </p:nvSpPr>
        <p:spPr bwMode="auto">
          <a:xfrm>
            <a:off x="1" y="1768566"/>
            <a:ext cx="1947283" cy="1259865"/>
          </a:xfrm>
          <a:custGeom>
            <a:avLst/>
            <a:gdLst/>
            <a:ahLst/>
            <a:cxnLst>
              <a:cxn ang="0">
                <a:pos x="0" y="0"/>
              </a:cxn>
              <a:cxn ang="0">
                <a:pos x="0" y="725"/>
              </a:cxn>
              <a:cxn ang="0">
                <a:pos x="859" y="1217"/>
              </a:cxn>
              <a:cxn ang="0">
                <a:pos x="859" y="739"/>
              </a:cxn>
              <a:cxn ang="0">
                <a:pos x="0" y="0"/>
              </a:cxn>
            </a:cxnLst>
            <a:rect l="0" t="0" r="r" b="b"/>
            <a:pathLst>
              <a:path w="859" h="1217">
                <a:moveTo>
                  <a:pt x="0" y="0"/>
                </a:moveTo>
                <a:lnTo>
                  <a:pt x="0" y="725"/>
                </a:lnTo>
                <a:lnTo>
                  <a:pt x="859" y="1217"/>
                </a:lnTo>
                <a:lnTo>
                  <a:pt x="859" y="739"/>
                </a:lnTo>
                <a:lnTo>
                  <a:pt x="0"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 name="Freeform 9"/>
          <p:cNvSpPr>
            <a:spLocks/>
          </p:cNvSpPr>
          <p:nvPr/>
        </p:nvSpPr>
        <p:spPr bwMode="auto">
          <a:xfrm>
            <a:off x="3" y="2590527"/>
            <a:ext cx="1947280" cy="1003339"/>
          </a:xfrm>
          <a:custGeom>
            <a:avLst/>
            <a:gdLst/>
            <a:ahLst/>
            <a:cxnLst>
              <a:cxn ang="0">
                <a:pos x="0" y="0"/>
              </a:cxn>
              <a:cxn ang="0">
                <a:pos x="0" y="722"/>
              </a:cxn>
              <a:cxn ang="0">
                <a:pos x="859" y="969"/>
              </a:cxn>
              <a:cxn ang="0">
                <a:pos x="859" y="492"/>
              </a:cxn>
              <a:cxn ang="0">
                <a:pos x="0" y="0"/>
              </a:cxn>
            </a:cxnLst>
            <a:rect l="0" t="0" r="r" b="b"/>
            <a:pathLst>
              <a:path w="859" h="969">
                <a:moveTo>
                  <a:pt x="0" y="0"/>
                </a:moveTo>
                <a:lnTo>
                  <a:pt x="0" y="722"/>
                </a:lnTo>
                <a:lnTo>
                  <a:pt x="859" y="969"/>
                </a:lnTo>
                <a:lnTo>
                  <a:pt x="859" y="492"/>
                </a:lnTo>
                <a:lnTo>
                  <a:pt x="0"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 name="Freeform 11"/>
          <p:cNvSpPr>
            <a:spLocks/>
          </p:cNvSpPr>
          <p:nvPr/>
        </p:nvSpPr>
        <p:spPr bwMode="auto">
          <a:xfrm>
            <a:off x="0" y="3303399"/>
            <a:ext cx="1947285" cy="746819"/>
          </a:xfrm>
          <a:custGeom>
            <a:avLst/>
            <a:gdLst/>
            <a:ahLst/>
            <a:cxnLst>
              <a:cxn ang="0">
                <a:pos x="0" y="0"/>
              </a:cxn>
              <a:cxn ang="0">
                <a:pos x="0" y="723"/>
              </a:cxn>
              <a:cxn ang="0">
                <a:pos x="859" y="723"/>
              </a:cxn>
              <a:cxn ang="0">
                <a:pos x="859" y="247"/>
              </a:cxn>
              <a:cxn ang="0">
                <a:pos x="0" y="0"/>
              </a:cxn>
            </a:cxnLst>
            <a:rect l="0" t="0" r="r" b="b"/>
            <a:pathLst>
              <a:path w="859" h="723">
                <a:moveTo>
                  <a:pt x="0" y="0"/>
                </a:moveTo>
                <a:lnTo>
                  <a:pt x="0" y="723"/>
                </a:lnTo>
                <a:lnTo>
                  <a:pt x="859" y="723"/>
                </a:lnTo>
                <a:lnTo>
                  <a:pt x="859" y="247"/>
                </a:lnTo>
                <a:lnTo>
                  <a:pt x="0"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 name="Freeform 13"/>
          <p:cNvSpPr>
            <a:spLocks/>
          </p:cNvSpPr>
          <p:nvPr/>
        </p:nvSpPr>
        <p:spPr bwMode="auto">
          <a:xfrm>
            <a:off x="0" y="3924241"/>
            <a:ext cx="1947285" cy="748887"/>
          </a:xfrm>
          <a:custGeom>
            <a:avLst/>
            <a:gdLst/>
            <a:ahLst/>
            <a:cxnLst>
              <a:cxn ang="0">
                <a:pos x="0" y="0"/>
              </a:cxn>
              <a:cxn ang="0">
                <a:pos x="0" y="725"/>
              </a:cxn>
              <a:cxn ang="0">
                <a:pos x="859" y="479"/>
              </a:cxn>
              <a:cxn ang="0">
                <a:pos x="859" y="0"/>
              </a:cxn>
              <a:cxn ang="0">
                <a:pos x="0" y="0"/>
              </a:cxn>
            </a:cxnLst>
            <a:rect l="0" t="0" r="r" b="b"/>
            <a:pathLst>
              <a:path w="859" h="725">
                <a:moveTo>
                  <a:pt x="0" y="0"/>
                </a:moveTo>
                <a:lnTo>
                  <a:pt x="0" y="725"/>
                </a:lnTo>
                <a:lnTo>
                  <a:pt x="859" y="479"/>
                </a:lnTo>
                <a:lnTo>
                  <a:pt x="859" y="0"/>
                </a:lnTo>
                <a:lnTo>
                  <a:pt x="0" y="0"/>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 name="Freeform 15"/>
          <p:cNvSpPr>
            <a:spLocks/>
          </p:cNvSpPr>
          <p:nvPr/>
        </p:nvSpPr>
        <p:spPr bwMode="auto">
          <a:xfrm>
            <a:off x="3" y="4313951"/>
            <a:ext cx="1947280" cy="1003339"/>
          </a:xfrm>
          <a:custGeom>
            <a:avLst/>
            <a:gdLst/>
            <a:ahLst/>
            <a:cxnLst>
              <a:cxn ang="0">
                <a:pos x="0" y="246"/>
              </a:cxn>
              <a:cxn ang="0">
                <a:pos x="0" y="969"/>
              </a:cxn>
              <a:cxn ang="0">
                <a:pos x="859" y="476"/>
              </a:cxn>
              <a:cxn ang="0">
                <a:pos x="859" y="0"/>
              </a:cxn>
              <a:cxn ang="0">
                <a:pos x="0" y="246"/>
              </a:cxn>
            </a:cxnLst>
            <a:rect l="0" t="0" r="r" b="b"/>
            <a:pathLst>
              <a:path w="859" h="969">
                <a:moveTo>
                  <a:pt x="0" y="246"/>
                </a:moveTo>
                <a:lnTo>
                  <a:pt x="0" y="969"/>
                </a:lnTo>
                <a:lnTo>
                  <a:pt x="859" y="476"/>
                </a:lnTo>
                <a:lnTo>
                  <a:pt x="859" y="0"/>
                </a:lnTo>
                <a:lnTo>
                  <a:pt x="0" y="246"/>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 name="Freeform 6"/>
          <p:cNvSpPr>
            <a:spLocks/>
          </p:cNvSpPr>
          <p:nvPr/>
        </p:nvSpPr>
        <p:spPr bwMode="auto">
          <a:xfrm>
            <a:off x="1" y="1333486"/>
            <a:ext cx="1947283" cy="1805124"/>
          </a:xfrm>
          <a:custGeom>
            <a:avLst/>
            <a:gdLst/>
            <a:ahLst/>
            <a:cxnLst>
              <a:cxn ang="0">
                <a:pos x="0" y="0"/>
              </a:cxn>
              <a:cxn ang="0">
                <a:pos x="0" y="725"/>
              </a:cxn>
              <a:cxn ang="0">
                <a:pos x="859" y="1217"/>
              </a:cxn>
              <a:cxn ang="0">
                <a:pos x="859" y="739"/>
              </a:cxn>
              <a:cxn ang="0">
                <a:pos x="0" y="0"/>
              </a:cxn>
            </a:cxnLst>
            <a:rect l="0" t="0" r="r" b="b"/>
            <a:pathLst>
              <a:path w="859" h="1217">
                <a:moveTo>
                  <a:pt x="0" y="0"/>
                </a:moveTo>
                <a:lnTo>
                  <a:pt x="0" y="725"/>
                </a:lnTo>
                <a:lnTo>
                  <a:pt x="859" y="1217"/>
                </a:lnTo>
                <a:lnTo>
                  <a:pt x="859" y="739"/>
                </a:lnTo>
                <a:lnTo>
                  <a:pt x="0" y="0"/>
                </a:lnTo>
                <a:close/>
              </a:path>
            </a:pathLst>
          </a:custGeom>
          <a:solidFill>
            <a:srgbClr val="00D3DE"/>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 name="Freeform 8"/>
          <p:cNvSpPr>
            <a:spLocks/>
          </p:cNvSpPr>
          <p:nvPr/>
        </p:nvSpPr>
        <p:spPr bwMode="auto">
          <a:xfrm>
            <a:off x="3" y="2402479"/>
            <a:ext cx="1947280" cy="1437575"/>
          </a:xfrm>
          <a:custGeom>
            <a:avLst/>
            <a:gdLst/>
            <a:ahLst/>
            <a:cxnLst>
              <a:cxn ang="0">
                <a:pos x="0" y="0"/>
              </a:cxn>
              <a:cxn ang="0">
                <a:pos x="0" y="722"/>
              </a:cxn>
              <a:cxn ang="0">
                <a:pos x="859" y="969"/>
              </a:cxn>
              <a:cxn ang="0">
                <a:pos x="859" y="492"/>
              </a:cxn>
              <a:cxn ang="0">
                <a:pos x="0" y="0"/>
              </a:cxn>
            </a:cxnLst>
            <a:rect l="0" t="0" r="r" b="b"/>
            <a:pathLst>
              <a:path w="859" h="969">
                <a:moveTo>
                  <a:pt x="0" y="0"/>
                </a:moveTo>
                <a:lnTo>
                  <a:pt x="0" y="722"/>
                </a:lnTo>
                <a:lnTo>
                  <a:pt x="859" y="969"/>
                </a:lnTo>
                <a:lnTo>
                  <a:pt x="859" y="492"/>
                </a:lnTo>
                <a:lnTo>
                  <a:pt x="0" y="0"/>
                </a:lnTo>
                <a:close/>
              </a:path>
            </a:pathLst>
          </a:custGeom>
          <a:solidFill>
            <a:srgbClr val="38C895"/>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 name="Freeform 10"/>
          <p:cNvSpPr>
            <a:spLocks/>
          </p:cNvSpPr>
          <p:nvPr/>
        </p:nvSpPr>
        <p:spPr bwMode="auto">
          <a:xfrm>
            <a:off x="0" y="3464299"/>
            <a:ext cx="1947285" cy="1070035"/>
          </a:xfrm>
          <a:custGeom>
            <a:avLst/>
            <a:gdLst/>
            <a:ahLst/>
            <a:cxnLst>
              <a:cxn ang="0">
                <a:pos x="0" y="0"/>
              </a:cxn>
              <a:cxn ang="0">
                <a:pos x="0" y="723"/>
              </a:cxn>
              <a:cxn ang="0">
                <a:pos x="859" y="723"/>
              </a:cxn>
              <a:cxn ang="0">
                <a:pos x="859" y="247"/>
              </a:cxn>
              <a:cxn ang="0">
                <a:pos x="0" y="0"/>
              </a:cxn>
            </a:cxnLst>
            <a:rect l="0" t="0" r="r" b="b"/>
            <a:pathLst>
              <a:path w="859" h="723">
                <a:moveTo>
                  <a:pt x="0" y="0"/>
                </a:moveTo>
                <a:lnTo>
                  <a:pt x="0" y="723"/>
                </a:lnTo>
                <a:lnTo>
                  <a:pt x="859" y="723"/>
                </a:lnTo>
                <a:lnTo>
                  <a:pt x="859" y="247"/>
                </a:lnTo>
                <a:lnTo>
                  <a:pt x="0" y="0"/>
                </a:lnTo>
                <a:close/>
              </a:path>
            </a:pathLst>
          </a:custGeom>
          <a:solidFill>
            <a:srgbClr val="FAF8B0"/>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 name="Freeform 12"/>
          <p:cNvSpPr>
            <a:spLocks/>
          </p:cNvSpPr>
          <p:nvPr/>
        </p:nvSpPr>
        <p:spPr bwMode="auto">
          <a:xfrm>
            <a:off x="0" y="4548582"/>
            <a:ext cx="1947285" cy="1072997"/>
          </a:xfrm>
          <a:custGeom>
            <a:avLst/>
            <a:gdLst/>
            <a:ahLst/>
            <a:cxnLst>
              <a:cxn ang="0">
                <a:pos x="0" y="0"/>
              </a:cxn>
              <a:cxn ang="0">
                <a:pos x="0" y="725"/>
              </a:cxn>
              <a:cxn ang="0">
                <a:pos x="859" y="479"/>
              </a:cxn>
              <a:cxn ang="0">
                <a:pos x="859" y="0"/>
              </a:cxn>
              <a:cxn ang="0">
                <a:pos x="0" y="0"/>
              </a:cxn>
            </a:cxnLst>
            <a:rect l="0" t="0" r="r" b="b"/>
            <a:pathLst>
              <a:path w="859" h="725">
                <a:moveTo>
                  <a:pt x="0" y="0"/>
                </a:moveTo>
                <a:lnTo>
                  <a:pt x="0" y="725"/>
                </a:lnTo>
                <a:lnTo>
                  <a:pt x="859" y="479"/>
                </a:lnTo>
                <a:lnTo>
                  <a:pt x="859" y="0"/>
                </a:lnTo>
                <a:lnTo>
                  <a:pt x="0" y="0"/>
                </a:lnTo>
                <a:close/>
              </a:path>
            </a:pathLst>
          </a:custGeom>
          <a:solidFill>
            <a:srgbClr val="EDDB6D"/>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 name="Freeform 14"/>
          <p:cNvSpPr>
            <a:spLocks/>
          </p:cNvSpPr>
          <p:nvPr/>
        </p:nvSpPr>
        <p:spPr bwMode="auto">
          <a:xfrm>
            <a:off x="3" y="5252085"/>
            <a:ext cx="1947280" cy="1437575"/>
          </a:xfrm>
          <a:custGeom>
            <a:avLst/>
            <a:gdLst/>
            <a:ahLst/>
            <a:cxnLst>
              <a:cxn ang="0">
                <a:pos x="0" y="246"/>
              </a:cxn>
              <a:cxn ang="0">
                <a:pos x="0" y="969"/>
              </a:cxn>
              <a:cxn ang="0">
                <a:pos x="859" y="476"/>
              </a:cxn>
              <a:cxn ang="0">
                <a:pos x="859" y="0"/>
              </a:cxn>
              <a:cxn ang="0">
                <a:pos x="0" y="246"/>
              </a:cxn>
            </a:cxnLst>
            <a:rect l="0" t="0" r="r" b="b"/>
            <a:pathLst>
              <a:path w="859" h="969">
                <a:moveTo>
                  <a:pt x="0" y="246"/>
                </a:moveTo>
                <a:lnTo>
                  <a:pt x="0" y="969"/>
                </a:lnTo>
                <a:lnTo>
                  <a:pt x="859" y="476"/>
                </a:lnTo>
                <a:lnTo>
                  <a:pt x="859" y="0"/>
                </a:lnTo>
                <a:lnTo>
                  <a:pt x="0" y="246"/>
                </a:lnTo>
                <a:close/>
              </a:path>
            </a:pathLst>
          </a:custGeom>
          <a:solidFill>
            <a:srgbClr val="FFACA3"/>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p>
        </p:txBody>
      </p:sp>
      <p:grpSp>
        <p:nvGrpSpPr>
          <p:cNvPr id="20" name="Group 49"/>
          <p:cNvGrpSpPr/>
          <p:nvPr/>
        </p:nvGrpSpPr>
        <p:grpSpPr>
          <a:xfrm>
            <a:off x="1948387" y="2381244"/>
            <a:ext cx="7195635" cy="758036"/>
            <a:chOff x="1461290" y="1785932"/>
            <a:chExt cx="5396726" cy="568527"/>
          </a:xfrm>
        </p:grpSpPr>
        <p:sp>
          <p:nvSpPr>
            <p:cNvPr id="21" name="Rectangle 28"/>
            <p:cNvSpPr/>
            <p:nvPr/>
          </p:nvSpPr>
          <p:spPr>
            <a:xfrm>
              <a:off x="3929058" y="1785932"/>
              <a:ext cx="2928958"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22" name="Group 47"/>
            <p:cNvGrpSpPr/>
            <p:nvPr/>
          </p:nvGrpSpPr>
          <p:grpSpPr>
            <a:xfrm>
              <a:off x="1461290" y="1824496"/>
              <a:ext cx="2396330" cy="529963"/>
              <a:chOff x="1461290" y="1824496"/>
              <a:chExt cx="2396330" cy="529963"/>
            </a:xfrm>
          </p:grpSpPr>
          <p:sp>
            <p:nvSpPr>
              <p:cNvPr id="23" name="Rectangle 8"/>
              <p:cNvSpPr/>
              <p:nvPr/>
            </p:nvSpPr>
            <p:spPr>
              <a:xfrm>
                <a:off x="1461290" y="1824496"/>
                <a:ext cx="2396330" cy="529963"/>
              </a:xfrm>
              <a:prstGeom prst="rect">
                <a:avLst/>
              </a:prstGeom>
              <a:solidFill>
                <a:srgbClr val="00C0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24" name="Group 38"/>
              <p:cNvGrpSpPr/>
              <p:nvPr/>
            </p:nvGrpSpPr>
            <p:grpSpPr>
              <a:xfrm>
                <a:off x="1857356" y="1857370"/>
                <a:ext cx="1857388" cy="438581"/>
                <a:chOff x="1857356" y="1857370"/>
                <a:chExt cx="1857388" cy="438581"/>
              </a:xfrm>
            </p:grpSpPr>
            <p:sp>
              <p:nvSpPr>
                <p:cNvPr id="25" name="Rectangle 23"/>
                <p:cNvSpPr/>
                <p:nvPr/>
              </p:nvSpPr>
              <p:spPr>
                <a:xfrm>
                  <a:off x="2428860" y="1928808"/>
                  <a:ext cx="1285884" cy="253916"/>
                </a:xfrm>
                <a:prstGeom prst="rect">
                  <a:avLst/>
                </a:prstGeom>
              </p:spPr>
              <p:txBody>
                <a:bodyPr wrap="square">
                  <a:spAutoFit/>
                </a:bodyPr>
                <a:lstStyle/>
                <a:p>
                  <a:pPr algn="ctr"/>
                  <a:r>
                    <a:rPr lang="en-US" sz="1600" dirty="0">
                      <a:solidFill>
                        <a:schemeClr val="bg1"/>
                      </a:solidFill>
                      <a:latin typeface="Open Sans" pitchFamily="34" charset="0"/>
                      <a:ea typeface="Open Sans" pitchFamily="34" charset="0"/>
                      <a:cs typeface="Open Sans" pitchFamily="34" charset="0"/>
                    </a:rPr>
                    <a:t>Ideal Member</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26" name="Rectangle 29"/>
                <p:cNvSpPr/>
                <p:nvPr/>
              </p:nvSpPr>
              <p:spPr>
                <a:xfrm>
                  <a:off x="1857356" y="1857370"/>
                  <a:ext cx="571504" cy="438581"/>
                </a:xfrm>
                <a:prstGeom prst="rect">
                  <a:avLst/>
                </a:prstGeom>
              </p:spPr>
              <p:txBody>
                <a:bodyPr wrap="square">
                  <a:spAutoFit/>
                </a:bodyPr>
                <a:lstStyle/>
                <a:p>
                  <a:pPr algn="ctr"/>
                  <a:r>
                    <a:rPr lang="en-US" sz="3200" b="1" dirty="0">
                      <a:solidFill>
                        <a:schemeClr val="bg1"/>
                      </a:solidFill>
                      <a:latin typeface="Open Sans" pitchFamily="34" charset="0"/>
                      <a:ea typeface="Open Sans" pitchFamily="34" charset="0"/>
                      <a:cs typeface="Open Sans" pitchFamily="34" charset="0"/>
                    </a:rPr>
                    <a:t>01</a:t>
                  </a:r>
                  <a:endParaRPr lang="en-US" sz="3200" b="1" dirty="0">
                    <a:solidFill>
                      <a:schemeClr val="bg1"/>
                    </a:solidFill>
                    <a:latin typeface="Open Sans Light" pitchFamily="34" charset="0"/>
                    <a:ea typeface="Open Sans Light" pitchFamily="34" charset="0"/>
                    <a:cs typeface="Open Sans Light" pitchFamily="34" charset="0"/>
                  </a:endParaRPr>
                </a:p>
              </p:txBody>
            </p:sp>
          </p:grpSp>
        </p:grpSp>
      </p:grpSp>
      <p:grpSp>
        <p:nvGrpSpPr>
          <p:cNvPr id="27" name="Group 50"/>
          <p:cNvGrpSpPr/>
          <p:nvPr/>
        </p:nvGrpSpPr>
        <p:grpSpPr>
          <a:xfrm>
            <a:off x="1948387" y="3125937"/>
            <a:ext cx="7767139" cy="706617"/>
            <a:chOff x="1461290" y="2344453"/>
            <a:chExt cx="5825354" cy="529963"/>
          </a:xfrm>
        </p:grpSpPr>
        <p:sp>
          <p:nvSpPr>
            <p:cNvPr id="28" name="Rectangle 30"/>
            <p:cNvSpPr/>
            <p:nvPr/>
          </p:nvSpPr>
          <p:spPr>
            <a:xfrm>
              <a:off x="4357686" y="2357436"/>
              <a:ext cx="2928958"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29" name="Group 46"/>
            <p:cNvGrpSpPr/>
            <p:nvPr/>
          </p:nvGrpSpPr>
          <p:grpSpPr>
            <a:xfrm>
              <a:off x="1461290" y="2344453"/>
              <a:ext cx="2824958" cy="529963"/>
              <a:chOff x="1461290" y="2344453"/>
              <a:chExt cx="2824958" cy="529963"/>
            </a:xfrm>
          </p:grpSpPr>
          <p:sp>
            <p:nvSpPr>
              <p:cNvPr id="30" name="Rectangle 10"/>
              <p:cNvSpPr/>
              <p:nvPr/>
            </p:nvSpPr>
            <p:spPr>
              <a:xfrm>
                <a:off x="1461290" y="2344453"/>
                <a:ext cx="2824958" cy="529963"/>
              </a:xfrm>
              <a:prstGeom prst="rect">
                <a:avLst/>
              </a:prstGeom>
              <a:solidFill>
                <a:srgbClr val="34BA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31" name="Group 39"/>
              <p:cNvGrpSpPr/>
              <p:nvPr/>
            </p:nvGrpSpPr>
            <p:grpSpPr>
              <a:xfrm>
                <a:off x="2285984" y="2357436"/>
                <a:ext cx="1857388" cy="438581"/>
                <a:chOff x="2285984" y="2357436"/>
                <a:chExt cx="1857388" cy="438581"/>
              </a:xfrm>
            </p:grpSpPr>
            <p:sp>
              <p:nvSpPr>
                <p:cNvPr id="32" name="Rectangle 24"/>
                <p:cNvSpPr/>
                <p:nvPr/>
              </p:nvSpPr>
              <p:spPr>
                <a:xfrm>
                  <a:off x="2857488" y="2500312"/>
                  <a:ext cx="1285884" cy="253916"/>
                </a:xfrm>
                <a:prstGeom prst="rect">
                  <a:avLst/>
                </a:prstGeom>
              </p:spPr>
              <p:txBody>
                <a:bodyPr wrap="square">
                  <a:spAutoFit/>
                </a:bodyPr>
                <a:lstStyle/>
                <a:p>
                  <a:pPr algn="ctr"/>
                  <a:r>
                    <a:rPr lang="en-US" sz="1600" dirty="0">
                      <a:solidFill>
                        <a:schemeClr val="bg1"/>
                      </a:solidFill>
                      <a:latin typeface="Open Sans" pitchFamily="34" charset="0"/>
                      <a:ea typeface="Open Sans" pitchFamily="34" charset="0"/>
                      <a:cs typeface="Open Sans" pitchFamily="34" charset="0"/>
                    </a:rPr>
                    <a:t>Ideal Member</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33" name="Rectangle 34"/>
                <p:cNvSpPr/>
                <p:nvPr/>
              </p:nvSpPr>
              <p:spPr>
                <a:xfrm>
                  <a:off x="2285984" y="2357436"/>
                  <a:ext cx="571504" cy="438581"/>
                </a:xfrm>
                <a:prstGeom prst="rect">
                  <a:avLst/>
                </a:prstGeom>
              </p:spPr>
              <p:txBody>
                <a:bodyPr wrap="square">
                  <a:spAutoFit/>
                </a:bodyPr>
                <a:lstStyle/>
                <a:p>
                  <a:pPr algn="ctr"/>
                  <a:r>
                    <a:rPr lang="en-US" sz="3200" b="1" dirty="0">
                      <a:solidFill>
                        <a:schemeClr val="bg1"/>
                      </a:solidFill>
                      <a:latin typeface="Open Sans" pitchFamily="34" charset="0"/>
                      <a:ea typeface="Open Sans" pitchFamily="34" charset="0"/>
                      <a:cs typeface="Open Sans" pitchFamily="34" charset="0"/>
                    </a:rPr>
                    <a:t>02</a:t>
                  </a:r>
                  <a:endParaRPr lang="en-US" sz="3200" b="1" dirty="0">
                    <a:solidFill>
                      <a:schemeClr val="bg1"/>
                    </a:solidFill>
                    <a:latin typeface="Open Sans Light" pitchFamily="34" charset="0"/>
                    <a:ea typeface="Open Sans Light" pitchFamily="34" charset="0"/>
                    <a:cs typeface="Open Sans Light" pitchFamily="34" charset="0"/>
                  </a:endParaRPr>
                </a:p>
              </p:txBody>
            </p:sp>
          </p:grpSp>
        </p:grpSp>
      </p:grpSp>
      <p:grpSp>
        <p:nvGrpSpPr>
          <p:cNvPr id="34" name="Group 51"/>
          <p:cNvGrpSpPr/>
          <p:nvPr/>
        </p:nvGrpSpPr>
        <p:grpSpPr>
          <a:xfrm>
            <a:off x="1948387" y="3810003"/>
            <a:ext cx="8433893" cy="727600"/>
            <a:chOff x="1461290" y="2857502"/>
            <a:chExt cx="6325420" cy="545700"/>
          </a:xfrm>
        </p:grpSpPr>
        <p:sp>
          <p:nvSpPr>
            <p:cNvPr id="35" name="Rectangle 31"/>
            <p:cNvSpPr/>
            <p:nvPr/>
          </p:nvSpPr>
          <p:spPr>
            <a:xfrm>
              <a:off x="4857752" y="2857502"/>
              <a:ext cx="2928958"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36" name="Group 45"/>
            <p:cNvGrpSpPr/>
            <p:nvPr/>
          </p:nvGrpSpPr>
          <p:grpSpPr>
            <a:xfrm>
              <a:off x="1461290" y="2873239"/>
              <a:ext cx="3325024" cy="529963"/>
              <a:chOff x="1461290" y="2873239"/>
              <a:chExt cx="3325024" cy="529963"/>
            </a:xfrm>
          </p:grpSpPr>
          <p:sp>
            <p:nvSpPr>
              <p:cNvPr id="37" name="Rectangle 12"/>
              <p:cNvSpPr/>
              <p:nvPr/>
            </p:nvSpPr>
            <p:spPr>
              <a:xfrm>
                <a:off x="1461290" y="2873239"/>
                <a:ext cx="3325024" cy="529963"/>
              </a:xfrm>
              <a:prstGeom prst="rect">
                <a:avLst/>
              </a:prstGeom>
              <a:solidFill>
                <a:srgbClr val="F8F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38" name="Group 40"/>
              <p:cNvGrpSpPr/>
              <p:nvPr/>
            </p:nvGrpSpPr>
            <p:grpSpPr>
              <a:xfrm>
                <a:off x="2807732" y="2910954"/>
                <a:ext cx="1835706" cy="438581"/>
                <a:chOff x="2807732" y="2910954"/>
                <a:chExt cx="1835706" cy="438581"/>
              </a:xfrm>
            </p:grpSpPr>
            <p:sp>
              <p:nvSpPr>
                <p:cNvPr id="39" name="Rectangle 25"/>
                <p:cNvSpPr/>
                <p:nvPr/>
              </p:nvSpPr>
              <p:spPr>
                <a:xfrm>
                  <a:off x="3357554" y="3000378"/>
                  <a:ext cx="1285884" cy="253916"/>
                </a:xfrm>
                <a:prstGeom prst="rect">
                  <a:avLst/>
                </a:prstGeom>
              </p:spPr>
              <p:txBody>
                <a:bodyPr wrap="square">
                  <a:spAutoFit/>
                </a:bodyPr>
                <a:lstStyle/>
                <a:p>
                  <a:pPr algn="ctr"/>
                  <a:r>
                    <a:rPr lang="en-US" sz="1600" dirty="0">
                      <a:solidFill>
                        <a:schemeClr val="bg1"/>
                      </a:solidFill>
                      <a:latin typeface="Open Sans" pitchFamily="34" charset="0"/>
                      <a:ea typeface="Open Sans" pitchFamily="34" charset="0"/>
                      <a:cs typeface="Open Sans" pitchFamily="34" charset="0"/>
                    </a:rPr>
                    <a:t>Ideal Member</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40" name="Rectangle 35"/>
                <p:cNvSpPr/>
                <p:nvPr/>
              </p:nvSpPr>
              <p:spPr>
                <a:xfrm>
                  <a:off x="2807732" y="2910954"/>
                  <a:ext cx="571504" cy="438581"/>
                </a:xfrm>
                <a:prstGeom prst="rect">
                  <a:avLst/>
                </a:prstGeom>
              </p:spPr>
              <p:txBody>
                <a:bodyPr wrap="square">
                  <a:spAutoFit/>
                </a:bodyPr>
                <a:lstStyle/>
                <a:p>
                  <a:pPr algn="ctr"/>
                  <a:r>
                    <a:rPr lang="en-US" sz="3200" b="1" dirty="0">
                      <a:solidFill>
                        <a:schemeClr val="bg1"/>
                      </a:solidFill>
                      <a:latin typeface="Open Sans" pitchFamily="34" charset="0"/>
                      <a:ea typeface="Open Sans" pitchFamily="34" charset="0"/>
                      <a:cs typeface="Open Sans" pitchFamily="34" charset="0"/>
                    </a:rPr>
                    <a:t>03</a:t>
                  </a:r>
                  <a:endParaRPr lang="en-US" sz="3200" b="1" dirty="0">
                    <a:solidFill>
                      <a:schemeClr val="bg1"/>
                    </a:solidFill>
                    <a:latin typeface="Open Sans Light" pitchFamily="34" charset="0"/>
                    <a:ea typeface="Open Sans Light" pitchFamily="34" charset="0"/>
                    <a:cs typeface="Open Sans Light" pitchFamily="34" charset="0"/>
                  </a:endParaRPr>
                </a:p>
              </p:txBody>
            </p:sp>
          </p:grpSp>
        </p:grpSp>
      </p:grpSp>
      <p:grpSp>
        <p:nvGrpSpPr>
          <p:cNvPr id="41" name="Group 52"/>
          <p:cNvGrpSpPr/>
          <p:nvPr/>
        </p:nvGrpSpPr>
        <p:grpSpPr>
          <a:xfrm>
            <a:off x="1948387" y="4537385"/>
            <a:ext cx="9005397" cy="706617"/>
            <a:chOff x="1461290" y="3403040"/>
            <a:chExt cx="6754048" cy="529963"/>
          </a:xfrm>
        </p:grpSpPr>
        <p:sp>
          <p:nvSpPr>
            <p:cNvPr id="42" name="Rectangle 32"/>
            <p:cNvSpPr/>
            <p:nvPr/>
          </p:nvSpPr>
          <p:spPr>
            <a:xfrm>
              <a:off x="5286380" y="3429006"/>
              <a:ext cx="2928958"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43" name="Group 44"/>
            <p:cNvGrpSpPr/>
            <p:nvPr/>
          </p:nvGrpSpPr>
          <p:grpSpPr>
            <a:xfrm>
              <a:off x="1461290" y="3403040"/>
              <a:ext cx="3753652" cy="529963"/>
              <a:chOff x="1461290" y="3403040"/>
              <a:chExt cx="3753652" cy="529963"/>
            </a:xfrm>
          </p:grpSpPr>
          <p:sp>
            <p:nvSpPr>
              <p:cNvPr id="44" name="Rectangle 14"/>
              <p:cNvSpPr/>
              <p:nvPr/>
            </p:nvSpPr>
            <p:spPr>
              <a:xfrm>
                <a:off x="1461290" y="3403040"/>
                <a:ext cx="3753652" cy="529963"/>
              </a:xfrm>
              <a:prstGeom prst="rect">
                <a:avLst/>
              </a:prstGeom>
              <a:solidFill>
                <a:srgbClr val="E7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45" name="Group 41"/>
              <p:cNvGrpSpPr/>
              <p:nvPr/>
            </p:nvGrpSpPr>
            <p:grpSpPr>
              <a:xfrm>
                <a:off x="3214678" y="3429006"/>
                <a:ext cx="1857388" cy="438581"/>
                <a:chOff x="3214678" y="3429006"/>
                <a:chExt cx="1857388" cy="438581"/>
              </a:xfrm>
            </p:grpSpPr>
            <p:sp>
              <p:nvSpPr>
                <p:cNvPr id="46" name="Rectangle 26"/>
                <p:cNvSpPr/>
                <p:nvPr/>
              </p:nvSpPr>
              <p:spPr>
                <a:xfrm>
                  <a:off x="3786182" y="3571882"/>
                  <a:ext cx="1285884" cy="253915"/>
                </a:xfrm>
                <a:prstGeom prst="rect">
                  <a:avLst/>
                </a:prstGeom>
              </p:spPr>
              <p:txBody>
                <a:bodyPr wrap="square">
                  <a:spAutoFit/>
                </a:bodyPr>
                <a:lstStyle/>
                <a:p>
                  <a:pPr algn="ctr"/>
                  <a:r>
                    <a:rPr lang="en-US" sz="1600" dirty="0">
                      <a:solidFill>
                        <a:schemeClr val="bg1"/>
                      </a:solidFill>
                      <a:latin typeface="Open Sans" pitchFamily="34" charset="0"/>
                      <a:ea typeface="Open Sans" pitchFamily="34" charset="0"/>
                      <a:cs typeface="Open Sans" pitchFamily="34" charset="0"/>
                    </a:rPr>
                    <a:t>Ideal Member</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47" name="Rectangle 36"/>
                <p:cNvSpPr/>
                <p:nvPr/>
              </p:nvSpPr>
              <p:spPr>
                <a:xfrm>
                  <a:off x="3214678" y="3429006"/>
                  <a:ext cx="571504" cy="438581"/>
                </a:xfrm>
                <a:prstGeom prst="rect">
                  <a:avLst/>
                </a:prstGeom>
              </p:spPr>
              <p:txBody>
                <a:bodyPr wrap="square">
                  <a:spAutoFit/>
                </a:bodyPr>
                <a:lstStyle/>
                <a:p>
                  <a:pPr algn="ctr"/>
                  <a:r>
                    <a:rPr lang="en-US" sz="3200" b="1" dirty="0">
                      <a:solidFill>
                        <a:schemeClr val="bg1"/>
                      </a:solidFill>
                      <a:latin typeface="Open Sans" pitchFamily="34" charset="0"/>
                      <a:ea typeface="Open Sans" pitchFamily="34" charset="0"/>
                      <a:cs typeface="Open Sans" pitchFamily="34" charset="0"/>
                    </a:rPr>
                    <a:t>04</a:t>
                  </a:r>
                  <a:endParaRPr lang="en-US" sz="3200" b="1" dirty="0">
                    <a:solidFill>
                      <a:schemeClr val="bg1"/>
                    </a:solidFill>
                    <a:latin typeface="Open Sans Light" pitchFamily="34" charset="0"/>
                    <a:ea typeface="Open Sans Light" pitchFamily="34" charset="0"/>
                    <a:cs typeface="Open Sans Light" pitchFamily="34" charset="0"/>
                  </a:endParaRPr>
                </a:p>
              </p:txBody>
            </p:sp>
          </p:grpSp>
        </p:grpSp>
      </p:grpSp>
      <p:grpSp>
        <p:nvGrpSpPr>
          <p:cNvPr id="48" name="Group 53"/>
          <p:cNvGrpSpPr/>
          <p:nvPr/>
        </p:nvGrpSpPr>
        <p:grpSpPr>
          <a:xfrm>
            <a:off x="1948389" y="5238762"/>
            <a:ext cx="9672151" cy="708737"/>
            <a:chOff x="1461291" y="3929072"/>
            <a:chExt cx="7254113" cy="531553"/>
          </a:xfrm>
        </p:grpSpPr>
        <p:sp>
          <p:nvSpPr>
            <p:cNvPr id="49" name="Rectangle 33"/>
            <p:cNvSpPr/>
            <p:nvPr/>
          </p:nvSpPr>
          <p:spPr>
            <a:xfrm>
              <a:off x="5786446" y="3929072"/>
              <a:ext cx="2928958" cy="438726"/>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50" name="Group 43"/>
            <p:cNvGrpSpPr/>
            <p:nvPr/>
          </p:nvGrpSpPr>
          <p:grpSpPr>
            <a:xfrm>
              <a:off x="1461291" y="3930662"/>
              <a:ext cx="4253717" cy="529963"/>
              <a:chOff x="1461291" y="3930662"/>
              <a:chExt cx="4253717" cy="529963"/>
            </a:xfrm>
          </p:grpSpPr>
          <p:sp>
            <p:nvSpPr>
              <p:cNvPr id="51" name="Rectangle 16"/>
              <p:cNvSpPr/>
              <p:nvPr/>
            </p:nvSpPr>
            <p:spPr>
              <a:xfrm>
                <a:off x="1461291" y="3930662"/>
                <a:ext cx="4253717" cy="529963"/>
              </a:xfrm>
              <a:prstGeom prst="rect">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52" name="Group 42"/>
              <p:cNvGrpSpPr/>
              <p:nvPr/>
            </p:nvGrpSpPr>
            <p:grpSpPr>
              <a:xfrm>
                <a:off x="3619390" y="3958918"/>
                <a:ext cx="1881304" cy="438581"/>
                <a:chOff x="3619390" y="3958918"/>
                <a:chExt cx="1881304" cy="438581"/>
              </a:xfrm>
            </p:grpSpPr>
            <p:sp>
              <p:nvSpPr>
                <p:cNvPr id="53" name="Rectangle 27"/>
                <p:cNvSpPr/>
                <p:nvPr/>
              </p:nvSpPr>
              <p:spPr>
                <a:xfrm>
                  <a:off x="4214810" y="4071948"/>
                  <a:ext cx="1285884" cy="253916"/>
                </a:xfrm>
                <a:prstGeom prst="rect">
                  <a:avLst/>
                </a:prstGeom>
              </p:spPr>
              <p:txBody>
                <a:bodyPr wrap="square">
                  <a:spAutoFit/>
                </a:bodyPr>
                <a:lstStyle/>
                <a:p>
                  <a:pPr algn="ctr"/>
                  <a:r>
                    <a:rPr lang="en-US" sz="1600" dirty="0">
                      <a:solidFill>
                        <a:schemeClr val="bg1"/>
                      </a:solidFill>
                      <a:latin typeface="Open Sans" pitchFamily="34" charset="0"/>
                      <a:ea typeface="Open Sans" pitchFamily="34" charset="0"/>
                      <a:cs typeface="Open Sans" pitchFamily="34" charset="0"/>
                    </a:rPr>
                    <a:t>Ideal Member</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54" name="Rectangle 37"/>
                <p:cNvSpPr/>
                <p:nvPr/>
              </p:nvSpPr>
              <p:spPr>
                <a:xfrm>
                  <a:off x="3619390" y="3958918"/>
                  <a:ext cx="571504" cy="438581"/>
                </a:xfrm>
                <a:prstGeom prst="rect">
                  <a:avLst/>
                </a:prstGeom>
              </p:spPr>
              <p:txBody>
                <a:bodyPr wrap="square">
                  <a:spAutoFit/>
                </a:bodyPr>
                <a:lstStyle/>
                <a:p>
                  <a:pPr algn="ctr"/>
                  <a:r>
                    <a:rPr lang="en-US" sz="3200" b="1" dirty="0">
                      <a:solidFill>
                        <a:schemeClr val="bg1"/>
                      </a:solidFill>
                      <a:latin typeface="Open Sans" pitchFamily="34" charset="0"/>
                      <a:ea typeface="Open Sans" pitchFamily="34" charset="0"/>
                      <a:cs typeface="Open Sans" pitchFamily="34" charset="0"/>
                    </a:rPr>
                    <a:t>05</a:t>
                  </a:r>
                  <a:endParaRPr lang="en-US" sz="3200" b="1" dirty="0">
                    <a:solidFill>
                      <a:schemeClr val="bg1"/>
                    </a:solidFill>
                    <a:latin typeface="Open Sans Light" pitchFamily="34" charset="0"/>
                    <a:ea typeface="Open Sans Light" pitchFamily="34" charset="0"/>
                    <a:cs typeface="Open Sans Light" pitchFamily="34" charset="0"/>
                  </a:endParaRPr>
                </a:p>
              </p:txBody>
            </p:sp>
          </p:grpSp>
        </p:grpSp>
      </p:grpSp>
      <p:grpSp>
        <p:nvGrpSpPr>
          <p:cNvPr id="56" name="组合 1"/>
          <p:cNvGrpSpPr>
            <a:grpSpLocks/>
          </p:cNvGrpSpPr>
          <p:nvPr/>
        </p:nvGrpSpPr>
        <p:grpSpPr bwMode="auto">
          <a:xfrm>
            <a:off x="280988" y="0"/>
            <a:ext cx="106362" cy="720725"/>
            <a:chOff x="0" y="0"/>
            <a:chExt cx="105725" cy="721610"/>
          </a:xfrm>
          <a:solidFill>
            <a:srgbClr val="FF8577"/>
          </a:solidFill>
        </p:grpSpPr>
        <p:sp>
          <p:nvSpPr>
            <p:cNvPr id="57"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58"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59"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OUR SERVICES</a:t>
            </a:r>
          </a:p>
        </p:txBody>
      </p:sp>
      <p:sp>
        <p:nvSpPr>
          <p:cNvPr id="60"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61"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392720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Left)">
                                      <p:cBhvr>
                                        <p:cTn id="7" dur="500"/>
                                        <p:tgtEl>
                                          <p:spTgt spid="1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slide(fromLeft)">
                                      <p:cBhvr>
                                        <p:cTn id="11" dur="500"/>
                                        <p:tgtEl>
                                          <p:spTgt spid="20"/>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slide(fromLeft)">
                                      <p:cBhvr>
                                        <p:cTn id="15" dur="500"/>
                                        <p:tgtEl>
                                          <p:spTgt spid="11"/>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slide(fromLeft)">
                                      <p:cBhvr>
                                        <p:cTn id="19" dur="500"/>
                                        <p:tgtEl>
                                          <p:spTgt spid="27"/>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slide(fromLeft)">
                                      <p:cBhvr>
                                        <p:cTn id="23" dur="500"/>
                                        <p:tgtEl>
                                          <p:spTgt spid="12"/>
                                        </p:tgtEl>
                                      </p:cBhvr>
                                    </p:animEffect>
                                  </p:childTnLst>
                                </p:cTn>
                              </p:par>
                            </p:childTnLst>
                          </p:cTn>
                        </p:par>
                        <p:par>
                          <p:cTn id="24" fill="hold">
                            <p:stCondLst>
                              <p:cond delay="2500"/>
                            </p:stCondLst>
                            <p:childTnLst>
                              <p:par>
                                <p:cTn id="25" presetID="1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slide(fromLeft)">
                                      <p:cBhvr>
                                        <p:cTn id="27" dur="500"/>
                                        <p:tgtEl>
                                          <p:spTgt spid="34"/>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lide(fromLeft)">
                                      <p:cBhvr>
                                        <p:cTn id="31" dur="500"/>
                                        <p:tgtEl>
                                          <p:spTgt spid="13"/>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slide(fromLeft)">
                                      <p:cBhvr>
                                        <p:cTn id="35" dur="500"/>
                                        <p:tgtEl>
                                          <p:spTgt spid="41"/>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slide(fromLeft)">
                                      <p:cBhvr>
                                        <p:cTn id="39" dur="500"/>
                                        <p:tgtEl>
                                          <p:spTgt spid="14"/>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slide(fromLeft)">
                                      <p:cBhvr>
                                        <p:cTn id="4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Administrator\桌面\高清配图\高清图片01\21.jpg"/>
          <p:cNvPicPr>
            <a:picLocks noChangeAspect="1" noChangeArrowheads="1"/>
          </p:cNvPicPr>
          <p:nvPr/>
        </p:nvPicPr>
        <p:blipFill>
          <a:blip r:embed="rId2">
            <a:extLst>
              <a:ext uri="{28A0092B-C50C-407E-A947-70E740481C1C}">
                <a14:useLocalDpi xmlns:a14="http://schemas.microsoft.com/office/drawing/2010/main" val="0"/>
              </a:ext>
            </a:extLst>
          </a:blip>
          <a:srcRect l="12677" r="386"/>
          <a:stretch>
            <a:fillRect/>
          </a:stretch>
        </p:blipFill>
        <p:spPr bwMode="auto">
          <a:xfrm>
            <a:off x="4195233" y="1388534"/>
            <a:ext cx="23114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Documents and Settings\Administrator\桌面\高清配图\高清图片01\20.jpg"/>
          <p:cNvPicPr>
            <a:picLocks noChangeAspect="1" noChangeArrowheads="1"/>
          </p:cNvPicPr>
          <p:nvPr/>
        </p:nvPicPr>
        <p:blipFill>
          <a:blip r:embed="rId3">
            <a:extLst>
              <a:ext uri="{28A0092B-C50C-407E-A947-70E740481C1C}">
                <a14:useLocalDpi xmlns:a14="http://schemas.microsoft.com/office/drawing/2010/main" val="0"/>
              </a:ext>
            </a:extLst>
          </a:blip>
          <a:srcRect r="13391"/>
          <a:stretch>
            <a:fillRect/>
          </a:stretch>
        </p:blipFill>
        <p:spPr bwMode="auto">
          <a:xfrm>
            <a:off x="6760634" y="1388534"/>
            <a:ext cx="2302933"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C:\Documents and Settings\Administrator\桌面\高清配图\高清图片01\22.jpg"/>
          <p:cNvPicPr>
            <a:picLocks noChangeAspect="1" noChangeArrowheads="1"/>
          </p:cNvPicPr>
          <p:nvPr/>
        </p:nvPicPr>
        <p:blipFill>
          <a:blip r:embed="rId4">
            <a:extLst>
              <a:ext uri="{28A0092B-C50C-407E-A947-70E740481C1C}">
                <a14:useLocalDpi xmlns:a14="http://schemas.microsoft.com/office/drawing/2010/main" val="0"/>
              </a:ext>
            </a:extLst>
          </a:blip>
          <a:srcRect l="4033" r="9357"/>
          <a:stretch>
            <a:fillRect/>
          </a:stretch>
        </p:blipFill>
        <p:spPr bwMode="auto">
          <a:xfrm>
            <a:off x="9313334" y="1388534"/>
            <a:ext cx="2302933"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36"/>
          <p:cNvSpPr>
            <a:spLocks noChangeArrowheads="1"/>
          </p:cNvSpPr>
          <p:nvPr/>
        </p:nvSpPr>
        <p:spPr bwMode="auto">
          <a:xfrm>
            <a:off x="4195233" y="3729567"/>
            <a:ext cx="23114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67" b="1" dirty="0">
                <a:solidFill>
                  <a:srgbClr val="FF8577"/>
                </a:solidFill>
                <a:ea typeface="微软雅黑" panose="020B0503020204020204" pitchFamily="34" charset="-122"/>
                <a:sym typeface="Arial" panose="020B0604020202020204" pitchFamily="34" charset="0"/>
              </a:rPr>
              <a:t>Lorem Ipsum</a:t>
            </a:r>
            <a:endParaRPr lang="en-US" altLang="zh-CN" sz="1867" b="1" dirty="0">
              <a:solidFill>
                <a:srgbClr val="FF857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40"/>
          <p:cNvSpPr>
            <a:spLocks noChangeArrowheads="1"/>
          </p:cNvSpPr>
          <p:nvPr/>
        </p:nvSpPr>
        <p:spPr bwMode="auto">
          <a:xfrm>
            <a:off x="4195233" y="4207934"/>
            <a:ext cx="2311400"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spcBef>
                <a:spcPts val="800"/>
              </a:spcBef>
            </a:pPr>
            <a:r>
              <a:rPr lang="en-US" altLang="zh-CN" sz="1600">
                <a:solidFill>
                  <a:srgbClr val="595959"/>
                </a:solidFill>
                <a:ea typeface="微软雅黑" panose="020B0503020204020204" pitchFamily="34" charset="-122"/>
                <a:sym typeface="Arial" panose="020B0604020202020204" pitchFamily="34" charset="0"/>
              </a:rPr>
              <a:t>Lorem Ipsum Dolor Sit Er Elit Lamet, Consectetaur Cillium Adipisicing Pecu.</a:t>
            </a:r>
            <a:endParaRPr lang="zh-CN" altLang="en-US" sz="1600">
              <a:solidFill>
                <a:srgbClr val="595959"/>
              </a:solidFill>
              <a:ea typeface="微软雅黑" panose="020B0503020204020204" pitchFamily="34" charset="-122"/>
              <a:sym typeface="Arial" panose="020B0604020202020204" pitchFamily="34" charset="0"/>
            </a:endParaRPr>
          </a:p>
        </p:txBody>
      </p:sp>
      <p:sp>
        <p:nvSpPr>
          <p:cNvPr id="9" name="矩形 42"/>
          <p:cNvSpPr>
            <a:spLocks noChangeArrowheads="1"/>
          </p:cNvSpPr>
          <p:nvPr/>
        </p:nvSpPr>
        <p:spPr bwMode="auto">
          <a:xfrm>
            <a:off x="6752167" y="3729567"/>
            <a:ext cx="23114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67" b="1">
                <a:solidFill>
                  <a:srgbClr val="FF8577"/>
                </a:solidFill>
                <a:ea typeface="微软雅黑" panose="020B0503020204020204" pitchFamily="34" charset="-122"/>
                <a:sym typeface="Arial" panose="020B0604020202020204" pitchFamily="34" charset="0"/>
              </a:rPr>
              <a:t>Lorem Ipsum</a:t>
            </a:r>
            <a:endParaRPr lang="en-US" altLang="zh-CN" sz="1867" b="1">
              <a:solidFill>
                <a:srgbClr val="FF857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45"/>
          <p:cNvSpPr>
            <a:spLocks noChangeArrowheads="1"/>
          </p:cNvSpPr>
          <p:nvPr/>
        </p:nvSpPr>
        <p:spPr bwMode="auto">
          <a:xfrm>
            <a:off x="6752167" y="4207934"/>
            <a:ext cx="2311400"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spcBef>
                <a:spcPts val="800"/>
              </a:spcBef>
            </a:pPr>
            <a:r>
              <a:rPr lang="en-US" altLang="zh-CN" sz="1600">
                <a:solidFill>
                  <a:srgbClr val="595959"/>
                </a:solidFill>
                <a:ea typeface="微软雅黑" panose="020B0503020204020204" pitchFamily="34" charset="-122"/>
                <a:sym typeface="Arial" panose="020B0604020202020204" pitchFamily="34" charset="0"/>
              </a:rPr>
              <a:t>Lorem Ipsum Dolor Sit Er Elit Lamet, Consectetaur Cillium Adipisicing Pecu.</a:t>
            </a:r>
            <a:endParaRPr lang="zh-CN" altLang="en-US" sz="1600">
              <a:solidFill>
                <a:srgbClr val="595959"/>
              </a:solidFill>
              <a:ea typeface="微软雅黑" panose="020B0503020204020204" pitchFamily="34" charset="-122"/>
              <a:sym typeface="Arial" panose="020B0604020202020204" pitchFamily="34" charset="0"/>
            </a:endParaRPr>
          </a:p>
        </p:txBody>
      </p:sp>
      <p:sp>
        <p:nvSpPr>
          <p:cNvPr id="11" name="矩形 46"/>
          <p:cNvSpPr>
            <a:spLocks noChangeArrowheads="1"/>
          </p:cNvSpPr>
          <p:nvPr/>
        </p:nvSpPr>
        <p:spPr bwMode="auto">
          <a:xfrm>
            <a:off x="9304867" y="3729567"/>
            <a:ext cx="23114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67" b="1">
                <a:solidFill>
                  <a:srgbClr val="FF8577"/>
                </a:solidFill>
                <a:ea typeface="微软雅黑" panose="020B0503020204020204" pitchFamily="34" charset="-122"/>
                <a:sym typeface="Arial" panose="020B0604020202020204" pitchFamily="34" charset="0"/>
              </a:rPr>
              <a:t>Lorem Ipsum</a:t>
            </a:r>
            <a:endParaRPr lang="en-US" altLang="zh-CN" sz="1867" b="1">
              <a:solidFill>
                <a:srgbClr val="FF857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50"/>
          <p:cNvSpPr>
            <a:spLocks noChangeArrowheads="1"/>
          </p:cNvSpPr>
          <p:nvPr/>
        </p:nvSpPr>
        <p:spPr bwMode="auto">
          <a:xfrm>
            <a:off x="9304867" y="4207934"/>
            <a:ext cx="2311400"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spcBef>
                <a:spcPts val="800"/>
              </a:spcBef>
            </a:pPr>
            <a:r>
              <a:rPr lang="en-US" altLang="zh-CN" sz="1600">
                <a:solidFill>
                  <a:srgbClr val="595959"/>
                </a:solidFill>
                <a:ea typeface="微软雅黑" panose="020B0503020204020204" pitchFamily="34" charset="-122"/>
                <a:sym typeface="Arial" panose="020B0604020202020204" pitchFamily="34" charset="0"/>
              </a:rPr>
              <a:t>Lorem Ipsum Dolor Sit Er Elit Lamet, Consectetaur Cillium Adipisicing Pecu.</a:t>
            </a:r>
            <a:endParaRPr lang="zh-CN" altLang="en-US" sz="1600">
              <a:solidFill>
                <a:srgbClr val="595959"/>
              </a:solidFill>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575734" y="1388534"/>
            <a:ext cx="3119967" cy="410633"/>
          </a:xfrm>
          <a:prstGeom prst="rect">
            <a:avLst/>
          </a:prstGeom>
          <a:solidFill>
            <a:srgbClr val="FF6353"/>
          </a:solidFill>
          <a:ln>
            <a:noFill/>
          </a:ln>
        </p:spPr>
        <p:txBody>
          <a:bodyPr anchor="ctr"/>
          <a:lstStyle/>
          <a:p>
            <a:r>
              <a:rPr lang="en-US" altLang="zh-CN" sz="1867" b="1">
                <a:solidFill>
                  <a:schemeClr val="bg1"/>
                </a:solidFill>
                <a:cs typeface="Arial" panose="020B0604020202020204" pitchFamily="34" charset="0"/>
                <a:sym typeface="Arial" panose="020B0604020202020204" pitchFamily="34" charset="0"/>
              </a:rPr>
              <a:t>Lorem Ipsum Dolor Sit</a:t>
            </a:r>
            <a:endParaRPr lang="en-US" altLang="zh-CN" sz="1867" b="1">
              <a:solidFill>
                <a:schemeClr val="bg1"/>
              </a:solidFill>
              <a:latin typeface="微软雅黑" panose="020B0503020204020204" pitchFamily="34" charset="-122"/>
              <a:sym typeface="微软雅黑" panose="020B0503020204020204" pitchFamily="34" charset="-122"/>
            </a:endParaRPr>
          </a:p>
        </p:txBody>
      </p:sp>
      <p:sp>
        <p:nvSpPr>
          <p:cNvPr id="14" name="矩形 57"/>
          <p:cNvSpPr>
            <a:spLocks noChangeArrowheads="1"/>
          </p:cNvSpPr>
          <p:nvPr/>
        </p:nvSpPr>
        <p:spPr bwMode="auto">
          <a:xfrm>
            <a:off x="575734" y="1866900"/>
            <a:ext cx="3119967" cy="144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467">
                <a:solidFill>
                  <a:srgbClr val="595959"/>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a:t>
            </a:r>
            <a:endParaRPr lang="zh-CN" altLang="en-US" sz="1467">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58"/>
          <p:cNvSpPr>
            <a:spLocks noChangeArrowheads="1"/>
          </p:cNvSpPr>
          <p:nvPr/>
        </p:nvSpPr>
        <p:spPr bwMode="auto">
          <a:xfrm>
            <a:off x="575734" y="3668185"/>
            <a:ext cx="3119967" cy="410633"/>
          </a:xfrm>
          <a:prstGeom prst="rect">
            <a:avLst/>
          </a:prstGeom>
          <a:solidFill>
            <a:srgbClr val="F47264"/>
          </a:solidFill>
          <a:ln>
            <a:noFill/>
          </a:ln>
        </p:spPr>
        <p:txBody>
          <a:bodyPr anchor="ctr"/>
          <a:lstStyle/>
          <a:p>
            <a:r>
              <a:rPr lang="en-US" altLang="zh-CN" sz="1867" b="1">
                <a:solidFill>
                  <a:schemeClr val="bg1"/>
                </a:solidFill>
                <a:cs typeface="Arial" panose="020B0604020202020204" pitchFamily="34" charset="0"/>
                <a:sym typeface="Arial" panose="020B0604020202020204" pitchFamily="34" charset="0"/>
              </a:rPr>
              <a:t>Lorem Ipsum Dolor Sit</a:t>
            </a:r>
            <a:endParaRPr lang="en-US" altLang="zh-CN" sz="1867" b="1">
              <a:solidFill>
                <a:schemeClr val="bg1"/>
              </a:solidFill>
              <a:latin typeface="微软雅黑" panose="020B0503020204020204" pitchFamily="34" charset="-122"/>
              <a:sym typeface="微软雅黑" panose="020B0503020204020204" pitchFamily="34" charset="-122"/>
            </a:endParaRPr>
          </a:p>
        </p:txBody>
      </p:sp>
      <p:sp>
        <p:nvSpPr>
          <p:cNvPr id="16" name="矩形 59"/>
          <p:cNvSpPr>
            <a:spLocks noChangeArrowheads="1"/>
          </p:cNvSpPr>
          <p:nvPr/>
        </p:nvSpPr>
        <p:spPr bwMode="auto">
          <a:xfrm>
            <a:off x="575734" y="4146551"/>
            <a:ext cx="3119967" cy="144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1467">
                <a:solidFill>
                  <a:srgbClr val="595959"/>
                </a:solidFill>
                <a:latin typeface="微软雅黑" panose="020B0503020204020204" pitchFamily="34" charset="-122"/>
                <a:sym typeface="微软雅黑" panose="020B0503020204020204" pitchFamily="34" charset="-122"/>
              </a:rPr>
              <a:t>Lorem Ipsum Dolor Sit Er Elit Lamet, Consectetaur Cillium Adipisicing Pecu, Sed Do Eiusmod Tempor Incididunt.</a:t>
            </a:r>
            <a:endParaRPr lang="zh-CN" altLang="en-US" sz="1467">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直接连接符 3"/>
          <p:cNvSpPr>
            <a:spLocks noChangeShapeType="1"/>
          </p:cNvSpPr>
          <p:nvPr/>
        </p:nvSpPr>
        <p:spPr bwMode="auto">
          <a:xfrm>
            <a:off x="3937000" y="1388534"/>
            <a:ext cx="0" cy="4080933"/>
          </a:xfrm>
          <a:prstGeom prst="line">
            <a:avLst/>
          </a:prstGeom>
          <a:noFill/>
          <a:ln w="9525" cap="flat" cmpd="sng">
            <a:solidFill>
              <a:srgbClr val="BFBFB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8" name="组合 1"/>
          <p:cNvGrpSpPr>
            <a:grpSpLocks/>
          </p:cNvGrpSpPr>
          <p:nvPr/>
        </p:nvGrpSpPr>
        <p:grpSpPr bwMode="auto">
          <a:xfrm>
            <a:off x="280988" y="0"/>
            <a:ext cx="106362" cy="720725"/>
            <a:chOff x="0" y="0"/>
            <a:chExt cx="105725" cy="721610"/>
          </a:xfrm>
          <a:solidFill>
            <a:srgbClr val="FF8577"/>
          </a:solidFill>
        </p:grpSpPr>
        <p:sp>
          <p:nvSpPr>
            <p:cNvPr id="19"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20"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21"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INPUT YOUR GOOD IDEAS HERE</a:t>
            </a:r>
          </a:p>
        </p:txBody>
      </p:sp>
      <p:sp>
        <p:nvSpPr>
          <p:cNvPr id="22"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23"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417451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2"/>
          <p:cNvSpPr/>
          <p:nvPr/>
        </p:nvSpPr>
        <p:spPr>
          <a:xfrm>
            <a:off x="0" y="2095491"/>
            <a:ext cx="12192000" cy="3048021"/>
          </a:xfrm>
          <a:prstGeom prst="rect">
            <a:avLst/>
          </a:prstGeom>
          <a:solidFill>
            <a:srgbClr val="F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7" name="Straight Connector 32"/>
          <p:cNvCxnSpPr/>
          <p:nvPr/>
        </p:nvCxnSpPr>
        <p:spPr>
          <a:xfrm rot="5400000">
            <a:off x="5523437" y="5715016"/>
            <a:ext cx="572563" cy="105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34"/>
          <p:cNvCxnSpPr/>
          <p:nvPr/>
        </p:nvCxnSpPr>
        <p:spPr>
          <a:xfrm rot="5400000">
            <a:off x="8382016" y="5715016"/>
            <a:ext cx="572563" cy="105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9" name="Group 40"/>
          <p:cNvGrpSpPr/>
          <p:nvPr/>
        </p:nvGrpSpPr>
        <p:grpSpPr>
          <a:xfrm>
            <a:off x="3143229" y="2952747"/>
            <a:ext cx="2381267" cy="3130446"/>
            <a:chOff x="2357422" y="2214560"/>
            <a:chExt cx="1785950" cy="2347834"/>
          </a:xfrm>
        </p:grpSpPr>
        <p:sp>
          <p:nvSpPr>
            <p:cNvPr id="20" name="Rectangle 26"/>
            <p:cNvSpPr/>
            <p:nvPr/>
          </p:nvSpPr>
          <p:spPr>
            <a:xfrm>
              <a:off x="2357422" y="4000510"/>
              <a:ext cx="1785950" cy="561884"/>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consectetur adipiscing elit. Lorem ipsum dolor sit ametelit. Lorem ipsum dolor sit met, , consectetur adipiscing elit. </a:t>
              </a:r>
              <a:endParaRPr lang="id-ID"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21" name="Oval 27"/>
            <p:cNvSpPr/>
            <p:nvPr/>
          </p:nvSpPr>
          <p:spPr>
            <a:xfrm>
              <a:off x="2719801"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2" name="AutoShape 46"/>
            <p:cNvSpPr>
              <a:spLocks/>
            </p:cNvSpPr>
            <p:nvPr/>
          </p:nvSpPr>
          <p:spPr bwMode="auto">
            <a:xfrm>
              <a:off x="3007743" y="2470252"/>
              <a:ext cx="458682" cy="4586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nvGrpSpPr>
          <p:cNvPr id="23" name="Group 41"/>
          <p:cNvGrpSpPr/>
          <p:nvPr/>
        </p:nvGrpSpPr>
        <p:grpSpPr>
          <a:xfrm>
            <a:off x="6000749" y="2952747"/>
            <a:ext cx="2381267" cy="3130446"/>
            <a:chOff x="4500562" y="2214560"/>
            <a:chExt cx="1785950" cy="2347834"/>
          </a:xfrm>
        </p:grpSpPr>
        <p:sp>
          <p:nvSpPr>
            <p:cNvPr id="24" name="Rectangle 24"/>
            <p:cNvSpPr/>
            <p:nvPr/>
          </p:nvSpPr>
          <p:spPr>
            <a:xfrm>
              <a:off x="4500562" y="4000510"/>
              <a:ext cx="1785950" cy="561884"/>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consectetur adipiscing elit. Lorem ipsum dolor sit ametelit. Lorem ipsum dolor sit met, , consectetur adipiscing elit. </a:t>
              </a:r>
              <a:endParaRPr lang="id-ID"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25" name="Oval 29"/>
            <p:cNvSpPr/>
            <p:nvPr/>
          </p:nvSpPr>
          <p:spPr>
            <a:xfrm>
              <a:off x="4857752"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26" name="Group 37"/>
            <p:cNvGrpSpPr/>
            <p:nvPr/>
          </p:nvGrpSpPr>
          <p:grpSpPr>
            <a:xfrm>
              <a:off x="5143504" y="2500312"/>
              <a:ext cx="458684" cy="401446"/>
              <a:chOff x="1285852" y="4643452"/>
              <a:chExt cx="366051" cy="320373"/>
            </a:xfrm>
            <a:solidFill>
              <a:schemeClr val="bg1"/>
            </a:solidFill>
          </p:grpSpPr>
          <p:sp>
            <p:nvSpPr>
              <p:cNvPr id="27" name="AutoShape 103"/>
              <p:cNvSpPr>
                <a:spLocks/>
              </p:cNvSpPr>
              <p:nvPr/>
            </p:nvSpPr>
            <p:spPr bwMode="auto">
              <a:xfrm>
                <a:off x="1343419" y="4700393"/>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8" name="AutoShape 104"/>
              <p:cNvSpPr>
                <a:spLocks/>
              </p:cNvSpPr>
              <p:nvPr/>
            </p:nvSpPr>
            <p:spPr bwMode="auto">
              <a:xfrm>
                <a:off x="1285852" y="4643452"/>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grpSp>
        <p:nvGrpSpPr>
          <p:cNvPr id="29" name="Group 42"/>
          <p:cNvGrpSpPr/>
          <p:nvPr/>
        </p:nvGrpSpPr>
        <p:grpSpPr>
          <a:xfrm>
            <a:off x="8858269" y="2952747"/>
            <a:ext cx="2381267" cy="3130446"/>
            <a:chOff x="6643702" y="2214560"/>
            <a:chExt cx="1785950" cy="2347834"/>
          </a:xfrm>
        </p:grpSpPr>
        <p:sp>
          <p:nvSpPr>
            <p:cNvPr id="30" name="Rectangle 25"/>
            <p:cNvSpPr/>
            <p:nvPr/>
          </p:nvSpPr>
          <p:spPr>
            <a:xfrm>
              <a:off x="6643702" y="4000510"/>
              <a:ext cx="1785950" cy="561884"/>
            </a:xfrm>
            <a:prstGeom prst="rect">
              <a:avLst/>
            </a:prstGeom>
          </p:spPr>
          <p:txBody>
            <a:bodyPr wrap="square">
              <a:spAutoFit/>
            </a:bodyPr>
            <a:lstStyle/>
            <a:p>
              <a:r>
                <a:rPr lang="ms-MY" sz="1067" dirty="0">
                  <a:solidFill>
                    <a:schemeClr val="bg1">
                      <a:lumMod val="50000"/>
                    </a:schemeClr>
                  </a:solidFill>
                  <a:latin typeface="Open Sans Light" pitchFamily="34" charset="0"/>
                  <a:ea typeface="Open Sans Light" pitchFamily="34" charset="0"/>
                  <a:cs typeface="Open Sans Light" pitchFamily="34" charset="0"/>
                </a:rPr>
                <a:t>consectetur adipiscing elit. Lorem ipsum dolor sit ametelit. Lorem ipsum dolor sit met, , consectetur adipiscing elit. </a:t>
              </a:r>
              <a:endParaRPr lang="id-ID" sz="1067"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31" name="Oval 30"/>
            <p:cNvSpPr/>
            <p:nvPr/>
          </p:nvSpPr>
          <p:spPr>
            <a:xfrm>
              <a:off x="7000892"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32" name="Group 38"/>
            <p:cNvGrpSpPr/>
            <p:nvPr/>
          </p:nvGrpSpPr>
          <p:grpSpPr>
            <a:xfrm>
              <a:off x="7286644" y="2571750"/>
              <a:ext cx="457900" cy="286970"/>
              <a:chOff x="553750" y="4689130"/>
              <a:chExt cx="365425" cy="229016"/>
            </a:xfrm>
            <a:solidFill>
              <a:schemeClr val="bg1"/>
            </a:solidFill>
          </p:grpSpPr>
          <p:sp>
            <p:nvSpPr>
              <p:cNvPr id="33" name="AutoShape 105"/>
              <p:cNvSpPr>
                <a:spLocks/>
              </p:cNvSpPr>
              <p:nvPr/>
            </p:nvSpPr>
            <p:spPr bwMode="auto">
              <a:xfrm>
                <a:off x="553750" y="4689130"/>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4" name="AutoShape 106"/>
              <p:cNvSpPr>
                <a:spLocks/>
              </p:cNvSpPr>
              <p:nvPr/>
            </p:nvSpPr>
            <p:spPr bwMode="auto">
              <a:xfrm>
                <a:off x="690785" y="4757961"/>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5" name="AutoShape 107"/>
              <p:cNvSpPr>
                <a:spLocks/>
              </p:cNvSpPr>
              <p:nvPr/>
            </p:nvSpPr>
            <p:spPr bwMode="auto">
              <a:xfrm>
                <a:off x="656368" y="4723545"/>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grpSp>
      </p:grpSp>
      <p:grpSp>
        <p:nvGrpSpPr>
          <p:cNvPr id="37" name="组合 1"/>
          <p:cNvGrpSpPr>
            <a:grpSpLocks/>
          </p:cNvGrpSpPr>
          <p:nvPr/>
        </p:nvGrpSpPr>
        <p:grpSpPr bwMode="auto">
          <a:xfrm>
            <a:off x="280988" y="0"/>
            <a:ext cx="106362" cy="720725"/>
            <a:chOff x="0" y="0"/>
            <a:chExt cx="105725" cy="721610"/>
          </a:xfrm>
          <a:solidFill>
            <a:srgbClr val="FF8577"/>
          </a:solidFill>
        </p:grpSpPr>
        <p:sp>
          <p:nvSpPr>
            <p:cNvPr id="38" name="矩形 4"/>
            <p:cNvSpPr>
              <a:spLocks noChangeArrowheads="1"/>
            </p:cNvSpPr>
            <p:nvPr/>
          </p:nvSpPr>
          <p:spPr bwMode="auto">
            <a:xfrm>
              <a:off x="0"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sp>
          <p:nvSpPr>
            <p:cNvPr id="39" name="矩形 5"/>
            <p:cNvSpPr>
              <a:spLocks noChangeArrowheads="1"/>
            </p:cNvSpPr>
            <p:nvPr/>
          </p:nvSpPr>
          <p:spPr bwMode="auto">
            <a:xfrm>
              <a:off x="60006" y="0"/>
              <a:ext cx="45719" cy="72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lumMod val="50000"/>
                  </a:schemeClr>
                </a:solidFill>
              </a:endParaRPr>
            </a:p>
          </p:txBody>
        </p:sp>
      </p:grpSp>
      <p:sp>
        <p:nvSpPr>
          <p:cNvPr id="40" name="TextBox 6"/>
          <p:cNvSpPr>
            <a:spLocks noChangeArrowheads="1"/>
          </p:cNvSpPr>
          <p:nvPr/>
        </p:nvSpPr>
        <p:spPr bwMode="auto">
          <a:xfrm>
            <a:off x="476250" y="96838"/>
            <a:ext cx="387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dirty="0">
                <a:solidFill>
                  <a:srgbClr val="262626"/>
                </a:solidFill>
                <a:latin typeface="Impact" panose="020B0806030902050204" pitchFamily="34" charset="0"/>
                <a:ea typeface="微软雅黑" panose="020B0503020204020204" pitchFamily="34" charset="-122"/>
                <a:sym typeface="Impact" panose="020B0806030902050204" pitchFamily="34" charset="0"/>
              </a:rPr>
              <a:t>INPUT YOUR GOOD IDEAS HERE</a:t>
            </a:r>
          </a:p>
        </p:txBody>
      </p:sp>
      <p:sp>
        <p:nvSpPr>
          <p:cNvPr id="41" name="矩形 11"/>
          <p:cNvSpPr>
            <a:spLocks noChangeArrowheads="1"/>
          </p:cNvSpPr>
          <p:nvPr/>
        </p:nvSpPr>
        <p:spPr bwMode="auto">
          <a:xfrm>
            <a:off x="476250" y="430213"/>
            <a:ext cx="38703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0">
                <a:solidFill>
                  <a:srgbClr val="7F7F7F"/>
                </a:solidFill>
                <a:ea typeface="微软雅黑" panose="020B0503020204020204" pitchFamily="34" charset="-122"/>
                <a:sym typeface="Arial" panose="020B0604020202020204" pitchFamily="34" charset="0"/>
              </a:rPr>
              <a:t>Always believe that something wonderful is about to happen.</a:t>
            </a:r>
            <a:endParaRPr lang="zh-CN" altLang="en-US" sz="1000">
              <a:solidFill>
                <a:srgbClr val="7F7F7F"/>
              </a:solidFill>
              <a:ea typeface="微软雅黑" panose="020B0503020204020204" pitchFamily="34" charset="-122"/>
              <a:sym typeface="Arial" panose="020B0604020202020204" pitchFamily="34" charset="0"/>
            </a:endParaRPr>
          </a:p>
        </p:txBody>
      </p:sp>
      <p:sp>
        <p:nvSpPr>
          <p:cNvPr id="42" name="直接连接符 7"/>
          <p:cNvSpPr>
            <a:spLocks noChangeShapeType="1"/>
          </p:cNvSpPr>
          <p:nvPr/>
        </p:nvSpPr>
        <p:spPr bwMode="auto">
          <a:xfrm>
            <a:off x="520700" y="681038"/>
            <a:ext cx="3511550" cy="1587"/>
          </a:xfrm>
          <a:prstGeom prst="line">
            <a:avLst/>
          </a:prstGeom>
          <a:noFill/>
          <a:ln w="9525" cap="flat" cmpd="sng">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grpSp>
        <p:nvGrpSpPr>
          <p:cNvPr id="43" name="组合 42"/>
          <p:cNvGrpSpPr/>
          <p:nvPr/>
        </p:nvGrpSpPr>
        <p:grpSpPr>
          <a:xfrm>
            <a:off x="-2333096" y="1389062"/>
            <a:ext cx="6220062" cy="3754450"/>
            <a:chOff x="5810248" y="2311751"/>
            <a:chExt cx="5538035" cy="3342776"/>
          </a:xfrm>
        </p:grpSpPr>
        <p:grpSp>
          <p:nvGrpSpPr>
            <p:cNvPr id="44" name="Group 52"/>
            <p:cNvGrpSpPr/>
            <p:nvPr/>
          </p:nvGrpSpPr>
          <p:grpSpPr>
            <a:xfrm>
              <a:off x="5810248" y="2311751"/>
              <a:ext cx="5538035" cy="3342776"/>
              <a:chOff x="336947" y="1950447"/>
              <a:chExt cx="6745544" cy="4071635"/>
            </a:xfrm>
          </p:grpSpPr>
          <p:pic>
            <p:nvPicPr>
              <p:cNvPr id="63" name="Picture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64" name="Rectangle 54"/>
              <p:cNvSpPr/>
              <p:nvPr/>
            </p:nvSpPr>
            <p:spPr>
              <a:xfrm>
                <a:off x="1129035" y="2160307"/>
                <a:ext cx="5184576" cy="32403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45" name="组合 44"/>
            <p:cNvGrpSpPr/>
            <p:nvPr/>
          </p:nvGrpSpPr>
          <p:grpSpPr>
            <a:xfrm>
              <a:off x="5860954" y="2438400"/>
              <a:ext cx="5473833" cy="2743443"/>
              <a:chOff x="5273626" y="898823"/>
              <a:chExt cx="5551538" cy="2782389"/>
            </a:xfrm>
          </p:grpSpPr>
          <p:sp>
            <p:nvSpPr>
              <p:cNvPr id="46" name="矩形 45"/>
              <p:cNvSpPr/>
              <p:nvPr/>
            </p:nvSpPr>
            <p:spPr>
              <a:xfrm>
                <a:off x="5899773" y="898823"/>
                <a:ext cx="4274276" cy="27823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7" name="组合 46"/>
              <p:cNvGrpSpPr/>
              <p:nvPr/>
            </p:nvGrpSpPr>
            <p:grpSpPr>
              <a:xfrm>
                <a:off x="7510000" y="1375497"/>
                <a:ext cx="1079948" cy="1243838"/>
                <a:chOff x="4915275" y="979636"/>
                <a:chExt cx="2497014" cy="2875958"/>
              </a:xfrm>
            </p:grpSpPr>
            <p:sp>
              <p:nvSpPr>
                <p:cNvPr id="49" name="平行四边形 48"/>
                <p:cNvSpPr/>
                <p:nvPr/>
              </p:nvSpPr>
              <p:spPr>
                <a:xfrm rot="16200000">
                  <a:off x="4466274" y="2149608"/>
                  <a:ext cx="2157656" cy="1254316"/>
                </a:xfrm>
                <a:prstGeom prst="parallelogram">
                  <a:avLst>
                    <a:gd name="adj" fmla="val 57913"/>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4915275" y="979636"/>
                  <a:ext cx="2497014" cy="2871195"/>
                  <a:chOff x="5651806" y="-116780"/>
                  <a:chExt cx="4801657" cy="5521192"/>
                </a:xfrm>
              </p:grpSpPr>
              <p:grpSp>
                <p:nvGrpSpPr>
                  <p:cNvPr id="51" name="组合 50"/>
                  <p:cNvGrpSpPr/>
                  <p:nvPr/>
                </p:nvGrpSpPr>
                <p:grpSpPr>
                  <a:xfrm>
                    <a:off x="5651806" y="-116780"/>
                    <a:ext cx="4801657" cy="5521192"/>
                    <a:chOff x="5651806" y="-116780"/>
                    <a:chExt cx="4801657" cy="5521192"/>
                  </a:xfrm>
                </p:grpSpPr>
                <p:sp>
                  <p:nvSpPr>
                    <p:cNvPr id="55" name="平行四边形 54"/>
                    <p:cNvSpPr/>
                    <p:nvPr/>
                  </p:nvSpPr>
                  <p:spPr>
                    <a:xfrm rot="5400000" flipH="1">
                      <a:off x="7182080" y="2133029"/>
                      <a:ext cx="4149085" cy="2393681"/>
                    </a:xfrm>
                    <a:prstGeom prst="parallelogram">
                      <a:avLst>
                        <a:gd name="adj" fmla="val 57913"/>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菱形 55"/>
                    <p:cNvSpPr/>
                    <p:nvPr/>
                  </p:nvSpPr>
                  <p:spPr>
                    <a:xfrm>
                      <a:off x="5651806" y="-116780"/>
                      <a:ext cx="4796513" cy="2768516"/>
                    </a:xfrm>
                    <a:prstGeom prst="diamond">
                      <a:avLst/>
                    </a:prstGeom>
                    <a:gradFill>
                      <a:gsLst>
                        <a:gs pos="0">
                          <a:srgbClr val="48B49C"/>
                        </a:gs>
                        <a:gs pos="100000">
                          <a:srgbClr val="8ED2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7260915" y="783545"/>
                      <a:ext cx="1597734" cy="926685"/>
                      <a:chOff x="3254113" y="1153377"/>
                      <a:chExt cx="1597734" cy="926685"/>
                    </a:xfrm>
                  </p:grpSpPr>
                  <p:sp>
                    <p:nvSpPr>
                      <p:cNvPr id="61" name="等腰三角形 60"/>
                      <p:cNvSpPr/>
                      <p:nvPr/>
                    </p:nvSpPr>
                    <p:spPr>
                      <a:xfrm rot="16200000">
                        <a:off x="3190204" y="1217286"/>
                        <a:ext cx="926685" cy="798867"/>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5400000" flipH="1">
                        <a:off x="3989071" y="1217286"/>
                        <a:ext cx="926685" cy="798867"/>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rot="3600000">
                      <a:off x="6060781" y="2849749"/>
                      <a:ext cx="1597734" cy="926685"/>
                      <a:chOff x="3254113" y="1153377"/>
                      <a:chExt cx="1597734" cy="926685"/>
                    </a:xfrm>
                  </p:grpSpPr>
                  <p:sp>
                    <p:nvSpPr>
                      <p:cNvPr id="59" name="等腰三角形 58"/>
                      <p:cNvSpPr/>
                      <p:nvPr/>
                    </p:nvSpPr>
                    <p:spPr>
                      <a:xfrm rot="16200000">
                        <a:off x="3190204" y="1217286"/>
                        <a:ext cx="926685" cy="798867"/>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flipH="1">
                        <a:off x="3989071" y="1217286"/>
                        <a:ext cx="926685" cy="798867"/>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rot="7200000">
                    <a:off x="8462332" y="2852204"/>
                    <a:ext cx="1597734" cy="926685"/>
                    <a:chOff x="3254113" y="1153377"/>
                    <a:chExt cx="1597734" cy="926685"/>
                  </a:xfrm>
                </p:grpSpPr>
                <p:sp>
                  <p:nvSpPr>
                    <p:cNvPr id="53" name="等腰三角形 52"/>
                    <p:cNvSpPr/>
                    <p:nvPr/>
                  </p:nvSpPr>
                  <p:spPr>
                    <a:xfrm rot="16200000">
                      <a:off x="3190204" y="1217286"/>
                      <a:ext cx="926685" cy="798867"/>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flipH="1">
                      <a:off x="3989071" y="1217286"/>
                      <a:ext cx="926685" cy="798867"/>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48" name="文本框 47"/>
              <p:cNvSpPr txBox="1"/>
              <p:nvPr/>
            </p:nvSpPr>
            <p:spPr>
              <a:xfrm>
                <a:off x="5273626" y="2856717"/>
                <a:ext cx="5551538" cy="400110"/>
              </a:xfrm>
              <a:prstGeom prst="rect">
                <a:avLst/>
              </a:prstGeom>
              <a:noFill/>
            </p:spPr>
            <p:txBody>
              <a:bodyPr wrap="square" rtlCol="0">
                <a:spAutoFit/>
              </a:bodyPr>
              <a:lstStyle/>
              <a:p>
                <a:pPr algn="ctr"/>
                <a:r>
                  <a:rPr lang="en-US" altLang="zh-CN" sz="2000" dirty="0">
                    <a:solidFill>
                      <a:srgbClr val="524F6A"/>
                    </a:solidFill>
                    <a:latin typeface="Rage Italic" panose="03070502040507070304" pitchFamily="66" charset="0"/>
                  </a:rPr>
                  <a:t>Flattening the general theme</a:t>
                </a:r>
                <a:endParaRPr lang="zh-CN" altLang="en-US" sz="2000" dirty="0">
                  <a:solidFill>
                    <a:srgbClr val="524F6A"/>
                  </a:solidFill>
                  <a:latin typeface="Rage Italic" panose="03070502040507070304" pitchFamily="66" charset="0"/>
                </a:endParaRPr>
              </a:p>
            </p:txBody>
          </p:sp>
        </p:grpSp>
      </p:grpSp>
    </p:spTree>
    <p:extLst>
      <p:ext uri="{BB962C8B-B14F-4D97-AF65-F5344CB8AC3E}">
        <p14:creationId xmlns:p14="http://schemas.microsoft.com/office/powerpoint/2010/main" val="55512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lide(fromTop)">
                                      <p:cBhvr>
                                        <p:cTn id="11" dur="500"/>
                                        <p:tgtEl>
                                          <p:spTgt spid="19"/>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lide(fromTop)">
                                      <p:cBhvr>
                                        <p:cTn id="15" dur="500"/>
                                        <p:tgtEl>
                                          <p:spTgt spid="1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slide(fromTop)">
                                      <p:cBhvr>
                                        <p:cTn id="19" dur="500"/>
                                        <p:tgtEl>
                                          <p:spTgt spid="2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lide(fromTop)">
                                      <p:cBhvr>
                                        <p:cTn id="23" dur="500"/>
                                        <p:tgtEl>
                                          <p:spTgt spid="18"/>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Top)">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65351" y="2641204"/>
            <a:ext cx="7859183" cy="1544366"/>
            <a:chOff x="2165351" y="2161118"/>
            <a:chExt cx="7859183" cy="1544366"/>
          </a:xfrm>
        </p:grpSpPr>
        <p:grpSp>
          <p:nvGrpSpPr>
            <p:cNvPr id="4" name="组合 18"/>
            <p:cNvGrpSpPr>
              <a:grpSpLocks/>
            </p:cNvGrpSpPr>
            <p:nvPr/>
          </p:nvGrpSpPr>
          <p:grpSpPr bwMode="auto">
            <a:xfrm>
              <a:off x="3257551" y="2889251"/>
              <a:ext cx="5676900" cy="91016"/>
              <a:chOff x="0" y="0"/>
              <a:chExt cx="2340260" cy="164545"/>
            </a:xfrm>
          </p:grpSpPr>
          <p:sp>
            <p:nvSpPr>
              <p:cNvPr id="5" name="矩形 19"/>
              <p:cNvSpPr>
                <a:spLocks noChangeArrowheads="1"/>
              </p:cNvSpPr>
              <p:nvPr/>
            </p:nvSpPr>
            <p:spPr bwMode="auto">
              <a:xfrm>
                <a:off x="0" y="0"/>
                <a:ext cx="585065" cy="164545"/>
              </a:xfrm>
              <a:prstGeom prst="rect">
                <a:avLst/>
              </a:prstGeom>
              <a:solidFill>
                <a:srgbClr val="00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6" name="矩形 20"/>
              <p:cNvSpPr>
                <a:spLocks noChangeArrowheads="1"/>
              </p:cNvSpPr>
              <p:nvPr/>
            </p:nvSpPr>
            <p:spPr bwMode="auto">
              <a:xfrm>
                <a:off x="585065" y="0"/>
                <a:ext cx="585065" cy="164545"/>
              </a:xfrm>
              <a:prstGeom prst="rect">
                <a:avLst/>
              </a:prstGeom>
              <a:solidFill>
                <a:srgbClr val="34BA8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7" name="矩形 21"/>
              <p:cNvSpPr>
                <a:spLocks noChangeArrowheads="1"/>
              </p:cNvSpPr>
              <p:nvPr/>
            </p:nvSpPr>
            <p:spPr bwMode="auto">
              <a:xfrm>
                <a:off x="1170130" y="0"/>
                <a:ext cx="585065" cy="164545"/>
              </a:xfrm>
              <a:prstGeom prst="rect">
                <a:avLst/>
              </a:prstGeom>
              <a:solidFill>
                <a:srgbClr val="E7CE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ndParaRPr>
              </a:p>
            </p:txBody>
          </p:sp>
          <p:sp>
            <p:nvSpPr>
              <p:cNvPr id="8" name="矩形 22"/>
              <p:cNvSpPr>
                <a:spLocks noChangeArrowheads="1"/>
              </p:cNvSpPr>
              <p:nvPr/>
            </p:nvSpPr>
            <p:spPr bwMode="auto">
              <a:xfrm>
                <a:off x="1755195" y="0"/>
                <a:ext cx="585065" cy="164545"/>
              </a:xfrm>
              <a:prstGeom prst="rect">
                <a:avLst/>
              </a:prstGeom>
              <a:solidFill>
                <a:srgbClr val="FF85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dirty="0">
                  <a:solidFill>
                    <a:srgbClr val="FFFFFF"/>
                  </a:solidFill>
                </a:endParaRPr>
              </a:p>
            </p:txBody>
          </p:sp>
        </p:grpSp>
        <p:sp>
          <p:nvSpPr>
            <p:cNvPr id="9" name="TextBox 27"/>
            <p:cNvSpPr>
              <a:spLocks noChangeArrowheads="1"/>
            </p:cNvSpPr>
            <p:nvPr/>
          </p:nvSpPr>
          <p:spPr bwMode="auto">
            <a:xfrm>
              <a:off x="2165351" y="2161118"/>
              <a:ext cx="7859183"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733" dirty="0">
                  <a:solidFill>
                    <a:srgbClr val="00C0CB"/>
                  </a:solidFill>
                  <a:ea typeface="微软雅黑" panose="020B0503020204020204" pitchFamily="34" charset="-122"/>
                  <a:sym typeface="Arial" panose="020B0604020202020204" pitchFamily="34" charset="0"/>
                </a:rPr>
                <a:t>THANKS</a:t>
              </a:r>
              <a:r>
                <a:rPr lang="en-US" altLang="zh-CN" sz="3733" dirty="0">
                  <a:solidFill>
                    <a:srgbClr val="BF3420"/>
                  </a:solidFill>
                  <a:ea typeface="微软雅黑" panose="020B0503020204020204" pitchFamily="34" charset="-122"/>
                  <a:sym typeface="Arial" panose="020B0604020202020204" pitchFamily="34" charset="0"/>
                </a:rPr>
                <a:t> </a:t>
              </a:r>
              <a:r>
                <a:rPr lang="en-US" altLang="zh-CN" sz="3733" dirty="0">
                  <a:solidFill>
                    <a:srgbClr val="34BA89"/>
                  </a:solidFill>
                  <a:ea typeface="微软雅黑" panose="020B0503020204020204" pitchFamily="34" charset="-122"/>
                  <a:sym typeface="Arial" panose="020B0604020202020204" pitchFamily="34" charset="0"/>
                </a:rPr>
                <a:t>FOR</a:t>
              </a:r>
              <a:r>
                <a:rPr lang="zh-CN" altLang="en-US" sz="3733" dirty="0">
                  <a:solidFill>
                    <a:srgbClr val="1A7BAE"/>
                  </a:solidFill>
                  <a:ea typeface="微软雅黑" panose="020B0503020204020204" pitchFamily="34" charset="-122"/>
                  <a:sym typeface="Arial" panose="020B0604020202020204" pitchFamily="34" charset="0"/>
                </a:rPr>
                <a:t> </a:t>
              </a:r>
              <a:r>
                <a:rPr lang="en-US" altLang="zh-CN" sz="3733" dirty="0">
                  <a:solidFill>
                    <a:srgbClr val="E7CE39"/>
                  </a:solidFill>
                  <a:ea typeface="微软雅黑" panose="020B0503020204020204" pitchFamily="34" charset="-122"/>
                  <a:sym typeface="Arial" panose="020B0604020202020204" pitchFamily="34" charset="0"/>
                </a:rPr>
                <a:t>YOUR</a:t>
              </a:r>
              <a:r>
                <a:rPr lang="en-US" altLang="zh-CN" sz="3733" dirty="0">
                  <a:solidFill>
                    <a:srgbClr val="1A7BAE"/>
                  </a:solidFill>
                  <a:ea typeface="微软雅黑" panose="020B0503020204020204" pitchFamily="34" charset="-122"/>
                  <a:sym typeface="Arial" panose="020B0604020202020204" pitchFamily="34" charset="0"/>
                </a:rPr>
                <a:t> </a:t>
              </a:r>
              <a:r>
                <a:rPr lang="en-US" altLang="zh-CN" sz="3733" dirty="0">
                  <a:solidFill>
                    <a:srgbClr val="FF8577"/>
                  </a:solidFill>
                  <a:ea typeface="微软雅黑" panose="020B0503020204020204" pitchFamily="34" charset="-122"/>
                  <a:sym typeface="Arial" panose="020B0604020202020204" pitchFamily="34" charset="0"/>
                </a:rPr>
                <a:t>WATCHING</a:t>
              </a:r>
              <a:endParaRPr lang="zh-CN" altLang="en-US" dirty="0">
                <a:solidFill>
                  <a:srgbClr val="FF8577"/>
                </a:solidFill>
              </a:endParaRPr>
            </a:p>
          </p:txBody>
        </p:sp>
        <p:sp>
          <p:nvSpPr>
            <p:cNvPr id="10" name="矩形 28"/>
            <p:cNvSpPr>
              <a:spLocks noChangeArrowheads="1"/>
            </p:cNvSpPr>
            <p:nvPr/>
          </p:nvSpPr>
          <p:spPr bwMode="auto">
            <a:xfrm>
              <a:off x="2705100" y="3028952"/>
              <a:ext cx="6781800" cy="67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333" noProof="1">
                  <a:solidFill>
                    <a:srgbClr val="7F7F7F"/>
                  </a:solidFill>
                  <a:ea typeface="微软雅黑" panose="020B0503020204020204" pitchFamily="34" charset="-122"/>
                  <a:sym typeface="Arial" panose="020B0604020202020204" pitchFamily="34" charset="0"/>
                </a:rPr>
                <a:t>Lorem Ipsum Dolor Sit Er Elit Lamet, Consectetaur Cillium Adipisicing Pecu, Sed Do Eiusmod Tempor Incididunt Ut Labore Et Dolore Magna Aliqua. </a:t>
              </a:r>
              <a:endParaRPr lang="en-US" altLang="zh-CN" noProof="1"/>
            </a:p>
          </p:txBody>
        </p:sp>
      </p:grpSp>
    </p:spTree>
    <p:extLst>
      <p:ext uri="{BB962C8B-B14F-4D97-AF65-F5344CB8AC3E}">
        <p14:creationId xmlns:p14="http://schemas.microsoft.com/office/powerpoint/2010/main" val="2320405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p:cNvSpPr>
          <p:nvPr/>
        </p:nvSpPr>
        <p:spPr bwMode="auto">
          <a:xfrm>
            <a:off x="11298869" y="4676685"/>
            <a:ext cx="472216" cy="4738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 name="AutoShape 5"/>
          <p:cNvSpPr>
            <a:spLocks/>
          </p:cNvSpPr>
          <p:nvPr/>
        </p:nvSpPr>
        <p:spPr bwMode="auto">
          <a:xfrm>
            <a:off x="10642272" y="4829361"/>
            <a:ext cx="91773" cy="1226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 name="AutoShape 6"/>
          <p:cNvSpPr>
            <a:spLocks/>
          </p:cNvSpPr>
          <p:nvPr/>
        </p:nvSpPr>
        <p:spPr bwMode="auto">
          <a:xfrm>
            <a:off x="10306886" y="4707552"/>
            <a:ext cx="488068" cy="3971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 name="AutoShape 7"/>
          <p:cNvSpPr>
            <a:spLocks/>
          </p:cNvSpPr>
          <p:nvPr/>
        </p:nvSpPr>
        <p:spPr bwMode="auto">
          <a:xfrm>
            <a:off x="9330749" y="4661666"/>
            <a:ext cx="488068" cy="488901"/>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 name="AutoShape 8"/>
          <p:cNvSpPr>
            <a:spLocks/>
          </p:cNvSpPr>
          <p:nvPr/>
        </p:nvSpPr>
        <p:spPr bwMode="auto">
          <a:xfrm>
            <a:off x="9544329" y="4875249"/>
            <a:ext cx="60904" cy="6090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 name="AutoShape 9"/>
          <p:cNvSpPr>
            <a:spLocks/>
          </p:cNvSpPr>
          <p:nvPr/>
        </p:nvSpPr>
        <p:spPr bwMode="auto">
          <a:xfrm>
            <a:off x="9482591" y="4814344"/>
            <a:ext cx="183547" cy="183547"/>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 name="AutoShape 10"/>
          <p:cNvSpPr>
            <a:spLocks/>
          </p:cNvSpPr>
          <p:nvPr/>
        </p:nvSpPr>
        <p:spPr bwMode="auto">
          <a:xfrm>
            <a:off x="9605237" y="4936152"/>
            <a:ext cx="75921" cy="78424"/>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 name="AutoShape 11"/>
          <p:cNvSpPr>
            <a:spLocks/>
          </p:cNvSpPr>
          <p:nvPr/>
        </p:nvSpPr>
        <p:spPr bwMode="auto">
          <a:xfrm>
            <a:off x="9635268" y="4967023"/>
            <a:ext cx="109293" cy="111796"/>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 name="AutoShape 12"/>
          <p:cNvSpPr>
            <a:spLocks/>
          </p:cNvSpPr>
          <p:nvPr/>
        </p:nvSpPr>
        <p:spPr bwMode="auto">
          <a:xfrm>
            <a:off x="9620251" y="4952005"/>
            <a:ext cx="92608" cy="94276"/>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 name="AutoShape 13"/>
          <p:cNvSpPr>
            <a:spLocks/>
          </p:cNvSpPr>
          <p:nvPr/>
        </p:nvSpPr>
        <p:spPr bwMode="auto">
          <a:xfrm>
            <a:off x="9467577" y="4799327"/>
            <a:ext cx="76756" cy="7758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 name="AutoShape 14"/>
          <p:cNvSpPr>
            <a:spLocks/>
          </p:cNvSpPr>
          <p:nvPr/>
        </p:nvSpPr>
        <p:spPr bwMode="auto">
          <a:xfrm>
            <a:off x="9406670" y="4738421"/>
            <a:ext cx="109293" cy="110963"/>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5" name="AutoShape 15"/>
          <p:cNvSpPr>
            <a:spLocks/>
          </p:cNvSpPr>
          <p:nvPr/>
        </p:nvSpPr>
        <p:spPr bwMode="auto">
          <a:xfrm>
            <a:off x="9437539" y="4768458"/>
            <a:ext cx="92608" cy="95111"/>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6" name="AutoShape 16"/>
          <p:cNvSpPr>
            <a:spLocks/>
          </p:cNvSpPr>
          <p:nvPr/>
        </p:nvSpPr>
        <p:spPr bwMode="auto">
          <a:xfrm>
            <a:off x="8598229" y="4936153"/>
            <a:ext cx="60904" cy="617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7" name="AutoShape 17"/>
          <p:cNvSpPr>
            <a:spLocks/>
          </p:cNvSpPr>
          <p:nvPr/>
        </p:nvSpPr>
        <p:spPr bwMode="auto">
          <a:xfrm>
            <a:off x="8353779" y="4676685"/>
            <a:ext cx="488067" cy="473884"/>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8" name="AutoShape 18"/>
          <p:cNvSpPr>
            <a:spLocks/>
          </p:cNvSpPr>
          <p:nvPr/>
        </p:nvSpPr>
        <p:spPr bwMode="auto">
          <a:xfrm>
            <a:off x="7377643" y="466166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9" name="AutoShape 19"/>
          <p:cNvSpPr>
            <a:spLocks/>
          </p:cNvSpPr>
          <p:nvPr/>
        </p:nvSpPr>
        <p:spPr bwMode="auto">
          <a:xfrm>
            <a:off x="7484433"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0" name="AutoShape 20"/>
          <p:cNvSpPr>
            <a:spLocks/>
          </p:cNvSpPr>
          <p:nvPr/>
        </p:nvSpPr>
        <p:spPr bwMode="auto">
          <a:xfrm>
            <a:off x="7484433"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1" name="AutoShape 21"/>
          <p:cNvSpPr>
            <a:spLocks/>
          </p:cNvSpPr>
          <p:nvPr/>
        </p:nvSpPr>
        <p:spPr bwMode="auto">
          <a:xfrm>
            <a:off x="7484433"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2" name="AutoShape 22"/>
          <p:cNvSpPr>
            <a:spLocks/>
          </p:cNvSpPr>
          <p:nvPr/>
        </p:nvSpPr>
        <p:spPr bwMode="auto">
          <a:xfrm>
            <a:off x="7591224"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3" name="AutoShape 23"/>
          <p:cNvSpPr>
            <a:spLocks/>
          </p:cNvSpPr>
          <p:nvPr/>
        </p:nvSpPr>
        <p:spPr bwMode="auto">
          <a:xfrm>
            <a:off x="7591224"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4" name="AutoShape 24"/>
          <p:cNvSpPr>
            <a:spLocks/>
          </p:cNvSpPr>
          <p:nvPr/>
        </p:nvSpPr>
        <p:spPr bwMode="auto">
          <a:xfrm>
            <a:off x="7591224"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5" name="AutoShape 25"/>
          <p:cNvSpPr>
            <a:spLocks/>
          </p:cNvSpPr>
          <p:nvPr/>
        </p:nvSpPr>
        <p:spPr bwMode="auto">
          <a:xfrm>
            <a:off x="7698016"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6" name="AutoShape 26"/>
          <p:cNvSpPr>
            <a:spLocks/>
          </p:cNvSpPr>
          <p:nvPr/>
        </p:nvSpPr>
        <p:spPr bwMode="auto">
          <a:xfrm>
            <a:off x="7698016"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7" name="AutoShape 27"/>
          <p:cNvSpPr>
            <a:spLocks/>
          </p:cNvSpPr>
          <p:nvPr/>
        </p:nvSpPr>
        <p:spPr bwMode="auto">
          <a:xfrm>
            <a:off x="7698016"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8" name="AutoShape 28"/>
          <p:cNvSpPr>
            <a:spLocks/>
          </p:cNvSpPr>
          <p:nvPr/>
        </p:nvSpPr>
        <p:spPr bwMode="auto">
          <a:xfrm>
            <a:off x="6400674" y="4661666"/>
            <a:ext cx="48890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29" name="AutoShape 29"/>
          <p:cNvSpPr>
            <a:spLocks/>
          </p:cNvSpPr>
          <p:nvPr/>
        </p:nvSpPr>
        <p:spPr bwMode="auto">
          <a:xfrm>
            <a:off x="11283021" y="3700548"/>
            <a:ext cx="488068" cy="442181"/>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0" name="AutoShape 30"/>
          <p:cNvSpPr>
            <a:spLocks/>
          </p:cNvSpPr>
          <p:nvPr/>
        </p:nvSpPr>
        <p:spPr bwMode="auto">
          <a:xfrm>
            <a:off x="10382804" y="3684696"/>
            <a:ext cx="336224" cy="488901"/>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1" name="AutoShape 31"/>
          <p:cNvSpPr>
            <a:spLocks/>
          </p:cNvSpPr>
          <p:nvPr/>
        </p:nvSpPr>
        <p:spPr bwMode="auto">
          <a:xfrm>
            <a:off x="10444543" y="3898281"/>
            <a:ext cx="216084" cy="175204"/>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2" name="AutoShape 32"/>
          <p:cNvSpPr>
            <a:spLocks/>
          </p:cNvSpPr>
          <p:nvPr/>
        </p:nvSpPr>
        <p:spPr bwMode="auto">
          <a:xfrm>
            <a:off x="9330747" y="3715568"/>
            <a:ext cx="488067" cy="427163"/>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3" name="AutoShape 33"/>
          <p:cNvSpPr>
            <a:spLocks/>
          </p:cNvSpPr>
          <p:nvPr/>
        </p:nvSpPr>
        <p:spPr bwMode="auto">
          <a:xfrm>
            <a:off x="8353779" y="3868244"/>
            <a:ext cx="488067" cy="30535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4" name="AutoShape 34"/>
          <p:cNvSpPr>
            <a:spLocks/>
          </p:cNvSpPr>
          <p:nvPr/>
        </p:nvSpPr>
        <p:spPr bwMode="auto">
          <a:xfrm>
            <a:off x="8475590" y="3746436"/>
            <a:ext cx="35041" cy="114299"/>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5" name="AutoShape 35"/>
          <p:cNvSpPr>
            <a:spLocks/>
          </p:cNvSpPr>
          <p:nvPr/>
        </p:nvSpPr>
        <p:spPr bwMode="auto">
          <a:xfrm>
            <a:off x="8659137" y="3746436"/>
            <a:ext cx="34207" cy="114299"/>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6" name="AutoShape 36"/>
          <p:cNvSpPr>
            <a:spLocks/>
          </p:cNvSpPr>
          <p:nvPr/>
        </p:nvSpPr>
        <p:spPr bwMode="auto">
          <a:xfrm>
            <a:off x="8582381" y="3684696"/>
            <a:ext cx="35041" cy="115133"/>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7" name="AutoShape 37"/>
          <p:cNvSpPr>
            <a:spLocks/>
          </p:cNvSpPr>
          <p:nvPr/>
        </p:nvSpPr>
        <p:spPr bwMode="auto">
          <a:xfrm>
            <a:off x="7377646" y="3730583"/>
            <a:ext cx="444684" cy="443016"/>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8" name="AutoShape 38"/>
          <p:cNvSpPr>
            <a:spLocks/>
          </p:cNvSpPr>
          <p:nvPr/>
        </p:nvSpPr>
        <p:spPr bwMode="auto">
          <a:xfrm>
            <a:off x="7591228" y="3929149"/>
            <a:ext cx="75921" cy="767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39" name="AutoShape 39"/>
          <p:cNvSpPr>
            <a:spLocks/>
          </p:cNvSpPr>
          <p:nvPr/>
        </p:nvSpPr>
        <p:spPr bwMode="auto">
          <a:xfrm>
            <a:off x="7789793" y="3684698"/>
            <a:ext cx="75921" cy="767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0" name="AutoShape 40"/>
          <p:cNvSpPr>
            <a:spLocks/>
          </p:cNvSpPr>
          <p:nvPr/>
        </p:nvSpPr>
        <p:spPr bwMode="auto">
          <a:xfrm>
            <a:off x="7499451" y="3914131"/>
            <a:ext cx="60904" cy="609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1" name="AutoShape 41"/>
          <p:cNvSpPr>
            <a:spLocks/>
          </p:cNvSpPr>
          <p:nvPr/>
        </p:nvSpPr>
        <p:spPr bwMode="auto">
          <a:xfrm>
            <a:off x="7560355" y="4020921"/>
            <a:ext cx="30869" cy="300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2" name="AutoShape 42"/>
          <p:cNvSpPr>
            <a:spLocks/>
          </p:cNvSpPr>
          <p:nvPr/>
        </p:nvSpPr>
        <p:spPr bwMode="auto">
          <a:xfrm>
            <a:off x="7804807" y="3791488"/>
            <a:ext cx="30035"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3" name="AutoShape 43"/>
          <p:cNvSpPr>
            <a:spLocks/>
          </p:cNvSpPr>
          <p:nvPr/>
        </p:nvSpPr>
        <p:spPr bwMode="auto">
          <a:xfrm>
            <a:off x="6400674" y="3715565"/>
            <a:ext cx="488901" cy="351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4" name="AutoShape 44"/>
          <p:cNvSpPr>
            <a:spLocks/>
          </p:cNvSpPr>
          <p:nvPr/>
        </p:nvSpPr>
        <p:spPr bwMode="auto">
          <a:xfrm>
            <a:off x="6843688" y="3868246"/>
            <a:ext cx="30035" cy="1676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5" name="AutoShape 45"/>
          <p:cNvSpPr>
            <a:spLocks/>
          </p:cNvSpPr>
          <p:nvPr/>
        </p:nvSpPr>
        <p:spPr bwMode="auto">
          <a:xfrm>
            <a:off x="6827836" y="4050956"/>
            <a:ext cx="61739"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6" name="AutoShape 46"/>
          <p:cNvSpPr>
            <a:spLocks/>
          </p:cNvSpPr>
          <p:nvPr/>
        </p:nvSpPr>
        <p:spPr bwMode="auto">
          <a:xfrm>
            <a:off x="11283021" y="2708561"/>
            <a:ext cx="488068"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7" name="AutoShape 47"/>
          <p:cNvSpPr>
            <a:spLocks/>
          </p:cNvSpPr>
          <p:nvPr/>
        </p:nvSpPr>
        <p:spPr bwMode="auto">
          <a:xfrm>
            <a:off x="10306886" y="2708561"/>
            <a:ext cx="488068" cy="488067"/>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8" name="AutoShape 48"/>
          <p:cNvSpPr>
            <a:spLocks/>
          </p:cNvSpPr>
          <p:nvPr/>
        </p:nvSpPr>
        <p:spPr bwMode="auto">
          <a:xfrm>
            <a:off x="9360786" y="2708561"/>
            <a:ext cx="427164"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49" name="AutoShape 49"/>
          <p:cNvSpPr>
            <a:spLocks/>
          </p:cNvSpPr>
          <p:nvPr/>
        </p:nvSpPr>
        <p:spPr bwMode="auto">
          <a:xfrm>
            <a:off x="9696172" y="3089840"/>
            <a:ext cx="30869" cy="300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0" name="AutoShape 50"/>
          <p:cNvSpPr>
            <a:spLocks/>
          </p:cNvSpPr>
          <p:nvPr/>
        </p:nvSpPr>
        <p:spPr bwMode="auto">
          <a:xfrm>
            <a:off x="9696172" y="2998064"/>
            <a:ext cx="30869"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1" name="AutoShape 51"/>
          <p:cNvSpPr>
            <a:spLocks/>
          </p:cNvSpPr>
          <p:nvPr/>
        </p:nvSpPr>
        <p:spPr bwMode="auto">
          <a:xfrm>
            <a:off x="9696172" y="2906291"/>
            <a:ext cx="30869"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2" name="AutoShape 52"/>
          <p:cNvSpPr>
            <a:spLocks/>
          </p:cNvSpPr>
          <p:nvPr/>
        </p:nvSpPr>
        <p:spPr bwMode="auto">
          <a:xfrm>
            <a:off x="8353779" y="2708561"/>
            <a:ext cx="488067" cy="488067"/>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3" name="AutoShape 53"/>
          <p:cNvSpPr>
            <a:spLocks/>
          </p:cNvSpPr>
          <p:nvPr/>
        </p:nvSpPr>
        <p:spPr bwMode="auto">
          <a:xfrm>
            <a:off x="8537329" y="2876258"/>
            <a:ext cx="131820" cy="13682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4" name="AutoShape 54"/>
          <p:cNvSpPr>
            <a:spLocks/>
          </p:cNvSpPr>
          <p:nvPr/>
        </p:nvSpPr>
        <p:spPr bwMode="auto">
          <a:xfrm>
            <a:off x="8521474" y="3043952"/>
            <a:ext cx="74253" cy="7758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5" name="AutoShape 55"/>
          <p:cNvSpPr>
            <a:spLocks/>
          </p:cNvSpPr>
          <p:nvPr/>
        </p:nvSpPr>
        <p:spPr bwMode="auto">
          <a:xfrm>
            <a:off x="8598233" y="2784483"/>
            <a:ext cx="75087" cy="78424"/>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6" name="AutoShape 56"/>
          <p:cNvSpPr>
            <a:spLocks/>
          </p:cNvSpPr>
          <p:nvPr/>
        </p:nvSpPr>
        <p:spPr bwMode="auto">
          <a:xfrm>
            <a:off x="7377643" y="2708561"/>
            <a:ext cx="152677"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7" name="AutoShape 57"/>
          <p:cNvSpPr>
            <a:spLocks/>
          </p:cNvSpPr>
          <p:nvPr/>
        </p:nvSpPr>
        <p:spPr bwMode="auto">
          <a:xfrm>
            <a:off x="7713034" y="2708561"/>
            <a:ext cx="152677"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8" name="AutoShape 58"/>
          <p:cNvSpPr>
            <a:spLocks/>
          </p:cNvSpPr>
          <p:nvPr/>
        </p:nvSpPr>
        <p:spPr bwMode="auto">
          <a:xfrm>
            <a:off x="7545338" y="2708561"/>
            <a:ext cx="152677"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59" name="AutoShape 59"/>
          <p:cNvSpPr>
            <a:spLocks/>
          </p:cNvSpPr>
          <p:nvPr/>
        </p:nvSpPr>
        <p:spPr bwMode="auto">
          <a:xfrm>
            <a:off x="6400674" y="2708561"/>
            <a:ext cx="488901" cy="48806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0" name="AutoShape 60"/>
          <p:cNvSpPr>
            <a:spLocks/>
          </p:cNvSpPr>
          <p:nvPr/>
        </p:nvSpPr>
        <p:spPr bwMode="auto">
          <a:xfrm>
            <a:off x="11512451" y="1868418"/>
            <a:ext cx="30035"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1" name="AutoShape 61"/>
          <p:cNvSpPr>
            <a:spLocks/>
          </p:cNvSpPr>
          <p:nvPr/>
        </p:nvSpPr>
        <p:spPr bwMode="auto">
          <a:xfrm>
            <a:off x="11512451" y="2051965"/>
            <a:ext cx="30035" cy="300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2" name="AutoShape 62"/>
          <p:cNvSpPr>
            <a:spLocks/>
          </p:cNvSpPr>
          <p:nvPr/>
        </p:nvSpPr>
        <p:spPr bwMode="auto">
          <a:xfrm>
            <a:off x="11420677" y="1960191"/>
            <a:ext cx="30035"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3" name="AutoShape 63"/>
          <p:cNvSpPr>
            <a:spLocks/>
          </p:cNvSpPr>
          <p:nvPr/>
        </p:nvSpPr>
        <p:spPr bwMode="auto">
          <a:xfrm>
            <a:off x="11603391" y="1960191"/>
            <a:ext cx="30869" cy="30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4" name="AutoShape 64"/>
          <p:cNvSpPr>
            <a:spLocks/>
          </p:cNvSpPr>
          <p:nvPr/>
        </p:nvSpPr>
        <p:spPr bwMode="auto">
          <a:xfrm>
            <a:off x="11450714" y="2021096"/>
            <a:ext cx="30869" cy="308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5" name="AutoShape 65"/>
          <p:cNvSpPr>
            <a:spLocks/>
          </p:cNvSpPr>
          <p:nvPr/>
        </p:nvSpPr>
        <p:spPr bwMode="auto">
          <a:xfrm>
            <a:off x="11450714" y="1899287"/>
            <a:ext cx="30869" cy="308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6" name="AutoShape 66"/>
          <p:cNvSpPr>
            <a:spLocks/>
          </p:cNvSpPr>
          <p:nvPr/>
        </p:nvSpPr>
        <p:spPr bwMode="auto">
          <a:xfrm>
            <a:off x="11573355" y="2021096"/>
            <a:ext cx="30035" cy="308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7" name="AutoShape 67"/>
          <p:cNvSpPr>
            <a:spLocks/>
          </p:cNvSpPr>
          <p:nvPr/>
        </p:nvSpPr>
        <p:spPr bwMode="auto">
          <a:xfrm>
            <a:off x="11374794" y="1731594"/>
            <a:ext cx="335391" cy="488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8" name="AutoShape 68"/>
          <p:cNvSpPr>
            <a:spLocks/>
          </p:cNvSpPr>
          <p:nvPr/>
        </p:nvSpPr>
        <p:spPr bwMode="auto">
          <a:xfrm>
            <a:off x="11512451" y="1899287"/>
            <a:ext cx="91773" cy="92608"/>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69" name="AutoShape 69"/>
          <p:cNvSpPr>
            <a:spLocks/>
          </p:cNvSpPr>
          <p:nvPr/>
        </p:nvSpPr>
        <p:spPr bwMode="auto">
          <a:xfrm>
            <a:off x="10306886" y="1731593"/>
            <a:ext cx="488068" cy="4580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0" name="AutoShape 70"/>
          <p:cNvSpPr>
            <a:spLocks/>
          </p:cNvSpPr>
          <p:nvPr/>
        </p:nvSpPr>
        <p:spPr bwMode="auto">
          <a:xfrm>
            <a:off x="10535482" y="1822533"/>
            <a:ext cx="91773"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1" name="AutoShape 71"/>
          <p:cNvSpPr>
            <a:spLocks/>
          </p:cNvSpPr>
          <p:nvPr/>
        </p:nvSpPr>
        <p:spPr bwMode="auto">
          <a:xfrm>
            <a:off x="10535482" y="1868419"/>
            <a:ext cx="91773"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2" name="AutoShape 72"/>
          <p:cNvSpPr>
            <a:spLocks/>
          </p:cNvSpPr>
          <p:nvPr/>
        </p:nvSpPr>
        <p:spPr bwMode="auto">
          <a:xfrm>
            <a:off x="10535482" y="1914306"/>
            <a:ext cx="198564"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3" name="AutoShape 73"/>
          <p:cNvSpPr>
            <a:spLocks/>
          </p:cNvSpPr>
          <p:nvPr/>
        </p:nvSpPr>
        <p:spPr bwMode="auto">
          <a:xfrm>
            <a:off x="10367787" y="2006081"/>
            <a:ext cx="36625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4" name="AutoShape 74"/>
          <p:cNvSpPr>
            <a:spLocks/>
          </p:cNvSpPr>
          <p:nvPr/>
        </p:nvSpPr>
        <p:spPr bwMode="auto">
          <a:xfrm>
            <a:off x="10367787" y="2051966"/>
            <a:ext cx="36625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5" name="AutoShape 75"/>
          <p:cNvSpPr>
            <a:spLocks/>
          </p:cNvSpPr>
          <p:nvPr/>
        </p:nvSpPr>
        <p:spPr bwMode="auto">
          <a:xfrm>
            <a:off x="10367787" y="2097854"/>
            <a:ext cx="36625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6" name="AutoShape 76"/>
          <p:cNvSpPr>
            <a:spLocks/>
          </p:cNvSpPr>
          <p:nvPr/>
        </p:nvSpPr>
        <p:spPr bwMode="auto">
          <a:xfrm>
            <a:off x="10367787" y="1960192"/>
            <a:ext cx="36625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7" name="AutoShape 77"/>
          <p:cNvSpPr>
            <a:spLocks/>
          </p:cNvSpPr>
          <p:nvPr/>
        </p:nvSpPr>
        <p:spPr bwMode="auto">
          <a:xfrm>
            <a:off x="10367790" y="1807513"/>
            <a:ext cx="137660" cy="1226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8" name="AutoShape 78"/>
          <p:cNvSpPr>
            <a:spLocks/>
          </p:cNvSpPr>
          <p:nvPr/>
        </p:nvSpPr>
        <p:spPr bwMode="auto">
          <a:xfrm>
            <a:off x="9345769" y="1731594"/>
            <a:ext cx="457199" cy="488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79" name="AutoShape 79"/>
          <p:cNvSpPr>
            <a:spLocks/>
          </p:cNvSpPr>
          <p:nvPr/>
        </p:nvSpPr>
        <p:spPr bwMode="auto">
          <a:xfrm>
            <a:off x="9406673" y="1792496"/>
            <a:ext cx="335391" cy="3053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0" name="AutoShape 80"/>
          <p:cNvSpPr>
            <a:spLocks/>
          </p:cNvSpPr>
          <p:nvPr/>
        </p:nvSpPr>
        <p:spPr bwMode="auto">
          <a:xfrm>
            <a:off x="9589382" y="1838383"/>
            <a:ext cx="91773"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1" name="AutoShape 81"/>
          <p:cNvSpPr>
            <a:spLocks/>
          </p:cNvSpPr>
          <p:nvPr/>
        </p:nvSpPr>
        <p:spPr bwMode="auto">
          <a:xfrm>
            <a:off x="8353779" y="1731594"/>
            <a:ext cx="488067" cy="488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2" name="AutoShape 82"/>
          <p:cNvSpPr>
            <a:spLocks/>
          </p:cNvSpPr>
          <p:nvPr/>
        </p:nvSpPr>
        <p:spPr bwMode="auto">
          <a:xfrm>
            <a:off x="8399665" y="2127889"/>
            <a:ext cx="45887"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3" name="AutoShape 83"/>
          <p:cNvSpPr>
            <a:spLocks/>
          </p:cNvSpPr>
          <p:nvPr/>
        </p:nvSpPr>
        <p:spPr bwMode="auto">
          <a:xfrm>
            <a:off x="7377643" y="1807514"/>
            <a:ext cx="488067" cy="3203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4" name="AutoShape 84"/>
          <p:cNvSpPr>
            <a:spLocks/>
          </p:cNvSpPr>
          <p:nvPr/>
        </p:nvSpPr>
        <p:spPr bwMode="auto">
          <a:xfrm>
            <a:off x="6400674" y="1731594"/>
            <a:ext cx="488901" cy="488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5" name="AutoShape 85"/>
          <p:cNvSpPr>
            <a:spLocks/>
          </p:cNvSpPr>
          <p:nvPr/>
        </p:nvSpPr>
        <p:spPr bwMode="auto">
          <a:xfrm>
            <a:off x="6691014" y="1914306"/>
            <a:ext cx="136825"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6" name="AutoShape 86"/>
          <p:cNvSpPr>
            <a:spLocks/>
          </p:cNvSpPr>
          <p:nvPr/>
        </p:nvSpPr>
        <p:spPr bwMode="auto">
          <a:xfrm>
            <a:off x="6691014" y="1868419"/>
            <a:ext cx="136825"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7" name="AutoShape 87"/>
          <p:cNvSpPr>
            <a:spLocks/>
          </p:cNvSpPr>
          <p:nvPr/>
        </p:nvSpPr>
        <p:spPr bwMode="auto">
          <a:xfrm>
            <a:off x="6691014" y="1822533"/>
            <a:ext cx="136825"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8" name="AutoShape 88"/>
          <p:cNvSpPr>
            <a:spLocks/>
          </p:cNvSpPr>
          <p:nvPr/>
        </p:nvSpPr>
        <p:spPr bwMode="auto">
          <a:xfrm>
            <a:off x="6523320" y="2143740"/>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89" name="AutoShape 89"/>
          <p:cNvSpPr>
            <a:spLocks/>
          </p:cNvSpPr>
          <p:nvPr/>
        </p:nvSpPr>
        <p:spPr bwMode="auto">
          <a:xfrm>
            <a:off x="6523320" y="2097854"/>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0" name="AutoShape 90"/>
          <p:cNvSpPr>
            <a:spLocks/>
          </p:cNvSpPr>
          <p:nvPr/>
        </p:nvSpPr>
        <p:spPr bwMode="auto">
          <a:xfrm>
            <a:off x="6523320" y="2051966"/>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1" name="AutoShape 91"/>
          <p:cNvSpPr>
            <a:spLocks/>
          </p:cNvSpPr>
          <p:nvPr/>
        </p:nvSpPr>
        <p:spPr bwMode="auto">
          <a:xfrm>
            <a:off x="6691014" y="2143740"/>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2" name="AutoShape 92"/>
          <p:cNvSpPr>
            <a:spLocks/>
          </p:cNvSpPr>
          <p:nvPr/>
        </p:nvSpPr>
        <p:spPr bwMode="auto">
          <a:xfrm>
            <a:off x="6691014" y="2097854"/>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3" name="AutoShape 93"/>
          <p:cNvSpPr>
            <a:spLocks/>
          </p:cNvSpPr>
          <p:nvPr/>
        </p:nvSpPr>
        <p:spPr bwMode="auto">
          <a:xfrm>
            <a:off x="6691014" y="2051966"/>
            <a:ext cx="13682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4" name="AutoShape 94"/>
          <p:cNvSpPr>
            <a:spLocks/>
          </p:cNvSpPr>
          <p:nvPr/>
        </p:nvSpPr>
        <p:spPr bwMode="auto">
          <a:xfrm>
            <a:off x="6523316" y="1960192"/>
            <a:ext cx="304520"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5" name="AutoShape 95"/>
          <p:cNvSpPr>
            <a:spLocks/>
          </p:cNvSpPr>
          <p:nvPr/>
        </p:nvSpPr>
        <p:spPr bwMode="auto">
          <a:xfrm>
            <a:off x="6523316" y="2006081"/>
            <a:ext cx="304520"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6" name="AutoShape 96"/>
          <p:cNvSpPr>
            <a:spLocks/>
          </p:cNvSpPr>
          <p:nvPr/>
        </p:nvSpPr>
        <p:spPr bwMode="auto">
          <a:xfrm>
            <a:off x="6523320" y="1792498"/>
            <a:ext cx="136825" cy="136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7" name="AutoShape 97"/>
          <p:cNvSpPr>
            <a:spLocks/>
          </p:cNvSpPr>
          <p:nvPr/>
        </p:nvSpPr>
        <p:spPr bwMode="auto">
          <a:xfrm>
            <a:off x="5437057" y="4666672"/>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8" name="AutoShape 98"/>
          <p:cNvSpPr>
            <a:spLocks/>
          </p:cNvSpPr>
          <p:nvPr/>
        </p:nvSpPr>
        <p:spPr bwMode="auto">
          <a:xfrm>
            <a:off x="5573879" y="4712561"/>
            <a:ext cx="6173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99" name="AutoShape 99"/>
          <p:cNvSpPr>
            <a:spLocks/>
          </p:cNvSpPr>
          <p:nvPr/>
        </p:nvSpPr>
        <p:spPr bwMode="auto">
          <a:xfrm>
            <a:off x="5589731" y="5094672"/>
            <a:ext cx="30035"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0" name="AutoShape 100"/>
          <p:cNvSpPr>
            <a:spLocks/>
          </p:cNvSpPr>
          <p:nvPr/>
        </p:nvSpPr>
        <p:spPr bwMode="auto">
          <a:xfrm>
            <a:off x="4415034" y="4666672"/>
            <a:ext cx="427164"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1" name="AutoShape 101"/>
          <p:cNvSpPr>
            <a:spLocks/>
          </p:cNvSpPr>
          <p:nvPr/>
        </p:nvSpPr>
        <p:spPr bwMode="auto">
          <a:xfrm>
            <a:off x="3408027" y="4697542"/>
            <a:ext cx="488067" cy="4271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2" name="AutoShape 102"/>
          <p:cNvSpPr>
            <a:spLocks/>
          </p:cNvSpPr>
          <p:nvPr/>
        </p:nvSpPr>
        <p:spPr bwMode="auto">
          <a:xfrm>
            <a:off x="3468934" y="4758447"/>
            <a:ext cx="372100" cy="274487"/>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3" name="AutoShape 103"/>
          <p:cNvSpPr>
            <a:spLocks/>
          </p:cNvSpPr>
          <p:nvPr/>
        </p:nvSpPr>
        <p:spPr bwMode="auto">
          <a:xfrm>
            <a:off x="2507817" y="4773463"/>
            <a:ext cx="175204" cy="1151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4" name="AutoShape 104"/>
          <p:cNvSpPr>
            <a:spLocks/>
          </p:cNvSpPr>
          <p:nvPr/>
        </p:nvSpPr>
        <p:spPr bwMode="auto">
          <a:xfrm>
            <a:off x="2431061" y="4697542"/>
            <a:ext cx="488068" cy="4271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5" name="AutoShape 105"/>
          <p:cNvSpPr>
            <a:spLocks/>
          </p:cNvSpPr>
          <p:nvPr/>
        </p:nvSpPr>
        <p:spPr bwMode="auto">
          <a:xfrm>
            <a:off x="1454925" y="4758445"/>
            <a:ext cx="487233" cy="3053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6" name="AutoShape 106"/>
          <p:cNvSpPr>
            <a:spLocks/>
          </p:cNvSpPr>
          <p:nvPr/>
        </p:nvSpPr>
        <p:spPr bwMode="auto">
          <a:xfrm>
            <a:off x="1637638" y="4850220"/>
            <a:ext cx="69247" cy="68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7" name="AutoShape 107"/>
          <p:cNvSpPr>
            <a:spLocks/>
          </p:cNvSpPr>
          <p:nvPr/>
        </p:nvSpPr>
        <p:spPr bwMode="auto">
          <a:xfrm>
            <a:off x="1591748" y="4804332"/>
            <a:ext cx="213581" cy="2135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8" name="AutoShape 108"/>
          <p:cNvSpPr>
            <a:spLocks/>
          </p:cNvSpPr>
          <p:nvPr/>
        </p:nvSpPr>
        <p:spPr bwMode="auto">
          <a:xfrm>
            <a:off x="630629" y="4758445"/>
            <a:ext cx="183547" cy="183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09" name="AutoShape 109"/>
          <p:cNvSpPr>
            <a:spLocks/>
          </p:cNvSpPr>
          <p:nvPr/>
        </p:nvSpPr>
        <p:spPr bwMode="auto">
          <a:xfrm>
            <a:off x="539691" y="4666672"/>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0" name="AutoShape 110"/>
          <p:cNvSpPr>
            <a:spLocks/>
          </p:cNvSpPr>
          <p:nvPr/>
        </p:nvSpPr>
        <p:spPr bwMode="auto">
          <a:xfrm>
            <a:off x="5422040" y="3781477"/>
            <a:ext cx="365425" cy="244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1" name="AutoShape 111"/>
          <p:cNvSpPr>
            <a:spLocks/>
          </p:cNvSpPr>
          <p:nvPr/>
        </p:nvSpPr>
        <p:spPr bwMode="auto">
          <a:xfrm>
            <a:off x="5360298" y="3720573"/>
            <a:ext cx="488901" cy="4580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2" name="AutoShape 112"/>
          <p:cNvSpPr>
            <a:spLocks/>
          </p:cNvSpPr>
          <p:nvPr/>
        </p:nvSpPr>
        <p:spPr bwMode="auto">
          <a:xfrm>
            <a:off x="4384161" y="3689703"/>
            <a:ext cx="488067" cy="48890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3" name="AutoShape 113"/>
          <p:cNvSpPr>
            <a:spLocks/>
          </p:cNvSpPr>
          <p:nvPr/>
        </p:nvSpPr>
        <p:spPr bwMode="auto">
          <a:xfrm>
            <a:off x="3483951" y="3689703"/>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4" name="AutoShape 114"/>
          <p:cNvSpPr>
            <a:spLocks/>
          </p:cNvSpPr>
          <p:nvPr/>
        </p:nvSpPr>
        <p:spPr bwMode="auto">
          <a:xfrm>
            <a:off x="3559873" y="3766460"/>
            <a:ext cx="99281" cy="9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5" name="AutoShape 115"/>
          <p:cNvSpPr>
            <a:spLocks/>
          </p:cNvSpPr>
          <p:nvPr/>
        </p:nvSpPr>
        <p:spPr bwMode="auto">
          <a:xfrm>
            <a:off x="2491961" y="3689703"/>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6" name="AutoShape 116"/>
          <p:cNvSpPr>
            <a:spLocks/>
          </p:cNvSpPr>
          <p:nvPr/>
        </p:nvSpPr>
        <p:spPr bwMode="auto">
          <a:xfrm>
            <a:off x="2644639" y="3980040"/>
            <a:ext cx="60904"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7" name="AutoShape 117"/>
          <p:cNvSpPr>
            <a:spLocks/>
          </p:cNvSpPr>
          <p:nvPr/>
        </p:nvSpPr>
        <p:spPr bwMode="auto">
          <a:xfrm>
            <a:off x="1454925" y="3781476"/>
            <a:ext cx="488068" cy="366259"/>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8" name="AutoShape 118"/>
          <p:cNvSpPr>
            <a:spLocks/>
          </p:cNvSpPr>
          <p:nvPr/>
        </p:nvSpPr>
        <p:spPr bwMode="auto">
          <a:xfrm>
            <a:off x="478790" y="3751441"/>
            <a:ext cx="488068" cy="366259"/>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19" name="AutoShape 119"/>
          <p:cNvSpPr>
            <a:spLocks/>
          </p:cNvSpPr>
          <p:nvPr/>
        </p:nvSpPr>
        <p:spPr bwMode="auto">
          <a:xfrm>
            <a:off x="783308" y="3888267"/>
            <a:ext cx="91773"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0" name="AutoShape 120"/>
          <p:cNvSpPr>
            <a:spLocks/>
          </p:cNvSpPr>
          <p:nvPr/>
        </p:nvSpPr>
        <p:spPr bwMode="auto">
          <a:xfrm>
            <a:off x="5482939" y="2866247"/>
            <a:ext cx="243616" cy="2436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1" name="AutoShape 121"/>
          <p:cNvSpPr>
            <a:spLocks/>
          </p:cNvSpPr>
          <p:nvPr/>
        </p:nvSpPr>
        <p:spPr bwMode="auto">
          <a:xfrm>
            <a:off x="5543844" y="2927150"/>
            <a:ext cx="68413" cy="68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2" name="AutoShape 122"/>
          <p:cNvSpPr>
            <a:spLocks/>
          </p:cNvSpPr>
          <p:nvPr/>
        </p:nvSpPr>
        <p:spPr bwMode="auto">
          <a:xfrm>
            <a:off x="5360298" y="2759453"/>
            <a:ext cx="488901" cy="411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3" name="AutoShape 123"/>
          <p:cNvSpPr>
            <a:spLocks/>
          </p:cNvSpPr>
          <p:nvPr/>
        </p:nvSpPr>
        <p:spPr bwMode="auto">
          <a:xfrm>
            <a:off x="4384161" y="2713568"/>
            <a:ext cx="488067"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4" name="AutoShape 124"/>
          <p:cNvSpPr>
            <a:spLocks/>
          </p:cNvSpPr>
          <p:nvPr/>
        </p:nvSpPr>
        <p:spPr bwMode="auto">
          <a:xfrm>
            <a:off x="4521822" y="2850394"/>
            <a:ext cx="213581" cy="2135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5" name="AutoShape 125"/>
          <p:cNvSpPr>
            <a:spLocks/>
          </p:cNvSpPr>
          <p:nvPr/>
        </p:nvSpPr>
        <p:spPr bwMode="auto">
          <a:xfrm>
            <a:off x="4566875" y="2896280"/>
            <a:ext cx="122643" cy="1226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6" name="AutoShape 126"/>
          <p:cNvSpPr>
            <a:spLocks/>
          </p:cNvSpPr>
          <p:nvPr/>
        </p:nvSpPr>
        <p:spPr bwMode="auto">
          <a:xfrm>
            <a:off x="3408027" y="2713568"/>
            <a:ext cx="488067"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7" name="AutoShape 127"/>
          <p:cNvSpPr>
            <a:spLocks/>
          </p:cNvSpPr>
          <p:nvPr/>
        </p:nvSpPr>
        <p:spPr bwMode="auto">
          <a:xfrm>
            <a:off x="3605756" y="2789491"/>
            <a:ext cx="1151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8" name="AutoShape 128"/>
          <p:cNvSpPr>
            <a:spLocks/>
          </p:cNvSpPr>
          <p:nvPr/>
        </p:nvSpPr>
        <p:spPr bwMode="auto">
          <a:xfrm>
            <a:off x="2431058" y="2713568"/>
            <a:ext cx="488901"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29" name="AutoShape 129"/>
          <p:cNvSpPr>
            <a:spLocks/>
          </p:cNvSpPr>
          <p:nvPr/>
        </p:nvSpPr>
        <p:spPr bwMode="auto">
          <a:xfrm>
            <a:off x="2736412" y="2774472"/>
            <a:ext cx="121808" cy="12180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0" name="AutoShape 130"/>
          <p:cNvSpPr>
            <a:spLocks/>
          </p:cNvSpPr>
          <p:nvPr/>
        </p:nvSpPr>
        <p:spPr bwMode="auto">
          <a:xfrm>
            <a:off x="1454925" y="2713568"/>
            <a:ext cx="488068" cy="488067"/>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1" name="AutoShape 131"/>
          <p:cNvSpPr>
            <a:spLocks/>
          </p:cNvSpPr>
          <p:nvPr/>
        </p:nvSpPr>
        <p:spPr bwMode="auto">
          <a:xfrm>
            <a:off x="508825" y="2713568"/>
            <a:ext cx="427164"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2" name="AutoShape 132"/>
          <p:cNvSpPr>
            <a:spLocks/>
          </p:cNvSpPr>
          <p:nvPr/>
        </p:nvSpPr>
        <p:spPr bwMode="auto">
          <a:xfrm>
            <a:off x="600595" y="2911300"/>
            <a:ext cx="60904" cy="229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3" name="AutoShape 133"/>
          <p:cNvSpPr>
            <a:spLocks/>
          </p:cNvSpPr>
          <p:nvPr/>
        </p:nvSpPr>
        <p:spPr bwMode="auto">
          <a:xfrm>
            <a:off x="692368" y="2911300"/>
            <a:ext cx="60904" cy="229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4" name="AutoShape 134"/>
          <p:cNvSpPr>
            <a:spLocks/>
          </p:cNvSpPr>
          <p:nvPr/>
        </p:nvSpPr>
        <p:spPr bwMode="auto">
          <a:xfrm>
            <a:off x="783308" y="2911300"/>
            <a:ext cx="60904" cy="229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5" name="AutoShape 135"/>
          <p:cNvSpPr>
            <a:spLocks/>
          </p:cNvSpPr>
          <p:nvPr/>
        </p:nvSpPr>
        <p:spPr bwMode="auto">
          <a:xfrm>
            <a:off x="5360298" y="1812520"/>
            <a:ext cx="488901" cy="336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6" name="AutoShape 136"/>
          <p:cNvSpPr>
            <a:spLocks/>
          </p:cNvSpPr>
          <p:nvPr/>
        </p:nvSpPr>
        <p:spPr bwMode="auto">
          <a:xfrm>
            <a:off x="4643629" y="1797504"/>
            <a:ext cx="160187" cy="1601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7" name="AutoShape 137"/>
          <p:cNvSpPr>
            <a:spLocks/>
          </p:cNvSpPr>
          <p:nvPr/>
        </p:nvSpPr>
        <p:spPr bwMode="auto">
          <a:xfrm>
            <a:off x="4384161" y="1736599"/>
            <a:ext cx="488067" cy="488068"/>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8" name="AutoShape 138"/>
          <p:cNvSpPr>
            <a:spLocks/>
          </p:cNvSpPr>
          <p:nvPr/>
        </p:nvSpPr>
        <p:spPr bwMode="auto">
          <a:xfrm>
            <a:off x="4643633" y="1736599"/>
            <a:ext cx="228599" cy="2285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39" name="AutoShape 139"/>
          <p:cNvSpPr>
            <a:spLocks/>
          </p:cNvSpPr>
          <p:nvPr/>
        </p:nvSpPr>
        <p:spPr bwMode="auto">
          <a:xfrm>
            <a:off x="3408027" y="1736597"/>
            <a:ext cx="488067" cy="47305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0" name="AutoShape 140"/>
          <p:cNvSpPr>
            <a:spLocks/>
          </p:cNvSpPr>
          <p:nvPr/>
        </p:nvSpPr>
        <p:spPr bwMode="auto">
          <a:xfrm>
            <a:off x="2491961" y="1858409"/>
            <a:ext cx="305355" cy="24778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1" name="AutoShape 141"/>
          <p:cNvSpPr>
            <a:spLocks/>
          </p:cNvSpPr>
          <p:nvPr/>
        </p:nvSpPr>
        <p:spPr bwMode="auto">
          <a:xfrm>
            <a:off x="2431061" y="1797503"/>
            <a:ext cx="488068" cy="381276"/>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2" name="AutoShape 142"/>
          <p:cNvSpPr>
            <a:spLocks/>
          </p:cNvSpPr>
          <p:nvPr/>
        </p:nvSpPr>
        <p:spPr bwMode="auto">
          <a:xfrm>
            <a:off x="2812337" y="1874261"/>
            <a:ext cx="45887"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3" name="AutoShape 143"/>
          <p:cNvSpPr>
            <a:spLocks/>
          </p:cNvSpPr>
          <p:nvPr/>
        </p:nvSpPr>
        <p:spPr bwMode="auto">
          <a:xfrm>
            <a:off x="2797316" y="2071989"/>
            <a:ext cx="60904"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4" name="AutoShape 144"/>
          <p:cNvSpPr>
            <a:spLocks/>
          </p:cNvSpPr>
          <p:nvPr/>
        </p:nvSpPr>
        <p:spPr bwMode="auto">
          <a:xfrm>
            <a:off x="2812333" y="2026102"/>
            <a:ext cx="61739" cy="15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5" name="AutoShape 145"/>
          <p:cNvSpPr>
            <a:spLocks/>
          </p:cNvSpPr>
          <p:nvPr/>
        </p:nvSpPr>
        <p:spPr bwMode="auto">
          <a:xfrm>
            <a:off x="2812333" y="1981050"/>
            <a:ext cx="61739" cy="15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6" name="AutoShape 146"/>
          <p:cNvSpPr>
            <a:spLocks/>
          </p:cNvSpPr>
          <p:nvPr/>
        </p:nvSpPr>
        <p:spPr bwMode="auto">
          <a:xfrm>
            <a:off x="2553700" y="1919312"/>
            <a:ext cx="90939" cy="64241"/>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7" name="AutoShape 147"/>
          <p:cNvSpPr>
            <a:spLocks/>
          </p:cNvSpPr>
          <p:nvPr/>
        </p:nvSpPr>
        <p:spPr bwMode="auto">
          <a:xfrm>
            <a:off x="1454925" y="1766634"/>
            <a:ext cx="488068" cy="427997"/>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8" name="AutoShape 148"/>
          <p:cNvSpPr>
            <a:spLocks/>
          </p:cNvSpPr>
          <p:nvPr/>
        </p:nvSpPr>
        <p:spPr bwMode="auto">
          <a:xfrm>
            <a:off x="1530844" y="1843389"/>
            <a:ext cx="72584" cy="72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49" name="AutoShape 149"/>
          <p:cNvSpPr>
            <a:spLocks/>
          </p:cNvSpPr>
          <p:nvPr/>
        </p:nvSpPr>
        <p:spPr bwMode="auto">
          <a:xfrm>
            <a:off x="478790" y="1797505"/>
            <a:ext cx="488068" cy="3512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lumMod val="6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endParaRPr>
          </a:p>
        </p:txBody>
      </p:sp>
      <p:sp>
        <p:nvSpPr>
          <p:cNvPr id="150" name="Freeform 147"/>
          <p:cNvSpPr>
            <a:spLocks noEditPoints="1"/>
          </p:cNvSpPr>
          <p:nvPr/>
        </p:nvSpPr>
        <p:spPr bwMode="auto">
          <a:xfrm>
            <a:off x="428036" y="5562600"/>
            <a:ext cx="401528" cy="452051"/>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grpSp>
        <p:nvGrpSpPr>
          <p:cNvPr id="151" name="Group 299"/>
          <p:cNvGrpSpPr/>
          <p:nvPr/>
        </p:nvGrpSpPr>
        <p:grpSpPr>
          <a:xfrm>
            <a:off x="1625600" y="5563253"/>
            <a:ext cx="182485" cy="464152"/>
            <a:chOff x="6141009" y="3540977"/>
            <a:chExt cx="85046" cy="216315"/>
          </a:xfrm>
          <a:solidFill>
            <a:schemeClr val="bg1">
              <a:lumMod val="65000"/>
            </a:schemeClr>
          </a:solidFill>
        </p:grpSpPr>
        <p:sp>
          <p:nvSpPr>
            <p:cNvPr id="152" name="Freeform 12"/>
            <p:cNvSpPr>
              <a:spLocks/>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53"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nvGrpSpPr>
          <p:cNvPr id="154" name="Group 302"/>
          <p:cNvGrpSpPr/>
          <p:nvPr/>
        </p:nvGrpSpPr>
        <p:grpSpPr>
          <a:xfrm>
            <a:off x="2643548" y="5563343"/>
            <a:ext cx="215525" cy="464813"/>
            <a:chOff x="6138760" y="4271257"/>
            <a:chExt cx="97227" cy="209688"/>
          </a:xfrm>
          <a:solidFill>
            <a:schemeClr val="bg1">
              <a:lumMod val="65000"/>
            </a:schemeClr>
          </a:solidFill>
        </p:grpSpPr>
        <p:sp>
          <p:nvSpPr>
            <p:cNvPr id="155" name="Oval 15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56" name="Freeform 7"/>
            <p:cNvSpPr>
              <a:spLocks/>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sp>
        <p:nvSpPr>
          <p:cNvPr id="157" name="Freeform 19"/>
          <p:cNvSpPr>
            <a:spLocks noEditPoints="1"/>
          </p:cNvSpPr>
          <p:nvPr/>
        </p:nvSpPr>
        <p:spPr bwMode="auto">
          <a:xfrm>
            <a:off x="4389771" y="5587380"/>
            <a:ext cx="515296" cy="414523"/>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158" name="Freeform 15"/>
          <p:cNvSpPr>
            <a:spLocks noEditPoints="1"/>
          </p:cNvSpPr>
          <p:nvPr/>
        </p:nvSpPr>
        <p:spPr bwMode="auto">
          <a:xfrm>
            <a:off x="3444567" y="5542192"/>
            <a:ext cx="452728" cy="452208"/>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159" name="Freeform 11"/>
          <p:cNvSpPr>
            <a:spLocks noEditPoints="1"/>
          </p:cNvSpPr>
          <p:nvPr/>
        </p:nvSpPr>
        <p:spPr bwMode="auto">
          <a:xfrm>
            <a:off x="5429245" y="5522449"/>
            <a:ext cx="475371" cy="477872"/>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160" name="Freeform 21"/>
          <p:cNvSpPr>
            <a:spLocks noEditPoints="1"/>
          </p:cNvSpPr>
          <p:nvPr/>
        </p:nvSpPr>
        <p:spPr bwMode="auto">
          <a:xfrm>
            <a:off x="6498349" y="5524018"/>
            <a:ext cx="516480" cy="518111"/>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sp>
        <p:nvSpPr>
          <p:cNvPr id="161" name="Freeform 26"/>
          <p:cNvSpPr>
            <a:spLocks/>
          </p:cNvSpPr>
          <p:nvPr/>
        </p:nvSpPr>
        <p:spPr bwMode="auto">
          <a:xfrm>
            <a:off x="7406970" y="5562600"/>
            <a:ext cx="425169" cy="440941"/>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en-US" sz="3200" dirty="0"/>
          </a:p>
        </p:txBody>
      </p:sp>
      <p:grpSp>
        <p:nvGrpSpPr>
          <p:cNvPr id="162" name="Group 159"/>
          <p:cNvGrpSpPr/>
          <p:nvPr/>
        </p:nvGrpSpPr>
        <p:grpSpPr>
          <a:xfrm>
            <a:off x="8331200" y="5562600"/>
            <a:ext cx="584219" cy="460272"/>
            <a:chOff x="1058564" y="1781841"/>
            <a:chExt cx="649993" cy="512092"/>
          </a:xfrm>
          <a:solidFill>
            <a:schemeClr val="bg1">
              <a:lumMod val="65000"/>
            </a:schemeClr>
          </a:solidFill>
        </p:grpSpPr>
        <p:sp>
          <p:nvSpPr>
            <p:cNvPr id="163"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64"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nvGrpSpPr>
          <p:cNvPr id="165" name="Group 162"/>
          <p:cNvGrpSpPr/>
          <p:nvPr/>
        </p:nvGrpSpPr>
        <p:grpSpPr>
          <a:xfrm>
            <a:off x="9348189" y="5562600"/>
            <a:ext cx="467115" cy="355675"/>
            <a:chOff x="2070649" y="1631036"/>
            <a:chExt cx="723379" cy="550800"/>
          </a:xfrm>
          <a:solidFill>
            <a:schemeClr val="bg1">
              <a:lumMod val="65000"/>
            </a:schemeClr>
          </a:solidFill>
        </p:grpSpPr>
        <p:sp>
          <p:nvSpPr>
            <p:cNvPr id="166"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67" name="Freeform 36"/>
            <p:cNvSpPr>
              <a:spLocks/>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68" name="Freeform 37"/>
            <p:cNvSpPr>
              <a:spLocks/>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69" name="Freeform 38"/>
            <p:cNvSpPr>
              <a:spLocks/>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nvGrpSpPr>
          <p:cNvPr id="170" name="Group 167"/>
          <p:cNvGrpSpPr/>
          <p:nvPr/>
        </p:nvGrpSpPr>
        <p:grpSpPr>
          <a:xfrm>
            <a:off x="10363200" y="5562600"/>
            <a:ext cx="466891" cy="361155"/>
            <a:chOff x="3727889" y="-113301"/>
            <a:chExt cx="548381" cy="424189"/>
          </a:xfrm>
          <a:solidFill>
            <a:schemeClr val="bg1">
              <a:lumMod val="65000"/>
            </a:schemeClr>
          </a:solidFill>
        </p:grpSpPr>
        <p:sp>
          <p:nvSpPr>
            <p:cNvPr id="171"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2" name="Freeform 44"/>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3" name="Freeform 45"/>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4" name="Freeform 46"/>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5"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6" name="Freeform 48"/>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7" name="Freeform 49"/>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78" name="Freeform 50"/>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grpSp>
        <p:nvGrpSpPr>
          <p:cNvPr id="179" name="Group 2"/>
          <p:cNvGrpSpPr/>
          <p:nvPr/>
        </p:nvGrpSpPr>
        <p:grpSpPr>
          <a:xfrm>
            <a:off x="11277600" y="5562600"/>
            <a:ext cx="545555" cy="452989"/>
            <a:chOff x="3965790" y="1735873"/>
            <a:chExt cx="537091" cy="445963"/>
          </a:xfrm>
          <a:solidFill>
            <a:schemeClr val="bg1">
              <a:lumMod val="65000"/>
            </a:schemeClr>
          </a:solidFill>
        </p:grpSpPr>
        <p:sp>
          <p:nvSpPr>
            <p:cNvPr id="180" name="Freeform 69"/>
            <p:cNvSpPr>
              <a:spLocks/>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81" name="Freeform 70"/>
            <p:cNvSpPr>
              <a:spLocks/>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82" name="Freeform 71"/>
            <p:cNvSpPr>
              <a:spLocks/>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sp>
          <p:nvSpPr>
            <p:cNvPr id="183" name="Freeform 72"/>
            <p:cNvSpPr>
              <a:spLocks/>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p>
          </p:txBody>
        </p:sp>
      </p:grpSp>
    </p:spTree>
    <p:extLst>
      <p:ext uri="{BB962C8B-B14F-4D97-AF65-F5344CB8AC3E}">
        <p14:creationId xmlns:p14="http://schemas.microsoft.com/office/powerpoint/2010/main" val="201122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091445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70</TotalTime>
  <Words>2320</Words>
  <Application>Microsoft Office PowerPoint</Application>
  <PresentationFormat>宽屏</PresentationFormat>
  <Paragraphs>273</Paragraphs>
  <Slides>27</Slides>
  <Notes>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27</vt:i4>
      </vt:variant>
    </vt:vector>
  </HeadingPairs>
  <TitlesOfParts>
    <vt:vector size="42" baseType="lpstr">
      <vt:lpstr>Meiryo</vt:lpstr>
      <vt:lpstr>Rage Italic</vt:lpstr>
      <vt:lpstr>等线</vt:lpstr>
      <vt:lpstr>等线 Light</vt:lpstr>
      <vt:lpstr>宋体</vt:lpstr>
      <vt:lpstr>微软雅黑</vt:lpstr>
      <vt:lpstr>Arial</vt:lpstr>
      <vt:lpstr>Calibri</vt:lpstr>
      <vt:lpstr>Calibri Light</vt:lpstr>
      <vt:lpstr>Impact</vt:lpstr>
      <vt:lpstr>Open Sans</vt:lpstr>
      <vt:lpstr>Open Sans Light</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kan</cp:lastModifiedBy>
  <cp:revision>12</cp:revision>
  <dcterms:created xsi:type="dcterms:W3CDTF">2016-07-01T11:15:40Z</dcterms:created>
  <dcterms:modified xsi:type="dcterms:W3CDTF">2016-08-09T09:30:53Z</dcterms:modified>
</cp:coreProperties>
</file>