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</p:sldMasterIdLst>
  <p:notesMasterIdLst>
    <p:notesMasterId r:id="rId3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70" autoAdjust="0"/>
  </p:normalViewPr>
  <p:slideViewPr>
    <p:cSldViewPr snapToGrid="0">
      <p:cViewPr varScale="1">
        <p:scale>
          <a:sx n="90" d="100"/>
          <a:sy n="90" d="100"/>
        </p:scale>
        <p:origin x="2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EC2A7-2202-44A4-83FA-50D8B7C78009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0C38-6B5A-4220-9753-7E3860F797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3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3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652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3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99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57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54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1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64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90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0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73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2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9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0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45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4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31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1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2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5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5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8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3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42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9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4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746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6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55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95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2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5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35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029E9-FACC-464F-99C2-AAF81D086D66}" type="datetimeFigureOut">
              <a:rPr lang="zh-CN" altLang="en-US" smtClean="0"/>
              <a:t>2016/11/28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95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06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www.lfppt.com/" TargetMode="External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4395140" y="640087"/>
            <a:ext cx="3187529" cy="3166280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57211" y="1715395"/>
            <a:ext cx="20633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2017</a:t>
            </a:r>
            <a:endParaRPr lang="zh-CN" altLang="en-US" sz="60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文本框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558860" y="4136893"/>
            <a:ext cx="69105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8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POWERPOINT TEMPLATE</a:t>
            </a:r>
            <a:endParaRPr lang="zh-CN" altLang="en-US" sz="48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Microsoft YaHei UI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TextBox 6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957847" y="5298416"/>
            <a:ext cx="6112523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prstClr val="white">
                    <a:lumMod val="8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12" name="椭圆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988905" y="4967890"/>
            <a:ext cx="163773" cy="163773"/>
          </a:xfrm>
          <a:prstGeom prst="ellipse">
            <a:avLst/>
          </a:prstGeom>
          <a:solidFill>
            <a:srgbClr val="C99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252765" y="5049672"/>
            <a:ext cx="3125338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H="1">
            <a:off x="2722253" y="5049672"/>
            <a:ext cx="3125338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2" y="1229345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5" y="2506669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79" y="3538790"/>
            <a:ext cx="738134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7" y="1394150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736345" y="2517530"/>
            <a:ext cx="1096722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641558" y="3748582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5" name="taking the reins.mp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9591" y="7108486"/>
            <a:ext cx="487363" cy="487363"/>
          </a:xfrm>
          <a:prstGeom prst="rect">
            <a:avLst/>
          </a:prstGeom>
        </p:spPr>
      </p:pic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48261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23932 3.33333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3.33333E-6 L 0.16002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2.96296E-6 L 0.28372 -2.96296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2982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-1.48148E-6 L -0.1168 -1.48148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-0.12812 1.48148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3796 L 8.33333E-7 2.59259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9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02 0.00047 L -2.29167E-6 -2.59259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2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8 -2.59259E-6 L 4.375E-6 -2.59259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9" grpId="0"/>
      <p:bldP spid="9" grpId="1"/>
      <p:bldP spid="10" grpId="0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 rot="2700000">
            <a:off x="1203860" y="-2734017"/>
            <a:ext cx="5249840" cy="5214842"/>
          </a:xfrm>
          <a:prstGeom prst="rect">
            <a:avLst/>
          </a:prstGeom>
        </p:spPr>
      </p:pic>
      <p:sp>
        <p:nvSpPr>
          <p:cNvPr id="15" name="任意多边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531401" y="1204637"/>
            <a:ext cx="4594758" cy="7779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 w="28575">
            <a:gradFill>
              <a:gsLst>
                <a:gs pos="49500">
                  <a:srgbClr val="DFA117"/>
                </a:gs>
                <a:gs pos="0">
                  <a:srgbClr val="C99115">
                    <a:alpha val="0"/>
                  </a:srgbClr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634991" y="522535"/>
            <a:ext cx="2387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sp>
        <p:nvSpPr>
          <p:cNvPr id="16" name="任意多边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65892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14254" y="3322564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组合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35823" y="3074886"/>
            <a:ext cx="3207223" cy="724732"/>
            <a:chOff x="6929721" y="1614779"/>
            <a:chExt cx="3080793" cy="724732"/>
          </a:xfrm>
        </p:grpSpPr>
        <p:sp>
          <p:nvSpPr>
            <p:cNvPr id="20" name="矩形 19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75059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3421" y="497611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组合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44990" y="4728439"/>
            <a:ext cx="3207223" cy="724732"/>
            <a:chOff x="6929721" y="1614779"/>
            <a:chExt cx="3080793" cy="724732"/>
          </a:xfrm>
        </p:grpSpPr>
        <p:sp>
          <p:nvSpPr>
            <p:cNvPr id="26" name="矩形 2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81360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29722" y="3322564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51291" y="3074886"/>
            <a:ext cx="3207223" cy="724732"/>
            <a:chOff x="6929721" y="1614779"/>
            <a:chExt cx="3080793" cy="724732"/>
          </a:xfrm>
        </p:grpSpPr>
        <p:sp>
          <p:nvSpPr>
            <p:cNvPr id="31" name="矩形 30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0527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38889" y="497611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" name="组合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60458" y="4728439"/>
            <a:ext cx="3207223" cy="724732"/>
            <a:chOff x="6929721" y="1614779"/>
            <a:chExt cx="3080793" cy="724732"/>
          </a:xfrm>
        </p:grpSpPr>
        <p:sp>
          <p:nvSpPr>
            <p:cNvPr id="36" name="矩形 3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32923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2.29167E-6 0.053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6" grpId="0" animBg="1"/>
      <p:bldP spid="16" grpId="1" animBg="1"/>
      <p:bldP spid="4" grpId="0"/>
      <p:bldP spid="23" grpId="0" animBg="1"/>
      <p:bldP spid="23" grpId="1" animBg="1"/>
      <p:bldP spid="24" grpId="0"/>
      <p:bldP spid="28" grpId="0" animBg="1"/>
      <p:bldP spid="28" grpId="1" animBg="1"/>
      <p:bldP spid="29" grpId="0"/>
      <p:bldP spid="33" grpId="0" animBg="1"/>
      <p:bldP spid="33" grpId="1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22341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任意多边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4826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5" grpId="1"/>
      <p:bldP spid="2" grpId="0"/>
      <p:bldP spid="2" grpId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75308" y="2338225"/>
            <a:ext cx="3248482" cy="280041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9667832" flipV="1">
            <a:off x="1437612" y="2199314"/>
            <a:ext cx="2051202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9000000" flipV="1">
            <a:off x="2867162" y="5193196"/>
            <a:ext cx="2051202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6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>
            <a:spLocks noChangeArrowheads="1"/>
          </p:cNvSpPr>
          <p:nvPr/>
        </p:nvSpPr>
        <p:spPr bwMode="auto">
          <a:xfrm>
            <a:off x="5615601" y="2735404"/>
            <a:ext cx="32873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rgbClr val="EAB23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Message</a:t>
            </a:r>
            <a:endParaRPr lang="zh-CN" altLang="en-US" sz="2800" dirty="0">
              <a:solidFill>
                <a:srgbClr val="EAB236"/>
              </a:solidFill>
              <a:latin typeface="Open Sans" panose="020B0606030504020204" pitchFamily="34" charset="0"/>
              <a:ea typeface="SimSun-ExtB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15601" y="3408998"/>
            <a:ext cx="51632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Dynamically deploy future-proof outsourcing with magnetic vortals. Compellingly synergize robust users after frictionless value. Appropriately seize vertical resources whereas impactful lAppropriately seize vertical resources whereas impactful</a:t>
            </a: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5159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222 -0.1162 L -3.33333E-6 -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5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213 0.12639 L -8.33333E-7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31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6" grpId="1" animBg="1"/>
      <p:bldP spid="8" grpId="0" animBg="1"/>
      <p:bldP spid="8" grpId="1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78621" y="4068714"/>
            <a:ext cx="2221415" cy="1121843"/>
            <a:chOff x="2317117" y="2062784"/>
            <a:chExt cx="3997789" cy="1121843"/>
          </a:xfrm>
        </p:grpSpPr>
        <p:sp>
          <p:nvSpPr>
            <p:cNvPr id="11" name="矩形 10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组合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3584" y="4068714"/>
            <a:ext cx="2221415" cy="1121843"/>
            <a:chOff x="2317117" y="2062784"/>
            <a:chExt cx="3997789" cy="1121843"/>
          </a:xfrm>
        </p:grpSpPr>
        <p:sp>
          <p:nvSpPr>
            <p:cNvPr id="14" name="矩形 13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58439" y="4068714"/>
            <a:ext cx="2221415" cy="1121843"/>
            <a:chOff x="2317117" y="2062784"/>
            <a:chExt cx="3997789" cy="1121843"/>
          </a:xfrm>
        </p:grpSpPr>
        <p:sp>
          <p:nvSpPr>
            <p:cNvPr id="17" name="矩形 16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363402" y="4068714"/>
            <a:ext cx="2221415" cy="1121843"/>
            <a:chOff x="2317117" y="2062784"/>
            <a:chExt cx="3997789" cy="1121843"/>
          </a:xfrm>
        </p:grpSpPr>
        <p:sp>
          <p:nvSpPr>
            <p:cNvPr id="20" name="矩形 19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81529" y="2175162"/>
            <a:ext cx="1246909" cy="1246909"/>
            <a:chOff x="6481529" y="2175162"/>
            <a:chExt cx="1246909" cy="1246909"/>
          </a:xfrm>
        </p:grpSpPr>
        <p:sp>
          <p:nvSpPr>
            <p:cNvPr id="8" name="椭圆 7"/>
            <p:cNvSpPr/>
            <p:nvPr/>
          </p:nvSpPr>
          <p:spPr>
            <a:xfrm>
              <a:off x="6481529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2" name="Freeform 44"/>
            <p:cNvSpPr/>
            <p:nvPr/>
          </p:nvSpPr>
          <p:spPr>
            <a:xfrm>
              <a:off x="6897613" y="2639752"/>
              <a:ext cx="360607" cy="357485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892220" y="2175162"/>
            <a:ext cx="1246909" cy="1246909"/>
            <a:chOff x="8892220" y="2175162"/>
            <a:chExt cx="1246909" cy="1246909"/>
          </a:xfrm>
        </p:grpSpPr>
        <p:sp>
          <p:nvSpPr>
            <p:cNvPr id="9" name="椭圆 8"/>
            <p:cNvSpPr/>
            <p:nvPr/>
          </p:nvSpPr>
          <p:spPr>
            <a:xfrm>
              <a:off x="8892220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3" name="Freeform 46"/>
            <p:cNvSpPr/>
            <p:nvPr/>
          </p:nvSpPr>
          <p:spPr>
            <a:xfrm>
              <a:off x="9328103" y="2615651"/>
              <a:ext cx="358495" cy="358495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0147" y="2175162"/>
            <a:ext cx="1246909" cy="1246909"/>
            <a:chOff x="1660147" y="2175162"/>
            <a:chExt cx="1246909" cy="1246909"/>
          </a:xfrm>
        </p:grpSpPr>
        <p:sp>
          <p:nvSpPr>
            <p:cNvPr id="2" name="椭圆 1"/>
            <p:cNvSpPr/>
            <p:nvPr/>
          </p:nvSpPr>
          <p:spPr>
            <a:xfrm>
              <a:off x="1660147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4" name="Freeform 48"/>
            <p:cNvSpPr/>
            <p:nvPr/>
          </p:nvSpPr>
          <p:spPr>
            <a:xfrm>
              <a:off x="2102902" y="2612410"/>
              <a:ext cx="357144" cy="358495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70838" y="2175162"/>
            <a:ext cx="1246909" cy="1246909"/>
            <a:chOff x="4070838" y="2175162"/>
            <a:chExt cx="1246909" cy="1246909"/>
          </a:xfrm>
        </p:grpSpPr>
        <p:sp>
          <p:nvSpPr>
            <p:cNvPr id="6" name="椭圆 5"/>
            <p:cNvSpPr/>
            <p:nvPr/>
          </p:nvSpPr>
          <p:spPr>
            <a:xfrm>
              <a:off x="4070838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5" name="Freeform 50"/>
            <p:cNvSpPr/>
            <p:nvPr/>
          </p:nvSpPr>
          <p:spPr>
            <a:xfrm>
              <a:off x="4519065" y="2591572"/>
              <a:ext cx="356176" cy="35154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1690684" y="193068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209597" y="3592967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6481529" y="195354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9000442" y="3615827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0534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59189" y="1799749"/>
            <a:ext cx="4706881" cy="1289585"/>
            <a:chOff x="1359189" y="1799749"/>
            <a:chExt cx="4706881" cy="1289585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2367250" y="1822609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1359189" y="1799749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01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34270" y="2528290"/>
            <a:ext cx="4706881" cy="1289585"/>
            <a:chOff x="5934270" y="2528290"/>
            <a:chExt cx="4706881" cy="1289585"/>
          </a:xfrm>
        </p:grpSpPr>
        <p:sp>
          <p:nvSpPr>
            <p:cNvPr id="9" name="任意多边形 8"/>
            <p:cNvSpPr>
              <a:spLocks/>
            </p:cNvSpPr>
            <p:nvPr/>
          </p:nvSpPr>
          <p:spPr bwMode="auto">
            <a:xfrm rot="10800000">
              <a:off x="5934270" y="2541194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9204724" y="2528290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03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90989" y="3705626"/>
            <a:ext cx="4706881" cy="1289585"/>
            <a:chOff x="1490989" y="3705626"/>
            <a:chExt cx="4706881" cy="1289585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2499050" y="3728485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490989" y="370562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02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11" name="组合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66071" y="4434166"/>
            <a:ext cx="4706881" cy="1289585"/>
            <a:chOff x="6066071" y="4434166"/>
            <a:chExt cx="4706881" cy="1289585"/>
          </a:xfrm>
        </p:grpSpPr>
        <p:sp>
          <p:nvSpPr>
            <p:cNvPr id="15" name="任意多边形 14"/>
            <p:cNvSpPr>
              <a:spLocks/>
            </p:cNvSpPr>
            <p:nvPr/>
          </p:nvSpPr>
          <p:spPr bwMode="auto">
            <a:xfrm rot="10800000">
              <a:off x="6066071" y="4447070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336525" y="443416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04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sp>
        <p:nvSpPr>
          <p:cNvPr id="4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092428" y="38634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903241" y="19454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51721" y="26442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46315" y="4541531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任意多边形 4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7520026" y="1709668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任意多边形 4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821021" y="5700893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28698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0351 2.59259E-6 L -3.75E-6 2.59259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1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1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4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4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978235" y="3159400"/>
            <a:ext cx="1033279" cy="1033278"/>
            <a:chOff x="6956969" y="3225617"/>
            <a:chExt cx="1033279" cy="1033278"/>
          </a:xfrm>
        </p:grpSpPr>
        <p:sp>
          <p:nvSpPr>
            <p:cNvPr id="56" name="Freeform 179"/>
            <p:cNvSpPr/>
            <p:nvPr/>
          </p:nvSpPr>
          <p:spPr>
            <a:xfrm>
              <a:off x="6956969" y="3225617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7304012" y="3533915"/>
              <a:ext cx="338347" cy="336919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6" y="1823811"/>
            <a:ext cx="1033279" cy="1033278"/>
            <a:chOff x="5548990" y="1890028"/>
            <a:chExt cx="1033279" cy="1033278"/>
          </a:xfrm>
        </p:grpSpPr>
        <p:sp>
          <p:nvSpPr>
            <p:cNvPr id="59" name="Freeform 178"/>
            <p:cNvSpPr/>
            <p:nvPr/>
          </p:nvSpPr>
          <p:spPr>
            <a:xfrm>
              <a:off x="5548990" y="1890028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0" name="Group 11"/>
            <p:cNvGrpSpPr>
              <a:grpSpLocks/>
            </p:cNvGrpSpPr>
            <p:nvPr/>
          </p:nvGrpSpPr>
          <p:grpSpPr bwMode="auto">
            <a:xfrm>
              <a:off x="5901879" y="2293317"/>
              <a:ext cx="336920" cy="296946"/>
              <a:chOff x="0" y="0"/>
              <a:chExt cx="236" cy="208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6" y="4550113"/>
            <a:ext cx="1033279" cy="1033278"/>
            <a:chOff x="5548990" y="4616330"/>
            <a:chExt cx="1033279" cy="1033278"/>
          </a:xfrm>
        </p:grpSpPr>
        <p:sp>
          <p:nvSpPr>
            <p:cNvPr id="64" name="Freeform 180"/>
            <p:cNvSpPr/>
            <p:nvPr/>
          </p:nvSpPr>
          <p:spPr>
            <a:xfrm>
              <a:off x="5548990" y="4616330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5" name="Group 14"/>
            <p:cNvGrpSpPr>
              <a:grpSpLocks/>
            </p:cNvGrpSpPr>
            <p:nvPr/>
          </p:nvGrpSpPr>
          <p:grpSpPr bwMode="auto">
            <a:xfrm>
              <a:off x="5896803" y="4971988"/>
              <a:ext cx="341201" cy="338346"/>
              <a:chOff x="0" y="0"/>
              <a:chExt cx="239" cy="237"/>
            </a:xfrm>
            <a:solidFill>
              <a:schemeClr val="bg1"/>
            </a:solidFill>
          </p:grpSpPr>
          <p:sp>
            <p:nvSpPr>
              <p:cNvPr id="66" name="Freeform 15"/>
              <p:cNvSpPr>
                <a:spLocks/>
              </p:cNvSpPr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Freeform 17"/>
              <p:cNvSpPr>
                <a:spLocks/>
              </p:cNvSpPr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Freeform 18"/>
              <p:cNvSpPr>
                <a:spLocks/>
              </p:cNvSpPr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" name="组合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10924" y="3153557"/>
            <a:ext cx="1033279" cy="1033278"/>
            <a:chOff x="4189658" y="3219774"/>
            <a:chExt cx="1033279" cy="1033278"/>
          </a:xfrm>
        </p:grpSpPr>
        <p:sp>
          <p:nvSpPr>
            <p:cNvPr id="71" name="Freeform 181"/>
            <p:cNvSpPr/>
            <p:nvPr/>
          </p:nvSpPr>
          <p:spPr>
            <a:xfrm>
              <a:off x="4189658" y="3219774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2" name="Group 19"/>
            <p:cNvGrpSpPr>
              <a:grpSpLocks/>
            </p:cNvGrpSpPr>
            <p:nvPr/>
          </p:nvGrpSpPr>
          <p:grpSpPr bwMode="auto">
            <a:xfrm>
              <a:off x="4501071" y="3575506"/>
              <a:ext cx="336919" cy="338347"/>
              <a:chOff x="0" y="0"/>
              <a:chExt cx="236" cy="237"/>
            </a:xfrm>
            <a:solidFill>
              <a:schemeClr val="bg1"/>
            </a:solidFill>
          </p:grpSpPr>
          <p:sp>
            <p:nvSpPr>
              <p:cNvPr id="73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5" name="任意多边形 7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>
            <a:off x="4469898" y="2625858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任意多边形 7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>
            <a:off x="4534730" y="4597676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任意多边形 7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>
            <a:off x="6559516" y="4594502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任意多边形 7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>
            <a:off x="6559516" y="2630924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7038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688 -0.08172 L 4.79167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407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0.19445 L 1.25E-6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97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-0.20463 L 1.25E-6 2.59259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2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325 0.09306 L 6.25E-7 -4.0740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46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-0.09977 L 6.25E-7 -1.48148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497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614 0.11574 L -3.7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-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8 0.00046 L -3.54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-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67 -0.00069 L -4.16667E-7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51" grpId="0"/>
      <p:bldP spid="52" grpId="0"/>
      <p:bldP spid="53" grpId="0"/>
      <p:bldP spid="54" grpId="0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29551" y="2036617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六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536346" y="1743274"/>
            <a:ext cx="2657322" cy="229079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六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223697" y="2036618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07226" y="4383286"/>
            <a:ext cx="2221415" cy="1121843"/>
            <a:chOff x="2317117" y="2062784"/>
            <a:chExt cx="3997789" cy="1121843"/>
          </a:xfrm>
        </p:grpSpPr>
        <p:sp>
          <p:nvSpPr>
            <p:cNvPr id="10" name="矩形 9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754299" y="4691063"/>
            <a:ext cx="2221415" cy="1121843"/>
            <a:chOff x="2317117" y="2062784"/>
            <a:chExt cx="3997789" cy="1121843"/>
          </a:xfrm>
        </p:grpSpPr>
        <p:sp>
          <p:nvSpPr>
            <p:cNvPr id="13" name="矩形 12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01372" y="4383286"/>
            <a:ext cx="2221415" cy="1121843"/>
            <a:chOff x="2317117" y="2062784"/>
            <a:chExt cx="3997789" cy="1121843"/>
          </a:xfrm>
        </p:grpSpPr>
        <p:sp>
          <p:nvSpPr>
            <p:cNvPr id="16" name="矩形 15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2563520" y="1916828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9158573" y="1916830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5846487" y="1624756"/>
            <a:ext cx="1435089" cy="14599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392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8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Group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67395" y="1770068"/>
            <a:ext cx="3518503" cy="4498662"/>
            <a:chOff x="6861512" y="1531261"/>
            <a:chExt cx="4079486" cy="5215919"/>
          </a:xfr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</p:grpSpPr>
        <p:sp>
          <p:nvSpPr>
            <p:cNvPr id="6" name="Freeform 33"/>
            <p:cNvSpPr>
              <a:spLocks/>
            </p:cNvSpPr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8" name="Freeform 36"/>
            <p:cNvSpPr>
              <a:spLocks/>
            </p:cNvSpPr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36"/>
            <p:cNvSpPr>
              <a:spLocks/>
            </p:cNvSpPr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2" name="Freeform 29"/>
            <p:cNvSpPr>
              <a:spLocks/>
            </p:cNvSpPr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6" y="158730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5" y="275681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6" y="392632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5" y="509583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1" y="2153488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2" y="330115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1" y="444882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2" y="5596485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7" y="196795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3128602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4320713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5388414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09523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5 0.00301 L -2.08333E-7 -1.1111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6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/>
      <p:bldP spid="27" grpId="0"/>
      <p:bldP spid="28" grpId="0"/>
      <p:bldP spid="29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813856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734959" y="1367558"/>
            <a:ext cx="2300743" cy="4868172"/>
            <a:chOff x="7229011" y="978446"/>
            <a:chExt cx="2634994" cy="5575418"/>
          </a:xfrm>
        </p:grpSpPr>
        <p:sp>
          <p:nvSpPr>
            <p:cNvPr id="13" name="AutoShape 5" descr="image4.png"/>
            <p:cNvSpPr>
              <a:spLocks/>
            </p:cNvSpPr>
            <p:nvPr/>
          </p:nvSpPr>
          <p:spPr bwMode="auto">
            <a:xfrm>
              <a:off x="7229011" y="978446"/>
              <a:ext cx="2634994" cy="5575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/>
              </a:stretch>
            </a:blip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solidFill>
                  <a:prstClr val="white"/>
                </a:solidFill>
                <a:cs typeface="Calibri" charset="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/>
            <a:srcRect l="26973" r="24504"/>
            <a:stretch/>
          </p:blipFill>
          <p:spPr>
            <a:xfrm>
              <a:off x="7506585" y="2155529"/>
              <a:ext cx="2052086" cy="3394665"/>
            </a:xfrm>
            <a:prstGeom prst="rect">
              <a:avLst/>
            </a:prstGeom>
          </p:spPr>
        </p:pic>
      </p:grp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3" y="163985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2" y="280936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3" y="397887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2" y="514838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797216" y="3253231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8" y="220604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9" y="3353706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8" y="4501372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9" y="56490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6142833" y="5119044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7068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13866 L -4.58333E-6 3.703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517331" y="1678368"/>
            <a:ext cx="2956058" cy="4417633"/>
            <a:chOff x="4350210" y="1426119"/>
            <a:chExt cx="3235347" cy="4835012"/>
          </a:xfrm>
        </p:grpSpPr>
        <p:grpSp>
          <p:nvGrpSpPr>
            <p:cNvPr id="3" name="组合 2"/>
            <p:cNvGrpSpPr/>
            <p:nvPr/>
          </p:nvGrpSpPr>
          <p:grpSpPr>
            <a:xfrm>
              <a:off x="4350210" y="1426119"/>
              <a:ext cx="3235347" cy="4835012"/>
              <a:chOff x="4350210" y="1426119"/>
              <a:chExt cx="3235347" cy="4835012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50210" y="1426119"/>
                <a:ext cx="3235347" cy="4835012"/>
                <a:chOff x="4350210" y="1426119"/>
                <a:chExt cx="3235347" cy="4835012"/>
              </a:xfr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</p:grpSpPr>
            <p:sp>
              <p:nvSpPr>
                <p:cNvPr id="7" name="任意多边形 6"/>
                <p:cNvSpPr/>
                <p:nvPr/>
              </p:nvSpPr>
              <p:spPr>
                <a:xfrm>
                  <a:off x="4350210" y="1426119"/>
                  <a:ext cx="3235347" cy="3166231"/>
                </a:xfrm>
                <a:custGeom>
                  <a:avLst/>
                  <a:gdLst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480060 w 3223260"/>
                    <a:gd name="connsiteY8" fmla="*/ 1360170 h 3166110"/>
                    <a:gd name="connsiteX9" fmla="*/ 1017270 w 3223260"/>
                    <a:gd name="connsiteY9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43050 w 3223260"/>
                    <a:gd name="connsiteY8" fmla="*/ 134874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65910 w 3223260"/>
                    <a:gd name="connsiteY8" fmla="*/ 51435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33836 w 3239826"/>
                    <a:gd name="connsiteY0" fmla="*/ 3154680 h 3166110"/>
                    <a:gd name="connsiteX1" fmla="*/ 656646 w 3239826"/>
                    <a:gd name="connsiteY1" fmla="*/ 3154680 h 3166110"/>
                    <a:gd name="connsiteX2" fmla="*/ 16566 w 3239826"/>
                    <a:gd name="connsiteY2" fmla="*/ 1417320 h 3166110"/>
                    <a:gd name="connsiteX3" fmla="*/ 1616766 w 3239826"/>
                    <a:gd name="connsiteY3" fmla="*/ 0 h 3166110"/>
                    <a:gd name="connsiteX4" fmla="*/ 3239826 w 3239826"/>
                    <a:gd name="connsiteY4" fmla="*/ 1337310 h 3166110"/>
                    <a:gd name="connsiteX5" fmla="*/ 2691186 w 3239826"/>
                    <a:gd name="connsiteY5" fmla="*/ 3166110 h 3166110"/>
                    <a:gd name="connsiteX6" fmla="*/ 2325426 w 3239826"/>
                    <a:gd name="connsiteY6" fmla="*/ 3166110 h 3166110"/>
                    <a:gd name="connsiteX7" fmla="*/ 2771196 w 3239826"/>
                    <a:gd name="connsiteY7" fmla="*/ 1360170 h 3166110"/>
                    <a:gd name="connsiteX8" fmla="*/ 1582476 w 3239826"/>
                    <a:gd name="connsiteY8" fmla="*/ 514350 h 3166110"/>
                    <a:gd name="connsiteX9" fmla="*/ 496626 w 3239826"/>
                    <a:gd name="connsiteY9" fmla="*/ 1360170 h 3166110"/>
                    <a:gd name="connsiteX10" fmla="*/ 1033836 w 3239826"/>
                    <a:gd name="connsiteY10" fmla="*/ 3154680 h 3166110"/>
                    <a:gd name="connsiteX0" fmla="*/ 1042495 w 3248485"/>
                    <a:gd name="connsiteY0" fmla="*/ 3154680 h 3166110"/>
                    <a:gd name="connsiteX1" fmla="*/ 665305 w 3248485"/>
                    <a:gd name="connsiteY1" fmla="*/ 3154680 h 3166110"/>
                    <a:gd name="connsiteX2" fmla="*/ 25225 w 3248485"/>
                    <a:gd name="connsiteY2" fmla="*/ 1417320 h 3166110"/>
                    <a:gd name="connsiteX3" fmla="*/ 1625425 w 3248485"/>
                    <a:gd name="connsiteY3" fmla="*/ 0 h 3166110"/>
                    <a:gd name="connsiteX4" fmla="*/ 3248485 w 3248485"/>
                    <a:gd name="connsiteY4" fmla="*/ 1337310 h 3166110"/>
                    <a:gd name="connsiteX5" fmla="*/ 2699845 w 3248485"/>
                    <a:gd name="connsiteY5" fmla="*/ 3166110 h 3166110"/>
                    <a:gd name="connsiteX6" fmla="*/ 2334085 w 3248485"/>
                    <a:gd name="connsiteY6" fmla="*/ 3166110 h 3166110"/>
                    <a:gd name="connsiteX7" fmla="*/ 2779855 w 3248485"/>
                    <a:gd name="connsiteY7" fmla="*/ 1360170 h 3166110"/>
                    <a:gd name="connsiteX8" fmla="*/ 1591135 w 3248485"/>
                    <a:gd name="connsiteY8" fmla="*/ 514350 h 3166110"/>
                    <a:gd name="connsiteX9" fmla="*/ 505285 w 3248485"/>
                    <a:gd name="connsiteY9" fmla="*/ 1360170 h 3166110"/>
                    <a:gd name="connsiteX10" fmla="*/ 1042495 w 3248485"/>
                    <a:gd name="connsiteY10" fmla="*/ 3154680 h 3166110"/>
                    <a:gd name="connsiteX0" fmla="*/ 1041731 w 3247721"/>
                    <a:gd name="connsiteY0" fmla="*/ 3154680 h 3166110"/>
                    <a:gd name="connsiteX1" fmla="*/ 664541 w 3247721"/>
                    <a:gd name="connsiteY1" fmla="*/ 3154680 h 3166110"/>
                    <a:gd name="connsiteX2" fmla="*/ 24461 w 3247721"/>
                    <a:gd name="connsiteY2" fmla="*/ 1417320 h 3166110"/>
                    <a:gd name="connsiteX3" fmla="*/ 1624661 w 3247721"/>
                    <a:gd name="connsiteY3" fmla="*/ 0 h 3166110"/>
                    <a:gd name="connsiteX4" fmla="*/ 3247721 w 3247721"/>
                    <a:gd name="connsiteY4" fmla="*/ 1337310 h 3166110"/>
                    <a:gd name="connsiteX5" fmla="*/ 2699081 w 3247721"/>
                    <a:gd name="connsiteY5" fmla="*/ 3166110 h 3166110"/>
                    <a:gd name="connsiteX6" fmla="*/ 2333321 w 3247721"/>
                    <a:gd name="connsiteY6" fmla="*/ 3166110 h 3166110"/>
                    <a:gd name="connsiteX7" fmla="*/ 2779091 w 3247721"/>
                    <a:gd name="connsiteY7" fmla="*/ 1360170 h 3166110"/>
                    <a:gd name="connsiteX8" fmla="*/ 1590371 w 3247721"/>
                    <a:gd name="connsiteY8" fmla="*/ 514350 h 3166110"/>
                    <a:gd name="connsiteX9" fmla="*/ 504521 w 3247721"/>
                    <a:gd name="connsiteY9" fmla="*/ 1360170 h 3166110"/>
                    <a:gd name="connsiteX10" fmla="*/ 1041731 w 3247721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787 h 3166217"/>
                    <a:gd name="connsiteX1" fmla="*/ 647488 w 3230668"/>
                    <a:gd name="connsiteY1" fmla="*/ 3154787 h 3166217"/>
                    <a:gd name="connsiteX2" fmla="*/ 7408 w 3230668"/>
                    <a:gd name="connsiteY2" fmla="*/ 1417427 h 3166217"/>
                    <a:gd name="connsiteX3" fmla="*/ 1607608 w 3230668"/>
                    <a:gd name="connsiteY3" fmla="*/ 107 h 3166217"/>
                    <a:gd name="connsiteX4" fmla="*/ 3230668 w 3230668"/>
                    <a:gd name="connsiteY4" fmla="*/ 1337417 h 3166217"/>
                    <a:gd name="connsiteX5" fmla="*/ 2682028 w 3230668"/>
                    <a:gd name="connsiteY5" fmla="*/ 3166217 h 3166217"/>
                    <a:gd name="connsiteX6" fmla="*/ 2316268 w 3230668"/>
                    <a:gd name="connsiteY6" fmla="*/ 3166217 h 3166217"/>
                    <a:gd name="connsiteX7" fmla="*/ 2762038 w 3230668"/>
                    <a:gd name="connsiteY7" fmla="*/ 1360277 h 3166217"/>
                    <a:gd name="connsiteX8" fmla="*/ 1573318 w 3230668"/>
                    <a:gd name="connsiteY8" fmla="*/ 514457 h 3166217"/>
                    <a:gd name="connsiteX9" fmla="*/ 487468 w 3230668"/>
                    <a:gd name="connsiteY9" fmla="*/ 1360277 h 3166217"/>
                    <a:gd name="connsiteX10" fmla="*/ 1024678 w 3230668"/>
                    <a:gd name="connsiteY10" fmla="*/ 3154787 h 3166217"/>
                    <a:gd name="connsiteX0" fmla="*/ 1024678 w 3230734"/>
                    <a:gd name="connsiteY0" fmla="*/ 3154799 h 3166229"/>
                    <a:gd name="connsiteX1" fmla="*/ 647488 w 3230734"/>
                    <a:gd name="connsiteY1" fmla="*/ 3154799 h 3166229"/>
                    <a:gd name="connsiteX2" fmla="*/ 7408 w 3230734"/>
                    <a:gd name="connsiteY2" fmla="*/ 1417439 h 3166229"/>
                    <a:gd name="connsiteX3" fmla="*/ 1607608 w 3230734"/>
                    <a:gd name="connsiteY3" fmla="*/ 119 h 3166229"/>
                    <a:gd name="connsiteX4" fmla="*/ 3230668 w 3230734"/>
                    <a:gd name="connsiteY4" fmla="*/ 1337429 h 3166229"/>
                    <a:gd name="connsiteX5" fmla="*/ 2682028 w 3230734"/>
                    <a:gd name="connsiteY5" fmla="*/ 3166229 h 3166229"/>
                    <a:gd name="connsiteX6" fmla="*/ 2316268 w 3230734"/>
                    <a:gd name="connsiteY6" fmla="*/ 3166229 h 3166229"/>
                    <a:gd name="connsiteX7" fmla="*/ 2762038 w 3230734"/>
                    <a:gd name="connsiteY7" fmla="*/ 1360289 h 3166229"/>
                    <a:gd name="connsiteX8" fmla="*/ 1573318 w 3230734"/>
                    <a:gd name="connsiteY8" fmla="*/ 514469 h 3166229"/>
                    <a:gd name="connsiteX9" fmla="*/ 487468 w 3230734"/>
                    <a:gd name="connsiteY9" fmla="*/ 1360289 h 3166229"/>
                    <a:gd name="connsiteX10" fmla="*/ 1024678 w 3230734"/>
                    <a:gd name="connsiteY10" fmla="*/ 3154799 h 3166229"/>
                    <a:gd name="connsiteX0" fmla="*/ 1024678 w 3232740"/>
                    <a:gd name="connsiteY0" fmla="*/ 3154799 h 3166229"/>
                    <a:gd name="connsiteX1" fmla="*/ 647488 w 3232740"/>
                    <a:gd name="connsiteY1" fmla="*/ 3154799 h 3166229"/>
                    <a:gd name="connsiteX2" fmla="*/ 7408 w 3232740"/>
                    <a:gd name="connsiteY2" fmla="*/ 1417439 h 3166229"/>
                    <a:gd name="connsiteX3" fmla="*/ 1607608 w 3232740"/>
                    <a:gd name="connsiteY3" fmla="*/ 119 h 3166229"/>
                    <a:gd name="connsiteX4" fmla="*/ 3230668 w 3232740"/>
                    <a:gd name="connsiteY4" fmla="*/ 1337429 h 3166229"/>
                    <a:gd name="connsiteX5" fmla="*/ 2682028 w 3232740"/>
                    <a:gd name="connsiteY5" fmla="*/ 3166229 h 3166229"/>
                    <a:gd name="connsiteX6" fmla="*/ 2316268 w 3232740"/>
                    <a:gd name="connsiteY6" fmla="*/ 3166229 h 3166229"/>
                    <a:gd name="connsiteX7" fmla="*/ 2762038 w 3232740"/>
                    <a:gd name="connsiteY7" fmla="*/ 1360289 h 3166229"/>
                    <a:gd name="connsiteX8" fmla="*/ 1573318 w 3232740"/>
                    <a:gd name="connsiteY8" fmla="*/ 514469 h 3166229"/>
                    <a:gd name="connsiteX9" fmla="*/ 487468 w 3232740"/>
                    <a:gd name="connsiteY9" fmla="*/ 1360289 h 3166229"/>
                    <a:gd name="connsiteX10" fmla="*/ 1024678 w 3232740"/>
                    <a:gd name="connsiteY10" fmla="*/ 3154799 h 3166229"/>
                    <a:gd name="connsiteX0" fmla="*/ 1024678 w 3232740"/>
                    <a:gd name="connsiteY0" fmla="*/ 3154801 h 3166231"/>
                    <a:gd name="connsiteX1" fmla="*/ 647488 w 3232740"/>
                    <a:gd name="connsiteY1" fmla="*/ 3154801 h 3166231"/>
                    <a:gd name="connsiteX2" fmla="*/ 7408 w 3232740"/>
                    <a:gd name="connsiteY2" fmla="*/ 1417441 h 3166231"/>
                    <a:gd name="connsiteX3" fmla="*/ 1607608 w 3232740"/>
                    <a:gd name="connsiteY3" fmla="*/ 121 h 3166231"/>
                    <a:gd name="connsiteX4" fmla="*/ 3230668 w 3232740"/>
                    <a:gd name="connsiteY4" fmla="*/ 1337431 h 3166231"/>
                    <a:gd name="connsiteX5" fmla="*/ 2682028 w 3232740"/>
                    <a:gd name="connsiteY5" fmla="*/ 3166231 h 3166231"/>
                    <a:gd name="connsiteX6" fmla="*/ 2316268 w 3232740"/>
                    <a:gd name="connsiteY6" fmla="*/ 3166231 h 3166231"/>
                    <a:gd name="connsiteX7" fmla="*/ 2762038 w 3232740"/>
                    <a:gd name="connsiteY7" fmla="*/ 1360291 h 3166231"/>
                    <a:gd name="connsiteX8" fmla="*/ 1573318 w 3232740"/>
                    <a:gd name="connsiteY8" fmla="*/ 514471 h 3166231"/>
                    <a:gd name="connsiteX9" fmla="*/ 487468 w 3232740"/>
                    <a:gd name="connsiteY9" fmla="*/ 1360291 h 3166231"/>
                    <a:gd name="connsiteX10" fmla="*/ 1024678 w 3232740"/>
                    <a:gd name="connsiteY10" fmla="*/ 3154801 h 3166231"/>
                    <a:gd name="connsiteX0" fmla="*/ 1024678 w 3234187"/>
                    <a:gd name="connsiteY0" fmla="*/ 3154801 h 3166231"/>
                    <a:gd name="connsiteX1" fmla="*/ 647488 w 3234187"/>
                    <a:gd name="connsiteY1" fmla="*/ 3154801 h 3166231"/>
                    <a:gd name="connsiteX2" fmla="*/ 7408 w 3234187"/>
                    <a:gd name="connsiteY2" fmla="*/ 1417441 h 3166231"/>
                    <a:gd name="connsiteX3" fmla="*/ 1607608 w 3234187"/>
                    <a:gd name="connsiteY3" fmla="*/ 121 h 3166231"/>
                    <a:gd name="connsiteX4" fmla="*/ 3230668 w 3234187"/>
                    <a:gd name="connsiteY4" fmla="*/ 1337431 h 3166231"/>
                    <a:gd name="connsiteX5" fmla="*/ 2682028 w 3234187"/>
                    <a:gd name="connsiteY5" fmla="*/ 3166231 h 3166231"/>
                    <a:gd name="connsiteX6" fmla="*/ 2316268 w 3234187"/>
                    <a:gd name="connsiteY6" fmla="*/ 3166231 h 3166231"/>
                    <a:gd name="connsiteX7" fmla="*/ 2762038 w 3234187"/>
                    <a:gd name="connsiteY7" fmla="*/ 1360291 h 3166231"/>
                    <a:gd name="connsiteX8" fmla="*/ 1573318 w 3234187"/>
                    <a:gd name="connsiteY8" fmla="*/ 514471 h 3166231"/>
                    <a:gd name="connsiteX9" fmla="*/ 487468 w 3234187"/>
                    <a:gd name="connsiteY9" fmla="*/ 1360291 h 3166231"/>
                    <a:gd name="connsiteX10" fmla="*/ 1024678 w 323418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5347" h="3166231">
                      <a:moveTo>
                        <a:pt x="1024678" y="3154801"/>
                      </a:moveTo>
                      <a:lnTo>
                        <a:pt x="647488" y="3154801"/>
                      </a:lnTo>
                      <a:cubicBezTo>
                        <a:pt x="411268" y="2541391"/>
                        <a:pt x="-64982" y="2179441"/>
                        <a:pt x="7408" y="1417441"/>
                      </a:cubicBezTo>
                      <a:cubicBezTo>
                        <a:pt x="72178" y="773551"/>
                        <a:pt x="617008" y="15361"/>
                        <a:pt x="1607608" y="121"/>
                      </a:cubicBezTo>
                      <a:cubicBezTo>
                        <a:pt x="2594398" y="-11309"/>
                        <a:pt x="3203998" y="788791"/>
                        <a:pt x="3230668" y="1337431"/>
                      </a:cubicBezTo>
                      <a:cubicBezTo>
                        <a:pt x="3276388" y="1969891"/>
                        <a:pt x="2979208" y="2522341"/>
                        <a:pt x="2682028" y="3166231"/>
                      </a:cubicBezTo>
                      <a:lnTo>
                        <a:pt x="2316268" y="3166231"/>
                      </a:lnTo>
                      <a:cubicBezTo>
                        <a:pt x="2293408" y="2621401"/>
                        <a:pt x="2922058" y="1985131"/>
                        <a:pt x="2762038" y="1360291"/>
                      </a:cubicBezTo>
                      <a:cubicBezTo>
                        <a:pt x="2628688" y="872611"/>
                        <a:pt x="2152438" y="510661"/>
                        <a:pt x="1573318" y="514471"/>
                      </a:cubicBezTo>
                      <a:cubicBezTo>
                        <a:pt x="971338" y="533521"/>
                        <a:pt x="517948" y="975481"/>
                        <a:pt x="487468" y="1360291"/>
                      </a:cubicBezTo>
                      <a:cubicBezTo>
                        <a:pt x="415078" y="2198491"/>
                        <a:pt x="982768" y="2613781"/>
                        <a:pt x="1024678" y="31548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5020558" y="463807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" name="圆角矩形 8"/>
                <p:cNvSpPr/>
                <p:nvPr/>
              </p:nvSpPr>
              <p:spPr>
                <a:xfrm>
                  <a:off x="4996333" y="507241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" name="圆角矩形 9"/>
                <p:cNvSpPr/>
                <p:nvPr/>
              </p:nvSpPr>
              <p:spPr>
                <a:xfrm>
                  <a:off x="5101225" y="5506751"/>
                  <a:ext cx="1781765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" name="任意多边形 10"/>
                <p:cNvSpPr/>
                <p:nvPr/>
              </p:nvSpPr>
              <p:spPr>
                <a:xfrm>
                  <a:off x="5501933" y="5941091"/>
                  <a:ext cx="981665" cy="320040"/>
                </a:xfrm>
                <a:custGeom>
                  <a:avLst/>
                  <a:gdLst>
                    <a:gd name="connsiteX0" fmla="*/ 0 w 981665"/>
                    <a:gd name="connsiteY0" fmla="*/ 0 h 320040"/>
                    <a:gd name="connsiteX1" fmla="*/ 981665 w 981665"/>
                    <a:gd name="connsiteY1" fmla="*/ 0 h 320040"/>
                    <a:gd name="connsiteX2" fmla="*/ 661625 w 981665"/>
                    <a:gd name="connsiteY2" fmla="*/ 320040 h 320040"/>
                    <a:gd name="connsiteX3" fmla="*/ 320040 w 981665"/>
                    <a:gd name="connsiteY3" fmla="*/ 320039 h 320040"/>
                    <a:gd name="connsiteX4" fmla="*/ 6502 w 981665"/>
                    <a:gd name="connsiteY4" fmla="*/ 64498 h 320040"/>
                    <a:gd name="connsiteX5" fmla="*/ 0 w 981665"/>
                    <a:gd name="connsiteY5" fmla="*/ 0 h 32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1665" h="320040">
                      <a:moveTo>
                        <a:pt x="0" y="0"/>
                      </a:moveTo>
                      <a:lnTo>
                        <a:pt x="981665" y="0"/>
                      </a:lnTo>
                      <a:cubicBezTo>
                        <a:pt x="981665" y="176753"/>
                        <a:pt x="838378" y="320040"/>
                        <a:pt x="661625" y="320040"/>
                      </a:cubicBezTo>
                      <a:lnTo>
                        <a:pt x="320040" y="320039"/>
                      </a:lnTo>
                      <a:cubicBezTo>
                        <a:pt x="165381" y="320039"/>
                        <a:pt x="36345" y="210335"/>
                        <a:pt x="6502" y="6449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75">
                  <a:noFill/>
                </a:ln>
                <a:effectLst>
                  <a:outerShdw blurRad="76200" dist="38100" dir="8100000" algn="tr" rotWithShape="0">
                    <a:prstClr val="black">
                      <a:alpha val="3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任意多边形 11"/>
              <p:cNvSpPr/>
              <p:nvPr/>
            </p:nvSpPr>
            <p:spPr>
              <a:xfrm>
                <a:off x="5395127" y="2724858"/>
                <a:ext cx="1230738" cy="1878925"/>
              </a:xfrm>
              <a:custGeom>
                <a:avLst/>
                <a:gdLst>
                  <a:gd name="connsiteX0" fmla="*/ 596980 w 1230738"/>
                  <a:gd name="connsiteY0" fmla="*/ 44562 h 1878925"/>
                  <a:gd name="connsiteX1" fmla="*/ 793369 w 1230738"/>
                  <a:gd name="connsiteY1" fmla="*/ 240951 h 1878925"/>
                  <a:gd name="connsiteX2" fmla="*/ 596980 w 1230738"/>
                  <a:gd name="connsiteY2" fmla="*/ 437340 h 1878925"/>
                  <a:gd name="connsiteX3" fmla="*/ 400591 w 1230738"/>
                  <a:gd name="connsiteY3" fmla="*/ 240951 h 1878925"/>
                  <a:gd name="connsiteX4" fmla="*/ 596980 w 1230738"/>
                  <a:gd name="connsiteY4" fmla="*/ 44562 h 1878925"/>
                  <a:gd name="connsiteX5" fmla="*/ 1169757 w 1230738"/>
                  <a:gd name="connsiteY5" fmla="*/ 16353 h 1878925"/>
                  <a:gd name="connsiteX6" fmla="*/ 1169758 w 1230738"/>
                  <a:gd name="connsiteY6" fmla="*/ 16354 h 1878925"/>
                  <a:gd name="connsiteX7" fmla="*/ 1169757 w 1230738"/>
                  <a:gd name="connsiteY7" fmla="*/ 16354 h 1878925"/>
                  <a:gd name="connsiteX8" fmla="*/ 1123867 w 1230738"/>
                  <a:gd name="connsiteY8" fmla="*/ 923 h 1878925"/>
                  <a:gd name="connsiteX9" fmla="*/ 1169757 w 1230738"/>
                  <a:gd name="connsiteY9" fmla="*/ 16354 h 1878925"/>
                  <a:gd name="connsiteX10" fmla="*/ 1206066 w 1230738"/>
                  <a:gd name="connsiteY10" fmla="*/ 48380 h 1878925"/>
                  <a:gd name="connsiteX11" fmla="*/ 1214384 w 1230738"/>
                  <a:gd name="connsiteY11" fmla="*/ 182903 h 1878925"/>
                  <a:gd name="connsiteX12" fmla="*/ 890150 w 1230738"/>
                  <a:gd name="connsiteY12" fmla="*/ 744492 h 1878925"/>
                  <a:gd name="connsiteX13" fmla="*/ 890150 w 1230738"/>
                  <a:gd name="connsiteY13" fmla="*/ 1273735 h 1878925"/>
                  <a:gd name="connsiteX14" fmla="*/ 867614 w 1230738"/>
                  <a:gd name="connsiteY14" fmla="*/ 1273735 h 1878925"/>
                  <a:gd name="connsiteX15" fmla="*/ 867614 w 1230738"/>
                  <a:gd name="connsiteY15" fmla="*/ 1757002 h 1878925"/>
                  <a:gd name="connsiteX16" fmla="*/ 745691 w 1230738"/>
                  <a:gd name="connsiteY16" fmla="*/ 1878925 h 1878925"/>
                  <a:gd name="connsiteX17" fmla="*/ 745691 w 1230738"/>
                  <a:gd name="connsiteY17" fmla="*/ 1878924 h 1878925"/>
                  <a:gd name="connsiteX18" fmla="*/ 623768 w 1230738"/>
                  <a:gd name="connsiteY18" fmla="*/ 1757001 h 1878925"/>
                  <a:gd name="connsiteX19" fmla="*/ 623768 w 1230738"/>
                  <a:gd name="connsiteY19" fmla="*/ 1273735 h 1878925"/>
                  <a:gd name="connsiteX20" fmla="*/ 572756 w 1230738"/>
                  <a:gd name="connsiteY20" fmla="*/ 1273735 h 1878925"/>
                  <a:gd name="connsiteX21" fmla="*/ 572756 w 1230738"/>
                  <a:gd name="connsiteY21" fmla="*/ 1757002 h 1878925"/>
                  <a:gd name="connsiteX22" fmla="*/ 450833 w 1230738"/>
                  <a:gd name="connsiteY22" fmla="*/ 1878925 h 1878925"/>
                  <a:gd name="connsiteX23" fmla="*/ 450833 w 1230738"/>
                  <a:gd name="connsiteY23" fmla="*/ 1878924 h 1878925"/>
                  <a:gd name="connsiteX24" fmla="*/ 328909 w 1230738"/>
                  <a:gd name="connsiteY24" fmla="*/ 1757001 h 1878925"/>
                  <a:gd name="connsiteX25" fmla="*/ 328910 w 1230738"/>
                  <a:gd name="connsiteY25" fmla="*/ 1273735 h 1878925"/>
                  <a:gd name="connsiteX26" fmla="*/ 304613 w 1230738"/>
                  <a:gd name="connsiteY26" fmla="*/ 1273735 h 1878925"/>
                  <a:gd name="connsiteX27" fmla="*/ 304613 w 1230738"/>
                  <a:gd name="connsiteY27" fmla="*/ 682185 h 1878925"/>
                  <a:gd name="connsiteX28" fmla="*/ 16354 w 1230738"/>
                  <a:gd name="connsiteY28" fmla="*/ 182904 h 1878925"/>
                  <a:gd name="connsiteX29" fmla="*/ 24672 w 1230738"/>
                  <a:gd name="connsiteY29" fmla="*/ 48381 h 1878925"/>
                  <a:gd name="connsiteX30" fmla="*/ 60981 w 1230738"/>
                  <a:gd name="connsiteY30" fmla="*/ 16355 h 1878925"/>
                  <a:gd name="connsiteX31" fmla="*/ 106871 w 1230738"/>
                  <a:gd name="connsiteY31" fmla="*/ 924 h 1878925"/>
                  <a:gd name="connsiteX32" fmla="*/ 227530 w 1230738"/>
                  <a:gd name="connsiteY32" fmla="*/ 60982 h 1878925"/>
                  <a:gd name="connsiteX33" fmla="*/ 464619 w 1230738"/>
                  <a:gd name="connsiteY33" fmla="*/ 471630 h 1878925"/>
                  <a:gd name="connsiteX34" fmla="*/ 766118 w 1230738"/>
                  <a:gd name="connsiteY34" fmla="*/ 471630 h 1878925"/>
                  <a:gd name="connsiteX35" fmla="*/ 1003208 w 1230738"/>
                  <a:gd name="connsiteY35" fmla="*/ 60981 h 1878925"/>
                  <a:gd name="connsiteX36" fmla="*/ 1123867 w 1230738"/>
                  <a:gd name="connsiteY36" fmla="*/ 923 h 187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30738" h="1878925">
                    <a:moveTo>
                      <a:pt x="596980" y="44562"/>
                    </a:moveTo>
                    <a:cubicBezTo>
                      <a:pt x="705443" y="44562"/>
                      <a:pt x="793369" y="132488"/>
                      <a:pt x="793369" y="240951"/>
                    </a:cubicBezTo>
                    <a:cubicBezTo>
                      <a:pt x="793369" y="349414"/>
                      <a:pt x="705443" y="437340"/>
                      <a:pt x="596980" y="437340"/>
                    </a:cubicBezTo>
                    <a:cubicBezTo>
                      <a:pt x="488517" y="437340"/>
                      <a:pt x="400591" y="349414"/>
                      <a:pt x="400591" y="240951"/>
                    </a:cubicBezTo>
                    <a:cubicBezTo>
                      <a:pt x="400591" y="132488"/>
                      <a:pt x="488517" y="44562"/>
                      <a:pt x="596980" y="44562"/>
                    </a:cubicBezTo>
                    <a:close/>
                    <a:moveTo>
                      <a:pt x="1169757" y="16353"/>
                    </a:moveTo>
                    <a:lnTo>
                      <a:pt x="1169758" y="16354"/>
                    </a:lnTo>
                    <a:lnTo>
                      <a:pt x="1169757" y="16354"/>
                    </a:lnTo>
                    <a:close/>
                    <a:moveTo>
                      <a:pt x="1123867" y="923"/>
                    </a:moveTo>
                    <a:lnTo>
                      <a:pt x="1169757" y="16354"/>
                    </a:lnTo>
                    <a:lnTo>
                      <a:pt x="1206066" y="48380"/>
                    </a:lnTo>
                    <a:cubicBezTo>
                      <a:pt x="1234709" y="86289"/>
                      <a:pt x="1239635" y="139168"/>
                      <a:pt x="1214384" y="182903"/>
                    </a:cubicBezTo>
                    <a:lnTo>
                      <a:pt x="890150" y="744492"/>
                    </a:lnTo>
                    <a:lnTo>
                      <a:pt x="890150" y="1273735"/>
                    </a:lnTo>
                    <a:lnTo>
                      <a:pt x="867614" y="1273735"/>
                    </a:lnTo>
                    <a:lnTo>
                      <a:pt x="867614" y="1757002"/>
                    </a:lnTo>
                    <a:cubicBezTo>
                      <a:pt x="867614" y="1824338"/>
                      <a:pt x="813027" y="1878925"/>
                      <a:pt x="745691" y="1878925"/>
                    </a:cubicBezTo>
                    <a:lnTo>
                      <a:pt x="745691" y="1878924"/>
                    </a:lnTo>
                    <a:cubicBezTo>
                      <a:pt x="678355" y="1878924"/>
                      <a:pt x="623768" y="1824337"/>
                      <a:pt x="623768" y="1757001"/>
                    </a:cubicBezTo>
                    <a:lnTo>
                      <a:pt x="623768" y="1273735"/>
                    </a:lnTo>
                    <a:lnTo>
                      <a:pt x="572756" y="1273735"/>
                    </a:lnTo>
                    <a:lnTo>
                      <a:pt x="572756" y="1757002"/>
                    </a:lnTo>
                    <a:cubicBezTo>
                      <a:pt x="572756" y="1824338"/>
                      <a:pt x="518169" y="1878925"/>
                      <a:pt x="450833" y="1878925"/>
                    </a:cubicBezTo>
                    <a:lnTo>
                      <a:pt x="450833" y="1878924"/>
                    </a:lnTo>
                    <a:cubicBezTo>
                      <a:pt x="383496" y="1878924"/>
                      <a:pt x="328909" y="1824337"/>
                      <a:pt x="328909" y="1757001"/>
                    </a:cubicBezTo>
                    <a:lnTo>
                      <a:pt x="328910" y="1273735"/>
                    </a:lnTo>
                    <a:lnTo>
                      <a:pt x="304613" y="1273735"/>
                    </a:lnTo>
                    <a:lnTo>
                      <a:pt x="304613" y="682185"/>
                    </a:lnTo>
                    <a:lnTo>
                      <a:pt x="16354" y="182904"/>
                    </a:lnTo>
                    <a:cubicBezTo>
                      <a:pt x="-8897" y="139169"/>
                      <a:pt x="-3971" y="86290"/>
                      <a:pt x="24672" y="48381"/>
                    </a:cubicBezTo>
                    <a:lnTo>
                      <a:pt x="60981" y="16355"/>
                    </a:lnTo>
                    <a:lnTo>
                      <a:pt x="106871" y="924"/>
                    </a:lnTo>
                    <a:cubicBezTo>
                      <a:pt x="154023" y="-4927"/>
                      <a:pt x="202279" y="17246"/>
                      <a:pt x="227530" y="60982"/>
                    </a:cubicBezTo>
                    <a:lnTo>
                      <a:pt x="464619" y="471630"/>
                    </a:lnTo>
                    <a:lnTo>
                      <a:pt x="766118" y="471630"/>
                    </a:lnTo>
                    <a:lnTo>
                      <a:pt x="1003208" y="60981"/>
                    </a:lnTo>
                    <a:cubicBezTo>
                      <a:pt x="1028459" y="17245"/>
                      <a:pt x="1076715" y="-4928"/>
                      <a:pt x="1123867" y="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  <a:ln w="15875">
                <a:noFill/>
              </a:ln>
              <a:effectLst>
                <a:outerShdw blurRad="76200" dist="38100" dir="8100000" algn="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408274" y="468420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50887" y="511854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50887" y="555288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88426" y="2133500"/>
              <a:ext cx="10951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success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83217" y="2217574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56755" y="2217573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852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782275" y="1994393"/>
            <a:ext cx="3147076" cy="3938926"/>
            <a:chOff x="1981972" y="1698011"/>
            <a:chExt cx="3509838" cy="4392964"/>
          </a:xfrm>
        </p:grpSpPr>
        <p:sp>
          <p:nvSpPr>
            <p:cNvPr id="60" name="任意多边形 59"/>
            <p:cNvSpPr/>
            <p:nvPr/>
          </p:nvSpPr>
          <p:spPr>
            <a:xfrm rot="20398272">
              <a:off x="1981972" y="2365250"/>
              <a:ext cx="2639532" cy="3725725"/>
            </a:xfrm>
            <a:custGeom>
              <a:avLst/>
              <a:gdLst>
                <a:gd name="connsiteX0" fmla="*/ 1199111 w 2639532"/>
                <a:gd name="connsiteY0" fmla="*/ 3036130 h 3725725"/>
                <a:gd name="connsiteX1" fmla="*/ 957562 w 2639532"/>
                <a:gd name="connsiteY1" fmla="*/ 3148618 h 3725725"/>
                <a:gd name="connsiteX2" fmla="*/ 1070050 w 2639532"/>
                <a:gd name="connsiteY2" fmla="*/ 3390166 h 3725725"/>
                <a:gd name="connsiteX3" fmla="*/ 1311599 w 2639532"/>
                <a:gd name="connsiteY3" fmla="*/ 3277679 h 3725725"/>
                <a:gd name="connsiteX4" fmla="*/ 1199111 w 2639532"/>
                <a:gd name="connsiteY4" fmla="*/ 3036130 h 3725725"/>
                <a:gd name="connsiteX5" fmla="*/ 1310087 w 2639532"/>
                <a:gd name="connsiteY5" fmla="*/ 2731702 h 3725725"/>
                <a:gd name="connsiteX6" fmla="*/ 1616027 w 2639532"/>
                <a:gd name="connsiteY6" fmla="*/ 3388655 h 3725725"/>
                <a:gd name="connsiteX7" fmla="*/ 959074 w 2639532"/>
                <a:gd name="connsiteY7" fmla="*/ 3694594 h 3725725"/>
                <a:gd name="connsiteX8" fmla="*/ 653133 w 2639532"/>
                <a:gd name="connsiteY8" fmla="*/ 3037642 h 3725725"/>
                <a:gd name="connsiteX9" fmla="*/ 1310087 w 2639532"/>
                <a:gd name="connsiteY9" fmla="*/ 2731702 h 3725725"/>
                <a:gd name="connsiteX10" fmla="*/ 2552496 w 2639532"/>
                <a:gd name="connsiteY10" fmla="*/ 3122828 h 3725725"/>
                <a:gd name="connsiteX11" fmla="*/ 2639532 w 2639532"/>
                <a:gd name="connsiteY11" fmla="*/ 3254132 h 3725725"/>
                <a:gd name="connsiteX12" fmla="*/ 2497028 w 2639532"/>
                <a:gd name="connsiteY12" fmla="*/ 3396634 h 3725725"/>
                <a:gd name="connsiteX13" fmla="*/ 1660613 w 2639532"/>
                <a:gd name="connsiteY13" fmla="*/ 3396635 h 3725725"/>
                <a:gd name="connsiteX14" fmla="*/ 1686543 w 2639532"/>
                <a:gd name="connsiteY14" fmla="*/ 3294698 h 3725725"/>
                <a:gd name="connsiteX15" fmla="*/ 1691868 w 2639532"/>
                <a:gd name="connsiteY15" fmla="*/ 3185185 h 3725725"/>
                <a:gd name="connsiteX16" fmla="*/ 1680924 w 2639532"/>
                <a:gd name="connsiteY16" fmla="*/ 3111629 h 3725725"/>
                <a:gd name="connsiteX17" fmla="*/ 2497027 w 2639532"/>
                <a:gd name="connsiteY17" fmla="*/ 3111630 h 3725725"/>
                <a:gd name="connsiteX18" fmla="*/ 2552496 w 2639532"/>
                <a:gd name="connsiteY18" fmla="*/ 3122828 h 3725725"/>
                <a:gd name="connsiteX19" fmla="*/ 1109080 w 2639532"/>
                <a:gd name="connsiteY19" fmla="*/ 1013 h 3725725"/>
                <a:gd name="connsiteX20" fmla="*/ 1109080 w 2639532"/>
                <a:gd name="connsiteY20" fmla="*/ 1013 h 3725725"/>
                <a:gd name="connsiteX21" fmla="*/ 1109079 w 2639532"/>
                <a:gd name="connsiteY21" fmla="*/ 1013 h 3725725"/>
                <a:gd name="connsiteX22" fmla="*/ 1163295 w 2639532"/>
                <a:gd name="connsiteY22" fmla="*/ 11812 h 3725725"/>
                <a:gd name="connsiteX23" fmla="*/ 1248650 w 2639532"/>
                <a:gd name="connsiteY23" fmla="*/ 139861 h 3725725"/>
                <a:gd name="connsiteX24" fmla="*/ 1255222 w 2639532"/>
                <a:gd name="connsiteY24" fmla="*/ 2671127 h 3725725"/>
                <a:gd name="connsiteX25" fmla="*/ 1216131 w 2639532"/>
                <a:gd name="connsiteY25" fmla="*/ 2661183 h 3725725"/>
                <a:gd name="connsiteX26" fmla="*/ 999975 w 2639532"/>
                <a:gd name="connsiteY26" fmla="*/ 2671726 h 3725725"/>
                <a:gd name="connsiteX27" fmla="*/ 976823 w 2639532"/>
                <a:gd name="connsiteY27" fmla="*/ 2679924 h 3725725"/>
                <a:gd name="connsiteX28" fmla="*/ 970607 w 2639532"/>
                <a:gd name="connsiteY28" fmla="*/ 285006 h 3725725"/>
                <a:gd name="connsiteX29" fmla="*/ 142503 w 2639532"/>
                <a:gd name="connsiteY29" fmla="*/ 285006 h 3725725"/>
                <a:gd name="connsiteX30" fmla="*/ 0 w 2639532"/>
                <a:gd name="connsiteY30" fmla="*/ 142503 h 3725725"/>
                <a:gd name="connsiteX31" fmla="*/ 142503 w 2639532"/>
                <a:gd name="connsiteY31" fmla="*/ 0 h 3725725"/>
                <a:gd name="connsiteX32" fmla="*/ 1070854 w 2639532"/>
                <a:gd name="connsiteY32" fmla="*/ 0 h 3725725"/>
                <a:gd name="connsiteX33" fmla="*/ 1092586 w 2639532"/>
                <a:gd name="connsiteY33" fmla="*/ 4388 h 3725725"/>
                <a:gd name="connsiteX34" fmla="*/ 1109080 w 2639532"/>
                <a:gd name="connsiteY34" fmla="*/ 1013 h 372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9532" h="3725725">
                  <a:moveTo>
                    <a:pt x="1199111" y="3036130"/>
                  </a:moveTo>
                  <a:cubicBezTo>
                    <a:pt x="1101346" y="3000491"/>
                    <a:pt x="993201" y="3050853"/>
                    <a:pt x="957562" y="3148618"/>
                  </a:cubicBezTo>
                  <a:cubicBezTo>
                    <a:pt x="921923" y="3246383"/>
                    <a:pt x="972286" y="3354527"/>
                    <a:pt x="1070050" y="3390166"/>
                  </a:cubicBezTo>
                  <a:cubicBezTo>
                    <a:pt x="1167815" y="3425805"/>
                    <a:pt x="1275960" y="3375443"/>
                    <a:pt x="1311599" y="3277679"/>
                  </a:cubicBezTo>
                  <a:cubicBezTo>
                    <a:pt x="1347238" y="3179914"/>
                    <a:pt x="1296875" y="3071770"/>
                    <a:pt x="1199111" y="3036130"/>
                  </a:cubicBezTo>
                  <a:close/>
                  <a:moveTo>
                    <a:pt x="1310087" y="2731702"/>
                  </a:moveTo>
                  <a:cubicBezTo>
                    <a:pt x="1575982" y="2828632"/>
                    <a:pt x="1712957" y="3122759"/>
                    <a:pt x="1616027" y="3388655"/>
                  </a:cubicBezTo>
                  <a:cubicBezTo>
                    <a:pt x="1519098" y="3654550"/>
                    <a:pt x="1224970" y="3791524"/>
                    <a:pt x="959074" y="3694594"/>
                  </a:cubicBezTo>
                  <a:cubicBezTo>
                    <a:pt x="693179" y="3597665"/>
                    <a:pt x="556204" y="3303537"/>
                    <a:pt x="653133" y="3037642"/>
                  </a:cubicBezTo>
                  <a:cubicBezTo>
                    <a:pt x="750063" y="2771746"/>
                    <a:pt x="1044191" y="2634773"/>
                    <a:pt x="1310087" y="2731702"/>
                  </a:cubicBezTo>
                  <a:close/>
                  <a:moveTo>
                    <a:pt x="2552496" y="3122828"/>
                  </a:moveTo>
                  <a:cubicBezTo>
                    <a:pt x="2603643" y="3144461"/>
                    <a:pt x="2639532" y="3195105"/>
                    <a:pt x="2639532" y="3254132"/>
                  </a:cubicBezTo>
                  <a:cubicBezTo>
                    <a:pt x="2639530" y="3332834"/>
                    <a:pt x="2575731" y="3396635"/>
                    <a:pt x="2497028" y="3396634"/>
                  </a:cubicBezTo>
                  <a:lnTo>
                    <a:pt x="1660613" y="3396635"/>
                  </a:lnTo>
                  <a:lnTo>
                    <a:pt x="1686543" y="3294698"/>
                  </a:lnTo>
                  <a:cubicBezTo>
                    <a:pt x="1692000" y="3258034"/>
                    <a:pt x="1693701" y="3221371"/>
                    <a:pt x="1691868" y="3185185"/>
                  </a:cubicBezTo>
                  <a:lnTo>
                    <a:pt x="1680924" y="3111629"/>
                  </a:lnTo>
                  <a:lnTo>
                    <a:pt x="2497027" y="3111630"/>
                  </a:lnTo>
                  <a:cubicBezTo>
                    <a:pt x="2516702" y="3111629"/>
                    <a:pt x="2535447" y="3115616"/>
                    <a:pt x="2552496" y="3122828"/>
                  </a:cubicBezTo>
                  <a:close/>
                  <a:moveTo>
                    <a:pt x="1109080" y="1013"/>
                  </a:moveTo>
                  <a:lnTo>
                    <a:pt x="1109080" y="1013"/>
                  </a:lnTo>
                  <a:lnTo>
                    <a:pt x="1109079" y="1013"/>
                  </a:lnTo>
                  <a:close/>
                  <a:moveTo>
                    <a:pt x="1163295" y="11812"/>
                  </a:moveTo>
                  <a:cubicBezTo>
                    <a:pt x="1213314" y="32816"/>
                    <a:pt x="1248500" y="82199"/>
                    <a:pt x="1248650" y="139861"/>
                  </a:cubicBezTo>
                  <a:lnTo>
                    <a:pt x="1255222" y="2671127"/>
                  </a:lnTo>
                  <a:lnTo>
                    <a:pt x="1216131" y="2661183"/>
                  </a:lnTo>
                  <a:cubicBezTo>
                    <a:pt x="1142804" y="2650271"/>
                    <a:pt x="1069474" y="2654381"/>
                    <a:pt x="999975" y="2671726"/>
                  </a:cubicBezTo>
                  <a:lnTo>
                    <a:pt x="976823" y="2679924"/>
                  </a:lnTo>
                  <a:lnTo>
                    <a:pt x="970607" y="285006"/>
                  </a:lnTo>
                  <a:lnTo>
                    <a:pt x="142503" y="285006"/>
                  </a:lnTo>
                  <a:cubicBezTo>
                    <a:pt x="63801" y="285006"/>
                    <a:pt x="0" y="221205"/>
                    <a:pt x="0" y="142503"/>
                  </a:cubicBezTo>
                  <a:cubicBezTo>
                    <a:pt x="0" y="63801"/>
                    <a:pt x="63801" y="0"/>
                    <a:pt x="142503" y="0"/>
                  </a:cubicBezTo>
                  <a:lnTo>
                    <a:pt x="1070854" y="0"/>
                  </a:lnTo>
                  <a:lnTo>
                    <a:pt x="1092586" y="4388"/>
                  </a:lnTo>
                  <a:lnTo>
                    <a:pt x="1109080" y="1013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>
              <a:outerShdw blurRad="241300" dist="381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20414608">
              <a:off x="3526799" y="4135253"/>
              <a:ext cx="1965011" cy="815927"/>
            </a:xfrm>
            <a:custGeom>
              <a:avLst/>
              <a:gdLst>
                <a:gd name="connsiteX0" fmla="*/ 1610487 w 1610487"/>
                <a:gd name="connsiteY0" fmla="*/ 0 h 668719"/>
                <a:gd name="connsiteX1" fmla="*/ 1610487 w 1610487"/>
                <a:gd name="connsiteY1" fmla="*/ 668719 h 668719"/>
                <a:gd name="connsiteX2" fmla="*/ 227858 w 1610487"/>
                <a:gd name="connsiteY2" fmla="*/ 668719 h 668719"/>
                <a:gd name="connsiteX3" fmla="*/ 183312 w 1610487"/>
                <a:gd name="connsiteY3" fmla="*/ 593749 h 668719"/>
                <a:gd name="connsiteX4" fmla="*/ 52706 w 1610487"/>
                <a:gd name="connsiteY4" fmla="*/ 473743 h 668719"/>
                <a:gd name="connsiteX5" fmla="*/ 0 w 1610487"/>
                <a:gd name="connsiteY5" fmla="*/ 448590 h 668719"/>
                <a:gd name="connsiteX6" fmla="*/ 0 w 1610487"/>
                <a:gd name="connsiteY6" fmla="*/ 0 h 668719"/>
                <a:gd name="connsiteX7" fmla="*/ 1610487 w 1610487"/>
                <a:gd name="connsiteY7" fmla="*/ 0 h 66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487" h="668719">
                  <a:moveTo>
                    <a:pt x="1610487" y="0"/>
                  </a:moveTo>
                  <a:lnTo>
                    <a:pt x="1610487" y="668719"/>
                  </a:lnTo>
                  <a:lnTo>
                    <a:pt x="227858" y="668719"/>
                  </a:lnTo>
                  <a:lnTo>
                    <a:pt x="183312" y="593749"/>
                  </a:lnTo>
                  <a:cubicBezTo>
                    <a:pt x="148639" y="546375"/>
                    <a:pt x="104610" y="505328"/>
                    <a:pt x="52706" y="473743"/>
                  </a:cubicBezTo>
                  <a:lnTo>
                    <a:pt x="0" y="448590"/>
                  </a:lnTo>
                  <a:lnTo>
                    <a:pt x="0" y="0"/>
                  </a:lnTo>
                  <a:lnTo>
                    <a:pt x="161048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20414608">
              <a:off x="2953280" y="2571979"/>
              <a:ext cx="1621531" cy="756319"/>
            </a:xfrm>
            <a:custGeom>
              <a:avLst/>
              <a:gdLst>
                <a:gd name="connsiteX0" fmla="*/ 1328977 w 1328977"/>
                <a:gd name="connsiteY0" fmla="*/ 0 h 619865"/>
                <a:gd name="connsiteX1" fmla="*/ 1328976 w 1328977"/>
                <a:gd name="connsiteY1" fmla="*/ 619865 h 619865"/>
                <a:gd name="connsiteX2" fmla="*/ 0 w 1328977"/>
                <a:gd name="connsiteY2" fmla="*/ 619865 h 619865"/>
                <a:gd name="connsiteX3" fmla="*/ 1 w 1328977"/>
                <a:gd name="connsiteY3" fmla="*/ 0 h 619865"/>
                <a:gd name="connsiteX4" fmla="*/ 1328977 w 1328977"/>
                <a:gd name="connsiteY4" fmla="*/ 0 h 6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19865">
                  <a:moveTo>
                    <a:pt x="1328977" y="0"/>
                  </a:moveTo>
                  <a:lnTo>
                    <a:pt x="1328976" y="619865"/>
                  </a:lnTo>
                  <a:lnTo>
                    <a:pt x="0" y="619865"/>
                  </a:lnTo>
                  <a:lnTo>
                    <a:pt x="1" y="0"/>
                  </a:lnTo>
                  <a:lnTo>
                    <a:pt x="132897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rot="20414608">
              <a:off x="3226916" y="3305046"/>
              <a:ext cx="1965012" cy="771833"/>
            </a:xfrm>
            <a:custGeom>
              <a:avLst/>
              <a:gdLst>
                <a:gd name="connsiteX0" fmla="*/ 1610488 w 1610488"/>
                <a:gd name="connsiteY0" fmla="*/ 0 h 632580"/>
                <a:gd name="connsiteX1" fmla="*/ 1610488 w 1610488"/>
                <a:gd name="connsiteY1" fmla="*/ 632580 h 632580"/>
                <a:gd name="connsiteX2" fmla="*/ 1 w 1610488"/>
                <a:gd name="connsiteY2" fmla="*/ 632580 h 632580"/>
                <a:gd name="connsiteX3" fmla="*/ 0 w 1610488"/>
                <a:gd name="connsiteY3" fmla="*/ 1 h 632580"/>
                <a:gd name="connsiteX4" fmla="*/ 1610488 w 1610488"/>
                <a:gd name="connsiteY4" fmla="*/ 0 h 63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488" h="632580">
                  <a:moveTo>
                    <a:pt x="1610488" y="0"/>
                  </a:moveTo>
                  <a:lnTo>
                    <a:pt x="1610488" y="632580"/>
                  </a:lnTo>
                  <a:lnTo>
                    <a:pt x="1" y="632580"/>
                  </a:lnTo>
                  <a:lnTo>
                    <a:pt x="0" y="1"/>
                  </a:lnTo>
                  <a:lnTo>
                    <a:pt x="1610488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 rot="20414608">
              <a:off x="2632377" y="1698011"/>
              <a:ext cx="1621531" cy="831440"/>
            </a:xfrm>
            <a:custGeom>
              <a:avLst/>
              <a:gdLst>
                <a:gd name="connsiteX0" fmla="*/ 1328976 w 1328977"/>
                <a:gd name="connsiteY0" fmla="*/ 0 h 681433"/>
                <a:gd name="connsiteX1" fmla="*/ 1328977 w 1328977"/>
                <a:gd name="connsiteY1" fmla="*/ 681433 h 681433"/>
                <a:gd name="connsiteX2" fmla="*/ 1 w 1328977"/>
                <a:gd name="connsiteY2" fmla="*/ 681433 h 681433"/>
                <a:gd name="connsiteX3" fmla="*/ 0 w 1328977"/>
                <a:gd name="connsiteY3" fmla="*/ 0 h 681433"/>
                <a:gd name="connsiteX4" fmla="*/ 1328976 w 1328977"/>
                <a:gd name="connsiteY4" fmla="*/ 0 h 68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81433">
                  <a:moveTo>
                    <a:pt x="1328976" y="0"/>
                  </a:moveTo>
                  <a:lnTo>
                    <a:pt x="1328977" y="681433"/>
                  </a:lnTo>
                  <a:lnTo>
                    <a:pt x="1" y="681433"/>
                  </a:lnTo>
                  <a:lnTo>
                    <a:pt x="0" y="0"/>
                  </a:lnTo>
                  <a:lnTo>
                    <a:pt x="1328976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0" y="14881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69" y="26576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0" y="38271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69" y="49966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5" y="20543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6" y="32020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5" y="43496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6" y="54973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52690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55 7.40741E-7 L -4.16667E-7 7.40741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6 L -4.16667E-6 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6 L -4.16667E-6 0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-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-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Oval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9313008" y="3619979"/>
            <a:ext cx="1439108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987142" y="3619979"/>
            <a:ext cx="1436767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6696875" y="2098971"/>
            <a:ext cx="143208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Oval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1459930" y="2098971"/>
            <a:ext cx="143676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3" y="4338362"/>
            <a:ext cx="2221415" cy="1121843"/>
            <a:chOff x="2317117" y="2062784"/>
            <a:chExt cx="3997789" cy="1121843"/>
          </a:xfrm>
        </p:grpSpPr>
        <p:sp>
          <p:nvSpPr>
            <p:cNvPr id="31" name="矩形 30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2" name="组合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6" y="1922494"/>
            <a:ext cx="2221415" cy="1121843"/>
            <a:chOff x="2317117" y="2062784"/>
            <a:chExt cx="3997789" cy="1121843"/>
          </a:xfrm>
        </p:grpSpPr>
        <p:sp>
          <p:nvSpPr>
            <p:cNvPr id="43" name="矩形 42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316251" y="4338362"/>
            <a:ext cx="2221415" cy="1121843"/>
            <a:chOff x="2317117" y="2062784"/>
            <a:chExt cx="3997789" cy="1121843"/>
          </a:xfrm>
        </p:grpSpPr>
        <p:sp>
          <p:nvSpPr>
            <p:cNvPr id="46" name="矩形 45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796664" y="1922494"/>
            <a:ext cx="2221415" cy="1121843"/>
            <a:chOff x="2317117" y="2062784"/>
            <a:chExt cx="3997789" cy="1121843"/>
          </a:xfrm>
        </p:grpSpPr>
        <p:sp>
          <p:nvSpPr>
            <p:cNvPr id="49" name="矩形 48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2024456" y="197540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3285220" y="398431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7318688" y="197507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8579452" y="398398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284949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1" grpId="0" animBg="1"/>
      <p:bldP spid="11" grpId="1" animBg="1"/>
      <p:bldP spid="14" grpId="0" animBg="1"/>
      <p:bldP spid="14" grpId="1" animBg="1"/>
      <p:bldP spid="19" grpId="0" animBg="1"/>
      <p:bldP spid="19" grpId="1" animBg="1"/>
      <p:bldP spid="26" grpId="0" animBg="1"/>
      <p:bldP spid="2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261241" y="1592754"/>
            <a:ext cx="3846788" cy="4119218"/>
            <a:chOff x="1261241" y="1592754"/>
            <a:chExt cx="3846788" cy="4119218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261241" y="1592754"/>
              <a:ext cx="3846788" cy="4119218"/>
            </a:xfrm>
            <a:custGeom>
              <a:avLst/>
              <a:gdLst>
                <a:gd name="connsiteX0" fmla="*/ 1785261 w 4179143"/>
                <a:gd name="connsiteY0" fmla="*/ 0 h 4475112"/>
                <a:gd name="connsiteX1" fmla="*/ 833603 w 4179143"/>
                <a:gd name="connsiteY1" fmla="*/ 225635 h 4475112"/>
                <a:gd name="connsiteX2" fmla="*/ 108082 w 4179143"/>
                <a:gd name="connsiteY2" fmla="*/ 996554 h 4475112"/>
                <a:gd name="connsiteX3" fmla="*/ 136349 w 4179143"/>
                <a:gd name="connsiteY3" fmla="*/ 2378568 h 4475112"/>
                <a:gd name="connsiteX4" fmla="*/ 164616 w 4179143"/>
                <a:gd name="connsiteY4" fmla="*/ 2453780 h 4475112"/>
                <a:gd name="connsiteX5" fmla="*/ 569777 w 4179143"/>
                <a:gd name="connsiteY5" fmla="*/ 3055473 h 4475112"/>
                <a:gd name="connsiteX6" fmla="*/ 682845 w 4179143"/>
                <a:gd name="connsiteY6" fmla="*/ 3215298 h 4475112"/>
                <a:gd name="connsiteX7" fmla="*/ 843025 w 4179143"/>
                <a:gd name="connsiteY7" fmla="*/ 3544348 h 4475112"/>
                <a:gd name="connsiteX8" fmla="*/ 852448 w 4179143"/>
                <a:gd name="connsiteY8" fmla="*/ 3591356 h 4475112"/>
                <a:gd name="connsiteX9" fmla="*/ 805336 w 4179143"/>
                <a:gd name="connsiteY9" fmla="*/ 4042626 h 4475112"/>
                <a:gd name="connsiteX10" fmla="*/ 781695 w 4179143"/>
                <a:gd name="connsiteY10" fmla="*/ 4142588 h 4475112"/>
                <a:gd name="connsiteX11" fmla="*/ 769490 w 4179143"/>
                <a:gd name="connsiteY11" fmla="*/ 4182352 h 4475112"/>
                <a:gd name="connsiteX12" fmla="*/ 850746 w 4179143"/>
                <a:gd name="connsiteY12" fmla="*/ 4171248 h 4475112"/>
                <a:gd name="connsiteX13" fmla="*/ 2569776 w 4179143"/>
                <a:gd name="connsiteY13" fmla="*/ 4442146 h 4475112"/>
                <a:gd name="connsiteX14" fmla="*/ 2631898 w 4179143"/>
                <a:gd name="connsiteY14" fmla="*/ 4475112 h 4475112"/>
                <a:gd name="connsiteX15" fmla="*/ 2642695 w 4179143"/>
                <a:gd name="connsiteY15" fmla="*/ 4418684 h 4475112"/>
                <a:gd name="connsiteX16" fmla="*/ 2802875 w 4179143"/>
                <a:gd name="connsiteY16" fmla="*/ 4136640 h 4475112"/>
                <a:gd name="connsiteX17" fmla="*/ 2887676 w 4179143"/>
                <a:gd name="connsiteY17" fmla="*/ 4117837 h 4475112"/>
                <a:gd name="connsiteX18" fmla="*/ 2897099 w 4179143"/>
                <a:gd name="connsiteY18" fmla="*/ 4117837 h 4475112"/>
                <a:gd name="connsiteX19" fmla="*/ 3085546 w 4179143"/>
                <a:gd name="connsiteY19" fmla="*/ 4108436 h 4475112"/>
                <a:gd name="connsiteX20" fmla="*/ 3424751 w 4179143"/>
                <a:gd name="connsiteY20" fmla="*/ 4117837 h 4475112"/>
                <a:gd name="connsiteX21" fmla="*/ 3434173 w 4179143"/>
                <a:gd name="connsiteY21" fmla="*/ 4117837 h 4475112"/>
                <a:gd name="connsiteX22" fmla="*/ 3754533 w 4179143"/>
                <a:gd name="connsiteY22" fmla="*/ 3929808 h 4475112"/>
                <a:gd name="connsiteX23" fmla="*/ 3745111 w 4179143"/>
                <a:gd name="connsiteY23" fmla="*/ 3751180 h 4475112"/>
                <a:gd name="connsiteX24" fmla="*/ 3735688 w 4179143"/>
                <a:gd name="connsiteY24" fmla="*/ 3694772 h 4475112"/>
                <a:gd name="connsiteX25" fmla="*/ 3735688 w 4179143"/>
                <a:gd name="connsiteY25" fmla="*/ 3685370 h 4475112"/>
                <a:gd name="connsiteX26" fmla="*/ 3801645 w 4179143"/>
                <a:gd name="connsiteY26" fmla="*/ 3534947 h 4475112"/>
                <a:gd name="connsiteX27" fmla="*/ 3858179 w 4179143"/>
                <a:gd name="connsiteY27" fmla="*/ 3422130 h 4475112"/>
                <a:gd name="connsiteX28" fmla="*/ 3820490 w 4179143"/>
                <a:gd name="connsiteY28" fmla="*/ 3346918 h 4475112"/>
                <a:gd name="connsiteX29" fmla="*/ 3858179 w 4179143"/>
                <a:gd name="connsiteY29" fmla="*/ 3318714 h 4475112"/>
                <a:gd name="connsiteX30" fmla="*/ 3924136 w 4179143"/>
                <a:gd name="connsiteY30" fmla="*/ 3205896 h 4475112"/>
                <a:gd name="connsiteX31" fmla="*/ 3867601 w 4179143"/>
                <a:gd name="connsiteY31" fmla="*/ 3074276 h 4475112"/>
                <a:gd name="connsiteX32" fmla="*/ 3839334 w 4179143"/>
                <a:gd name="connsiteY32" fmla="*/ 3017867 h 4475112"/>
                <a:gd name="connsiteX33" fmla="*/ 3877024 w 4179143"/>
                <a:gd name="connsiteY33" fmla="*/ 2970860 h 4475112"/>
                <a:gd name="connsiteX34" fmla="*/ 3980670 w 4179143"/>
                <a:gd name="connsiteY34" fmla="*/ 2923852 h 4475112"/>
                <a:gd name="connsiteX35" fmla="*/ 4103160 w 4179143"/>
                <a:gd name="connsiteY35" fmla="*/ 2876845 h 4475112"/>
                <a:gd name="connsiteX36" fmla="*/ 4159694 w 4179143"/>
                <a:gd name="connsiteY36" fmla="*/ 2688816 h 4475112"/>
                <a:gd name="connsiteX37" fmla="*/ 4159694 w 4179143"/>
                <a:gd name="connsiteY37" fmla="*/ 2679415 h 4475112"/>
                <a:gd name="connsiteX38" fmla="*/ 3745111 w 4179143"/>
                <a:gd name="connsiteY38" fmla="*/ 2152933 h 4475112"/>
                <a:gd name="connsiteX39" fmla="*/ 3688577 w 4179143"/>
                <a:gd name="connsiteY39" fmla="*/ 2011911 h 4475112"/>
                <a:gd name="connsiteX40" fmla="*/ 3763956 w 4179143"/>
                <a:gd name="connsiteY40" fmla="*/ 1870890 h 4475112"/>
                <a:gd name="connsiteX41" fmla="*/ 3773378 w 4179143"/>
                <a:gd name="connsiteY41" fmla="*/ 1861488 h 4475112"/>
                <a:gd name="connsiteX42" fmla="*/ 3773378 w 4179143"/>
                <a:gd name="connsiteY42" fmla="*/ 1852087 h 4475112"/>
                <a:gd name="connsiteX43" fmla="*/ 3575508 w 4179143"/>
                <a:gd name="connsiteY43" fmla="*/ 1081167 h 4475112"/>
                <a:gd name="connsiteX44" fmla="*/ 2736919 w 4179143"/>
                <a:gd name="connsiteY44" fmla="*/ 206832 h 4475112"/>
                <a:gd name="connsiteX45" fmla="*/ 1785261 w 4179143"/>
                <a:gd name="connsiteY45" fmla="*/ 0 h 447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179143" h="4475112">
                  <a:moveTo>
                    <a:pt x="1785261" y="0"/>
                  </a:moveTo>
                  <a:cubicBezTo>
                    <a:pt x="1464901" y="0"/>
                    <a:pt x="1116273" y="84613"/>
                    <a:pt x="833603" y="225635"/>
                  </a:cubicBezTo>
                  <a:cubicBezTo>
                    <a:pt x="475554" y="404263"/>
                    <a:pt x="230572" y="676905"/>
                    <a:pt x="108082" y="996554"/>
                  </a:cubicBezTo>
                  <a:cubicBezTo>
                    <a:pt x="-146322" y="1701663"/>
                    <a:pt x="126926" y="2369167"/>
                    <a:pt x="136349" y="2378568"/>
                  </a:cubicBezTo>
                  <a:cubicBezTo>
                    <a:pt x="136349" y="2378568"/>
                    <a:pt x="164616" y="2434977"/>
                    <a:pt x="164616" y="2453780"/>
                  </a:cubicBezTo>
                  <a:cubicBezTo>
                    <a:pt x="202305" y="2547794"/>
                    <a:pt x="400175" y="2820436"/>
                    <a:pt x="569777" y="3055473"/>
                  </a:cubicBezTo>
                  <a:cubicBezTo>
                    <a:pt x="607466" y="3111882"/>
                    <a:pt x="645156" y="3168290"/>
                    <a:pt x="682845" y="3215298"/>
                  </a:cubicBezTo>
                  <a:cubicBezTo>
                    <a:pt x="824181" y="3412728"/>
                    <a:pt x="833603" y="3450334"/>
                    <a:pt x="843025" y="3544348"/>
                  </a:cubicBezTo>
                  <a:cubicBezTo>
                    <a:pt x="852448" y="3563151"/>
                    <a:pt x="852448" y="3572553"/>
                    <a:pt x="852448" y="3591356"/>
                  </a:cubicBezTo>
                  <a:cubicBezTo>
                    <a:pt x="880715" y="3713575"/>
                    <a:pt x="805336" y="4042626"/>
                    <a:pt x="805336" y="4042626"/>
                  </a:cubicBezTo>
                  <a:cubicBezTo>
                    <a:pt x="798858" y="4075531"/>
                    <a:pt x="790908" y="4108914"/>
                    <a:pt x="781695" y="4142588"/>
                  </a:cubicBezTo>
                  <a:lnTo>
                    <a:pt x="769490" y="4182352"/>
                  </a:lnTo>
                  <a:lnTo>
                    <a:pt x="850746" y="4171248"/>
                  </a:lnTo>
                  <a:cubicBezTo>
                    <a:pt x="1269502" y="4102317"/>
                    <a:pt x="1600112" y="3942398"/>
                    <a:pt x="2569776" y="4442146"/>
                  </a:cubicBezTo>
                  <a:lnTo>
                    <a:pt x="2631898" y="4475112"/>
                  </a:lnTo>
                  <a:lnTo>
                    <a:pt x="2642695" y="4418684"/>
                  </a:lnTo>
                  <a:cubicBezTo>
                    <a:pt x="2670962" y="4221253"/>
                    <a:pt x="2784031" y="4146042"/>
                    <a:pt x="2802875" y="4136640"/>
                  </a:cubicBezTo>
                  <a:cubicBezTo>
                    <a:pt x="2802875" y="4136640"/>
                    <a:pt x="2821720" y="4127239"/>
                    <a:pt x="2887676" y="4117837"/>
                  </a:cubicBezTo>
                  <a:cubicBezTo>
                    <a:pt x="2897099" y="4117837"/>
                    <a:pt x="2897099" y="4117837"/>
                    <a:pt x="2897099" y="4117837"/>
                  </a:cubicBezTo>
                  <a:cubicBezTo>
                    <a:pt x="2915943" y="4117837"/>
                    <a:pt x="2963055" y="4108436"/>
                    <a:pt x="3085546" y="4108436"/>
                  </a:cubicBezTo>
                  <a:cubicBezTo>
                    <a:pt x="3245726" y="4108436"/>
                    <a:pt x="3424751" y="4117837"/>
                    <a:pt x="3424751" y="4117837"/>
                  </a:cubicBezTo>
                  <a:cubicBezTo>
                    <a:pt x="3434173" y="4117837"/>
                    <a:pt x="3434173" y="4117837"/>
                    <a:pt x="3434173" y="4117837"/>
                  </a:cubicBezTo>
                  <a:cubicBezTo>
                    <a:pt x="3603775" y="4089633"/>
                    <a:pt x="3707421" y="4033224"/>
                    <a:pt x="3754533" y="3929808"/>
                  </a:cubicBezTo>
                  <a:cubicBezTo>
                    <a:pt x="3782800" y="3863998"/>
                    <a:pt x="3763956" y="3798188"/>
                    <a:pt x="3745111" y="3751180"/>
                  </a:cubicBezTo>
                  <a:cubicBezTo>
                    <a:pt x="3745111" y="3732378"/>
                    <a:pt x="3735688" y="3713575"/>
                    <a:pt x="3735688" y="3694772"/>
                  </a:cubicBezTo>
                  <a:cubicBezTo>
                    <a:pt x="3735688" y="3694772"/>
                    <a:pt x="3735688" y="3685370"/>
                    <a:pt x="3735688" y="3685370"/>
                  </a:cubicBezTo>
                  <a:cubicBezTo>
                    <a:pt x="3726266" y="3638363"/>
                    <a:pt x="3716844" y="3600757"/>
                    <a:pt x="3801645" y="3534947"/>
                  </a:cubicBezTo>
                  <a:cubicBezTo>
                    <a:pt x="3839334" y="3497341"/>
                    <a:pt x="3858179" y="3469137"/>
                    <a:pt x="3858179" y="3422130"/>
                  </a:cubicBezTo>
                  <a:cubicBezTo>
                    <a:pt x="3858179" y="3393925"/>
                    <a:pt x="3839334" y="3365721"/>
                    <a:pt x="3820490" y="3346918"/>
                  </a:cubicBezTo>
                  <a:cubicBezTo>
                    <a:pt x="3829912" y="3337516"/>
                    <a:pt x="3848757" y="3328115"/>
                    <a:pt x="3858179" y="3318714"/>
                  </a:cubicBezTo>
                  <a:cubicBezTo>
                    <a:pt x="3895868" y="3290509"/>
                    <a:pt x="3924136" y="3252903"/>
                    <a:pt x="3924136" y="3205896"/>
                  </a:cubicBezTo>
                  <a:cubicBezTo>
                    <a:pt x="3933558" y="3158889"/>
                    <a:pt x="3914713" y="3111882"/>
                    <a:pt x="3867601" y="3074276"/>
                  </a:cubicBezTo>
                  <a:cubicBezTo>
                    <a:pt x="3848757" y="3055473"/>
                    <a:pt x="3829912" y="3036670"/>
                    <a:pt x="3839334" y="3017867"/>
                  </a:cubicBezTo>
                  <a:cubicBezTo>
                    <a:pt x="3839334" y="3008466"/>
                    <a:pt x="3848757" y="2989663"/>
                    <a:pt x="3877024" y="2970860"/>
                  </a:cubicBezTo>
                  <a:cubicBezTo>
                    <a:pt x="3905291" y="2952057"/>
                    <a:pt x="3933558" y="2942655"/>
                    <a:pt x="3980670" y="2923852"/>
                  </a:cubicBezTo>
                  <a:cubicBezTo>
                    <a:pt x="4018359" y="2914451"/>
                    <a:pt x="4056048" y="2905050"/>
                    <a:pt x="4103160" y="2876845"/>
                  </a:cubicBezTo>
                  <a:cubicBezTo>
                    <a:pt x="4197384" y="2829838"/>
                    <a:pt x="4187961" y="2735823"/>
                    <a:pt x="4159694" y="2688816"/>
                  </a:cubicBezTo>
                  <a:cubicBezTo>
                    <a:pt x="4159694" y="2679415"/>
                    <a:pt x="4159694" y="2679415"/>
                    <a:pt x="4159694" y="2679415"/>
                  </a:cubicBezTo>
                  <a:cubicBezTo>
                    <a:pt x="4150272" y="2670013"/>
                    <a:pt x="3895868" y="2322159"/>
                    <a:pt x="3745111" y="2152933"/>
                  </a:cubicBezTo>
                  <a:cubicBezTo>
                    <a:pt x="3707421" y="2105926"/>
                    <a:pt x="3688577" y="2058919"/>
                    <a:pt x="3688577" y="2011911"/>
                  </a:cubicBezTo>
                  <a:cubicBezTo>
                    <a:pt x="3688577" y="1927298"/>
                    <a:pt x="3763956" y="1870890"/>
                    <a:pt x="3763956" y="1870890"/>
                  </a:cubicBezTo>
                  <a:cubicBezTo>
                    <a:pt x="3773378" y="1861488"/>
                    <a:pt x="3773378" y="1861488"/>
                    <a:pt x="3773378" y="1861488"/>
                  </a:cubicBezTo>
                  <a:cubicBezTo>
                    <a:pt x="3773378" y="1852087"/>
                    <a:pt x="3773378" y="1852087"/>
                    <a:pt x="3773378" y="1852087"/>
                  </a:cubicBezTo>
                  <a:cubicBezTo>
                    <a:pt x="3792223" y="1579445"/>
                    <a:pt x="3584931" y="1099970"/>
                    <a:pt x="3575508" y="1081167"/>
                  </a:cubicBezTo>
                  <a:cubicBezTo>
                    <a:pt x="3387061" y="686306"/>
                    <a:pt x="3104391" y="385460"/>
                    <a:pt x="2736919" y="206832"/>
                  </a:cubicBezTo>
                  <a:cubicBezTo>
                    <a:pt x="2463670" y="65810"/>
                    <a:pt x="2143310" y="0"/>
                    <a:pt x="1785261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6123" y="1950494"/>
              <a:ext cx="730574" cy="2148745"/>
            </a:xfrm>
            <a:custGeom>
              <a:avLst/>
              <a:gdLst>
                <a:gd name="T0" fmla="*/ 83 w 86"/>
                <a:gd name="T1" fmla="*/ 103 h 253"/>
                <a:gd name="T2" fmla="*/ 83 w 86"/>
                <a:gd name="T3" fmla="*/ 118 h 253"/>
                <a:gd name="T4" fmla="*/ 83 w 86"/>
                <a:gd name="T5" fmla="*/ 128 h 253"/>
                <a:gd name="T6" fmla="*/ 84 w 86"/>
                <a:gd name="T7" fmla="*/ 145 h 253"/>
                <a:gd name="T8" fmla="*/ 82 w 86"/>
                <a:gd name="T9" fmla="*/ 152 h 253"/>
                <a:gd name="T10" fmla="*/ 82 w 86"/>
                <a:gd name="T11" fmla="*/ 160 h 253"/>
                <a:gd name="T12" fmla="*/ 82 w 86"/>
                <a:gd name="T13" fmla="*/ 168 h 253"/>
                <a:gd name="T14" fmla="*/ 83 w 86"/>
                <a:gd name="T15" fmla="*/ 172 h 253"/>
                <a:gd name="T16" fmla="*/ 83 w 86"/>
                <a:gd name="T17" fmla="*/ 174 h 253"/>
                <a:gd name="T18" fmla="*/ 83 w 86"/>
                <a:gd name="T19" fmla="*/ 186 h 253"/>
                <a:gd name="T20" fmla="*/ 83 w 86"/>
                <a:gd name="T21" fmla="*/ 199 h 253"/>
                <a:gd name="T22" fmla="*/ 83 w 86"/>
                <a:gd name="T23" fmla="*/ 218 h 253"/>
                <a:gd name="T24" fmla="*/ 83 w 86"/>
                <a:gd name="T25" fmla="*/ 228 h 253"/>
                <a:gd name="T26" fmla="*/ 83 w 86"/>
                <a:gd name="T27" fmla="*/ 237 h 253"/>
                <a:gd name="T28" fmla="*/ 83 w 86"/>
                <a:gd name="T29" fmla="*/ 246 h 253"/>
                <a:gd name="T30" fmla="*/ 83 w 86"/>
                <a:gd name="T31" fmla="*/ 251 h 253"/>
                <a:gd name="T32" fmla="*/ 83 w 86"/>
                <a:gd name="T33" fmla="*/ 251 h 253"/>
                <a:gd name="T34" fmla="*/ 73 w 86"/>
                <a:gd name="T35" fmla="*/ 246 h 253"/>
                <a:gd name="T36" fmla="*/ 59 w 86"/>
                <a:gd name="T37" fmla="*/ 220 h 253"/>
                <a:gd name="T38" fmla="*/ 57 w 86"/>
                <a:gd name="T39" fmla="*/ 207 h 253"/>
                <a:gd name="T40" fmla="*/ 51 w 86"/>
                <a:gd name="T41" fmla="*/ 205 h 253"/>
                <a:gd name="T42" fmla="*/ 28 w 86"/>
                <a:gd name="T43" fmla="*/ 196 h 253"/>
                <a:gd name="T44" fmla="*/ 16 w 86"/>
                <a:gd name="T45" fmla="*/ 186 h 253"/>
                <a:gd name="T46" fmla="*/ 11 w 86"/>
                <a:gd name="T47" fmla="*/ 180 h 253"/>
                <a:gd name="T48" fmla="*/ 7 w 86"/>
                <a:gd name="T49" fmla="*/ 169 h 253"/>
                <a:gd name="T50" fmla="*/ 4 w 86"/>
                <a:gd name="T51" fmla="*/ 154 h 253"/>
                <a:gd name="T52" fmla="*/ 3 w 86"/>
                <a:gd name="T53" fmla="*/ 146 h 253"/>
                <a:gd name="T54" fmla="*/ 3 w 86"/>
                <a:gd name="T55" fmla="*/ 132 h 253"/>
                <a:gd name="T56" fmla="*/ 3 w 86"/>
                <a:gd name="T57" fmla="*/ 123 h 253"/>
                <a:gd name="T58" fmla="*/ 5 w 86"/>
                <a:gd name="T59" fmla="*/ 108 h 253"/>
                <a:gd name="T60" fmla="*/ 8 w 86"/>
                <a:gd name="T61" fmla="*/ 92 h 253"/>
                <a:gd name="T62" fmla="*/ 14 w 86"/>
                <a:gd name="T63" fmla="*/ 75 h 253"/>
                <a:gd name="T64" fmla="*/ 19 w 86"/>
                <a:gd name="T65" fmla="*/ 63 h 253"/>
                <a:gd name="T66" fmla="*/ 25 w 86"/>
                <a:gd name="T67" fmla="*/ 52 h 253"/>
                <a:gd name="T68" fmla="*/ 29 w 86"/>
                <a:gd name="T69" fmla="*/ 46 h 253"/>
                <a:gd name="T70" fmla="*/ 36 w 86"/>
                <a:gd name="T71" fmla="*/ 37 h 253"/>
                <a:gd name="T72" fmla="*/ 40 w 86"/>
                <a:gd name="T73" fmla="*/ 33 h 253"/>
                <a:gd name="T74" fmla="*/ 50 w 86"/>
                <a:gd name="T75" fmla="*/ 22 h 253"/>
                <a:gd name="T76" fmla="*/ 63 w 86"/>
                <a:gd name="T77" fmla="*/ 12 h 253"/>
                <a:gd name="T78" fmla="*/ 76 w 86"/>
                <a:gd name="T79" fmla="*/ 5 h 253"/>
                <a:gd name="T80" fmla="*/ 83 w 86"/>
                <a:gd name="T81" fmla="*/ 1 h 253"/>
                <a:gd name="T82" fmla="*/ 83 w 86"/>
                <a:gd name="T83" fmla="*/ 3 h 253"/>
                <a:gd name="T84" fmla="*/ 83 w 86"/>
                <a:gd name="T85" fmla="*/ 7 h 253"/>
                <a:gd name="T86" fmla="*/ 82 w 86"/>
                <a:gd name="T87" fmla="*/ 14 h 253"/>
                <a:gd name="T88" fmla="*/ 83 w 86"/>
                <a:gd name="T89" fmla="*/ 19 h 253"/>
                <a:gd name="T90" fmla="*/ 83 w 86"/>
                <a:gd name="T91" fmla="*/ 34 h 253"/>
                <a:gd name="T92" fmla="*/ 83 w 86"/>
                <a:gd name="T93" fmla="*/ 52 h 253"/>
                <a:gd name="T94" fmla="*/ 83 w 86"/>
                <a:gd name="T95" fmla="*/ 72 h 253"/>
                <a:gd name="T96" fmla="*/ 83 w 86"/>
                <a:gd name="T97" fmla="*/ 87 h 253"/>
                <a:gd name="T98" fmla="*/ 83 w 86"/>
                <a:gd name="T99" fmla="*/ 9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253">
                  <a:moveTo>
                    <a:pt x="83" y="99"/>
                  </a:moveTo>
                  <a:cubicBezTo>
                    <a:pt x="80" y="96"/>
                    <a:pt x="86" y="102"/>
                    <a:pt x="83" y="102"/>
                  </a:cubicBezTo>
                  <a:cubicBezTo>
                    <a:pt x="82" y="99"/>
                    <a:pt x="83" y="104"/>
                    <a:pt x="83" y="103"/>
                  </a:cubicBezTo>
                  <a:cubicBezTo>
                    <a:pt x="82" y="106"/>
                    <a:pt x="82" y="109"/>
                    <a:pt x="83" y="110"/>
                  </a:cubicBezTo>
                  <a:cubicBezTo>
                    <a:pt x="84" y="112"/>
                    <a:pt x="84" y="113"/>
                    <a:pt x="83" y="115"/>
                  </a:cubicBezTo>
                  <a:cubicBezTo>
                    <a:pt x="84" y="116"/>
                    <a:pt x="85" y="117"/>
                    <a:pt x="83" y="118"/>
                  </a:cubicBezTo>
                  <a:cubicBezTo>
                    <a:pt x="82" y="122"/>
                    <a:pt x="84" y="123"/>
                    <a:pt x="83" y="124"/>
                  </a:cubicBezTo>
                  <a:cubicBezTo>
                    <a:pt x="83" y="125"/>
                    <a:pt x="82" y="125"/>
                    <a:pt x="83" y="125"/>
                  </a:cubicBezTo>
                  <a:cubicBezTo>
                    <a:pt x="83" y="124"/>
                    <a:pt x="85" y="126"/>
                    <a:pt x="83" y="128"/>
                  </a:cubicBezTo>
                  <a:cubicBezTo>
                    <a:pt x="83" y="130"/>
                    <a:pt x="83" y="132"/>
                    <a:pt x="83" y="133"/>
                  </a:cubicBezTo>
                  <a:cubicBezTo>
                    <a:pt x="85" y="135"/>
                    <a:pt x="84" y="136"/>
                    <a:pt x="83" y="141"/>
                  </a:cubicBezTo>
                  <a:cubicBezTo>
                    <a:pt x="83" y="144"/>
                    <a:pt x="84" y="144"/>
                    <a:pt x="84" y="145"/>
                  </a:cubicBezTo>
                  <a:cubicBezTo>
                    <a:pt x="84" y="146"/>
                    <a:pt x="83" y="146"/>
                    <a:pt x="83" y="149"/>
                  </a:cubicBezTo>
                  <a:cubicBezTo>
                    <a:pt x="81" y="149"/>
                    <a:pt x="81" y="153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0" y="154"/>
                    <a:pt x="80" y="157"/>
                    <a:pt x="83" y="157"/>
                  </a:cubicBezTo>
                  <a:cubicBezTo>
                    <a:pt x="81" y="157"/>
                    <a:pt x="83" y="160"/>
                    <a:pt x="82" y="160"/>
                  </a:cubicBezTo>
                  <a:cubicBezTo>
                    <a:pt x="81" y="162"/>
                    <a:pt x="81" y="164"/>
                    <a:pt x="83" y="164"/>
                  </a:cubicBezTo>
                  <a:cubicBezTo>
                    <a:pt x="82" y="165"/>
                    <a:pt x="82" y="165"/>
                    <a:pt x="82" y="166"/>
                  </a:cubicBezTo>
                  <a:cubicBezTo>
                    <a:pt x="83" y="166"/>
                    <a:pt x="82" y="168"/>
                    <a:pt x="82" y="168"/>
                  </a:cubicBezTo>
                  <a:cubicBezTo>
                    <a:pt x="82" y="168"/>
                    <a:pt x="82" y="168"/>
                    <a:pt x="82" y="168"/>
                  </a:cubicBezTo>
                  <a:cubicBezTo>
                    <a:pt x="83" y="168"/>
                    <a:pt x="83" y="168"/>
                    <a:pt x="83" y="170"/>
                  </a:cubicBezTo>
                  <a:cubicBezTo>
                    <a:pt x="83" y="171"/>
                    <a:pt x="80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2" y="172"/>
                    <a:pt x="83" y="173"/>
                    <a:pt x="83" y="174"/>
                  </a:cubicBezTo>
                  <a:cubicBezTo>
                    <a:pt x="82" y="176"/>
                    <a:pt x="83" y="177"/>
                    <a:pt x="83" y="179"/>
                  </a:cubicBezTo>
                  <a:cubicBezTo>
                    <a:pt x="82" y="177"/>
                    <a:pt x="83" y="181"/>
                    <a:pt x="83" y="181"/>
                  </a:cubicBezTo>
                  <a:cubicBezTo>
                    <a:pt x="79" y="183"/>
                    <a:pt x="84" y="186"/>
                    <a:pt x="83" y="186"/>
                  </a:cubicBezTo>
                  <a:cubicBezTo>
                    <a:pt x="82" y="187"/>
                    <a:pt x="83" y="186"/>
                    <a:pt x="82" y="189"/>
                  </a:cubicBezTo>
                  <a:cubicBezTo>
                    <a:pt x="81" y="189"/>
                    <a:pt x="82" y="191"/>
                    <a:pt x="83" y="193"/>
                  </a:cubicBezTo>
                  <a:cubicBezTo>
                    <a:pt x="84" y="194"/>
                    <a:pt x="83" y="197"/>
                    <a:pt x="83" y="199"/>
                  </a:cubicBezTo>
                  <a:cubicBezTo>
                    <a:pt x="83" y="204"/>
                    <a:pt x="81" y="202"/>
                    <a:pt x="83" y="206"/>
                  </a:cubicBezTo>
                  <a:cubicBezTo>
                    <a:pt x="84" y="209"/>
                    <a:pt x="81" y="212"/>
                    <a:pt x="83" y="212"/>
                  </a:cubicBezTo>
                  <a:cubicBezTo>
                    <a:pt x="80" y="215"/>
                    <a:pt x="84" y="215"/>
                    <a:pt x="83" y="218"/>
                  </a:cubicBezTo>
                  <a:cubicBezTo>
                    <a:pt x="81" y="222"/>
                    <a:pt x="79" y="224"/>
                    <a:pt x="83" y="223"/>
                  </a:cubicBezTo>
                  <a:cubicBezTo>
                    <a:pt x="79" y="224"/>
                    <a:pt x="80" y="228"/>
                    <a:pt x="82" y="228"/>
                  </a:cubicBezTo>
                  <a:cubicBezTo>
                    <a:pt x="82" y="228"/>
                    <a:pt x="83" y="228"/>
                    <a:pt x="83" y="228"/>
                  </a:cubicBezTo>
                  <a:cubicBezTo>
                    <a:pt x="83" y="228"/>
                    <a:pt x="82" y="228"/>
                    <a:pt x="82" y="228"/>
                  </a:cubicBezTo>
                  <a:cubicBezTo>
                    <a:pt x="79" y="229"/>
                    <a:pt x="82" y="228"/>
                    <a:pt x="83" y="233"/>
                  </a:cubicBezTo>
                  <a:cubicBezTo>
                    <a:pt x="84" y="234"/>
                    <a:pt x="85" y="231"/>
                    <a:pt x="83" y="237"/>
                  </a:cubicBezTo>
                  <a:cubicBezTo>
                    <a:pt x="84" y="241"/>
                    <a:pt x="86" y="242"/>
                    <a:pt x="83" y="240"/>
                  </a:cubicBezTo>
                  <a:cubicBezTo>
                    <a:pt x="80" y="242"/>
                    <a:pt x="82" y="241"/>
                    <a:pt x="83" y="244"/>
                  </a:cubicBezTo>
                  <a:cubicBezTo>
                    <a:pt x="81" y="244"/>
                    <a:pt x="83" y="247"/>
                    <a:pt x="83" y="246"/>
                  </a:cubicBezTo>
                  <a:cubicBezTo>
                    <a:pt x="81" y="246"/>
                    <a:pt x="83" y="247"/>
                    <a:pt x="83" y="249"/>
                  </a:cubicBezTo>
                  <a:cubicBezTo>
                    <a:pt x="83" y="250"/>
                    <a:pt x="80" y="250"/>
                    <a:pt x="83" y="250"/>
                  </a:cubicBezTo>
                  <a:cubicBezTo>
                    <a:pt x="85" y="250"/>
                    <a:pt x="84" y="250"/>
                    <a:pt x="83" y="251"/>
                  </a:cubicBezTo>
                  <a:cubicBezTo>
                    <a:pt x="83" y="251"/>
                    <a:pt x="83" y="252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3"/>
                    <a:pt x="82" y="250"/>
                    <a:pt x="81" y="251"/>
                  </a:cubicBezTo>
                  <a:cubicBezTo>
                    <a:pt x="79" y="250"/>
                    <a:pt x="77" y="250"/>
                    <a:pt x="77" y="249"/>
                  </a:cubicBezTo>
                  <a:cubicBezTo>
                    <a:pt x="76" y="249"/>
                    <a:pt x="74" y="247"/>
                    <a:pt x="73" y="246"/>
                  </a:cubicBezTo>
                  <a:cubicBezTo>
                    <a:pt x="70" y="244"/>
                    <a:pt x="70" y="245"/>
                    <a:pt x="69" y="242"/>
                  </a:cubicBezTo>
                  <a:cubicBezTo>
                    <a:pt x="68" y="241"/>
                    <a:pt x="67" y="239"/>
                    <a:pt x="66" y="238"/>
                  </a:cubicBezTo>
                  <a:cubicBezTo>
                    <a:pt x="63" y="233"/>
                    <a:pt x="61" y="226"/>
                    <a:pt x="59" y="220"/>
                  </a:cubicBezTo>
                  <a:cubicBezTo>
                    <a:pt x="59" y="218"/>
                    <a:pt x="59" y="217"/>
                    <a:pt x="58" y="215"/>
                  </a:cubicBezTo>
                  <a:cubicBezTo>
                    <a:pt x="58" y="215"/>
                    <a:pt x="57" y="212"/>
                    <a:pt x="58" y="211"/>
                  </a:cubicBezTo>
                  <a:cubicBezTo>
                    <a:pt x="59" y="209"/>
                    <a:pt x="58" y="208"/>
                    <a:pt x="57" y="207"/>
                  </a:cubicBezTo>
                  <a:cubicBezTo>
                    <a:pt x="57" y="208"/>
                    <a:pt x="57" y="206"/>
                    <a:pt x="57" y="207"/>
                  </a:cubicBezTo>
                  <a:cubicBezTo>
                    <a:pt x="57" y="206"/>
                    <a:pt x="54" y="205"/>
                    <a:pt x="54" y="206"/>
                  </a:cubicBezTo>
                  <a:cubicBezTo>
                    <a:pt x="53" y="206"/>
                    <a:pt x="51" y="205"/>
                    <a:pt x="51" y="205"/>
                  </a:cubicBezTo>
                  <a:cubicBezTo>
                    <a:pt x="47" y="204"/>
                    <a:pt x="46" y="204"/>
                    <a:pt x="42" y="202"/>
                  </a:cubicBezTo>
                  <a:cubicBezTo>
                    <a:pt x="37" y="203"/>
                    <a:pt x="36" y="201"/>
                    <a:pt x="35" y="199"/>
                  </a:cubicBezTo>
                  <a:cubicBezTo>
                    <a:pt x="32" y="199"/>
                    <a:pt x="30" y="197"/>
                    <a:pt x="28" y="196"/>
                  </a:cubicBezTo>
                  <a:cubicBezTo>
                    <a:pt x="25" y="198"/>
                    <a:pt x="23" y="193"/>
                    <a:pt x="23" y="192"/>
                  </a:cubicBezTo>
                  <a:cubicBezTo>
                    <a:pt x="19" y="193"/>
                    <a:pt x="21" y="190"/>
                    <a:pt x="19" y="189"/>
                  </a:cubicBezTo>
                  <a:cubicBezTo>
                    <a:pt x="19" y="186"/>
                    <a:pt x="18" y="186"/>
                    <a:pt x="16" y="186"/>
                  </a:cubicBezTo>
                  <a:cubicBezTo>
                    <a:pt x="15" y="185"/>
                    <a:pt x="12" y="183"/>
                    <a:pt x="13" y="183"/>
                  </a:cubicBezTo>
                  <a:cubicBezTo>
                    <a:pt x="13" y="181"/>
                    <a:pt x="13" y="183"/>
                    <a:pt x="12" y="181"/>
                  </a:cubicBezTo>
                  <a:cubicBezTo>
                    <a:pt x="13" y="178"/>
                    <a:pt x="10" y="183"/>
                    <a:pt x="11" y="180"/>
                  </a:cubicBezTo>
                  <a:cubicBezTo>
                    <a:pt x="7" y="179"/>
                    <a:pt x="8" y="177"/>
                    <a:pt x="9" y="177"/>
                  </a:cubicBezTo>
                  <a:cubicBezTo>
                    <a:pt x="9" y="176"/>
                    <a:pt x="8" y="175"/>
                    <a:pt x="8" y="173"/>
                  </a:cubicBezTo>
                  <a:cubicBezTo>
                    <a:pt x="4" y="170"/>
                    <a:pt x="9" y="167"/>
                    <a:pt x="7" y="169"/>
                  </a:cubicBezTo>
                  <a:cubicBezTo>
                    <a:pt x="4" y="169"/>
                    <a:pt x="6" y="165"/>
                    <a:pt x="6" y="164"/>
                  </a:cubicBezTo>
                  <a:cubicBezTo>
                    <a:pt x="2" y="165"/>
                    <a:pt x="5" y="161"/>
                    <a:pt x="5" y="159"/>
                  </a:cubicBezTo>
                  <a:cubicBezTo>
                    <a:pt x="6" y="154"/>
                    <a:pt x="6" y="154"/>
                    <a:pt x="4" y="154"/>
                  </a:cubicBezTo>
                  <a:cubicBezTo>
                    <a:pt x="1" y="150"/>
                    <a:pt x="3" y="150"/>
                    <a:pt x="3" y="148"/>
                  </a:cubicBezTo>
                  <a:cubicBezTo>
                    <a:pt x="4" y="146"/>
                    <a:pt x="4" y="146"/>
                    <a:pt x="3" y="145"/>
                  </a:cubicBezTo>
                  <a:cubicBezTo>
                    <a:pt x="3" y="145"/>
                    <a:pt x="3" y="146"/>
                    <a:pt x="3" y="146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45"/>
                    <a:pt x="2" y="140"/>
                    <a:pt x="3" y="139"/>
                  </a:cubicBezTo>
                  <a:cubicBezTo>
                    <a:pt x="5" y="134"/>
                    <a:pt x="3" y="132"/>
                    <a:pt x="3" y="132"/>
                  </a:cubicBezTo>
                  <a:cubicBezTo>
                    <a:pt x="4" y="131"/>
                    <a:pt x="3" y="127"/>
                    <a:pt x="3" y="126"/>
                  </a:cubicBezTo>
                  <a:cubicBezTo>
                    <a:pt x="3" y="124"/>
                    <a:pt x="3" y="124"/>
                    <a:pt x="4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23"/>
                    <a:pt x="4" y="120"/>
                    <a:pt x="4" y="118"/>
                  </a:cubicBezTo>
                  <a:cubicBezTo>
                    <a:pt x="3" y="117"/>
                    <a:pt x="5" y="113"/>
                    <a:pt x="4" y="113"/>
                  </a:cubicBezTo>
                  <a:cubicBezTo>
                    <a:pt x="6" y="112"/>
                    <a:pt x="7" y="113"/>
                    <a:pt x="5" y="108"/>
                  </a:cubicBezTo>
                  <a:cubicBezTo>
                    <a:pt x="5" y="104"/>
                    <a:pt x="7" y="105"/>
                    <a:pt x="6" y="103"/>
                  </a:cubicBezTo>
                  <a:cubicBezTo>
                    <a:pt x="8" y="105"/>
                    <a:pt x="8" y="102"/>
                    <a:pt x="7" y="98"/>
                  </a:cubicBezTo>
                  <a:cubicBezTo>
                    <a:pt x="8" y="96"/>
                    <a:pt x="12" y="95"/>
                    <a:pt x="8" y="92"/>
                  </a:cubicBezTo>
                  <a:cubicBezTo>
                    <a:pt x="11" y="88"/>
                    <a:pt x="12" y="88"/>
                    <a:pt x="10" y="86"/>
                  </a:cubicBezTo>
                  <a:cubicBezTo>
                    <a:pt x="11" y="84"/>
                    <a:pt x="14" y="82"/>
                    <a:pt x="12" y="81"/>
                  </a:cubicBezTo>
                  <a:cubicBezTo>
                    <a:pt x="14" y="79"/>
                    <a:pt x="17" y="77"/>
                    <a:pt x="14" y="75"/>
                  </a:cubicBezTo>
                  <a:cubicBezTo>
                    <a:pt x="13" y="74"/>
                    <a:pt x="15" y="70"/>
                    <a:pt x="16" y="69"/>
                  </a:cubicBezTo>
                  <a:cubicBezTo>
                    <a:pt x="21" y="68"/>
                    <a:pt x="14" y="66"/>
                    <a:pt x="18" y="66"/>
                  </a:cubicBezTo>
                  <a:cubicBezTo>
                    <a:pt x="19" y="62"/>
                    <a:pt x="22" y="64"/>
                    <a:pt x="19" y="63"/>
                  </a:cubicBezTo>
                  <a:cubicBezTo>
                    <a:pt x="19" y="64"/>
                    <a:pt x="20" y="61"/>
                    <a:pt x="21" y="59"/>
                  </a:cubicBezTo>
                  <a:cubicBezTo>
                    <a:pt x="21" y="57"/>
                    <a:pt x="22" y="61"/>
                    <a:pt x="23" y="56"/>
                  </a:cubicBezTo>
                  <a:cubicBezTo>
                    <a:pt x="25" y="56"/>
                    <a:pt x="23" y="53"/>
                    <a:pt x="25" y="52"/>
                  </a:cubicBezTo>
                  <a:cubicBezTo>
                    <a:pt x="24" y="51"/>
                    <a:pt x="26" y="46"/>
                    <a:pt x="27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0" y="46"/>
                    <a:pt x="30" y="46"/>
                    <a:pt x="29" y="46"/>
                  </a:cubicBezTo>
                  <a:cubicBezTo>
                    <a:pt x="31" y="45"/>
                    <a:pt x="32" y="45"/>
                    <a:pt x="31" y="46"/>
                  </a:cubicBezTo>
                  <a:cubicBezTo>
                    <a:pt x="34" y="47"/>
                    <a:pt x="34" y="44"/>
                    <a:pt x="32" y="41"/>
                  </a:cubicBezTo>
                  <a:cubicBezTo>
                    <a:pt x="32" y="37"/>
                    <a:pt x="34" y="40"/>
                    <a:pt x="36" y="37"/>
                  </a:cubicBezTo>
                  <a:cubicBezTo>
                    <a:pt x="38" y="38"/>
                    <a:pt x="39" y="34"/>
                    <a:pt x="40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1" y="33"/>
                    <a:pt x="41" y="31"/>
                    <a:pt x="43" y="29"/>
                  </a:cubicBezTo>
                  <a:cubicBezTo>
                    <a:pt x="43" y="28"/>
                    <a:pt x="47" y="27"/>
                    <a:pt x="47" y="26"/>
                  </a:cubicBezTo>
                  <a:cubicBezTo>
                    <a:pt x="50" y="22"/>
                    <a:pt x="50" y="25"/>
                    <a:pt x="50" y="22"/>
                  </a:cubicBezTo>
                  <a:cubicBezTo>
                    <a:pt x="52" y="17"/>
                    <a:pt x="55" y="20"/>
                    <a:pt x="55" y="19"/>
                  </a:cubicBezTo>
                  <a:cubicBezTo>
                    <a:pt x="54" y="17"/>
                    <a:pt x="55" y="15"/>
                    <a:pt x="59" y="15"/>
                  </a:cubicBezTo>
                  <a:cubicBezTo>
                    <a:pt x="61" y="13"/>
                    <a:pt x="62" y="12"/>
                    <a:pt x="63" y="12"/>
                  </a:cubicBezTo>
                  <a:cubicBezTo>
                    <a:pt x="61" y="9"/>
                    <a:pt x="65" y="9"/>
                    <a:pt x="68" y="9"/>
                  </a:cubicBezTo>
                  <a:cubicBezTo>
                    <a:pt x="70" y="9"/>
                    <a:pt x="71" y="8"/>
                    <a:pt x="72" y="6"/>
                  </a:cubicBezTo>
                  <a:cubicBezTo>
                    <a:pt x="75" y="9"/>
                    <a:pt x="72" y="3"/>
                    <a:pt x="76" y="5"/>
                  </a:cubicBezTo>
                  <a:cubicBezTo>
                    <a:pt x="78" y="4"/>
                    <a:pt x="79" y="0"/>
                    <a:pt x="79" y="3"/>
                  </a:cubicBezTo>
                  <a:cubicBezTo>
                    <a:pt x="82" y="3"/>
                    <a:pt x="81" y="2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2"/>
                    <a:pt x="83" y="2"/>
                    <a:pt x="83" y="1"/>
                  </a:cubicBezTo>
                  <a:cubicBezTo>
                    <a:pt x="83" y="1"/>
                    <a:pt x="82" y="1"/>
                    <a:pt x="83" y="2"/>
                  </a:cubicBezTo>
                  <a:cubicBezTo>
                    <a:pt x="83" y="2"/>
                    <a:pt x="83" y="4"/>
                    <a:pt x="83" y="3"/>
                  </a:cubicBezTo>
                  <a:cubicBezTo>
                    <a:pt x="82" y="4"/>
                    <a:pt x="85" y="5"/>
                    <a:pt x="83" y="5"/>
                  </a:cubicBezTo>
                  <a:cubicBezTo>
                    <a:pt x="82" y="4"/>
                    <a:pt x="82" y="4"/>
                    <a:pt x="82" y="5"/>
                  </a:cubicBezTo>
                  <a:cubicBezTo>
                    <a:pt x="82" y="6"/>
                    <a:pt x="83" y="7"/>
                    <a:pt x="83" y="7"/>
                  </a:cubicBezTo>
                  <a:cubicBezTo>
                    <a:pt x="82" y="7"/>
                    <a:pt x="80" y="8"/>
                    <a:pt x="82" y="9"/>
                  </a:cubicBezTo>
                  <a:cubicBezTo>
                    <a:pt x="82" y="8"/>
                    <a:pt x="84" y="13"/>
                    <a:pt x="83" y="10"/>
                  </a:cubicBezTo>
                  <a:cubicBezTo>
                    <a:pt x="82" y="13"/>
                    <a:pt x="79" y="13"/>
                    <a:pt x="82" y="14"/>
                  </a:cubicBezTo>
                  <a:cubicBezTo>
                    <a:pt x="83" y="13"/>
                    <a:pt x="83" y="14"/>
                    <a:pt x="83" y="15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8"/>
                    <a:pt x="82" y="19"/>
                    <a:pt x="83" y="19"/>
                  </a:cubicBezTo>
                  <a:cubicBezTo>
                    <a:pt x="81" y="19"/>
                    <a:pt x="82" y="22"/>
                    <a:pt x="83" y="23"/>
                  </a:cubicBezTo>
                  <a:cubicBezTo>
                    <a:pt x="82" y="25"/>
                    <a:pt x="85" y="29"/>
                    <a:pt x="83" y="28"/>
                  </a:cubicBezTo>
                  <a:cubicBezTo>
                    <a:pt x="82" y="31"/>
                    <a:pt x="85" y="34"/>
                    <a:pt x="83" y="34"/>
                  </a:cubicBezTo>
                  <a:cubicBezTo>
                    <a:pt x="83" y="38"/>
                    <a:pt x="80" y="37"/>
                    <a:pt x="83" y="39"/>
                  </a:cubicBezTo>
                  <a:cubicBezTo>
                    <a:pt x="81" y="40"/>
                    <a:pt x="80" y="41"/>
                    <a:pt x="83" y="45"/>
                  </a:cubicBezTo>
                  <a:cubicBezTo>
                    <a:pt x="85" y="47"/>
                    <a:pt x="82" y="49"/>
                    <a:pt x="83" y="52"/>
                  </a:cubicBezTo>
                  <a:cubicBezTo>
                    <a:pt x="80" y="57"/>
                    <a:pt x="80" y="56"/>
                    <a:pt x="83" y="58"/>
                  </a:cubicBezTo>
                  <a:cubicBezTo>
                    <a:pt x="86" y="62"/>
                    <a:pt x="83" y="63"/>
                    <a:pt x="83" y="65"/>
                  </a:cubicBezTo>
                  <a:cubicBezTo>
                    <a:pt x="82" y="69"/>
                    <a:pt x="85" y="73"/>
                    <a:pt x="83" y="72"/>
                  </a:cubicBezTo>
                  <a:cubicBezTo>
                    <a:pt x="86" y="74"/>
                    <a:pt x="85" y="78"/>
                    <a:pt x="83" y="79"/>
                  </a:cubicBezTo>
                  <a:cubicBezTo>
                    <a:pt x="83" y="80"/>
                    <a:pt x="83" y="81"/>
                    <a:pt x="83" y="82"/>
                  </a:cubicBezTo>
                  <a:cubicBezTo>
                    <a:pt x="83" y="83"/>
                    <a:pt x="83" y="87"/>
                    <a:pt x="83" y="87"/>
                  </a:cubicBezTo>
                  <a:cubicBezTo>
                    <a:pt x="84" y="87"/>
                    <a:pt x="84" y="89"/>
                    <a:pt x="84" y="91"/>
                  </a:cubicBezTo>
                  <a:cubicBezTo>
                    <a:pt x="85" y="95"/>
                    <a:pt x="85" y="95"/>
                    <a:pt x="83" y="94"/>
                  </a:cubicBezTo>
                  <a:cubicBezTo>
                    <a:pt x="81" y="96"/>
                    <a:pt x="81" y="94"/>
                    <a:pt x="83" y="99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195346" y="1796500"/>
              <a:ext cx="748480" cy="2438826"/>
            </a:xfrm>
            <a:custGeom>
              <a:avLst/>
              <a:gdLst>
                <a:gd name="T0" fmla="*/ 84 w 88"/>
                <a:gd name="T1" fmla="*/ 284 h 287"/>
                <a:gd name="T2" fmla="*/ 79 w 88"/>
                <a:gd name="T3" fmla="*/ 284 h 287"/>
                <a:gd name="T4" fmla="*/ 24 w 88"/>
                <a:gd name="T5" fmla="*/ 282 h 287"/>
                <a:gd name="T6" fmla="*/ 7 w 88"/>
                <a:gd name="T7" fmla="*/ 274 h 287"/>
                <a:gd name="T8" fmla="*/ 5 w 88"/>
                <a:gd name="T9" fmla="*/ 272 h 287"/>
                <a:gd name="T10" fmla="*/ 5 w 88"/>
                <a:gd name="T11" fmla="*/ 264 h 287"/>
                <a:gd name="T12" fmla="*/ 5 w 88"/>
                <a:gd name="T13" fmla="*/ 246 h 287"/>
                <a:gd name="T14" fmla="*/ 5 w 88"/>
                <a:gd name="T15" fmla="*/ 221 h 287"/>
                <a:gd name="T16" fmla="*/ 5 w 88"/>
                <a:gd name="T17" fmla="*/ 190 h 287"/>
                <a:gd name="T18" fmla="*/ 5 w 88"/>
                <a:gd name="T19" fmla="*/ 165 h 287"/>
                <a:gd name="T20" fmla="*/ 5 w 88"/>
                <a:gd name="T21" fmla="*/ 154 h 287"/>
                <a:gd name="T22" fmla="*/ 5 w 88"/>
                <a:gd name="T23" fmla="*/ 135 h 287"/>
                <a:gd name="T24" fmla="*/ 3 w 88"/>
                <a:gd name="T25" fmla="*/ 120 h 287"/>
                <a:gd name="T26" fmla="*/ 6 w 88"/>
                <a:gd name="T27" fmla="*/ 109 h 287"/>
                <a:gd name="T28" fmla="*/ 6 w 88"/>
                <a:gd name="T29" fmla="*/ 98 h 287"/>
                <a:gd name="T30" fmla="*/ 5 w 88"/>
                <a:gd name="T31" fmla="*/ 85 h 287"/>
                <a:gd name="T32" fmla="*/ 5 w 88"/>
                <a:gd name="T33" fmla="*/ 74 h 287"/>
                <a:gd name="T34" fmla="*/ 5 w 88"/>
                <a:gd name="T35" fmla="*/ 60 h 287"/>
                <a:gd name="T36" fmla="*/ 5 w 88"/>
                <a:gd name="T37" fmla="*/ 50 h 287"/>
                <a:gd name="T38" fmla="*/ 6 w 88"/>
                <a:gd name="T39" fmla="*/ 39 h 287"/>
                <a:gd name="T40" fmla="*/ 4 w 88"/>
                <a:gd name="T41" fmla="*/ 29 h 287"/>
                <a:gd name="T42" fmla="*/ 5 w 88"/>
                <a:gd name="T43" fmla="*/ 18 h 287"/>
                <a:gd name="T44" fmla="*/ 8 w 88"/>
                <a:gd name="T45" fmla="*/ 14 h 287"/>
                <a:gd name="T46" fmla="*/ 19 w 88"/>
                <a:gd name="T47" fmla="*/ 10 h 287"/>
                <a:gd name="T48" fmla="*/ 40 w 88"/>
                <a:gd name="T49" fmla="*/ 5 h 287"/>
                <a:gd name="T50" fmla="*/ 51 w 88"/>
                <a:gd name="T51" fmla="*/ 4 h 287"/>
                <a:gd name="T52" fmla="*/ 74 w 88"/>
                <a:gd name="T53" fmla="*/ 2 h 287"/>
                <a:gd name="T54" fmla="*/ 84 w 88"/>
                <a:gd name="T55" fmla="*/ 2 h 287"/>
                <a:gd name="T56" fmla="*/ 84 w 88"/>
                <a:gd name="T57" fmla="*/ 8 h 287"/>
                <a:gd name="T58" fmla="*/ 84 w 88"/>
                <a:gd name="T59" fmla="*/ 22 h 287"/>
                <a:gd name="T60" fmla="*/ 84 w 88"/>
                <a:gd name="T61" fmla="*/ 45 h 287"/>
                <a:gd name="T62" fmla="*/ 84 w 88"/>
                <a:gd name="T63" fmla="*/ 73 h 287"/>
                <a:gd name="T64" fmla="*/ 84 w 88"/>
                <a:gd name="T65" fmla="*/ 88 h 287"/>
                <a:gd name="T66" fmla="*/ 84 w 88"/>
                <a:gd name="T67" fmla="*/ 105 h 287"/>
                <a:gd name="T68" fmla="*/ 85 w 88"/>
                <a:gd name="T69" fmla="*/ 119 h 287"/>
                <a:gd name="T70" fmla="*/ 83 w 88"/>
                <a:gd name="T71" fmla="*/ 127 h 287"/>
                <a:gd name="T72" fmla="*/ 84 w 88"/>
                <a:gd name="T73" fmla="*/ 143 h 287"/>
                <a:gd name="T74" fmla="*/ 84 w 88"/>
                <a:gd name="T75" fmla="*/ 151 h 287"/>
                <a:gd name="T76" fmla="*/ 84 w 88"/>
                <a:gd name="T77" fmla="*/ 156 h 287"/>
                <a:gd name="T78" fmla="*/ 85 w 88"/>
                <a:gd name="T79" fmla="*/ 163 h 287"/>
                <a:gd name="T80" fmla="*/ 85 w 88"/>
                <a:gd name="T81" fmla="*/ 163 h 287"/>
                <a:gd name="T82" fmla="*/ 85 w 88"/>
                <a:gd name="T83" fmla="*/ 163 h 287"/>
                <a:gd name="T84" fmla="*/ 84 w 88"/>
                <a:gd name="T85" fmla="*/ 168 h 287"/>
                <a:gd name="T86" fmla="*/ 85 w 88"/>
                <a:gd name="T87" fmla="*/ 174 h 287"/>
                <a:gd name="T88" fmla="*/ 84 w 88"/>
                <a:gd name="T89" fmla="*/ 176 h 287"/>
                <a:gd name="T90" fmla="*/ 84 w 88"/>
                <a:gd name="T91" fmla="*/ 177 h 287"/>
                <a:gd name="T92" fmla="*/ 84 w 88"/>
                <a:gd name="T93" fmla="*/ 178 h 287"/>
                <a:gd name="T94" fmla="*/ 84 w 88"/>
                <a:gd name="T95" fmla="*/ 182 h 287"/>
                <a:gd name="T96" fmla="*/ 85 w 88"/>
                <a:gd name="T97" fmla="*/ 185 h 287"/>
                <a:gd name="T98" fmla="*/ 85 w 88"/>
                <a:gd name="T99" fmla="*/ 192 h 287"/>
                <a:gd name="T100" fmla="*/ 84 w 88"/>
                <a:gd name="T101" fmla="*/ 214 h 287"/>
                <a:gd name="T102" fmla="*/ 84 w 88"/>
                <a:gd name="T103" fmla="*/ 242 h 287"/>
                <a:gd name="T104" fmla="*/ 84 w 88"/>
                <a:gd name="T105" fmla="*/ 264 h 287"/>
                <a:gd name="T106" fmla="*/ 84 w 88"/>
                <a:gd name="T107" fmla="*/ 273 h 287"/>
                <a:gd name="T108" fmla="*/ 84 w 88"/>
                <a:gd name="T109" fmla="*/ 28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287">
                  <a:moveTo>
                    <a:pt x="84" y="284"/>
                  </a:moveTo>
                  <a:cubicBezTo>
                    <a:pt x="84" y="284"/>
                    <a:pt x="84" y="285"/>
                    <a:pt x="84" y="285"/>
                  </a:cubicBezTo>
                  <a:cubicBezTo>
                    <a:pt x="84" y="285"/>
                    <a:pt x="84" y="285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7"/>
                    <a:pt x="83" y="286"/>
                    <a:pt x="84" y="285"/>
                  </a:cubicBezTo>
                  <a:cubicBezTo>
                    <a:pt x="84" y="285"/>
                    <a:pt x="83" y="285"/>
                    <a:pt x="83" y="284"/>
                  </a:cubicBezTo>
                  <a:cubicBezTo>
                    <a:pt x="83" y="285"/>
                    <a:pt x="82" y="282"/>
                    <a:pt x="79" y="284"/>
                  </a:cubicBezTo>
                  <a:cubicBezTo>
                    <a:pt x="80" y="285"/>
                    <a:pt x="74" y="285"/>
                    <a:pt x="73" y="284"/>
                  </a:cubicBezTo>
                  <a:cubicBezTo>
                    <a:pt x="71" y="284"/>
                    <a:pt x="69" y="284"/>
                    <a:pt x="66" y="284"/>
                  </a:cubicBezTo>
                  <a:cubicBezTo>
                    <a:pt x="48" y="284"/>
                    <a:pt x="24" y="284"/>
                    <a:pt x="24" y="284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2" y="280"/>
                    <a:pt x="21" y="278"/>
                    <a:pt x="18" y="277"/>
                  </a:cubicBezTo>
                  <a:cubicBezTo>
                    <a:pt x="17" y="276"/>
                    <a:pt x="16" y="276"/>
                    <a:pt x="14" y="275"/>
                  </a:cubicBezTo>
                  <a:cubicBezTo>
                    <a:pt x="12" y="274"/>
                    <a:pt x="11" y="275"/>
                    <a:pt x="9" y="274"/>
                  </a:cubicBezTo>
                  <a:cubicBezTo>
                    <a:pt x="9" y="273"/>
                    <a:pt x="8" y="276"/>
                    <a:pt x="7" y="274"/>
                  </a:cubicBezTo>
                  <a:cubicBezTo>
                    <a:pt x="7" y="274"/>
                    <a:pt x="6" y="274"/>
                    <a:pt x="5" y="273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5" y="275"/>
                    <a:pt x="2" y="273"/>
                    <a:pt x="5" y="273"/>
                  </a:cubicBezTo>
                  <a:cubicBezTo>
                    <a:pt x="5" y="273"/>
                    <a:pt x="5" y="273"/>
                    <a:pt x="5" y="272"/>
                  </a:cubicBezTo>
                  <a:cubicBezTo>
                    <a:pt x="4" y="271"/>
                    <a:pt x="6" y="271"/>
                    <a:pt x="5" y="271"/>
                  </a:cubicBezTo>
                  <a:cubicBezTo>
                    <a:pt x="7" y="272"/>
                    <a:pt x="6" y="270"/>
                    <a:pt x="5" y="270"/>
                  </a:cubicBezTo>
                  <a:cubicBezTo>
                    <a:pt x="5" y="269"/>
                    <a:pt x="4" y="270"/>
                    <a:pt x="5" y="267"/>
                  </a:cubicBezTo>
                  <a:cubicBezTo>
                    <a:pt x="6" y="264"/>
                    <a:pt x="6" y="266"/>
                    <a:pt x="5" y="264"/>
                  </a:cubicBezTo>
                  <a:cubicBezTo>
                    <a:pt x="2" y="261"/>
                    <a:pt x="4" y="260"/>
                    <a:pt x="5" y="260"/>
                  </a:cubicBezTo>
                  <a:cubicBezTo>
                    <a:pt x="0" y="259"/>
                    <a:pt x="5" y="258"/>
                    <a:pt x="5" y="256"/>
                  </a:cubicBezTo>
                  <a:cubicBezTo>
                    <a:pt x="6" y="256"/>
                    <a:pt x="4" y="253"/>
                    <a:pt x="5" y="251"/>
                  </a:cubicBezTo>
                  <a:cubicBezTo>
                    <a:pt x="4" y="252"/>
                    <a:pt x="5" y="245"/>
                    <a:pt x="5" y="246"/>
                  </a:cubicBezTo>
                  <a:cubicBezTo>
                    <a:pt x="5" y="242"/>
                    <a:pt x="8" y="243"/>
                    <a:pt x="5" y="240"/>
                  </a:cubicBezTo>
                  <a:cubicBezTo>
                    <a:pt x="11" y="244"/>
                    <a:pt x="3" y="236"/>
                    <a:pt x="5" y="234"/>
                  </a:cubicBezTo>
                  <a:cubicBezTo>
                    <a:pt x="4" y="229"/>
                    <a:pt x="5" y="231"/>
                    <a:pt x="5" y="228"/>
                  </a:cubicBezTo>
                  <a:cubicBezTo>
                    <a:pt x="5" y="227"/>
                    <a:pt x="7" y="221"/>
                    <a:pt x="5" y="221"/>
                  </a:cubicBezTo>
                  <a:cubicBezTo>
                    <a:pt x="6" y="216"/>
                    <a:pt x="3" y="219"/>
                    <a:pt x="5" y="213"/>
                  </a:cubicBezTo>
                  <a:cubicBezTo>
                    <a:pt x="2" y="212"/>
                    <a:pt x="2" y="211"/>
                    <a:pt x="5" y="206"/>
                  </a:cubicBezTo>
                  <a:cubicBezTo>
                    <a:pt x="6" y="206"/>
                    <a:pt x="2" y="201"/>
                    <a:pt x="5" y="198"/>
                  </a:cubicBezTo>
                  <a:cubicBezTo>
                    <a:pt x="6" y="195"/>
                    <a:pt x="6" y="191"/>
                    <a:pt x="5" y="190"/>
                  </a:cubicBezTo>
                  <a:cubicBezTo>
                    <a:pt x="3" y="190"/>
                    <a:pt x="4" y="183"/>
                    <a:pt x="5" y="182"/>
                  </a:cubicBezTo>
                  <a:cubicBezTo>
                    <a:pt x="6" y="180"/>
                    <a:pt x="5" y="177"/>
                    <a:pt x="5" y="174"/>
                  </a:cubicBezTo>
                  <a:cubicBezTo>
                    <a:pt x="5" y="171"/>
                    <a:pt x="3" y="169"/>
                    <a:pt x="3" y="167"/>
                  </a:cubicBezTo>
                  <a:cubicBezTo>
                    <a:pt x="3" y="167"/>
                    <a:pt x="3" y="166"/>
                    <a:pt x="5" y="165"/>
                  </a:cubicBezTo>
                  <a:cubicBezTo>
                    <a:pt x="6" y="164"/>
                    <a:pt x="6" y="164"/>
                    <a:pt x="5" y="161"/>
                  </a:cubicBezTo>
                  <a:cubicBezTo>
                    <a:pt x="4" y="158"/>
                    <a:pt x="2" y="157"/>
                    <a:pt x="5" y="157"/>
                  </a:cubicBezTo>
                  <a:cubicBezTo>
                    <a:pt x="5" y="156"/>
                    <a:pt x="6" y="156"/>
                    <a:pt x="6" y="156"/>
                  </a:cubicBezTo>
                  <a:cubicBezTo>
                    <a:pt x="6" y="156"/>
                    <a:pt x="5" y="155"/>
                    <a:pt x="5" y="154"/>
                  </a:cubicBezTo>
                  <a:cubicBezTo>
                    <a:pt x="8" y="151"/>
                    <a:pt x="4" y="150"/>
                    <a:pt x="5" y="148"/>
                  </a:cubicBezTo>
                  <a:cubicBezTo>
                    <a:pt x="3" y="150"/>
                    <a:pt x="6" y="142"/>
                    <a:pt x="5" y="143"/>
                  </a:cubicBezTo>
                  <a:cubicBezTo>
                    <a:pt x="5" y="141"/>
                    <a:pt x="5" y="140"/>
                    <a:pt x="5" y="139"/>
                  </a:cubicBezTo>
                  <a:cubicBezTo>
                    <a:pt x="4" y="136"/>
                    <a:pt x="2" y="136"/>
                    <a:pt x="5" y="135"/>
                  </a:cubicBezTo>
                  <a:cubicBezTo>
                    <a:pt x="6" y="131"/>
                    <a:pt x="9" y="134"/>
                    <a:pt x="5" y="131"/>
                  </a:cubicBezTo>
                  <a:cubicBezTo>
                    <a:pt x="5" y="129"/>
                    <a:pt x="5" y="129"/>
                    <a:pt x="5" y="128"/>
                  </a:cubicBezTo>
                  <a:cubicBezTo>
                    <a:pt x="5" y="127"/>
                    <a:pt x="4" y="126"/>
                    <a:pt x="5" y="122"/>
                  </a:cubicBezTo>
                  <a:cubicBezTo>
                    <a:pt x="3" y="120"/>
                    <a:pt x="2" y="121"/>
                    <a:pt x="3" y="120"/>
                  </a:cubicBezTo>
                  <a:cubicBezTo>
                    <a:pt x="3" y="119"/>
                    <a:pt x="2" y="119"/>
                    <a:pt x="4" y="117"/>
                  </a:cubicBezTo>
                  <a:cubicBezTo>
                    <a:pt x="4" y="116"/>
                    <a:pt x="5" y="114"/>
                    <a:pt x="5" y="114"/>
                  </a:cubicBezTo>
                  <a:cubicBezTo>
                    <a:pt x="5" y="113"/>
                    <a:pt x="5" y="114"/>
                    <a:pt x="6" y="113"/>
                  </a:cubicBezTo>
                  <a:cubicBezTo>
                    <a:pt x="8" y="111"/>
                    <a:pt x="5" y="109"/>
                    <a:pt x="6" y="109"/>
                  </a:cubicBezTo>
                  <a:cubicBezTo>
                    <a:pt x="6" y="108"/>
                    <a:pt x="7" y="106"/>
                    <a:pt x="5" y="105"/>
                  </a:cubicBezTo>
                  <a:cubicBezTo>
                    <a:pt x="5" y="105"/>
                    <a:pt x="4" y="104"/>
                    <a:pt x="5" y="103"/>
                  </a:cubicBezTo>
                  <a:cubicBezTo>
                    <a:pt x="7" y="102"/>
                    <a:pt x="6" y="103"/>
                    <a:pt x="6" y="101"/>
                  </a:cubicBezTo>
                  <a:cubicBezTo>
                    <a:pt x="6" y="101"/>
                    <a:pt x="5" y="99"/>
                    <a:pt x="6" y="98"/>
                  </a:cubicBezTo>
                  <a:cubicBezTo>
                    <a:pt x="5" y="98"/>
                    <a:pt x="6" y="97"/>
                    <a:pt x="5" y="97"/>
                  </a:cubicBezTo>
                  <a:cubicBezTo>
                    <a:pt x="5" y="95"/>
                    <a:pt x="5" y="93"/>
                    <a:pt x="4" y="93"/>
                  </a:cubicBezTo>
                  <a:cubicBezTo>
                    <a:pt x="3" y="92"/>
                    <a:pt x="4" y="92"/>
                    <a:pt x="5" y="89"/>
                  </a:cubicBezTo>
                  <a:cubicBezTo>
                    <a:pt x="6" y="86"/>
                    <a:pt x="4" y="84"/>
                    <a:pt x="5" y="85"/>
                  </a:cubicBezTo>
                  <a:cubicBezTo>
                    <a:pt x="5" y="83"/>
                    <a:pt x="6" y="83"/>
                    <a:pt x="5" y="81"/>
                  </a:cubicBezTo>
                  <a:cubicBezTo>
                    <a:pt x="4" y="79"/>
                    <a:pt x="4" y="79"/>
                    <a:pt x="5" y="79"/>
                  </a:cubicBezTo>
                  <a:cubicBezTo>
                    <a:pt x="5" y="79"/>
                    <a:pt x="5" y="78"/>
                    <a:pt x="5" y="77"/>
                  </a:cubicBezTo>
                  <a:cubicBezTo>
                    <a:pt x="6" y="77"/>
                    <a:pt x="5" y="76"/>
                    <a:pt x="5" y="74"/>
                  </a:cubicBezTo>
                  <a:cubicBezTo>
                    <a:pt x="7" y="71"/>
                    <a:pt x="7" y="69"/>
                    <a:pt x="7" y="69"/>
                  </a:cubicBezTo>
                  <a:cubicBezTo>
                    <a:pt x="8" y="69"/>
                    <a:pt x="6" y="67"/>
                    <a:pt x="5" y="67"/>
                  </a:cubicBezTo>
                  <a:cubicBezTo>
                    <a:pt x="5" y="65"/>
                    <a:pt x="4" y="64"/>
                    <a:pt x="5" y="63"/>
                  </a:cubicBezTo>
                  <a:cubicBezTo>
                    <a:pt x="6" y="61"/>
                    <a:pt x="6" y="59"/>
                    <a:pt x="5" y="60"/>
                  </a:cubicBezTo>
                  <a:cubicBezTo>
                    <a:pt x="4" y="58"/>
                    <a:pt x="5" y="57"/>
                    <a:pt x="4" y="56"/>
                  </a:cubicBezTo>
                  <a:cubicBezTo>
                    <a:pt x="3" y="55"/>
                    <a:pt x="4" y="53"/>
                    <a:pt x="5" y="53"/>
                  </a:cubicBezTo>
                  <a:cubicBezTo>
                    <a:pt x="5" y="53"/>
                    <a:pt x="5" y="53"/>
                    <a:pt x="5" y="52"/>
                  </a:cubicBezTo>
                  <a:cubicBezTo>
                    <a:pt x="4" y="52"/>
                    <a:pt x="4" y="52"/>
                    <a:pt x="5" y="50"/>
                  </a:cubicBezTo>
                  <a:cubicBezTo>
                    <a:pt x="5" y="49"/>
                    <a:pt x="6" y="49"/>
                    <a:pt x="5" y="47"/>
                  </a:cubicBezTo>
                  <a:cubicBezTo>
                    <a:pt x="3" y="46"/>
                    <a:pt x="2" y="46"/>
                    <a:pt x="3" y="45"/>
                  </a:cubicBezTo>
                  <a:cubicBezTo>
                    <a:pt x="3" y="44"/>
                    <a:pt x="5" y="44"/>
                    <a:pt x="5" y="41"/>
                  </a:cubicBezTo>
                  <a:cubicBezTo>
                    <a:pt x="4" y="42"/>
                    <a:pt x="6" y="39"/>
                    <a:pt x="6" y="39"/>
                  </a:cubicBezTo>
                  <a:cubicBezTo>
                    <a:pt x="5" y="38"/>
                    <a:pt x="6" y="36"/>
                    <a:pt x="5" y="36"/>
                  </a:cubicBezTo>
                  <a:cubicBezTo>
                    <a:pt x="5" y="34"/>
                    <a:pt x="6" y="34"/>
                    <a:pt x="5" y="33"/>
                  </a:cubicBezTo>
                  <a:cubicBezTo>
                    <a:pt x="5" y="32"/>
                    <a:pt x="5" y="32"/>
                    <a:pt x="5" y="31"/>
                  </a:cubicBezTo>
                  <a:cubicBezTo>
                    <a:pt x="4" y="31"/>
                    <a:pt x="4" y="30"/>
                    <a:pt x="4" y="29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7"/>
                    <a:pt x="5" y="24"/>
                    <a:pt x="5" y="23"/>
                  </a:cubicBezTo>
                  <a:cubicBezTo>
                    <a:pt x="5" y="23"/>
                    <a:pt x="3" y="21"/>
                    <a:pt x="5" y="20"/>
                  </a:cubicBezTo>
                  <a:cubicBezTo>
                    <a:pt x="6" y="20"/>
                    <a:pt x="4" y="19"/>
                    <a:pt x="5" y="18"/>
                  </a:cubicBezTo>
                  <a:cubicBezTo>
                    <a:pt x="5" y="16"/>
                    <a:pt x="5" y="17"/>
                    <a:pt x="5" y="16"/>
                  </a:cubicBezTo>
                  <a:cubicBezTo>
                    <a:pt x="7" y="13"/>
                    <a:pt x="4" y="16"/>
                    <a:pt x="5" y="15"/>
                  </a:cubicBezTo>
                  <a:cubicBezTo>
                    <a:pt x="5" y="13"/>
                    <a:pt x="6" y="14"/>
                    <a:pt x="5" y="14"/>
                  </a:cubicBezTo>
                  <a:cubicBezTo>
                    <a:pt x="6" y="14"/>
                    <a:pt x="7" y="14"/>
                    <a:pt x="8" y="14"/>
                  </a:cubicBezTo>
                  <a:cubicBezTo>
                    <a:pt x="9" y="15"/>
                    <a:pt x="9" y="12"/>
                    <a:pt x="10" y="13"/>
                  </a:cubicBezTo>
                  <a:cubicBezTo>
                    <a:pt x="9" y="12"/>
                    <a:pt x="10" y="12"/>
                    <a:pt x="12" y="12"/>
                  </a:cubicBezTo>
                  <a:cubicBezTo>
                    <a:pt x="13" y="11"/>
                    <a:pt x="14" y="13"/>
                    <a:pt x="15" y="11"/>
                  </a:cubicBezTo>
                  <a:cubicBezTo>
                    <a:pt x="15" y="9"/>
                    <a:pt x="20" y="6"/>
                    <a:pt x="19" y="10"/>
                  </a:cubicBezTo>
                  <a:cubicBezTo>
                    <a:pt x="20" y="9"/>
                    <a:pt x="24" y="11"/>
                    <a:pt x="24" y="8"/>
                  </a:cubicBezTo>
                  <a:cubicBezTo>
                    <a:pt x="28" y="9"/>
                    <a:pt x="31" y="9"/>
                    <a:pt x="30" y="7"/>
                  </a:cubicBezTo>
                  <a:cubicBezTo>
                    <a:pt x="36" y="8"/>
                    <a:pt x="32" y="7"/>
                    <a:pt x="35" y="6"/>
                  </a:cubicBezTo>
                  <a:cubicBezTo>
                    <a:pt x="34" y="3"/>
                    <a:pt x="36" y="8"/>
                    <a:pt x="40" y="5"/>
                  </a:cubicBezTo>
                  <a:cubicBezTo>
                    <a:pt x="44" y="8"/>
                    <a:pt x="46" y="7"/>
                    <a:pt x="46" y="4"/>
                  </a:cubicBezTo>
                  <a:cubicBezTo>
                    <a:pt x="49" y="4"/>
                    <a:pt x="52" y="7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2" y="5"/>
                    <a:pt x="55" y="2"/>
                    <a:pt x="57" y="3"/>
                  </a:cubicBezTo>
                  <a:cubicBezTo>
                    <a:pt x="58" y="3"/>
                    <a:pt x="61" y="1"/>
                    <a:pt x="63" y="3"/>
                  </a:cubicBezTo>
                  <a:cubicBezTo>
                    <a:pt x="64" y="6"/>
                    <a:pt x="66" y="3"/>
                    <a:pt x="68" y="2"/>
                  </a:cubicBezTo>
                  <a:cubicBezTo>
                    <a:pt x="70" y="2"/>
                    <a:pt x="74" y="4"/>
                    <a:pt x="74" y="2"/>
                  </a:cubicBezTo>
                  <a:cubicBezTo>
                    <a:pt x="74" y="2"/>
                    <a:pt x="77" y="4"/>
                    <a:pt x="77" y="2"/>
                  </a:cubicBezTo>
                  <a:cubicBezTo>
                    <a:pt x="78" y="0"/>
                    <a:pt x="81" y="2"/>
                    <a:pt x="80" y="2"/>
                  </a:cubicBezTo>
                  <a:cubicBezTo>
                    <a:pt x="82" y="3"/>
                    <a:pt x="83" y="3"/>
                    <a:pt x="82" y="2"/>
                  </a:cubicBezTo>
                  <a:cubicBezTo>
                    <a:pt x="83" y="3"/>
                    <a:pt x="84" y="2"/>
                    <a:pt x="84" y="2"/>
                  </a:cubicBezTo>
                  <a:cubicBezTo>
                    <a:pt x="85" y="2"/>
                    <a:pt x="86" y="2"/>
                    <a:pt x="84" y="3"/>
                  </a:cubicBezTo>
                  <a:cubicBezTo>
                    <a:pt x="84" y="4"/>
                    <a:pt x="84" y="3"/>
                    <a:pt x="84" y="4"/>
                  </a:cubicBezTo>
                  <a:cubicBezTo>
                    <a:pt x="84" y="4"/>
                    <a:pt x="83" y="4"/>
                    <a:pt x="84" y="5"/>
                  </a:cubicBezTo>
                  <a:cubicBezTo>
                    <a:pt x="86" y="4"/>
                    <a:pt x="83" y="7"/>
                    <a:pt x="84" y="8"/>
                  </a:cubicBezTo>
                  <a:cubicBezTo>
                    <a:pt x="85" y="7"/>
                    <a:pt x="84" y="11"/>
                    <a:pt x="84" y="10"/>
                  </a:cubicBezTo>
                  <a:cubicBezTo>
                    <a:pt x="87" y="10"/>
                    <a:pt x="83" y="15"/>
                    <a:pt x="84" y="14"/>
                  </a:cubicBezTo>
                  <a:cubicBezTo>
                    <a:pt x="84" y="14"/>
                    <a:pt x="85" y="14"/>
                    <a:pt x="84" y="18"/>
                  </a:cubicBezTo>
                  <a:cubicBezTo>
                    <a:pt x="84" y="20"/>
                    <a:pt x="85" y="21"/>
                    <a:pt x="84" y="22"/>
                  </a:cubicBezTo>
                  <a:cubicBezTo>
                    <a:pt x="84" y="28"/>
                    <a:pt x="84" y="23"/>
                    <a:pt x="84" y="27"/>
                  </a:cubicBezTo>
                  <a:cubicBezTo>
                    <a:pt x="85" y="29"/>
                    <a:pt x="83" y="31"/>
                    <a:pt x="84" y="33"/>
                  </a:cubicBezTo>
                  <a:cubicBezTo>
                    <a:pt x="83" y="37"/>
                    <a:pt x="84" y="35"/>
                    <a:pt x="84" y="38"/>
                  </a:cubicBezTo>
                  <a:cubicBezTo>
                    <a:pt x="81" y="40"/>
                    <a:pt x="84" y="39"/>
                    <a:pt x="84" y="45"/>
                  </a:cubicBezTo>
                  <a:cubicBezTo>
                    <a:pt x="82" y="46"/>
                    <a:pt x="86" y="47"/>
                    <a:pt x="84" y="51"/>
                  </a:cubicBezTo>
                  <a:cubicBezTo>
                    <a:pt x="83" y="53"/>
                    <a:pt x="84" y="53"/>
                    <a:pt x="84" y="58"/>
                  </a:cubicBezTo>
                  <a:cubicBezTo>
                    <a:pt x="85" y="58"/>
                    <a:pt x="85" y="60"/>
                    <a:pt x="84" y="65"/>
                  </a:cubicBezTo>
                  <a:cubicBezTo>
                    <a:pt x="84" y="67"/>
                    <a:pt x="86" y="70"/>
                    <a:pt x="84" y="73"/>
                  </a:cubicBezTo>
                  <a:cubicBezTo>
                    <a:pt x="86" y="73"/>
                    <a:pt x="84" y="74"/>
                    <a:pt x="84" y="80"/>
                  </a:cubicBezTo>
                  <a:cubicBezTo>
                    <a:pt x="84" y="80"/>
                    <a:pt x="85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1" y="84"/>
                    <a:pt x="84" y="88"/>
                  </a:cubicBezTo>
                  <a:cubicBezTo>
                    <a:pt x="81" y="88"/>
                    <a:pt x="84" y="95"/>
                    <a:pt x="84" y="97"/>
                  </a:cubicBezTo>
                  <a:cubicBezTo>
                    <a:pt x="84" y="97"/>
                    <a:pt x="83" y="97"/>
                    <a:pt x="83" y="98"/>
                  </a:cubicBezTo>
                  <a:cubicBezTo>
                    <a:pt x="83" y="98"/>
                    <a:pt x="83" y="100"/>
                    <a:pt x="83" y="101"/>
                  </a:cubicBezTo>
                  <a:cubicBezTo>
                    <a:pt x="84" y="102"/>
                    <a:pt x="85" y="101"/>
                    <a:pt x="84" y="105"/>
                  </a:cubicBezTo>
                  <a:cubicBezTo>
                    <a:pt x="84" y="105"/>
                    <a:pt x="84" y="106"/>
                    <a:pt x="84" y="108"/>
                  </a:cubicBezTo>
                  <a:cubicBezTo>
                    <a:pt x="85" y="109"/>
                    <a:pt x="85" y="113"/>
                    <a:pt x="84" y="113"/>
                  </a:cubicBezTo>
                  <a:cubicBezTo>
                    <a:pt x="83" y="114"/>
                    <a:pt x="83" y="119"/>
                    <a:pt x="84" y="119"/>
                  </a:cubicBezTo>
                  <a:cubicBezTo>
                    <a:pt x="84" y="119"/>
                    <a:pt x="84" y="119"/>
                    <a:pt x="85" y="119"/>
                  </a:cubicBezTo>
                  <a:cubicBezTo>
                    <a:pt x="85" y="119"/>
                    <a:pt x="85" y="119"/>
                    <a:pt x="84" y="119"/>
                  </a:cubicBezTo>
                  <a:cubicBezTo>
                    <a:pt x="85" y="119"/>
                    <a:pt x="88" y="121"/>
                    <a:pt x="84" y="122"/>
                  </a:cubicBezTo>
                  <a:cubicBezTo>
                    <a:pt x="84" y="124"/>
                    <a:pt x="85" y="121"/>
                    <a:pt x="84" y="124"/>
                  </a:cubicBezTo>
                  <a:cubicBezTo>
                    <a:pt x="86" y="123"/>
                    <a:pt x="81" y="125"/>
                    <a:pt x="83" y="127"/>
                  </a:cubicBezTo>
                  <a:cubicBezTo>
                    <a:pt x="85" y="126"/>
                    <a:pt x="86" y="129"/>
                    <a:pt x="84" y="130"/>
                  </a:cubicBezTo>
                  <a:cubicBezTo>
                    <a:pt x="86" y="133"/>
                    <a:pt x="83" y="134"/>
                    <a:pt x="84" y="135"/>
                  </a:cubicBezTo>
                  <a:cubicBezTo>
                    <a:pt x="81" y="138"/>
                    <a:pt x="81" y="136"/>
                    <a:pt x="84" y="139"/>
                  </a:cubicBezTo>
                  <a:cubicBezTo>
                    <a:pt x="86" y="138"/>
                    <a:pt x="86" y="142"/>
                    <a:pt x="84" y="143"/>
                  </a:cubicBezTo>
                  <a:cubicBezTo>
                    <a:pt x="83" y="144"/>
                    <a:pt x="84" y="147"/>
                    <a:pt x="84" y="148"/>
                  </a:cubicBezTo>
                  <a:cubicBezTo>
                    <a:pt x="85" y="148"/>
                    <a:pt x="86" y="149"/>
                    <a:pt x="85" y="151"/>
                  </a:cubicBezTo>
                  <a:cubicBezTo>
                    <a:pt x="83" y="151"/>
                    <a:pt x="83" y="151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5" y="152"/>
                    <a:pt x="85" y="152"/>
                    <a:pt x="84" y="153"/>
                  </a:cubicBezTo>
                  <a:cubicBezTo>
                    <a:pt x="84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3" y="151"/>
                    <a:pt x="83" y="153"/>
                    <a:pt x="84" y="156"/>
                  </a:cubicBezTo>
                  <a:cubicBezTo>
                    <a:pt x="84" y="159"/>
                    <a:pt x="86" y="160"/>
                    <a:pt x="83" y="161"/>
                  </a:cubicBezTo>
                  <a:cubicBezTo>
                    <a:pt x="85" y="161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2"/>
                    <a:pt x="85" y="163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6" y="163"/>
                    <a:pt x="86" y="163"/>
                    <a:pt x="85" y="163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5" y="164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4"/>
                    <a:pt x="84" y="165"/>
                  </a:cubicBezTo>
                  <a:cubicBezTo>
                    <a:pt x="83" y="167"/>
                    <a:pt x="84" y="163"/>
                    <a:pt x="83" y="166"/>
                  </a:cubicBezTo>
                  <a:cubicBezTo>
                    <a:pt x="84" y="166"/>
                    <a:pt x="85" y="167"/>
                    <a:pt x="84" y="167"/>
                  </a:cubicBezTo>
                  <a:cubicBezTo>
                    <a:pt x="83" y="167"/>
                    <a:pt x="84" y="168"/>
                    <a:pt x="84" y="168"/>
                  </a:cubicBezTo>
                  <a:cubicBezTo>
                    <a:pt x="81" y="170"/>
                    <a:pt x="87" y="171"/>
                    <a:pt x="84" y="170"/>
                  </a:cubicBezTo>
                  <a:cubicBezTo>
                    <a:pt x="84" y="170"/>
                    <a:pt x="85" y="172"/>
                    <a:pt x="84" y="172"/>
                  </a:cubicBezTo>
                  <a:cubicBezTo>
                    <a:pt x="84" y="173"/>
                    <a:pt x="85" y="174"/>
                    <a:pt x="85" y="174"/>
                  </a:cubicBezTo>
                  <a:cubicBezTo>
                    <a:pt x="86" y="174"/>
                    <a:pt x="86" y="174"/>
                    <a:pt x="85" y="174"/>
                  </a:cubicBezTo>
                  <a:cubicBezTo>
                    <a:pt x="85" y="174"/>
                    <a:pt x="85" y="174"/>
                    <a:pt x="84" y="173"/>
                  </a:cubicBezTo>
                  <a:cubicBezTo>
                    <a:pt x="85" y="174"/>
                    <a:pt x="85" y="175"/>
                    <a:pt x="84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5"/>
                    <a:pt x="84" y="175"/>
                    <a:pt x="84" y="175"/>
                  </a:cubicBezTo>
                  <a:cubicBezTo>
                    <a:pt x="84" y="176"/>
                    <a:pt x="84" y="176"/>
                    <a:pt x="84" y="177"/>
                  </a:cubicBezTo>
                  <a:cubicBezTo>
                    <a:pt x="84" y="177"/>
                    <a:pt x="85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9"/>
                    <a:pt x="84" y="179"/>
                  </a:cubicBezTo>
                  <a:cubicBezTo>
                    <a:pt x="85" y="180"/>
                    <a:pt x="84" y="181"/>
                    <a:pt x="84" y="181"/>
                  </a:cubicBezTo>
                  <a:cubicBezTo>
                    <a:pt x="84" y="181"/>
                    <a:pt x="84" y="181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5" y="182"/>
                    <a:pt x="84" y="182"/>
                    <a:pt x="84" y="182"/>
                  </a:cubicBezTo>
                  <a:cubicBezTo>
                    <a:pt x="83" y="183"/>
                    <a:pt x="87" y="184"/>
                    <a:pt x="85" y="184"/>
                  </a:cubicBezTo>
                  <a:cubicBezTo>
                    <a:pt x="85" y="183"/>
                    <a:pt x="85" y="185"/>
                    <a:pt x="85" y="185"/>
                  </a:cubicBezTo>
                  <a:cubicBezTo>
                    <a:pt x="84" y="185"/>
                    <a:pt x="84" y="186"/>
                    <a:pt x="84" y="187"/>
                  </a:cubicBezTo>
                  <a:cubicBezTo>
                    <a:pt x="84" y="187"/>
                    <a:pt x="84" y="187"/>
                    <a:pt x="83" y="188"/>
                  </a:cubicBezTo>
                  <a:cubicBezTo>
                    <a:pt x="83" y="190"/>
                    <a:pt x="81" y="190"/>
                    <a:pt x="84" y="190"/>
                  </a:cubicBezTo>
                  <a:cubicBezTo>
                    <a:pt x="85" y="191"/>
                    <a:pt x="86" y="191"/>
                    <a:pt x="85" y="192"/>
                  </a:cubicBezTo>
                  <a:cubicBezTo>
                    <a:pt x="85" y="193"/>
                    <a:pt x="85" y="194"/>
                    <a:pt x="85" y="194"/>
                  </a:cubicBezTo>
                  <a:cubicBezTo>
                    <a:pt x="84" y="195"/>
                    <a:pt x="84" y="195"/>
                    <a:pt x="84" y="198"/>
                  </a:cubicBezTo>
                  <a:cubicBezTo>
                    <a:pt x="86" y="200"/>
                    <a:pt x="87" y="202"/>
                    <a:pt x="84" y="206"/>
                  </a:cubicBezTo>
                  <a:cubicBezTo>
                    <a:pt x="85" y="209"/>
                    <a:pt x="87" y="211"/>
                    <a:pt x="84" y="214"/>
                  </a:cubicBezTo>
                  <a:cubicBezTo>
                    <a:pt x="82" y="215"/>
                    <a:pt x="86" y="216"/>
                    <a:pt x="84" y="221"/>
                  </a:cubicBezTo>
                  <a:cubicBezTo>
                    <a:pt x="86" y="224"/>
                    <a:pt x="87" y="224"/>
                    <a:pt x="84" y="228"/>
                  </a:cubicBezTo>
                  <a:cubicBezTo>
                    <a:pt x="81" y="230"/>
                    <a:pt x="86" y="234"/>
                    <a:pt x="84" y="235"/>
                  </a:cubicBezTo>
                  <a:cubicBezTo>
                    <a:pt x="84" y="235"/>
                    <a:pt x="84" y="240"/>
                    <a:pt x="84" y="242"/>
                  </a:cubicBezTo>
                  <a:cubicBezTo>
                    <a:pt x="87" y="249"/>
                    <a:pt x="84" y="245"/>
                    <a:pt x="84" y="248"/>
                  </a:cubicBezTo>
                  <a:cubicBezTo>
                    <a:pt x="81" y="253"/>
                    <a:pt x="86" y="252"/>
                    <a:pt x="84" y="254"/>
                  </a:cubicBezTo>
                  <a:cubicBezTo>
                    <a:pt x="85" y="256"/>
                    <a:pt x="85" y="258"/>
                    <a:pt x="84" y="259"/>
                  </a:cubicBezTo>
                  <a:cubicBezTo>
                    <a:pt x="83" y="262"/>
                    <a:pt x="88" y="266"/>
                    <a:pt x="84" y="264"/>
                  </a:cubicBezTo>
                  <a:cubicBezTo>
                    <a:pt x="85" y="265"/>
                    <a:pt x="85" y="267"/>
                    <a:pt x="84" y="269"/>
                  </a:cubicBezTo>
                  <a:cubicBezTo>
                    <a:pt x="85" y="269"/>
                    <a:pt x="83" y="270"/>
                    <a:pt x="84" y="273"/>
                  </a:cubicBezTo>
                  <a:cubicBezTo>
                    <a:pt x="84" y="272"/>
                    <a:pt x="84" y="272"/>
                    <a:pt x="84" y="273"/>
                  </a:cubicBezTo>
                  <a:cubicBezTo>
                    <a:pt x="84" y="273"/>
                    <a:pt x="84" y="273"/>
                    <a:pt x="84" y="273"/>
                  </a:cubicBezTo>
                  <a:cubicBezTo>
                    <a:pt x="84" y="273"/>
                    <a:pt x="84" y="276"/>
                    <a:pt x="84" y="276"/>
                  </a:cubicBezTo>
                  <a:cubicBezTo>
                    <a:pt x="86" y="274"/>
                    <a:pt x="84" y="277"/>
                    <a:pt x="84" y="279"/>
                  </a:cubicBezTo>
                  <a:cubicBezTo>
                    <a:pt x="83" y="281"/>
                    <a:pt x="84" y="282"/>
                    <a:pt x="84" y="281"/>
                  </a:cubicBezTo>
                  <a:cubicBezTo>
                    <a:pt x="84" y="281"/>
                    <a:pt x="86" y="280"/>
                    <a:pt x="84" y="283"/>
                  </a:cubicBezTo>
                  <a:cubicBezTo>
                    <a:pt x="87" y="283"/>
                    <a:pt x="87" y="283"/>
                    <a:pt x="84" y="28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976057" y="1796500"/>
              <a:ext cx="734155" cy="2270507"/>
            </a:xfrm>
            <a:custGeom>
              <a:avLst/>
              <a:gdLst>
                <a:gd name="T0" fmla="*/ 83 w 86"/>
                <a:gd name="T1" fmla="*/ 218 h 267"/>
                <a:gd name="T2" fmla="*/ 83 w 86"/>
                <a:gd name="T3" fmla="*/ 232 h 267"/>
                <a:gd name="T4" fmla="*/ 83 w 86"/>
                <a:gd name="T5" fmla="*/ 241 h 267"/>
                <a:gd name="T6" fmla="*/ 38 w 86"/>
                <a:gd name="T7" fmla="*/ 254 h 267"/>
                <a:gd name="T8" fmla="*/ 14 w 86"/>
                <a:gd name="T9" fmla="*/ 252 h 267"/>
                <a:gd name="T10" fmla="*/ 6 w 86"/>
                <a:gd name="T11" fmla="*/ 260 h 267"/>
                <a:gd name="T12" fmla="*/ 4 w 86"/>
                <a:gd name="T13" fmla="*/ 264 h 267"/>
                <a:gd name="T14" fmla="*/ 4 w 86"/>
                <a:gd name="T15" fmla="*/ 264 h 267"/>
                <a:gd name="T16" fmla="*/ 4 w 86"/>
                <a:gd name="T17" fmla="*/ 259 h 267"/>
                <a:gd name="T18" fmla="*/ 4 w 86"/>
                <a:gd name="T19" fmla="*/ 250 h 267"/>
                <a:gd name="T20" fmla="*/ 4 w 86"/>
                <a:gd name="T21" fmla="*/ 237 h 267"/>
                <a:gd name="T22" fmla="*/ 4 w 86"/>
                <a:gd name="T23" fmla="*/ 220 h 267"/>
                <a:gd name="T24" fmla="*/ 4 w 86"/>
                <a:gd name="T25" fmla="*/ 200 h 267"/>
                <a:gd name="T26" fmla="*/ 4 w 86"/>
                <a:gd name="T27" fmla="*/ 193 h 267"/>
                <a:gd name="T28" fmla="*/ 3 w 86"/>
                <a:gd name="T29" fmla="*/ 184 h 267"/>
                <a:gd name="T30" fmla="*/ 4 w 86"/>
                <a:gd name="T31" fmla="*/ 177 h 267"/>
                <a:gd name="T32" fmla="*/ 4 w 86"/>
                <a:gd name="T33" fmla="*/ 172 h 267"/>
                <a:gd name="T34" fmla="*/ 4 w 86"/>
                <a:gd name="T35" fmla="*/ 171 h 267"/>
                <a:gd name="T36" fmla="*/ 4 w 86"/>
                <a:gd name="T37" fmla="*/ 163 h 267"/>
                <a:gd name="T38" fmla="*/ 4 w 86"/>
                <a:gd name="T39" fmla="*/ 148 h 267"/>
                <a:gd name="T40" fmla="*/ 4 w 86"/>
                <a:gd name="T41" fmla="*/ 124 h 267"/>
                <a:gd name="T42" fmla="*/ 4 w 86"/>
                <a:gd name="T43" fmla="*/ 101 h 267"/>
                <a:gd name="T44" fmla="*/ 4 w 86"/>
                <a:gd name="T45" fmla="*/ 78 h 267"/>
                <a:gd name="T46" fmla="*/ 4 w 86"/>
                <a:gd name="T47" fmla="*/ 58 h 267"/>
                <a:gd name="T48" fmla="*/ 4 w 86"/>
                <a:gd name="T49" fmla="*/ 39 h 267"/>
                <a:gd name="T50" fmla="*/ 4 w 86"/>
                <a:gd name="T51" fmla="*/ 34 h 267"/>
                <a:gd name="T52" fmla="*/ 4 w 86"/>
                <a:gd name="T53" fmla="*/ 19 h 267"/>
                <a:gd name="T54" fmla="*/ 4 w 86"/>
                <a:gd name="T55" fmla="*/ 17 h 267"/>
                <a:gd name="T56" fmla="*/ 3 w 86"/>
                <a:gd name="T57" fmla="*/ 11 h 267"/>
                <a:gd name="T58" fmla="*/ 3 w 86"/>
                <a:gd name="T59" fmla="*/ 9 h 267"/>
                <a:gd name="T60" fmla="*/ 3 w 86"/>
                <a:gd name="T61" fmla="*/ 6 h 267"/>
                <a:gd name="T62" fmla="*/ 4 w 86"/>
                <a:gd name="T63" fmla="*/ 4 h 267"/>
                <a:gd name="T64" fmla="*/ 4 w 86"/>
                <a:gd name="T65" fmla="*/ 3 h 267"/>
                <a:gd name="T66" fmla="*/ 10 w 86"/>
                <a:gd name="T67" fmla="*/ 3 h 267"/>
                <a:gd name="T68" fmla="*/ 27 w 86"/>
                <a:gd name="T69" fmla="*/ 4 h 267"/>
                <a:gd name="T70" fmla="*/ 43 w 86"/>
                <a:gd name="T71" fmla="*/ 7 h 267"/>
                <a:gd name="T72" fmla="*/ 59 w 86"/>
                <a:gd name="T73" fmla="*/ 10 h 267"/>
                <a:gd name="T74" fmla="*/ 74 w 86"/>
                <a:gd name="T75" fmla="*/ 15 h 267"/>
                <a:gd name="T76" fmla="*/ 83 w 86"/>
                <a:gd name="T77" fmla="*/ 19 h 267"/>
                <a:gd name="T78" fmla="*/ 83 w 86"/>
                <a:gd name="T79" fmla="*/ 21 h 267"/>
                <a:gd name="T80" fmla="*/ 83 w 86"/>
                <a:gd name="T81" fmla="*/ 25 h 267"/>
                <a:gd name="T82" fmla="*/ 83 w 86"/>
                <a:gd name="T83" fmla="*/ 27 h 267"/>
                <a:gd name="T84" fmla="*/ 83 w 86"/>
                <a:gd name="T85" fmla="*/ 37 h 267"/>
                <a:gd name="T86" fmla="*/ 83 w 86"/>
                <a:gd name="T87" fmla="*/ 53 h 267"/>
                <a:gd name="T88" fmla="*/ 83 w 86"/>
                <a:gd name="T89" fmla="*/ 69 h 267"/>
                <a:gd name="T90" fmla="*/ 83 w 86"/>
                <a:gd name="T91" fmla="*/ 79 h 267"/>
                <a:gd name="T92" fmla="*/ 83 w 86"/>
                <a:gd name="T93" fmla="*/ 91 h 267"/>
                <a:gd name="T94" fmla="*/ 83 w 86"/>
                <a:gd name="T95" fmla="*/ 102 h 267"/>
                <a:gd name="T96" fmla="*/ 82 w 86"/>
                <a:gd name="T97" fmla="*/ 113 h 267"/>
                <a:gd name="T98" fmla="*/ 83 w 86"/>
                <a:gd name="T99" fmla="*/ 125 h 267"/>
                <a:gd name="T100" fmla="*/ 82 w 86"/>
                <a:gd name="T101" fmla="*/ 139 h 267"/>
                <a:gd name="T102" fmla="*/ 83 w 86"/>
                <a:gd name="T103" fmla="*/ 141 h 267"/>
                <a:gd name="T104" fmla="*/ 84 w 86"/>
                <a:gd name="T105" fmla="*/ 153 h 267"/>
                <a:gd name="T106" fmla="*/ 83 w 86"/>
                <a:gd name="T107" fmla="*/ 165 h 267"/>
                <a:gd name="T108" fmla="*/ 83 w 86"/>
                <a:gd name="T109" fmla="*/ 187 h 267"/>
                <a:gd name="T110" fmla="*/ 83 w 86"/>
                <a:gd name="T111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67">
                  <a:moveTo>
                    <a:pt x="83" y="207"/>
                  </a:moveTo>
                  <a:cubicBezTo>
                    <a:pt x="81" y="211"/>
                    <a:pt x="84" y="219"/>
                    <a:pt x="83" y="213"/>
                  </a:cubicBezTo>
                  <a:cubicBezTo>
                    <a:pt x="86" y="214"/>
                    <a:pt x="82" y="218"/>
                    <a:pt x="83" y="218"/>
                  </a:cubicBezTo>
                  <a:cubicBezTo>
                    <a:pt x="86" y="219"/>
                    <a:pt x="78" y="220"/>
                    <a:pt x="83" y="223"/>
                  </a:cubicBezTo>
                  <a:cubicBezTo>
                    <a:pt x="86" y="225"/>
                    <a:pt x="86" y="229"/>
                    <a:pt x="83" y="228"/>
                  </a:cubicBezTo>
                  <a:cubicBezTo>
                    <a:pt x="84" y="231"/>
                    <a:pt x="83" y="229"/>
                    <a:pt x="83" y="232"/>
                  </a:cubicBezTo>
                  <a:cubicBezTo>
                    <a:pt x="82" y="234"/>
                    <a:pt x="86" y="234"/>
                    <a:pt x="83" y="236"/>
                  </a:cubicBezTo>
                  <a:cubicBezTo>
                    <a:pt x="81" y="236"/>
                    <a:pt x="83" y="239"/>
                    <a:pt x="83" y="239"/>
                  </a:cubicBezTo>
                  <a:cubicBezTo>
                    <a:pt x="83" y="240"/>
                    <a:pt x="83" y="240"/>
                    <a:pt x="83" y="241"/>
                  </a:cubicBezTo>
                  <a:cubicBezTo>
                    <a:pt x="83" y="243"/>
                    <a:pt x="83" y="244"/>
                    <a:pt x="83" y="244"/>
                  </a:cubicBezTo>
                  <a:cubicBezTo>
                    <a:pt x="81" y="245"/>
                    <a:pt x="79" y="246"/>
                    <a:pt x="77" y="247"/>
                  </a:cubicBezTo>
                  <a:cubicBezTo>
                    <a:pt x="66" y="252"/>
                    <a:pt x="54" y="254"/>
                    <a:pt x="38" y="254"/>
                  </a:cubicBezTo>
                  <a:cubicBezTo>
                    <a:pt x="32" y="254"/>
                    <a:pt x="26" y="254"/>
                    <a:pt x="21" y="253"/>
                  </a:cubicBezTo>
                  <a:cubicBezTo>
                    <a:pt x="20" y="253"/>
                    <a:pt x="18" y="253"/>
                    <a:pt x="17" y="253"/>
                  </a:cubicBezTo>
                  <a:cubicBezTo>
                    <a:pt x="15" y="252"/>
                    <a:pt x="16" y="252"/>
                    <a:pt x="14" y="252"/>
                  </a:cubicBezTo>
                  <a:cubicBezTo>
                    <a:pt x="14" y="254"/>
                    <a:pt x="12" y="251"/>
                    <a:pt x="11" y="254"/>
                  </a:cubicBezTo>
                  <a:cubicBezTo>
                    <a:pt x="10" y="257"/>
                    <a:pt x="9" y="257"/>
                    <a:pt x="9" y="257"/>
                  </a:cubicBezTo>
                  <a:cubicBezTo>
                    <a:pt x="6" y="260"/>
                    <a:pt x="12" y="261"/>
                    <a:pt x="6" y="260"/>
                  </a:cubicBezTo>
                  <a:cubicBezTo>
                    <a:pt x="7" y="262"/>
                    <a:pt x="4" y="263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7"/>
                    <a:pt x="3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4"/>
                    <a:pt x="2" y="262"/>
                    <a:pt x="4" y="263"/>
                  </a:cubicBezTo>
                  <a:cubicBezTo>
                    <a:pt x="5" y="262"/>
                    <a:pt x="3" y="262"/>
                    <a:pt x="4" y="261"/>
                  </a:cubicBezTo>
                  <a:cubicBezTo>
                    <a:pt x="3" y="261"/>
                    <a:pt x="3" y="259"/>
                    <a:pt x="4" y="259"/>
                  </a:cubicBezTo>
                  <a:cubicBezTo>
                    <a:pt x="3" y="258"/>
                    <a:pt x="3" y="257"/>
                    <a:pt x="4" y="257"/>
                  </a:cubicBezTo>
                  <a:cubicBezTo>
                    <a:pt x="4" y="255"/>
                    <a:pt x="5" y="255"/>
                    <a:pt x="4" y="254"/>
                  </a:cubicBezTo>
                  <a:cubicBezTo>
                    <a:pt x="1" y="255"/>
                    <a:pt x="4" y="250"/>
                    <a:pt x="4" y="250"/>
                  </a:cubicBezTo>
                  <a:cubicBezTo>
                    <a:pt x="1" y="248"/>
                    <a:pt x="6" y="247"/>
                    <a:pt x="4" y="246"/>
                  </a:cubicBezTo>
                  <a:cubicBezTo>
                    <a:pt x="5" y="242"/>
                    <a:pt x="4" y="244"/>
                    <a:pt x="4" y="241"/>
                  </a:cubicBezTo>
                  <a:cubicBezTo>
                    <a:pt x="3" y="242"/>
                    <a:pt x="4" y="237"/>
                    <a:pt x="4" y="237"/>
                  </a:cubicBezTo>
                  <a:cubicBezTo>
                    <a:pt x="2" y="235"/>
                    <a:pt x="0" y="232"/>
                    <a:pt x="4" y="231"/>
                  </a:cubicBezTo>
                  <a:cubicBezTo>
                    <a:pt x="6" y="229"/>
                    <a:pt x="5" y="232"/>
                    <a:pt x="4" y="226"/>
                  </a:cubicBezTo>
                  <a:cubicBezTo>
                    <a:pt x="1" y="225"/>
                    <a:pt x="4" y="222"/>
                    <a:pt x="4" y="220"/>
                  </a:cubicBezTo>
                  <a:cubicBezTo>
                    <a:pt x="2" y="218"/>
                    <a:pt x="4" y="217"/>
                    <a:pt x="4" y="214"/>
                  </a:cubicBezTo>
                  <a:cubicBezTo>
                    <a:pt x="4" y="213"/>
                    <a:pt x="2" y="209"/>
                    <a:pt x="4" y="207"/>
                  </a:cubicBezTo>
                  <a:cubicBezTo>
                    <a:pt x="6" y="204"/>
                    <a:pt x="6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5" y="194"/>
                    <a:pt x="4" y="193"/>
                  </a:cubicBezTo>
                  <a:cubicBezTo>
                    <a:pt x="5" y="192"/>
                    <a:pt x="1" y="191"/>
                    <a:pt x="4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5"/>
                    <a:pt x="3" y="184"/>
                    <a:pt x="3" y="184"/>
                  </a:cubicBezTo>
                  <a:cubicBezTo>
                    <a:pt x="1" y="183"/>
                    <a:pt x="3" y="182"/>
                    <a:pt x="3" y="181"/>
                  </a:cubicBezTo>
                  <a:cubicBezTo>
                    <a:pt x="4" y="182"/>
                    <a:pt x="5" y="181"/>
                    <a:pt x="4" y="179"/>
                  </a:cubicBezTo>
                  <a:cubicBezTo>
                    <a:pt x="4" y="178"/>
                    <a:pt x="3" y="180"/>
                    <a:pt x="4" y="177"/>
                  </a:cubicBezTo>
                  <a:cubicBezTo>
                    <a:pt x="2" y="177"/>
                    <a:pt x="2" y="177"/>
                    <a:pt x="4" y="175"/>
                  </a:cubicBezTo>
                  <a:cubicBezTo>
                    <a:pt x="2" y="172"/>
                    <a:pt x="4" y="173"/>
                    <a:pt x="4" y="174"/>
                  </a:cubicBezTo>
                  <a:cubicBezTo>
                    <a:pt x="4" y="173"/>
                    <a:pt x="5" y="173"/>
                    <a:pt x="4" y="172"/>
                  </a:cubicBezTo>
                  <a:cubicBezTo>
                    <a:pt x="4" y="172"/>
                    <a:pt x="4" y="172"/>
                    <a:pt x="4" y="171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5" y="172"/>
                    <a:pt x="5" y="172"/>
                    <a:pt x="4" y="171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5" y="166"/>
                    <a:pt x="5" y="165"/>
                    <a:pt x="4" y="165"/>
                  </a:cubicBezTo>
                  <a:cubicBezTo>
                    <a:pt x="5" y="163"/>
                    <a:pt x="4" y="162"/>
                    <a:pt x="4" y="163"/>
                  </a:cubicBezTo>
                  <a:cubicBezTo>
                    <a:pt x="2" y="163"/>
                    <a:pt x="2" y="164"/>
                    <a:pt x="4" y="162"/>
                  </a:cubicBezTo>
                  <a:cubicBezTo>
                    <a:pt x="5" y="160"/>
                    <a:pt x="5" y="158"/>
                    <a:pt x="4" y="156"/>
                  </a:cubicBezTo>
                  <a:cubicBezTo>
                    <a:pt x="7" y="149"/>
                    <a:pt x="1" y="151"/>
                    <a:pt x="4" y="148"/>
                  </a:cubicBezTo>
                  <a:cubicBezTo>
                    <a:pt x="9" y="145"/>
                    <a:pt x="4" y="140"/>
                    <a:pt x="4" y="140"/>
                  </a:cubicBezTo>
                  <a:cubicBezTo>
                    <a:pt x="7" y="139"/>
                    <a:pt x="3" y="133"/>
                    <a:pt x="4" y="132"/>
                  </a:cubicBezTo>
                  <a:cubicBezTo>
                    <a:pt x="3" y="130"/>
                    <a:pt x="5" y="127"/>
                    <a:pt x="4" y="124"/>
                  </a:cubicBezTo>
                  <a:cubicBezTo>
                    <a:pt x="5" y="120"/>
                    <a:pt x="7" y="118"/>
                    <a:pt x="4" y="116"/>
                  </a:cubicBezTo>
                  <a:cubicBezTo>
                    <a:pt x="2" y="114"/>
                    <a:pt x="6" y="114"/>
                    <a:pt x="4" y="109"/>
                  </a:cubicBezTo>
                  <a:cubicBezTo>
                    <a:pt x="7" y="107"/>
                    <a:pt x="4" y="107"/>
                    <a:pt x="4" y="101"/>
                  </a:cubicBezTo>
                  <a:cubicBezTo>
                    <a:pt x="4" y="100"/>
                    <a:pt x="5" y="97"/>
                    <a:pt x="4" y="93"/>
                  </a:cubicBezTo>
                  <a:cubicBezTo>
                    <a:pt x="2" y="94"/>
                    <a:pt x="5" y="86"/>
                    <a:pt x="4" y="86"/>
                  </a:cubicBezTo>
                  <a:cubicBezTo>
                    <a:pt x="6" y="81"/>
                    <a:pt x="3" y="83"/>
                    <a:pt x="4" y="78"/>
                  </a:cubicBezTo>
                  <a:cubicBezTo>
                    <a:pt x="3" y="76"/>
                    <a:pt x="6" y="74"/>
                    <a:pt x="4" y="71"/>
                  </a:cubicBezTo>
                  <a:cubicBezTo>
                    <a:pt x="7" y="70"/>
                    <a:pt x="7" y="68"/>
                    <a:pt x="4" y="64"/>
                  </a:cubicBezTo>
                  <a:cubicBezTo>
                    <a:pt x="9" y="61"/>
                    <a:pt x="8" y="59"/>
                    <a:pt x="4" y="58"/>
                  </a:cubicBezTo>
                  <a:cubicBezTo>
                    <a:pt x="2" y="54"/>
                    <a:pt x="5" y="55"/>
                    <a:pt x="4" y="51"/>
                  </a:cubicBezTo>
                  <a:cubicBezTo>
                    <a:pt x="8" y="50"/>
                    <a:pt x="0" y="48"/>
                    <a:pt x="4" y="45"/>
                  </a:cubicBezTo>
                  <a:cubicBezTo>
                    <a:pt x="6" y="41"/>
                    <a:pt x="7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4" y="36"/>
                    <a:pt x="4" y="34"/>
                  </a:cubicBezTo>
                  <a:cubicBezTo>
                    <a:pt x="3" y="32"/>
                    <a:pt x="5" y="29"/>
                    <a:pt x="4" y="29"/>
                  </a:cubicBezTo>
                  <a:cubicBezTo>
                    <a:pt x="3" y="25"/>
                    <a:pt x="6" y="28"/>
                    <a:pt x="4" y="24"/>
                  </a:cubicBezTo>
                  <a:cubicBezTo>
                    <a:pt x="5" y="24"/>
                    <a:pt x="3" y="18"/>
                    <a:pt x="4" y="19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4" y="17"/>
                    <a:pt x="4" y="17"/>
                  </a:cubicBezTo>
                  <a:cubicBezTo>
                    <a:pt x="5" y="17"/>
                    <a:pt x="6" y="15"/>
                    <a:pt x="4" y="15"/>
                  </a:cubicBezTo>
                  <a:cubicBezTo>
                    <a:pt x="1" y="13"/>
                    <a:pt x="4" y="14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3" y="8"/>
                    <a:pt x="0" y="8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5"/>
                    <a:pt x="2" y="5"/>
                    <a:pt x="4" y="4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2"/>
                    <a:pt x="2" y="2"/>
                    <a:pt x="4" y="2"/>
                  </a:cubicBezTo>
                  <a:cubicBezTo>
                    <a:pt x="7" y="3"/>
                    <a:pt x="8" y="2"/>
                    <a:pt x="10" y="3"/>
                  </a:cubicBezTo>
                  <a:cubicBezTo>
                    <a:pt x="12" y="2"/>
                    <a:pt x="11" y="0"/>
                    <a:pt x="16" y="3"/>
                  </a:cubicBezTo>
                  <a:cubicBezTo>
                    <a:pt x="17" y="2"/>
                    <a:pt x="18" y="8"/>
                    <a:pt x="21" y="3"/>
                  </a:cubicBezTo>
                  <a:cubicBezTo>
                    <a:pt x="25" y="2"/>
                    <a:pt x="23" y="5"/>
                    <a:pt x="27" y="4"/>
                  </a:cubicBezTo>
                  <a:cubicBezTo>
                    <a:pt x="29" y="6"/>
                    <a:pt x="31" y="4"/>
                    <a:pt x="33" y="5"/>
                  </a:cubicBezTo>
                  <a:cubicBezTo>
                    <a:pt x="36" y="5"/>
                    <a:pt x="39" y="8"/>
                    <a:pt x="38" y="6"/>
                  </a:cubicBezTo>
                  <a:cubicBezTo>
                    <a:pt x="42" y="8"/>
                    <a:pt x="40" y="6"/>
                    <a:pt x="43" y="7"/>
                  </a:cubicBezTo>
                  <a:cubicBezTo>
                    <a:pt x="43" y="13"/>
                    <a:pt x="46" y="9"/>
                    <a:pt x="49" y="8"/>
                  </a:cubicBezTo>
                  <a:cubicBezTo>
                    <a:pt x="50" y="6"/>
                    <a:pt x="47" y="8"/>
                    <a:pt x="54" y="9"/>
                  </a:cubicBezTo>
                  <a:cubicBezTo>
                    <a:pt x="55" y="8"/>
                    <a:pt x="57" y="9"/>
                    <a:pt x="59" y="10"/>
                  </a:cubicBezTo>
                  <a:cubicBezTo>
                    <a:pt x="60" y="9"/>
                    <a:pt x="57" y="7"/>
                    <a:pt x="64" y="12"/>
                  </a:cubicBezTo>
                  <a:cubicBezTo>
                    <a:pt x="64" y="14"/>
                    <a:pt x="64" y="11"/>
                    <a:pt x="69" y="13"/>
                  </a:cubicBezTo>
                  <a:cubicBezTo>
                    <a:pt x="73" y="12"/>
                    <a:pt x="74" y="14"/>
                    <a:pt x="74" y="15"/>
                  </a:cubicBezTo>
                  <a:cubicBezTo>
                    <a:pt x="75" y="15"/>
                    <a:pt x="77" y="16"/>
                    <a:pt x="78" y="17"/>
                  </a:cubicBezTo>
                  <a:cubicBezTo>
                    <a:pt x="82" y="19"/>
                    <a:pt x="77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20"/>
                    <a:pt x="83" y="20"/>
                    <a:pt x="83" y="19"/>
                  </a:cubicBezTo>
                  <a:cubicBezTo>
                    <a:pt x="82" y="20"/>
                    <a:pt x="86" y="21"/>
                    <a:pt x="83" y="21"/>
                  </a:cubicBezTo>
                  <a:cubicBezTo>
                    <a:pt x="81" y="21"/>
                    <a:pt x="84" y="23"/>
                    <a:pt x="83" y="23"/>
                  </a:cubicBezTo>
                  <a:cubicBezTo>
                    <a:pt x="82" y="25"/>
                    <a:pt x="83" y="24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7"/>
                    <a:pt x="83" y="26"/>
                    <a:pt x="83" y="25"/>
                  </a:cubicBezTo>
                  <a:cubicBezTo>
                    <a:pt x="82" y="26"/>
                    <a:pt x="83" y="28"/>
                    <a:pt x="83" y="27"/>
                  </a:cubicBezTo>
                  <a:cubicBezTo>
                    <a:pt x="83" y="27"/>
                    <a:pt x="83" y="29"/>
                    <a:pt x="83" y="29"/>
                  </a:cubicBezTo>
                  <a:cubicBezTo>
                    <a:pt x="84" y="31"/>
                    <a:pt x="83" y="34"/>
                    <a:pt x="83" y="33"/>
                  </a:cubicBezTo>
                  <a:cubicBezTo>
                    <a:pt x="81" y="33"/>
                    <a:pt x="82" y="35"/>
                    <a:pt x="83" y="37"/>
                  </a:cubicBezTo>
                  <a:cubicBezTo>
                    <a:pt x="83" y="37"/>
                    <a:pt x="82" y="40"/>
                    <a:pt x="83" y="42"/>
                  </a:cubicBezTo>
                  <a:cubicBezTo>
                    <a:pt x="82" y="43"/>
                    <a:pt x="82" y="48"/>
                    <a:pt x="83" y="47"/>
                  </a:cubicBezTo>
                  <a:cubicBezTo>
                    <a:pt x="85" y="49"/>
                    <a:pt x="85" y="53"/>
                    <a:pt x="83" y="53"/>
                  </a:cubicBezTo>
                  <a:cubicBezTo>
                    <a:pt x="82" y="58"/>
                    <a:pt x="85" y="56"/>
                    <a:pt x="83" y="59"/>
                  </a:cubicBezTo>
                  <a:cubicBezTo>
                    <a:pt x="84" y="59"/>
                    <a:pt x="85" y="64"/>
                    <a:pt x="83" y="66"/>
                  </a:cubicBezTo>
                  <a:cubicBezTo>
                    <a:pt x="83" y="68"/>
                    <a:pt x="83" y="69"/>
                    <a:pt x="83" y="69"/>
                  </a:cubicBezTo>
                  <a:cubicBezTo>
                    <a:pt x="83" y="70"/>
                    <a:pt x="83" y="70"/>
                    <a:pt x="83" y="72"/>
                  </a:cubicBezTo>
                  <a:cubicBezTo>
                    <a:pt x="84" y="73"/>
                    <a:pt x="84" y="75"/>
                    <a:pt x="84" y="76"/>
                  </a:cubicBezTo>
                  <a:cubicBezTo>
                    <a:pt x="84" y="77"/>
                    <a:pt x="85" y="79"/>
                    <a:pt x="83" y="79"/>
                  </a:cubicBezTo>
                  <a:cubicBezTo>
                    <a:pt x="84" y="83"/>
                    <a:pt x="85" y="85"/>
                    <a:pt x="84" y="85"/>
                  </a:cubicBezTo>
                  <a:cubicBezTo>
                    <a:pt x="84" y="85"/>
                    <a:pt x="83" y="86"/>
                    <a:pt x="83" y="87"/>
                  </a:cubicBezTo>
                  <a:cubicBezTo>
                    <a:pt x="83" y="90"/>
                    <a:pt x="82" y="91"/>
                    <a:pt x="83" y="91"/>
                  </a:cubicBezTo>
                  <a:cubicBezTo>
                    <a:pt x="83" y="91"/>
                    <a:pt x="84" y="91"/>
                    <a:pt x="83" y="94"/>
                  </a:cubicBezTo>
                  <a:cubicBezTo>
                    <a:pt x="84" y="95"/>
                    <a:pt x="83" y="96"/>
                    <a:pt x="83" y="97"/>
                  </a:cubicBezTo>
                  <a:cubicBezTo>
                    <a:pt x="83" y="98"/>
                    <a:pt x="83" y="100"/>
                    <a:pt x="83" y="102"/>
                  </a:cubicBezTo>
                  <a:cubicBezTo>
                    <a:pt x="83" y="104"/>
                    <a:pt x="82" y="106"/>
                    <a:pt x="82" y="106"/>
                  </a:cubicBezTo>
                  <a:cubicBezTo>
                    <a:pt x="80" y="107"/>
                    <a:pt x="82" y="106"/>
                    <a:pt x="83" y="110"/>
                  </a:cubicBezTo>
                  <a:cubicBezTo>
                    <a:pt x="83" y="111"/>
                    <a:pt x="81" y="111"/>
                    <a:pt x="82" y="113"/>
                  </a:cubicBezTo>
                  <a:cubicBezTo>
                    <a:pt x="81" y="114"/>
                    <a:pt x="83" y="116"/>
                    <a:pt x="83" y="117"/>
                  </a:cubicBezTo>
                  <a:cubicBezTo>
                    <a:pt x="83" y="120"/>
                    <a:pt x="81" y="122"/>
                    <a:pt x="82" y="123"/>
                  </a:cubicBezTo>
                  <a:cubicBezTo>
                    <a:pt x="83" y="123"/>
                    <a:pt x="82" y="126"/>
                    <a:pt x="83" y="125"/>
                  </a:cubicBezTo>
                  <a:cubicBezTo>
                    <a:pt x="83" y="126"/>
                    <a:pt x="83" y="128"/>
                    <a:pt x="84" y="129"/>
                  </a:cubicBezTo>
                  <a:cubicBezTo>
                    <a:pt x="84" y="131"/>
                    <a:pt x="84" y="132"/>
                    <a:pt x="83" y="133"/>
                  </a:cubicBezTo>
                  <a:cubicBezTo>
                    <a:pt x="82" y="135"/>
                    <a:pt x="82" y="136"/>
                    <a:pt x="82" y="139"/>
                  </a:cubicBezTo>
                  <a:cubicBezTo>
                    <a:pt x="82" y="141"/>
                    <a:pt x="82" y="143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2"/>
                    <a:pt x="84" y="143"/>
                    <a:pt x="84" y="143"/>
                  </a:cubicBezTo>
                  <a:cubicBezTo>
                    <a:pt x="84" y="146"/>
                    <a:pt x="85" y="148"/>
                    <a:pt x="83" y="149"/>
                  </a:cubicBezTo>
                  <a:cubicBezTo>
                    <a:pt x="83" y="150"/>
                    <a:pt x="85" y="153"/>
                    <a:pt x="84" y="153"/>
                  </a:cubicBezTo>
                  <a:cubicBezTo>
                    <a:pt x="85" y="154"/>
                    <a:pt x="85" y="156"/>
                    <a:pt x="83" y="157"/>
                  </a:cubicBezTo>
                  <a:cubicBezTo>
                    <a:pt x="84" y="158"/>
                    <a:pt x="85" y="160"/>
                    <a:pt x="84" y="162"/>
                  </a:cubicBezTo>
                  <a:cubicBezTo>
                    <a:pt x="84" y="163"/>
                    <a:pt x="84" y="164"/>
                    <a:pt x="83" y="165"/>
                  </a:cubicBezTo>
                  <a:cubicBezTo>
                    <a:pt x="84" y="168"/>
                    <a:pt x="78" y="171"/>
                    <a:pt x="83" y="172"/>
                  </a:cubicBezTo>
                  <a:cubicBezTo>
                    <a:pt x="82" y="178"/>
                    <a:pt x="85" y="177"/>
                    <a:pt x="83" y="180"/>
                  </a:cubicBezTo>
                  <a:cubicBezTo>
                    <a:pt x="85" y="184"/>
                    <a:pt x="79" y="187"/>
                    <a:pt x="83" y="187"/>
                  </a:cubicBezTo>
                  <a:cubicBezTo>
                    <a:pt x="85" y="189"/>
                    <a:pt x="84" y="193"/>
                    <a:pt x="83" y="194"/>
                  </a:cubicBezTo>
                  <a:cubicBezTo>
                    <a:pt x="86" y="195"/>
                    <a:pt x="86" y="198"/>
                    <a:pt x="83" y="200"/>
                  </a:cubicBezTo>
                  <a:cubicBezTo>
                    <a:pt x="84" y="200"/>
                    <a:pt x="82" y="206"/>
                    <a:pt x="83" y="207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35281" y="2000631"/>
              <a:ext cx="748480" cy="1794202"/>
            </a:xfrm>
            <a:custGeom>
              <a:avLst/>
              <a:gdLst>
                <a:gd name="T0" fmla="*/ 85 w 88"/>
                <a:gd name="T1" fmla="*/ 134 h 211"/>
                <a:gd name="T2" fmla="*/ 82 w 88"/>
                <a:gd name="T3" fmla="*/ 145 h 211"/>
                <a:gd name="T4" fmla="*/ 78 w 88"/>
                <a:gd name="T5" fmla="*/ 154 h 211"/>
                <a:gd name="T6" fmla="*/ 72 w 88"/>
                <a:gd name="T7" fmla="*/ 162 h 211"/>
                <a:gd name="T8" fmla="*/ 64 w 88"/>
                <a:gd name="T9" fmla="*/ 168 h 211"/>
                <a:gd name="T10" fmla="*/ 55 w 88"/>
                <a:gd name="T11" fmla="*/ 173 h 211"/>
                <a:gd name="T12" fmla="*/ 44 w 88"/>
                <a:gd name="T13" fmla="*/ 177 h 211"/>
                <a:gd name="T14" fmla="*/ 32 w 88"/>
                <a:gd name="T15" fmla="*/ 179 h 211"/>
                <a:gd name="T16" fmla="*/ 26 w 88"/>
                <a:gd name="T17" fmla="*/ 179 h 211"/>
                <a:gd name="T18" fmla="*/ 20 w 88"/>
                <a:gd name="T19" fmla="*/ 179 h 211"/>
                <a:gd name="T20" fmla="*/ 16 w 88"/>
                <a:gd name="T21" fmla="*/ 186 h 211"/>
                <a:gd name="T22" fmla="*/ 14 w 88"/>
                <a:gd name="T23" fmla="*/ 197 h 211"/>
                <a:gd name="T24" fmla="*/ 13 w 88"/>
                <a:gd name="T25" fmla="*/ 199 h 211"/>
                <a:gd name="T26" fmla="*/ 13 w 88"/>
                <a:gd name="T27" fmla="*/ 199 h 211"/>
                <a:gd name="T28" fmla="*/ 11 w 88"/>
                <a:gd name="T29" fmla="*/ 204 h 211"/>
                <a:gd name="T30" fmla="*/ 5 w 88"/>
                <a:gd name="T31" fmla="*/ 205 h 211"/>
                <a:gd name="T32" fmla="*/ 5 w 88"/>
                <a:gd name="T33" fmla="*/ 199 h 211"/>
                <a:gd name="T34" fmla="*/ 5 w 88"/>
                <a:gd name="T35" fmla="*/ 190 h 211"/>
                <a:gd name="T36" fmla="*/ 5 w 88"/>
                <a:gd name="T37" fmla="*/ 179 h 211"/>
                <a:gd name="T38" fmla="*/ 5 w 88"/>
                <a:gd name="T39" fmla="*/ 179 h 211"/>
                <a:gd name="T40" fmla="*/ 5 w 88"/>
                <a:gd name="T41" fmla="*/ 167 h 211"/>
                <a:gd name="T42" fmla="*/ 5 w 88"/>
                <a:gd name="T43" fmla="*/ 153 h 211"/>
                <a:gd name="T44" fmla="*/ 5 w 88"/>
                <a:gd name="T45" fmla="*/ 139 h 211"/>
                <a:gd name="T46" fmla="*/ 5 w 88"/>
                <a:gd name="T47" fmla="*/ 124 h 211"/>
                <a:gd name="T48" fmla="*/ 5 w 88"/>
                <a:gd name="T49" fmla="*/ 108 h 211"/>
                <a:gd name="T50" fmla="*/ 5 w 88"/>
                <a:gd name="T51" fmla="*/ 101 h 211"/>
                <a:gd name="T52" fmla="*/ 5 w 88"/>
                <a:gd name="T53" fmla="*/ 93 h 211"/>
                <a:gd name="T54" fmla="*/ 5 w 88"/>
                <a:gd name="T55" fmla="*/ 85 h 211"/>
                <a:gd name="T56" fmla="*/ 5 w 88"/>
                <a:gd name="T57" fmla="*/ 78 h 211"/>
                <a:gd name="T58" fmla="*/ 5 w 88"/>
                <a:gd name="T59" fmla="*/ 63 h 211"/>
                <a:gd name="T60" fmla="*/ 5 w 88"/>
                <a:gd name="T61" fmla="*/ 49 h 211"/>
                <a:gd name="T62" fmla="*/ 5 w 88"/>
                <a:gd name="T63" fmla="*/ 36 h 211"/>
                <a:gd name="T64" fmla="*/ 5 w 88"/>
                <a:gd name="T65" fmla="*/ 25 h 211"/>
                <a:gd name="T66" fmla="*/ 5 w 88"/>
                <a:gd name="T67" fmla="*/ 18 h 211"/>
                <a:gd name="T68" fmla="*/ 6 w 88"/>
                <a:gd name="T69" fmla="*/ 12 h 211"/>
                <a:gd name="T70" fmla="*/ 5 w 88"/>
                <a:gd name="T71" fmla="*/ 7 h 211"/>
                <a:gd name="T72" fmla="*/ 5 w 88"/>
                <a:gd name="T73" fmla="*/ 4 h 211"/>
                <a:gd name="T74" fmla="*/ 5 w 88"/>
                <a:gd name="T75" fmla="*/ 2 h 211"/>
                <a:gd name="T76" fmla="*/ 5 w 88"/>
                <a:gd name="T77" fmla="*/ 0 h 211"/>
                <a:gd name="T78" fmla="*/ 8 w 88"/>
                <a:gd name="T79" fmla="*/ 2 h 211"/>
                <a:gd name="T80" fmla="*/ 18 w 88"/>
                <a:gd name="T81" fmla="*/ 8 h 211"/>
                <a:gd name="T82" fmla="*/ 26 w 88"/>
                <a:gd name="T83" fmla="*/ 14 h 211"/>
                <a:gd name="T84" fmla="*/ 35 w 88"/>
                <a:gd name="T85" fmla="*/ 21 h 211"/>
                <a:gd name="T86" fmla="*/ 42 w 88"/>
                <a:gd name="T87" fmla="*/ 29 h 211"/>
                <a:gd name="T88" fmla="*/ 49 w 88"/>
                <a:gd name="T89" fmla="*/ 37 h 211"/>
                <a:gd name="T90" fmla="*/ 56 w 88"/>
                <a:gd name="T91" fmla="*/ 46 h 211"/>
                <a:gd name="T92" fmla="*/ 62 w 88"/>
                <a:gd name="T93" fmla="*/ 55 h 211"/>
                <a:gd name="T94" fmla="*/ 64 w 88"/>
                <a:gd name="T95" fmla="*/ 59 h 211"/>
                <a:gd name="T96" fmla="*/ 68 w 88"/>
                <a:gd name="T97" fmla="*/ 64 h 211"/>
                <a:gd name="T98" fmla="*/ 69 w 88"/>
                <a:gd name="T99" fmla="*/ 67 h 211"/>
                <a:gd name="T100" fmla="*/ 72 w 88"/>
                <a:gd name="T101" fmla="*/ 76 h 211"/>
                <a:gd name="T102" fmla="*/ 72 w 88"/>
                <a:gd name="T103" fmla="*/ 76 h 211"/>
                <a:gd name="T104" fmla="*/ 77 w 88"/>
                <a:gd name="T105" fmla="*/ 89 h 211"/>
                <a:gd name="T106" fmla="*/ 81 w 88"/>
                <a:gd name="T107" fmla="*/ 101 h 211"/>
                <a:gd name="T108" fmla="*/ 83 w 88"/>
                <a:gd name="T109" fmla="*/ 111 h 211"/>
                <a:gd name="T110" fmla="*/ 84 w 88"/>
                <a:gd name="T111" fmla="*/ 120 h 211"/>
                <a:gd name="T112" fmla="*/ 85 w 88"/>
                <a:gd name="T113" fmla="*/ 126 h 211"/>
                <a:gd name="T114" fmla="*/ 84 w 88"/>
                <a:gd name="T115" fmla="*/ 13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211">
                  <a:moveTo>
                    <a:pt x="84" y="130"/>
                  </a:moveTo>
                  <a:cubicBezTo>
                    <a:pt x="84" y="130"/>
                    <a:pt x="86" y="132"/>
                    <a:pt x="85" y="134"/>
                  </a:cubicBezTo>
                  <a:cubicBezTo>
                    <a:pt x="88" y="134"/>
                    <a:pt x="81" y="140"/>
                    <a:pt x="84" y="139"/>
                  </a:cubicBezTo>
                  <a:cubicBezTo>
                    <a:pt x="82" y="141"/>
                    <a:pt x="81" y="142"/>
                    <a:pt x="82" y="145"/>
                  </a:cubicBezTo>
                  <a:cubicBezTo>
                    <a:pt x="81" y="149"/>
                    <a:pt x="81" y="145"/>
                    <a:pt x="80" y="149"/>
                  </a:cubicBezTo>
                  <a:cubicBezTo>
                    <a:pt x="80" y="153"/>
                    <a:pt x="77" y="154"/>
                    <a:pt x="78" y="154"/>
                  </a:cubicBezTo>
                  <a:cubicBezTo>
                    <a:pt x="81" y="154"/>
                    <a:pt x="76" y="154"/>
                    <a:pt x="75" y="158"/>
                  </a:cubicBezTo>
                  <a:cubicBezTo>
                    <a:pt x="74" y="160"/>
                    <a:pt x="78" y="161"/>
                    <a:pt x="72" y="162"/>
                  </a:cubicBezTo>
                  <a:cubicBezTo>
                    <a:pt x="73" y="164"/>
                    <a:pt x="64" y="160"/>
                    <a:pt x="68" y="165"/>
                  </a:cubicBezTo>
                  <a:cubicBezTo>
                    <a:pt x="68" y="170"/>
                    <a:pt x="67" y="170"/>
                    <a:pt x="64" y="168"/>
                  </a:cubicBezTo>
                  <a:cubicBezTo>
                    <a:pt x="63" y="173"/>
                    <a:pt x="60" y="168"/>
                    <a:pt x="60" y="171"/>
                  </a:cubicBezTo>
                  <a:cubicBezTo>
                    <a:pt x="61" y="171"/>
                    <a:pt x="57" y="177"/>
                    <a:pt x="55" y="173"/>
                  </a:cubicBezTo>
                  <a:cubicBezTo>
                    <a:pt x="54" y="175"/>
                    <a:pt x="55" y="176"/>
                    <a:pt x="50" y="175"/>
                  </a:cubicBezTo>
                  <a:cubicBezTo>
                    <a:pt x="46" y="178"/>
                    <a:pt x="44" y="177"/>
                    <a:pt x="44" y="177"/>
                  </a:cubicBezTo>
                  <a:cubicBezTo>
                    <a:pt x="38" y="178"/>
                    <a:pt x="43" y="176"/>
                    <a:pt x="39" y="178"/>
                  </a:cubicBezTo>
                  <a:cubicBezTo>
                    <a:pt x="39" y="179"/>
                    <a:pt x="33" y="179"/>
                    <a:pt x="32" y="179"/>
                  </a:cubicBezTo>
                  <a:cubicBezTo>
                    <a:pt x="28" y="178"/>
                    <a:pt x="29" y="175"/>
                    <a:pt x="26" y="179"/>
                  </a:cubicBezTo>
                  <a:cubicBezTo>
                    <a:pt x="26" y="180"/>
                    <a:pt x="24" y="179"/>
                    <a:pt x="26" y="179"/>
                  </a:cubicBezTo>
                  <a:cubicBezTo>
                    <a:pt x="25" y="179"/>
                    <a:pt x="24" y="177"/>
                    <a:pt x="23" y="179"/>
                  </a:cubicBezTo>
                  <a:cubicBezTo>
                    <a:pt x="22" y="178"/>
                    <a:pt x="22" y="179"/>
                    <a:pt x="20" y="179"/>
                  </a:cubicBezTo>
                  <a:cubicBezTo>
                    <a:pt x="19" y="179"/>
                    <a:pt x="18" y="178"/>
                    <a:pt x="17" y="178"/>
                  </a:cubicBezTo>
                  <a:cubicBezTo>
                    <a:pt x="18" y="180"/>
                    <a:pt x="14" y="182"/>
                    <a:pt x="16" y="186"/>
                  </a:cubicBezTo>
                  <a:cubicBezTo>
                    <a:pt x="17" y="188"/>
                    <a:pt x="15" y="190"/>
                    <a:pt x="15" y="192"/>
                  </a:cubicBezTo>
                  <a:cubicBezTo>
                    <a:pt x="15" y="194"/>
                    <a:pt x="14" y="196"/>
                    <a:pt x="14" y="197"/>
                  </a:cubicBezTo>
                  <a:cubicBezTo>
                    <a:pt x="13" y="197"/>
                    <a:pt x="12" y="197"/>
                    <a:pt x="13" y="198"/>
                  </a:cubicBezTo>
                  <a:cubicBezTo>
                    <a:pt x="14" y="198"/>
                    <a:pt x="14" y="199"/>
                    <a:pt x="13" y="199"/>
                  </a:cubicBezTo>
                  <a:cubicBezTo>
                    <a:pt x="13" y="199"/>
                    <a:pt x="13" y="200"/>
                    <a:pt x="13" y="200"/>
                  </a:cubicBezTo>
                  <a:cubicBezTo>
                    <a:pt x="13" y="200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2"/>
                    <a:pt x="11" y="204"/>
                  </a:cubicBezTo>
                  <a:cubicBezTo>
                    <a:pt x="9" y="206"/>
                    <a:pt x="8" y="209"/>
                    <a:pt x="5" y="211"/>
                  </a:cubicBezTo>
                  <a:cubicBezTo>
                    <a:pt x="5" y="211"/>
                    <a:pt x="5" y="209"/>
                    <a:pt x="5" y="205"/>
                  </a:cubicBezTo>
                  <a:cubicBezTo>
                    <a:pt x="5" y="204"/>
                    <a:pt x="6" y="203"/>
                    <a:pt x="5" y="202"/>
                  </a:cubicBezTo>
                  <a:cubicBezTo>
                    <a:pt x="4" y="201"/>
                    <a:pt x="5" y="201"/>
                    <a:pt x="5" y="199"/>
                  </a:cubicBezTo>
                  <a:cubicBezTo>
                    <a:pt x="4" y="198"/>
                    <a:pt x="5" y="198"/>
                    <a:pt x="5" y="195"/>
                  </a:cubicBezTo>
                  <a:cubicBezTo>
                    <a:pt x="5" y="194"/>
                    <a:pt x="7" y="194"/>
                    <a:pt x="5" y="190"/>
                  </a:cubicBezTo>
                  <a:cubicBezTo>
                    <a:pt x="6" y="189"/>
                    <a:pt x="10" y="187"/>
                    <a:pt x="5" y="185"/>
                  </a:cubicBezTo>
                  <a:cubicBezTo>
                    <a:pt x="9" y="184"/>
                    <a:pt x="6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5"/>
                    <a:pt x="2" y="173"/>
                    <a:pt x="5" y="173"/>
                  </a:cubicBezTo>
                  <a:cubicBezTo>
                    <a:pt x="7" y="170"/>
                    <a:pt x="7" y="168"/>
                    <a:pt x="5" y="167"/>
                  </a:cubicBezTo>
                  <a:cubicBezTo>
                    <a:pt x="7" y="165"/>
                    <a:pt x="6" y="162"/>
                    <a:pt x="5" y="160"/>
                  </a:cubicBezTo>
                  <a:cubicBezTo>
                    <a:pt x="3" y="162"/>
                    <a:pt x="7" y="155"/>
                    <a:pt x="5" y="153"/>
                  </a:cubicBezTo>
                  <a:cubicBezTo>
                    <a:pt x="3" y="151"/>
                    <a:pt x="1" y="153"/>
                    <a:pt x="5" y="146"/>
                  </a:cubicBezTo>
                  <a:cubicBezTo>
                    <a:pt x="6" y="146"/>
                    <a:pt x="3" y="143"/>
                    <a:pt x="5" y="139"/>
                  </a:cubicBezTo>
                  <a:cubicBezTo>
                    <a:pt x="4" y="138"/>
                    <a:pt x="3" y="140"/>
                    <a:pt x="5" y="132"/>
                  </a:cubicBezTo>
                  <a:cubicBezTo>
                    <a:pt x="8" y="129"/>
                    <a:pt x="4" y="126"/>
                    <a:pt x="5" y="124"/>
                  </a:cubicBezTo>
                  <a:cubicBezTo>
                    <a:pt x="6" y="125"/>
                    <a:pt x="4" y="118"/>
                    <a:pt x="5" y="116"/>
                  </a:cubicBezTo>
                  <a:cubicBezTo>
                    <a:pt x="5" y="117"/>
                    <a:pt x="9" y="108"/>
                    <a:pt x="5" y="108"/>
                  </a:cubicBezTo>
                  <a:cubicBezTo>
                    <a:pt x="4" y="107"/>
                    <a:pt x="4" y="106"/>
                    <a:pt x="5" y="105"/>
                  </a:cubicBezTo>
                  <a:cubicBezTo>
                    <a:pt x="5" y="104"/>
                    <a:pt x="7" y="103"/>
                    <a:pt x="5" y="101"/>
                  </a:cubicBezTo>
                  <a:cubicBezTo>
                    <a:pt x="5" y="101"/>
                    <a:pt x="7" y="98"/>
                    <a:pt x="6" y="97"/>
                  </a:cubicBezTo>
                  <a:cubicBezTo>
                    <a:pt x="5" y="96"/>
                    <a:pt x="7" y="93"/>
                    <a:pt x="5" y="93"/>
                  </a:cubicBezTo>
                  <a:cubicBezTo>
                    <a:pt x="6" y="91"/>
                    <a:pt x="6" y="88"/>
                    <a:pt x="6" y="90"/>
                  </a:cubicBezTo>
                  <a:cubicBezTo>
                    <a:pt x="6" y="88"/>
                    <a:pt x="7" y="90"/>
                    <a:pt x="5" y="85"/>
                  </a:cubicBezTo>
                  <a:cubicBezTo>
                    <a:pt x="8" y="86"/>
                    <a:pt x="7" y="85"/>
                    <a:pt x="5" y="84"/>
                  </a:cubicBezTo>
                  <a:cubicBezTo>
                    <a:pt x="6" y="82"/>
                    <a:pt x="5" y="80"/>
                    <a:pt x="5" y="78"/>
                  </a:cubicBezTo>
                  <a:cubicBezTo>
                    <a:pt x="5" y="74"/>
                    <a:pt x="0" y="70"/>
                    <a:pt x="5" y="70"/>
                  </a:cubicBezTo>
                  <a:cubicBezTo>
                    <a:pt x="3" y="66"/>
                    <a:pt x="2" y="66"/>
                    <a:pt x="5" y="63"/>
                  </a:cubicBezTo>
                  <a:cubicBezTo>
                    <a:pt x="7" y="58"/>
                    <a:pt x="10" y="56"/>
                    <a:pt x="5" y="56"/>
                  </a:cubicBezTo>
                  <a:cubicBezTo>
                    <a:pt x="6" y="52"/>
                    <a:pt x="6" y="54"/>
                    <a:pt x="5" y="49"/>
                  </a:cubicBezTo>
                  <a:cubicBezTo>
                    <a:pt x="7" y="47"/>
                    <a:pt x="7" y="43"/>
                    <a:pt x="5" y="43"/>
                  </a:cubicBezTo>
                  <a:cubicBezTo>
                    <a:pt x="3" y="41"/>
                    <a:pt x="5" y="36"/>
                    <a:pt x="5" y="36"/>
                  </a:cubicBezTo>
                  <a:cubicBezTo>
                    <a:pt x="5" y="29"/>
                    <a:pt x="5" y="32"/>
                    <a:pt x="5" y="31"/>
                  </a:cubicBezTo>
                  <a:cubicBezTo>
                    <a:pt x="9" y="32"/>
                    <a:pt x="3" y="30"/>
                    <a:pt x="5" y="25"/>
                  </a:cubicBezTo>
                  <a:cubicBezTo>
                    <a:pt x="2" y="25"/>
                    <a:pt x="5" y="20"/>
                    <a:pt x="5" y="20"/>
                  </a:cubicBezTo>
                  <a:cubicBezTo>
                    <a:pt x="5" y="19"/>
                    <a:pt x="2" y="18"/>
                    <a:pt x="5" y="18"/>
                  </a:cubicBezTo>
                  <a:cubicBezTo>
                    <a:pt x="4" y="15"/>
                    <a:pt x="3" y="16"/>
                    <a:pt x="5" y="15"/>
                  </a:cubicBezTo>
                  <a:cubicBezTo>
                    <a:pt x="7" y="16"/>
                    <a:pt x="5" y="12"/>
                    <a:pt x="6" y="12"/>
                  </a:cubicBezTo>
                  <a:cubicBezTo>
                    <a:pt x="4" y="11"/>
                    <a:pt x="5" y="10"/>
                    <a:pt x="5" y="11"/>
                  </a:cubicBezTo>
                  <a:cubicBezTo>
                    <a:pt x="6" y="7"/>
                    <a:pt x="2" y="10"/>
                    <a:pt x="5" y="7"/>
                  </a:cubicBezTo>
                  <a:cubicBezTo>
                    <a:pt x="6" y="4"/>
                    <a:pt x="8" y="2"/>
                    <a:pt x="6" y="4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2" y="3"/>
                    <a:pt x="5" y="0"/>
                    <a:pt x="5" y="1"/>
                  </a:cubicBezTo>
                  <a:cubicBezTo>
                    <a:pt x="3" y="2"/>
                    <a:pt x="7" y="1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6" y="0"/>
                    <a:pt x="9" y="4"/>
                    <a:pt x="8" y="2"/>
                  </a:cubicBezTo>
                  <a:cubicBezTo>
                    <a:pt x="8" y="2"/>
                    <a:pt x="10" y="3"/>
                    <a:pt x="13" y="5"/>
                  </a:cubicBezTo>
                  <a:cubicBezTo>
                    <a:pt x="13" y="6"/>
                    <a:pt x="17" y="10"/>
                    <a:pt x="18" y="8"/>
                  </a:cubicBezTo>
                  <a:cubicBezTo>
                    <a:pt x="24" y="10"/>
                    <a:pt x="20" y="10"/>
                    <a:pt x="22" y="11"/>
                  </a:cubicBezTo>
                  <a:cubicBezTo>
                    <a:pt x="24" y="14"/>
                    <a:pt x="25" y="11"/>
                    <a:pt x="26" y="14"/>
                  </a:cubicBezTo>
                  <a:cubicBezTo>
                    <a:pt x="27" y="13"/>
                    <a:pt x="28" y="18"/>
                    <a:pt x="31" y="18"/>
                  </a:cubicBezTo>
                  <a:cubicBezTo>
                    <a:pt x="33" y="21"/>
                    <a:pt x="33" y="19"/>
                    <a:pt x="35" y="21"/>
                  </a:cubicBezTo>
                  <a:cubicBezTo>
                    <a:pt x="34" y="21"/>
                    <a:pt x="34" y="25"/>
                    <a:pt x="39" y="25"/>
                  </a:cubicBezTo>
                  <a:cubicBezTo>
                    <a:pt x="41" y="27"/>
                    <a:pt x="42" y="26"/>
                    <a:pt x="42" y="29"/>
                  </a:cubicBezTo>
                  <a:cubicBezTo>
                    <a:pt x="42" y="35"/>
                    <a:pt x="44" y="34"/>
                    <a:pt x="46" y="33"/>
                  </a:cubicBezTo>
                  <a:cubicBezTo>
                    <a:pt x="50" y="36"/>
                    <a:pt x="51" y="35"/>
                    <a:pt x="49" y="37"/>
                  </a:cubicBezTo>
                  <a:cubicBezTo>
                    <a:pt x="50" y="40"/>
                    <a:pt x="55" y="37"/>
                    <a:pt x="53" y="41"/>
                  </a:cubicBezTo>
                  <a:cubicBezTo>
                    <a:pt x="52" y="42"/>
                    <a:pt x="56" y="43"/>
                    <a:pt x="56" y="46"/>
                  </a:cubicBezTo>
                  <a:cubicBezTo>
                    <a:pt x="54" y="45"/>
                    <a:pt x="56" y="54"/>
                    <a:pt x="59" y="50"/>
                  </a:cubicBezTo>
                  <a:cubicBezTo>
                    <a:pt x="63" y="54"/>
                    <a:pt x="56" y="53"/>
                    <a:pt x="62" y="55"/>
                  </a:cubicBezTo>
                  <a:cubicBezTo>
                    <a:pt x="59" y="56"/>
                    <a:pt x="60" y="55"/>
                    <a:pt x="63" y="57"/>
                  </a:cubicBezTo>
                  <a:cubicBezTo>
                    <a:pt x="61" y="56"/>
                    <a:pt x="63" y="59"/>
                    <a:pt x="64" y="59"/>
                  </a:cubicBezTo>
                  <a:cubicBezTo>
                    <a:pt x="66" y="62"/>
                    <a:pt x="67" y="63"/>
                    <a:pt x="68" y="64"/>
                  </a:cubicBezTo>
                  <a:cubicBezTo>
                    <a:pt x="68" y="64"/>
                    <a:pt x="68" y="65"/>
                    <a:pt x="68" y="64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5"/>
                    <a:pt x="66" y="62"/>
                    <a:pt x="69" y="67"/>
                  </a:cubicBezTo>
                  <a:cubicBezTo>
                    <a:pt x="69" y="71"/>
                    <a:pt x="73" y="69"/>
                    <a:pt x="71" y="72"/>
                  </a:cubicBezTo>
                  <a:cubicBezTo>
                    <a:pt x="71" y="74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1" y="79"/>
                    <a:pt x="73" y="82"/>
                    <a:pt x="75" y="82"/>
                  </a:cubicBezTo>
                  <a:cubicBezTo>
                    <a:pt x="75" y="86"/>
                    <a:pt x="76" y="89"/>
                    <a:pt x="77" y="89"/>
                  </a:cubicBezTo>
                  <a:cubicBezTo>
                    <a:pt x="80" y="87"/>
                    <a:pt x="78" y="97"/>
                    <a:pt x="79" y="95"/>
                  </a:cubicBezTo>
                  <a:cubicBezTo>
                    <a:pt x="78" y="99"/>
                    <a:pt x="82" y="98"/>
                    <a:pt x="81" y="101"/>
                  </a:cubicBezTo>
                  <a:cubicBezTo>
                    <a:pt x="81" y="102"/>
                    <a:pt x="83" y="100"/>
                    <a:pt x="82" y="106"/>
                  </a:cubicBezTo>
                  <a:cubicBezTo>
                    <a:pt x="88" y="108"/>
                    <a:pt x="84" y="112"/>
                    <a:pt x="83" y="111"/>
                  </a:cubicBezTo>
                  <a:cubicBezTo>
                    <a:pt x="80" y="113"/>
                    <a:pt x="84" y="114"/>
                    <a:pt x="84" y="116"/>
                  </a:cubicBezTo>
                  <a:cubicBezTo>
                    <a:pt x="86" y="121"/>
                    <a:pt x="85" y="117"/>
                    <a:pt x="84" y="120"/>
                  </a:cubicBezTo>
                  <a:cubicBezTo>
                    <a:pt x="86" y="122"/>
                    <a:pt x="86" y="119"/>
                    <a:pt x="85" y="124"/>
                  </a:cubicBezTo>
                  <a:cubicBezTo>
                    <a:pt x="83" y="121"/>
                    <a:pt x="86" y="125"/>
                    <a:pt x="85" y="126"/>
                  </a:cubicBezTo>
                  <a:cubicBezTo>
                    <a:pt x="87" y="124"/>
                    <a:pt x="84" y="131"/>
                    <a:pt x="85" y="130"/>
                  </a:cubicBezTo>
                  <a:cubicBezTo>
                    <a:pt x="84" y="130"/>
                    <a:pt x="84" y="130"/>
                    <a:pt x="84" y="1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0623" y="2613965"/>
              <a:ext cx="745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34840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68888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547071" y="2656376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20738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32215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43691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55168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81828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-8.33333E-7 1.85185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-8.33333E-7 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-8.33333E-7 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-8.33333E-7 0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/>
      <p:bldP spid="23" grpId="0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7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266238" y="3128323"/>
            <a:ext cx="1100588" cy="1110029"/>
          </a:xfrm>
          <a:custGeom>
            <a:avLst/>
            <a:gdLst>
              <a:gd name="connsiteX0" fmla="*/ 0 w 1404801"/>
              <a:gd name="connsiteY0" fmla="*/ 0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0 w 1404801"/>
              <a:gd name="connsiteY4" fmla="*/ 0 h 1417558"/>
              <a:gd name="connsiteX0" fmla="*/ 10087 w 1404801"/>
              <a:gd name="connsiteY0" fmla="*/ 442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10087 w 1404801"/>
              <a:gd name="connsiteY4" fmla="*/ 4429 h 1417558"/>
              <a:gd name="connsiteX0" fmla="*/ 3935 w 1404801"/>
              <a:gd name="connsiteY0" fmla="*/ 473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3935 w 1404801"/>
              <a:gd name="connsiteY4" fmla="*/ 4739 h 1417558"/>
              <a:gd name="connsiteX0" fmla="*/ 1007 w 1405502"/>
              <a:gd name="connsiteY0" fmla="*/ 6154 h 1417558"/>
              <a:gd name="connsiteX1" fmla="*/ 1405502 w 1405502"/>
              <a:gd name="connsiteY1" fmla="*/ 0 h 1417558"/>
              <a:gd name="connsiteX2" fmla="*/ 1405502 w 1405502"/>
              <a:gd name="connsiteY2" fmla="*/ 1417558 h 1417558"/>
              <a:gd name="connsiteX3" fmla="*/ 701 w 1405502"/>
              <a:gd name="connsiteY3" fmla="*/ 1417558 h 1417558"/>
              <a:gd name="connsiteX4" fmla="*/ 1007 w 1405502"/>
              <a:gd name="connsiteY4" fmla="*/ 6154 h 14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5502" h="1417558">
                <a:moveTo>
                  <a:pt x="1007" y="6154"/>
                </a:moveTo>
                <a:lnTo>
                  <a:pt x="1405502" y="0"/>
                </a:lnTo>
                <a:lnTo>
                  <a:pt x="1405502" y="1417558"/>
                </a:lnTo>
                <a:lnTo>
                  <a:pt x="701" y="1417558"/>
                </a:lnTo>
                <a:cubicBezTo>
                  <a:pt x="4063" y="946515"/>
                  <a:pt x="-2355" y="477197"/>
                  <a:pt x="1007" y="6154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02%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761699" y="4252785"/>
            <a:ext cx="1100039" cy="1110029"/>
          </a:xfrm>
          <a:prstGeom prst="rect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01%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矩形 8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5138924" y="3616809"/>
            <a:ext cx="1100039" cy="1110029"/>
          </a:xfrm>
          <a:custGeom>
            <a:avLst/>
            <a:gdLst>
              <a:gd name="connsiteX0" fmla="*/ 0 w 1609874"/>
              <a:gd name="connsiteY0" fmla="*/ 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0 w 1609874"/>
              <a:gd name="connsiteY4" fmla="*/ 0 h 1624493"/>
              <a:gd name="connsiteX0" fmla="*/ 5162 w 1609874"/>
              <a:gd name="connsiteY0" fmla="*/ 1324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5162 w 1609874"/>
              <a:gd name="connsiteY4" fmla="*/ 13240 h 1624493"/>
              <a:gd name="connsiteX0" fmla="*/ 7842 w 1609874"/>
              <a:gd name="connsiteY0" fmla="*/ 38546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7842 w 1609874"/>
              <a:gd name="connsiteY4" fmla="*/ 38546 h 16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874" h="1624493">
                <a:moveTo>
                  <a:pt x="7842" y="38546"/>
                </a:moveTo>
                <a:lnTo>
                  <a:pt x="1609874" y="0"/>
                </a:lnTo>
                <a:lnTo>
                  <a:pt x="1609874" y="1624493"/>
                </a:lnTo>
                <a:lnTo>
                  <a:pt x="0" y="1624493"/>
                </a:lnTo>
                <a:cubicBezTo>
                  <a:pt x="1721" y="1087409"/>
                  <a:pt x="6121" y="575630"/>
                  <a:pt x="7842" y="38546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03%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334497" y="1906100"/>
            <a:ext cx="1586469" cy="1891704"/>
          </a:xfrm>
          <a:custGeom>
            <a:avLst/>
            <a:gdLst>
              <a:gd name="connsiteX0" fmla="*/ 2331218 w 2331218"/>
              <a:gd name="connsiteY0" fmla="*/ 2080009 h 2743200"/>
              <a:gd name="connsiteX1" fmla="*/ 1678075 w 2331218"/>
              <a:gd name="connsiteY1" fmla="*/ 643094 h 2743200"/>
              <a:gd name="connsiteX2" fmla="*/ 1919235 w 2331218"/>
              <a:gd name="connsiteY2" fmla="*/ 532563 h 2743200"/>
              <a:gd name="connsiteX3" fmla="*/ 532563 w 2331218"/>
              <a:gd name="connsiteY3" fmla="*/ 0 h 2743200"/>
              <a:gd name="connsiteX4" fmla="*/ 0 w 2331218"/>
              <a:gd name="connsiteY4" fmla="*/ 1366576 h 2743200"/>
              <a:gd name="connsiteX5" fmla="*/ 200967 w 2331218"/>
              <a:gd name="connsiteY5" fmla="*/ 1296237 h 2743200"/>
              <a:gd name="connsiteX6" fmla="*/ 854110 w 2331218"/>
              <a:gd name="connsiteY6" fmla="*/ 2743200 h 2743200"/>
              <a:gd name="connsiteX7" fmla="*/ 2331218 w 2331218"/>
              <a:gd name="connsiteY7" fmla="*/ 2080009 h 2743200"/>
              <a:gd name="connsiteX0" fmla="*/ 2331218 w 2331218"/>
              <a:gd name="connsiteY0" fmla="*/ 2080009 h 2758981"/>
              <a:gd name="connsiteX1" fmla="*/ 1678075 w 2331218"/>
              <a:gd name="connsiteY1" fmla="*/ 643094 h 2758981"/>
              <a:gd name="connsiteX2" fmla="*/ 1919235 w 2331218"/>
              <a:gd name="connsiteY2" fmla="*/ 532563 h 2758981"/>
              <a:gd name="connsiteX3" fmla="*/ 532563 w 2331218"/>
              <a:gd name="connsiteY3" fmla="*/ 0 h 2758981"/>
              <a:gd name="connsiteX4" fmla="*/ 0 w 2331218"/>
              <a:gd name="connsiteY4" fmla="*/ 1366576 h 2758981"/>
              <a:gd name="connsiteX5" fmla="*/ 200967 w 2331218"/>
              <a:gd name="connsiteY5" fmla="*/ 1296237 h 2758981"/>
              <a:gd name="connsiteX6" fmla="*/ 863580 w 2331218"/>
              <a:gd name="connsiteY6" fmla="*/ 2758981 h 2758981"/>
              <a:gd name="connsiteX7" fmla="*/ 2331218 w 2331218"/>
              <a:gd name="connsiteY7" fmla="*/ 2080009 h 2758981"/>
              <a:gd name="connsiteX0" fmla="*/ 2331218 w 2331218"/>
              <a:gd name="connsiteY0" fmla="*/ 2080009 h 2768450"/>
              <a:gd name="connsiteX1" fmla="*/ 1678075 w 2331218"/>
              <a:gd name="connsiteY1" fmla="*/ 643094 h 2768450"/>
              <a:gd name="connsiteX2" fmla="*/ 1919235 w 2331218"/>
              <a:gd name="connsiteY2" fmla="*/ 532563 h 2768450"/>
              <a:gd name="connsiteX3" fmla="*/ 532563 w 2331218"/>
              <a:gd name="connsiteY3" fmla="*/ 0 h 2768450"/>
              <a:gd name="connsiteX4" fmla="*/ 0 w 2331218"/>
              <a:gd name="connsiteY4" fmla="*/ 1366576 h 2768450"/>
              <a:gd name="connsiteX5" fmla="*/ 200967 w 2331218"/>
              <a:gd name="connsiteY5" fmla="*/ 1296237 h 2768450"/>
              <a:gd name="connsiteX6" fmla="*/ 863580 w 2331218"/>
              <a:gd name="connsiteY6" fmla="*/ 2768450 h 2768450"/>
              <a:gd name="connsiteX7" fmla="*/ 2331218 w 2331218"/>
              <a:gd name="connsiteY7" fmla="*/ 2080009 h 2768450"/>
              <a:gd name="connsiteX0" fmla="*/ 2321749 w 2321749"/>
              <a:gd name="connsiteY0" fmla="*/ 2098947 h 2768450"/>
              <a:gd name="connsiteX1" fmla="*/ 1678075 w 2321749"/>
              <a:gd name="connsiteY1" fmla="*/ 643094 h 2768450"/>
              <a:gd name="connsiteX2" fmla="*/ 1919235 w 2321749"/>
              <a:gd name="connsiteY2" fmla="*/ 532563 h 2768450"/>
              <a:gd name="connsiteX3" fmla="*/ 532563 w 2321749"/>
              <a:gd name="connsiteY3" fmla="*/ 0 h 2768450"/>
              <a:gd name="connsiteX4" fmla="*/ 0 w 2321749"/>
              <a:gd name="connsiteY4" fmla="*/ 1366576 h 2768450"/>
              <a:gd name="connsiteX5" fmla="*/ 200967 w 2321749"/>
              <a:gd name="connsiteY5" fmla="*/ 1296237 h 2768450"/>
              <a:gd name="connsiteX6" fmla="*/ 863580 w 2321749"/>
              <a:gd name="connsiteY6" fmla="*/ 2768450 h 2768450"/>
              <a:gd name="connsiteX7" fmla="*/ 2321749 w 2321749"/>
              <a:gd name="connsiteY7" fmla="*/ 2098947 h 27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1749" h="2768450">
                <a:moveTo>
                  <a:pt x="2321749" y="2098947"/>
                </a:moveTo>
                <a:lnTo>
                  <a:pt x="1678075" y="643094"/>
                </a:lnTo>
                <a:lnTo>
                  <a:pt x="1919235" y="532563"/>
                </a:lnTo>
                <a:lnTo>
                  <a:pt x="532563" y="0"/>
                </a:lnTo>
                <a:lnTo>
                  <a:pt x="0" y="1366576"/>
                </a:lnTo>
                <a:lnTo>
                  <a:pt x="200967" y="1296237"/>
                </a:lnTo>
                <a:lnTo>
                  <a:pt x="863580" y="2768450"/>
                </a:lnTo>
                <a:lnTo>
                  <a:pt x="2321749" y="2098947"/>
                </a:ln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04%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790552" y="24526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425640" y="451642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039" y="233911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27429" y="4620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5501579" y="248306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4497841" y="444324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7067620" y="336593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6116433" y="508437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07113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9099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7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2" y="1847407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66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74874" y="2910635"/>
            <a:ext cx="61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2" y="4042345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92916" y="386707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4076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0.0831 L 4.16667E-6 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06481 L 3.12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875 -0.00024 L -2.08333E-6 4.0740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76 -0.00232 L -8.33333E-7 1.1111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1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" grpId="0"/>
      <p:bldP spid="19" grpId="0"/>
      <p:bldP spid="20" grpId="0"/>
      <p:bldP spid="21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29222" y="2236925"/>
            <a:ext cx="5128554" cy="2937515"/>
            <a:chOff x="5987658" y="1662193"/>
            <a:chExt cx="7198279" cy="4123005"/>
          </a:xfrm>
        </p:grpSpPr>
        <p:grpSp>
          <p:nvGrpSpPr>
            <p:cNvPr id="19" name="Group 1"/>
            <p:cNvGrpSpPr>
              <a:grpSpLocks/>
            </p:cNvGrpSpPr>
            <p:nvPr/>
          </p:nvGrpSpPr>
          <p:grpSpPr bwMode="auto">
            <a:xfrm>
              <a:off x="5987658" y="1662193"/>
              <a:ext cx="7198279" cy="4123005"/>
              <a:chOff x="2007321" y="1438226"/>
              <a:chExt cx="8493758" cy="4865206"/>
            </a:xfrm>
          </p:grpSpPr>
          <p:sp>
            <p:nvSpPr>
              <p:cNvPr id="21" name="Freeform 2"/>
              <p:cNvSpPr>
                <a:spLocks/>
              </p:cNvSpPr>
              <p:nvPr/>
            </p:nvSpPr>
            <p:spPr bwMode="auto">
              <a:xfrm>
                <a:off x="2007321" y="6114631"/>
                <a:ext cx="4278336" cy="188801"/>
              </a:xfrm>
              <a:custGeom>
                <a:avLst/>
                <a:gdLst>
                  <a:gd name="T0" fmla="*/ 0 w 885"/>
                  <a:gd name="T1" fmla="*/ 77457 h 39"/>
                  <a:gd name="T2" fmla="*/ 377074 w 885"/>
                  <a:gd name="T3" fmla="*/ 188801 h 39"/>
                  <a:gd name="T4" fmla="*/ 4278336 w 885"/>
                  <a:gd name="T5" fmla="*/ 188801 h 39"/>
                  <a:gd name="T6" fmla="*/ 4278336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3"/>
              <p:cNvSpPr>
                <a:spLocks/>
              </p:cNvSpPr>
              <p:nvPr/>
            </p:nvSpPr>
            <p:spPr bwMode="auto">
              <a:xfrm>
                <a:off x="6222740" y="6114631"/>
                <a:ext cx="4278336" cy="188801"/>
              </a:xfrm>
              <a:custGeom>
                <a:avLst/>
                <a:gdLst>
                  <a:gd name="T0" fmla="*/ 4278336 w 884"/>
                  <a:gd name="T1" fmla="*/ 77457 h 39"/>
                  <a:gd name="T2" fmla="*/ 3900836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6 w 884"/>
                  <a:gd name="T9" fmla="*/ 0 h 39"/>
                  <a:gd name="T10" fmla="*/ 4278336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4"/>
              <p:cNvSpPr>
                <a:spLocks/>
              </p:cNvSpPr>
              <p:nvPr/>
            </p:nvSpPr>
            <p:spPr bwMode="auto">
              <a:xfrm>
                <a:off x="2868125" y="1438226"/>
                <a:ext cx="6838937" cy="4666323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2007321" y="6037760"/>
                <a:ext cx="8493758" cy="1543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5641969" y="6037175"/>
                <a:ext cx="1219616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2 w 252"/>
                  <a:gd name="T5" fmla="*/ 87138 h 18"/>
                  <a:gd name="T6" fmla="*/ 1219616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7"/>
              <p:cNvSpPr>
                <a:spLocks noChangeArrowheads="1"/>
              </p:cNvSpPr>
              <p:nvPr/>
            </p:nvSpPr>
            <p:spPr bwMode="auto">
              <a:xfrm>
                <a:off x="3096683" y="1733581"/>
                <a:ext cx="6383305" cy="40325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7" name="Oval 8"/>
              <p:cNvSpPr/>
              <p:nvPr/>
            </p:nvSpPr>
            <p:spPr>
              <a:xfrm>
                <a:off x="6251974" y="1546572"/>
                <a:ext cx="78659" cy="7866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05191" y="1914525"/>
              <a:ext cx="5453063" cy="3418688"/>
            </a:xfrm>
            <a:prstGeom prst="rect">
              <a:avLst/>
            </a:prstGeom>
          </p:spPr>
        </p:pic>
      </p:grp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8213947" y="5301418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7867582" y="1699237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3" y="202544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38982" y="319495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3" y="436446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8" y="259162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9" y="3739295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8" y="4886961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1711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515 0.06528 L -1.45833E-6 -1.1111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-326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54 -0.11412 L 4.16667E-6 3.7037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56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5 L 2.91667E-6 -1.11111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2.91667E-6 -2.2222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91667E-6 -3.333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71663" y="1912583"/>
            <a:ext cx="1579624" cy="1579624"/>
            <a:chOff x="4971662" y="1912582"/>
            <a:chExt cx="1862355" cy="1862355"/>
          </a:xfrm>
        </p:grpSpPr>
        <p:sp>
          <p:nvSpPr>
            <p:cNvPr id="29" name="任意多边形 28"/>
            <p:cNvSpPr/>
            <p:nvPr/>
          </p:nvSpPr>
          <p:spPr>
            <a:xfrm>
              <a:off x="4971662" y="1912582"/>
              <a:ext cx="1862355" cy="1862355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>
              <a:off x="5235809" y="2176729"/>
              <a:ext cx="1334060" cy="133406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41823" y="2926268"/>
            <a:ext cx="1228771" cy="1228771"/>
            <a:chOff x="6827413" y="2838133"/>
            <a:chExt cx="1448704" cy="1448704"/>
          </a:xfrm>
        </p:grpSpPr>
        <p:sp>
          <p:nvSpPr>
            <p:cNvPr id="27" name="任意多边形 26"/>
            <p:cNvSpPr/>
            <p:nvPr/>
          </p:nvSpPr>
          <p:spPr>
            <a:xfrm>
              <a:off x="6827413" y="2838133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7032890" y="3043610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91432" y="3922082"/>
            <a:ext cx="1505127" cy="1505127"/>
            <a:chOff x="5391432" y="3922082"/>
            <a:chExt cx="1774524" cy="1774524"/>
          </a:xfrm>
        </p:grpSpPr>
        <p:sp>
          <p:nvSpPr>
            <p:cNvPr id="25" name="任意多边形 24"/>
            <p:cNvSpPr/>
            <p:nvPr/>
          </p:nvSpPr>
          <p:spPr>
            <a:xfrm>
              <a:off x="5391432" y="3922082"/>
              <a:ext cx="1774524" cy="177452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5643121" y="4173771"/>
              <a:ext cx="1271145" cy="1271145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44269" y="3332378"/>
            <a:ext cx="1228771" cy="1228771"/>
            <a:chOff x="3924779" y="3332378"/>
            <a:chExt cx="1448704" cy="1448704"/>
          </a:xfrm>
        </p:grpSpPr>
        <p:sp>
          <p:nvSpPr>
            <p:cNvPr id="23" name="任意多边形 22"/>
            <p:cNvSpPr/>
            <p:nvPr/>
          </p:nvSpPr>
          <p:spPr>
            <a:xfrm>
              <a:off x="3924779" y="3332378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130256" y="3537855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2217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133 0.06389 L 2.29167E-6 -2.9629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19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179 -0.11574 L 3.95833E-6 -1.48148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578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013 0.05556 L 3.95833E-6 -3.703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277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711 0.11482 L 3.75E-6 -2.96296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5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0" grpId="0"/>
      <p:bldP spid="21" grpId="0"/>
      <p:bldP spid="22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Rounded Rectangle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328116" y="47176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04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ounded Rectangle 5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571732" y="37431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Rounded Rectangle 5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206309" y="2768638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ounded Rectangle 6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 rot="20684149">
            <a:off x="2688629" y="1848445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oup 6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08438" y="2424727"/>
            <a:ext cx="1677178" cy="3456263"/>
            <a:chOff x="1879600" y="2427657"/>
            <a:chExt cx="1931988" cy="3981365"/>
          </a:xfrm>
          <a:solidFill>
            <a:srgbClr val="F0C76A"/>
          </a:solidFill>
        </p:grpSpPr>
        <p:sp>
          <p:nvSpPr>
            <p:cNvPr id="11" name="Rounded Rectangle 66"/>
            <p:cNvSpPr/>
            <p:nvPr/>
          </p:nvSpPr>
          <p:spPr bwMode="auto">
            <a:xfrm rot="3296091" flipH="1">
              <a:off x="2526506" y="2275966"/>
              <a:ext cx="333375" cy="16271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2" name="Oval 67"/>
            <p:cNvSpPr>
              <a:spLocks noChangeArrowheads="1"/>
            </p:cNvSpPr>
            <p:nvPr/>
          </p:nvSpPr>
          <p:spPr bwMode="auto">
            <a:xfrm>
              <a:off x="1879938" y="2427657"/>
              <a:ext cx="823038" cy="82306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68"/>
            <p:cNvSpPr/>
            <p:nvPr/>
          </p:nvSpPr>
          <p:spPr bwMode="auto">
            <a:xfrm>
              <a:off x="1954213" y="3305460"/>
              <a:ext cx="674687" cy="1408112"/>
            </a:xfrm>
            <a:prstGeom prst="roundRect">
              <a:avLst>
                <a:gd name="adj" fmla="val 2987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69"/>
            <p:cNvSpPr/>
            <p:nvPr/>
          </p:nvSpPr>
          <p:spPr bwMode="auto">
            <a:xfrm>
              <a:off x="1954213" y="4408772"/>
              <a:ext cx="373062" cy="20002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5" name="Rounded Rectangle 70"/>
            <p:cNvSpPr/>
            <p:nvPr/>
          </p:nvSpPr>
          <p:spPr bwMode="auto">
            <a:xfrm rot="20452300">
              <a:off x="2325688" y="4429410"/>
              <a:ext cx="371475" cy="774700"/>
            </a:xfrm>
            <a:prstGeom prst="roundRect">
              <a:avLst>
                <a:gd name="adj" fmla="val 4046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6" name="Rounded Rectangle 71"/>
            <p:cNvSpPr/>
            <p:nvPr/>
          </p:nvSpPr>
          <p:spPr bwMode="auto">
            <a:xfrm rot="14513746">
              <a:off x="2885282" y="2583941"/>
              <a:ext cx="350837" cy="1501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72"/>
            <p:cNvSpPr/>
            <p:nvPr/>
          </p:nvSpPr>
          <p:spPr bwMode="auto">
            <a:xfrm>
              <a:off x="2413000" y="4916772"/>
              <a:ext cx="373063" cy="1423988"/>
            </a:xfrm>
            <a:prstGeom prst="roundRect">
              <a:avLst>
                <a:gd name="adj" fmla="val 42456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20738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32215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43691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55168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56824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30516" y="2035840"/>
            <a:ext cx="1409701" cy="1409701"/>
            <a:chOff x="6498772" y="3074931"/>
            <a:chExt cx="1409701" cy="1409701"/>
          </a:xfrm>
        </p:grpSpPr>
        <p:sp>
          <p:nvSpPr>
            <p:cNvPr id="7" name="Oval 3"/>
            <p:cNvSpPr/>
            <p:nvPr/>
          </p:nvSpPr>
          <p:spPr>
            <a:xfrm>
              <a:off x="6498772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85%</a:t>
              </a:r>
            </a:p>
            <a:p>
              <a:pPr algn="ctr"/>
              <a:r>
                <a:rPr lang="en-US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01</a:t>
              </a:r>
            </a:p>
          </p:txBody>
        </p:sp>
        <p:sp>
          <p:nvSpPr>
            <p:cNvPr id="8" name="Arc 16"/>
            <p:cNvSpPr/>
            <p:nvPr/>
          </p:nvSpPr>
          <p:spPr>
            <a:xfrm>
              <a:off x="6498772" y="3074931"/>
              <a:ext cx="1409701" cy="1409701"/>
            </a:xfrm>
            <a:prstGeom prst="arc">
              <a:avLst>
                <a:gd name="adj1" fmla="val 16200000"/>
                <a:gd name="adj2" fmla="val 10611064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521446" y="2035840"/>
            <a:ext cx="1409701" cy="1409701"/>
            <a:chOff x="9699171" y="3074931"/>
            <a:chExt cx="1409701" cy="1409701"/>
          </a:xfrm>
        </p:grpSpPr>
        <p:sp>
          <p:nvSpPr>
            <p:cNvPr id="10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90%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1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25981" y="3445541"/>
            <a:ext cx="1409701" cy="1409701"/>
            <a:chOff x="8098971" y="3074930"/>
            <a:chExt cx="1409701" cy="1409701"/>
          </a:xfrm>
        </p:grpSpPr>
        <p:sp>
          <p:nvSpPr>
            <p:cNvPr id="13" name="Oval 24"/>
            <p:cNvSpPr/>
            <p:nvPr/>
          </p:nvSpPr>
          <p:spPr>
            <a:xfrm>
              <a:off x="8098971" y="3074930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15%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02</a:t>
              </a:r>
            </a:p>
          </p:txBody>
        </p:sp>
        <p:sp>
          <p:nvSpPr>
            <p:cNvPr id="14" name="Arc 25"/>
            <p:cNvSpPr/>
            <p:nvPr/>
          </p:nvSpPr>
          <p:spPr>
            <a:xfrm>
              <a:off x="8098971" y="3074930"/>
              <a:ext cx="1409701" cy="1409701"/>
            </a:xfrm>
            <a:prstGeom prst="arc">
              <a:avLst>
                <a:gd name="adj1" fmla="val 16200000"/>
                <a:gd name="adj2" fmla="val 20328153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016910" y="3445541"/>
            <a:ext cx="1409701" cy="1409701"/>
            <a:chOff x="9699171" y="3074931"/>
            <a:chExt cx="1409701" cy="1409701"/>
          </a:xfrm>
        </p:grpSpPr>
        <p:sp>
          <p:nvSpPr>
            <p:cNvPr id="16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7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3" y="4338362"/>
            <a:ext cx="2221415" cy="1121843"/>
            <a:chOff x="2317117" y="2062784"/>
            <a:chExt cx="3997789" cy="1121843"/>
          </a:xfrm>
        </p:grpSpPr>
        <p:sp>
          <p:nvSpPr>
            <p:cNvPr id="19" name="矩形 18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6" y="1922494"/>
            <a:ext cx="2221415" cy="1121843"/>
            <a:chOff x="2317117" y="2062784"/>
            <a:chExt cx="3997789" cy="1121843"/>
          </a:xfrm>
        </p:grpSpPr>
        <p:sp>
          <p:nvSpPr>
            <p:cNvPr id="22" name="矩形 21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134405" y="4338362"/>
            <a:ext cx="2221415" cy="1121843"/>
            <a:chOff x="2317117" y="2062784"/>
            <a:chExt cx="3997789" cy="1121843"/>
          </a:xfrm>
        </p:grpSpPr>
        <p:sp>
          <p:nvSpPr>
            <p:cNvPr id="25" name="矩形 24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611052" y="1922494"/>
            <a:ext cx="2221415" cy="1121843"/>
            <a:chOff x="2317117" y="2062784"/>
            <a:chExt cx="3997789" cy="1121843"/>
          </a:xfrm>
        </p:grpSpPr>
        <p:sp>
          <p:nvSpPr>
            <p:cNvPr id="28" name="矩形 27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13677" y="2765122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5762997" y="2765122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156459" y="4058459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8205779" y="4058459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09684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379658" y="2212100"/>
            <a:ext cx="3267992" cy="3305831"/>
            <a:chOff x="4379658" y="2212100"/>
            <a:chExt cx="3267992" cy="330583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725641" y="2216149"/>
              <a:ext cx="1913128" cy="1652124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379658" y="2227442"/>
              <a:ext cx="1652123" cy="1913129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388538" y="3865807"/>
              <a:ext cx="1913128" cy="1652124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995527" y="3593508"/>
              <a:ext cx="1652123" cy="1913129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811792" y="2212100"/>
              <a:ext cx="1689481" cy="1458988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50553" y="2238649"/>
              <a:ext cx="1458988" cy="1689482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474689" y="3861759"/>
              <a:ext cx="1689481" cy="1458988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066422" y="3604716"/>
              <a:ext cx="1458988" cy="1689482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319429" y="3336277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606563" y="4073361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31760" y="3801783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87980" y="3076284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3600000">
              <a:off x="4546278" y="2926407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3600000">
              <a:off x="6603363" y="4312472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9800000">
              <a:off x="4894501" y="4671040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9800000">
              <a:off x="6247625" y="2599027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1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29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0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03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04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669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614805" y="1575506"/>
            <a:ext cx="1029944" cy="1029944"/>
            <a:chOff x="9614805" y="1575506"/>
            <a:chExt cx="1029944" cy="1029944"/>
          </a:xfrm>
        </p:grpSpPr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9889929" y="1575506"/>
              <a:ext cx="754820" cy="754820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9614805" y="1871791"/>
              <a:ext cx="345664" cy="310394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10031017" y="2259786"/>
              <a:ext cx="317446" cy="345664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9889929" y="2161024"/>
              <a:ext cx="169306" cy="169306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650079" y="2259786"/>
              <a:ext cx="338612" cy="331555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97024" y="3317977"/>
            <a:ext cx="985223" cy="985223"/>
            <a:chOff x="1597024" y="3317977"/>
            <a:chExt cx="985223" cy="985223"/>
          </a:xfrm>
        </p:grpSpPr>
        <p:sp>
          <p:nvSpPr>
            <p:cNvPr id="14" name="椭圆 13"/>
            <p:cNvSpPr/>
            <p:nvPr/>
          </p:nvSpPr>
          <p:spPr>
            <a:xfrm>
              <a:off x="1597024" y="3317977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84396" y="3502100"/>
              <a:ext cx="554888" cy="558173"/>
              <a:chOff x="1725613" y="5727700"/>
              <a:chExt cx="268287" cy="269875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442057" y="3648925"/>
            <a:ext cx="985223" cy="985223"/>
            <a:chOff x="7442057" y="3648925"/>
            <a:chExt cx="985223" cy="985223"/>
          </a:xfrm>
        </p:grpSpPr>
        <p:sp>
          <p:nvSpPr>
            <p:cNvPr id="17" name="椭圆 16"/>
            <p:cNvSpPr/>
            <p:nvPr/>
          </p:nvSpPr>
          <p:spPr>
            <a:xfrm flipH="1">
              <a:off x="7442057" y="3648925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708091" y="3915777"/>
              <a:ext cx="453154" cy="451518"/>
              <a:chOff x="5287964" y="2994026"/>
              <a:chExt cx="879475" cy="876300"/>
            </a:xfrm>
            <a:solidFill>
              <a:schemeClr val="bg1"/>
            </a:solidFill>
          </p:grpSpPr>
          <p:sp>
            <p:nvSpPr>
              <p:cNvPr id="27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446762" y="2772836"/>
            <a:ext cx="985223" cy="985223"/>
            <a:chOff x="5446762" y="2772836"/>
            <a:chExt cx="985223" cy="985223"/>
          </a:xfrm>
        </p:grpSpPr>
        <p:sp>
          <p:nvSpPr>
            <p:cNvPr id="16" name="椭圆 15"/>
            <p:cNvSpPr/>
            <p:nvPr/>
          </p:nvSpPr>
          <p:spPr>
            <a:xfrm rot="2711270" flipH="1">
              <a:off x="5446762" y="2772836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51478" y="3024422"/>
              <a:ext cx="524087" cy="498584"/>
              <a:chOff x="6323014" y="4870451"/>
              <a:chExt cx="652463" cy="620713"/>
            </a:xfrm>
            <a:solidFill>
              <a:schemeClr val="bg1"/>
            </a:solidFill>
          </p:grpSpPr>
          <p:sp>
            <p:nvSpPr>
              <p:cNvPr id="31" name="Freeform 81"/>
              <p:cNvSpPr>
                <a:spLocks/>
              </p:cNvSpPr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83"/>
              <p:cNvSpPr>
                <a:spLocks/>
              </p:cNvSpPr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430168" y="4559774"/>
            <a:ext cx="985223" cy="985223"/>
            <a:chOff x="3430168" y="4559774"/>
            <a:chExt cx="985223" cy="985223"/>
          </a:xfrm>
        </p:grpSpPr>
        <p:sp>
          <p:nvSpPr>
            <p:cNvPr id="15" name="椭圆 14"/>
            <p:cNvSpPr/>
            <p:nvPr/>
          </p:nvSpPr>
          <p:spPr>
            <a:xfrm rot="18888730">
              <a:off x="3430168" y="4559774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up 4"/>
            <p:cNvGrpSpPr>
              <a:grpSpLocks noChangeAspect="1"/>
            </p:cNvGrpSpPr>
            <p:nvPr/>
          </p:nvGrpSpPr>
          <p:grpSpPr bwMode="auto">
            <a:xfrm>
              <a:off x="3680845" y="4835351"/>
              <a:ext cx="461588" cy="453764"/>
              <a:chOff x="3722" y="2043"/>
              <a:chExt cx="236" cy="232"/>
            </a:xfrm>
            <a:solidFill>
              <a:schemeClr val="bg1"/>
            </a:solidFill>
          </p:grpSpPr>
          <p:sp>
            <p:nvSpPr>
              <p:cNvPr id="36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548100" y="438270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4220098" y="4234396"/>
            <a:ext cx="1194883" cy="1678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6442848" y="360960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913339">
            <a:off x="8195034" y="3206788"/>
            <a:ext cx="1536809" cy="11744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6386" y="1950567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84745" y="4804125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88483" y="1677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301506" y="4376924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855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207501" y="3057872"/>
            <a:ext cx="780360" cy="780360"/>
            <a:chOff x="7207501" y="3057872"/>
            <a:chExt cx="780360" cy="78036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7207501" y="305787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430676" y="3200587"/>
              <a:ext cx="334008" cy="494929"/>
              <a:chOff x="1788810" y="2276744"/>
              <a:chExt cx="392113" cy="581026"/>
            </a:xfrm>
            <a:solidFill>
              <a:schemeClr val="bg1"/>
            </a:solidFill>
          </p:grpSpPr>
          <p:sp>
            <p:nvSpPr>
              <p:cNvPr id="1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4996094"/>
            <a:ext cx="780360" cy="780360"/>
            <a:chOff x="5639739" y="4996094"/>
            <a:chExt cx="780360" cy="780360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639739" y="4996094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881057" y="5172697"/>
              <a:ext cx="292087" cy="500335"/>
            </a:xfrm>
            <a:custGeom>
              <a:avLst/>
              <a:gdLst>
                <a:gd name="T0" fmla="*/ 73 w 130"/>
                <a:gd name="T1" fmla="*/ 98 h 222"/>
                <a:gd name="T2" fmla="*/ 118 w 130"/>
                <a:gd name="T3" fmla="*/ 116 h 222"/>
                <a:gd name="T4" fmla="*/ 130 w 130"/>
                <a:gd name="T5" fmla="*/ 149 h 222"/>
                <a:gd name="T6" fmla="*/ 115 w 130"/>
                <a:gd name="T7" fmla="*/ 186 h 222"/>
                <a:gd name="T8" fmla="*/ 73 w 130"/>
                <a:gd name="T9" fmla="*/ 203 h 222"/>
                <a:gd name="T10" fmla="*/ 73 w 130"/>
                <a:gd name="T11" fmla="*/ 222 h 222"/>
                <a:gd name="T12" fmla="*/ 58 w 130"/>
                <a:gd name="T13" fmla="*/ 222 h 222"/>
                <a:gd name="T14" fmla="*/ 58 w 130"/>
                <a:gd name="T15" fmla="*/ 203 h 222"/>
                <a:gd name="T16" fmla="*/ 0 w 130"/>
                <a:gd name="T17" fmla="*/ 150 h 222"/>
                <a:gd name="T18" fmla="*/ 26 w 130"/>
                <a:gd name="T19" fmla="*/ 150 h 222"/>
                <a:gd name="T20" fmla="*/ 58 w 130"/>
                <a:gd name="T21" fmla="*/ 185 h 222"/>
                <a:gd name="T22" fmla="*/ 58 w 130"/>
                <a:gd name="T23" fmla="*/ 117 h 222"/>
                <a:gd name="T24" fmla="*/ 4 w 130"/>
                <a:gd name="T25" fmla="*/ 69 h 222"/>
                <a:gd name="T26" fmla="*/ 19 w 130"/>
                <a:gd name="T27" fmla="*/ 34 h 222"/>
                <a:gd name="T28" fmla="*/ 58 w 130"/>
                <a:gd name="T29" fmla="*/ 19 h 222"/>
                <a:gd name="T30" fmla="*/ 58 w 130"/>
                <a:gd name="T31" fmla="*/ 0 h 222"/>
                <a:gd name="T32" fmla="*/ 73 w 130"/>
                <a:gd name="T33" fmla="*/ 0 h 222"/>
                <a:gd name="T34" fmla="*/ 73 w 130"/>
                <a:gd name="T35" fmla="*/ 19 h 222"/>
                <a:gd name="T36" fmla="*/ 125 w 130"/>
                <a:gd name="T37" fmla="*/ 63 h 222"/>
                <a:gd name="T38" fmla="*/ 99 w 130"/>
                <a:gd name="T39" fmla="*/ 63 h 222"/>
                <a:gd name="T40" fmla="*/ 73 w 130"/>
                <a:gd name="T41" fmla="*/ 37 h 222"/>
                <a:gd name="T42" fmla="*/ 73 w 130"/>
                <a:gd name="T43" fmla="*/ 98 h 222"/>
                <a:gd name="T44" fmla="*/ 58 w 130"/>
                <a:gd name="T45" fmla="*/ 96 h 222"/>
                <a:gd name="T46" fmla="*/ 58 w 130"/>
                <a:gd name="T47" fmla="*/ 37 h 222"/>
                <a:gd name="T48" fmla="*/ 30 w 130"/>
                <a:gd name="T49" fmla="*/ 67 h 222"/>
                <a:gd name="T50" fmla="*/ 38 w 130"/>
                <a:gd name="T51" fmla="*/ 86 h 222"/>
                <a:gd name="T52" fmla="*/ 58 w 130"/>
                <a:gd name="T53" fmla="*/ 96 h 222"/>
                <a:gd name="T54" fmla="*/ 73 w 130"/>
                <a:gd name="T55" fmla="*/ 185 h 222"/>
                <a:gd name="T56" fmla="*/ 104 w 130"/>
                <a:gd name="T57" fmla="*/ 150 h 222"/>
                <a:gd name="T58" fmla="*/ 97 w 130"/>
                <a:gd name="T59" fmla="*/ 131 h 222"/>
                <a:gd name="T60" fmla="*/ 73 w 130"/>
                <a:gd name="T61" fmla="*/ 120 h 222"/>
                <a:gd name="T62" fmla="*/ 73 w 130"/>
                <a:gd name="T63" fmla="*/ 18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22">
                  <a:moveTo>
                    <a:pt x="73" y="98"/>
                  </a:moveTo>
                  <a:cubicBezTo>
                    <a:pt x="95" y="103"/>
                    <a:pt x="110" y="109"/>
                    <a:pt x="118" y="116"/>
                  </a:cubicBezTo>
                  <a:cubicBezTo>
                    <a:pt x="126" y="124"/>
                    <a:pt x="130" y="135"/>
                    <a:pt x="130" y="149"/>
                  </a:cubicBezTo>
                  <a:cubicBezTo>
                    <a:pt x="130" y="163"/>
                    <a:pt x="125" y="175"/>
                    <a:pt x="115" y="186"/>
                  </a:cubicBezTo>
                  <a:cubicBezTo>
                    <a:pt x="105" y="196"/>
                    <a:pt x="91" y="202"/>
                    <a:pt x="73" y="203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22" y="200"/>
                    <a:pt x="2" y="182"/>
                    <a:pt x="0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8" y="170"/>
                    <a:pt x="39" y="182"/>
                    <a:pt x="58" y="185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22" y="110"/>
                    <a:pt x="4" y="94"/>
                    <a:pt x="4" y="69"/>
                  </a:cubicBezTo>
                  <a:cubicBezTo>
                    <a:pt x="4" y="54"/>
                    <a:pt x="9" y="43"/>
                    <a:pt x="19" y="34"/>
                  </a:cubicBezTo>
                  <a:cubicBezTo>
                    <a:pt x="28" y="25"/>
                    <a:pt x="42" y="20"/>
                    <a:pt x="58" y="1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105" y="21"/>
                    <a:pt x="122" y="35"/>
                    <a:pt x="125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48"/>
                    <a:pt x="89" y="39"/>
                    <a:pt x="73" y="37"/>
                  </a:cubicBezTo>
                  <a:lnTo>
                    <a:pt x="73" y="98"/>
                  </a:lnTo>
                  <a:close/>
                  <a:moveTo>
                    <a:pt x="58" y="96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39" y="40"/>
                    <a:pt x="30" y="50"/>
                    <a:pt x="30" y="67"/>
                  </a:cubicBezTo>
                  <a:cubicBezTo>
                    <a:pt x="30" y="76"/>
                    <a:pt x="33" y="82"/>
                    <a:pt x="38" y="86"/>
                  </a:cubicBezTo>
                  <a:cubicBezTo>
                    <a:pt x="43" y="91"/>
                    <a:pt x="50" y="94"/>
                    <a:pt x="58" y="96"/>
                  </a:cubicBezTo>
                  <a:close/>
                  <a:moveTo>
                    <a:pt x="73" y="185"/>
                  </a:moveTo>
                  <a:cubicBezTo>
                    <a:pt x="93" y="182"/>
                    <a:pt x="104" y="171"/>
                    <a:pt x="104" y="150"/>
                  </a:cubicBezTo>
                  <a:cubicBezTo>
                    <a:pt x="104" y="142"/>
                    <a:pt x="102" y="135"/>
                    <a:pt x="97" y="131"/>
                  </a:cubicBezTo>
                  <a:cubicBezTo>
                    <a:pt x="93" y="126"/>
                    <a:pt x="85" y="122"/>
                    <a:pt x="73" y="120"/>
                  </a:cubicBezTo>
                  <a:lnTo>
                    <a:pt x="73" y="1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15632" y="3738221"/>
            <a:ext cx="777543" cy="780360"/>
            <a:chOff x="4015632" y="3738221"/>
            <a:chExt cx="777543" cy="780360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015632" y="3738221"/>
              <a:ext cx="777543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159512" y="3922219"/>
              <a:ext cx="411807" cy="412363"/>
            </a:xfrm>
            <a:custGeom>
              <a:avLst/>
              <a:gdLst>
                <a:gd name="T0" fmla="*/ 281 w 311"/>
                <a:gd name="T1" fmla="*/ 130 h 312"/>
                <a:gd name="T2" fmla="*/ 311 w 311"/>
                <a:gd name="T3" fmla="*/ 116 h 312"/>
                <a:gd name="T4" fmla="*/ 294 w 311"/>
                <a:gd name="T5" fmla="*/ 75 h 312"/>
                <a:gd name="T6" fmla="*/ 263 w 311"/>
                <a:gd name="T7" fmla="*/ 86 h 312"/>
                <a:gd name="T8" fmla="*/ 226 w 311"/>
                <a:gd name="T9" fmla="*/ 48 h 312"/>
                <a:gd name="T10" fmla="*/ 237 w 311"/>
                <a:gd name="T11" fmla="*/ 17 h 312"/>
                <a:gd name="T12" fmla="*/ 197 w 311"/>
                <a:gd name="T13" fmla="*/ 0 h 312"/>
                <a:gd name="T14" fmla="*/ 183 w 311"/>
                <a:gd name="T15" fmla="*/ 30 h 312"/>
                <a:gd name="T16" fmla="*/ 129 w 311"/>
                <a:gd name="T17" fmla="*/ 30 h 312"/>
                <a:gd name="T18" fmla="*/ 115 w 311"/>
                <a:gd name="T19" fmla="*/ 0 h 312"/>
                <a:gd name="T20" fmla="*/ 75 w 311"/>
                <a:gd name="T21" fmla="*/ 17 h 312"/>
                <a:gd name="T22" fmla="*/ 86 w 311"/>
                <a:gd name="T23" fmla="*/ 48 h 312"/>
                <a:gd name="T24" fmla="*/ 48 w 311"/>
                <a:gd name="T25" fmla="*/ 85 h 312"/>
                <a:gd name="T26" fmla="*/ 17 w 311"/>
                <a:gd name="T27" fmla="*/ 74 h 312"/>
                <a:gd name="T28" fmla="*/ 0 w 311"/>
                <a:gd name="T29" fmla="*/ 114 h 312"/>
                <a:gd name="T30" fmla="*/ 30 w 311"/>
                <a:gd name="T31" fmla="*/ 129 h 312"/>
                <a:gd name="T32" fmla="*/ 30 w 311"/>
                <a:gd name="T33" fmla="*/ 182 h 312"/>
                <a:gd name="T34" fmla="*/ 0 w 311"/>
                <a:gd name="T35" fmla="*/ 196 h 312"/>
                <a:gd name="T36" fmla="*/ 16 w 311"/>
                <a:gd name="T37" fmla="*/ 236 h 312"/>
                <a:gd name="T38" fmla="*/ 47 w 311"/>
                <a:gd name="T39" fmla="*/ 225 h 312"/>
                <a:gd name="T40" fmla="*/ 85 w 311"/>
                <a:gd name="T41" fmla="*/ 263 h 312"/>
                <a:gd name="T42" fmla="*/ 73 w 311"/>
                <a:gd name="T43" fmla="*/ 294 h 312"/>
                <a:gd name="T44" fmla="*/ 114 w 311"/>
                <a:gd name="T45" fmla="*/ 311 h 312"/>
                <a:gd name="T46" fmla="*/ 128 w 311"/>
                <a:gd name="T47" fmla="*/ 281 h 312"/>
                <a:gd name="T48" fmla="*/ 181 w 311"/>
                <a:gd name="T49" fmla="*/ 282 h 312"/>
                <a:gd name="T50" fmla="*/ 195 w 311"/>
                <a:gd name="T51" fmla="*/ 312 h 312"/>
                <a:gd name="T52" fmla="*/ 236 w 311"/>
                <a:gd name="T53" fmla="*/ 295 h 312"/>
                <a:gd name="T54" fmla="*/ 225 w 311"/>
                <a:gd name="T55" fmla="*/ 264 h 312"/>
                <a:gd name="T56" fmla="*/ 263 w 311"/>
                <a:gd name="T57" fmla="*/ 226 h 312"/>
                <a:gd name="T58" fmla="*/ 294 w 311"/>
                <a:gd name="T59" fmla="*/ 238 h 312"/>
                <a:gd name="T60" fmla="*/ 311 w 311"/>
                <a:gd name="T61" fmla="*/ 197 h 312"/>
                <a:gd name="T62" fmla="*/ 281 w 311"/>
                <a:gd name="T63" fmla="*/ 183 h 312"/>
                <a:gd name="T64" fmla="*/ 281 w 311"/>
                <a:gd name="T65" fmla="*/ 130 h 312"/>
                <a:gd name="T66" fmla="*/ 155 w 311"/>
                <a:gd name="T67" fmla="*/ 254 h 312"/>
                <a:gd name="T68" fmla="*/ 57 w 311"/>
                <a:gd name="T69" fmla="*/ 156 h 312"/>
                <a:gd name="T70" fmla="*/ 155 w 311"/>
                <a:gd name="T71" fmla="*/ 57 h 312"/>
                <a:gd name="T72" fmla="*/ 254 w 311"/>
                <a:gd name="T73" fmla="*/ 156 h 312"/>
                <a:gd name="T74" fmla="*/ 155 w 311"/>
                <a:gd name="T75" fmla="*/ 25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2">
                  <a:moveTo>
                    <a:pt x="281" y="130"/>
                  </a:moveTo>
                  <a:cubicBezTo>
                    <a:pt x="311" y="116"/>
                    <a:pt x="311" y="116"/>
                    <a:pt x="311" y="116"/>
                  </a:cubicBezTo>
                  <a:cubicBezTo>
                    <a:pt x="294" y="75"/>
                    <a:pt x="294" y="75"/>
                    <a:pt x="294" y="7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53" y="71"/>
                    <a:pt x="240" y="58"/>
                    <a:pt x="226" y="4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65" y="27"/>
                    <a:pt x="147" y="26"/>
                    <a:pt x="129" y="3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70" y="58"/>
                    <a:pt x="58" y="71"/>
                    <a:pt x="48" y="85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0" y="129"/>
                    <a:pt x="30" y="129"/>
                    <a:pt x="30" y="129"/>
                  </a:cubicBezTo>
                  <a:cubicBezTo>
                    <a:pt x="26" y="146"/>
                    <a:pt x="26" y="164"/>
                    <a:pt x="30" y="18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16" y="236"/>
                    <a:pt x="16" y="236"/>
                    <a:pt x="16" y="236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57" y="241"/>
                    <a:pt x="70" y="253"/>
                    <a:pt x="85" y="263"/>
                  </a:cubicBezTo>
                  <a:cubicBezTo>
                    <a:pt x="73" y="294"/>
                    <a:pt x="73" y="294"/>
                    <a:pt x="73" y="294"/>
                  </a:cubicBezTo>
                  <a:cubicBezTo>
                    <a:pt x="114" y="311"/>
                    <a:pt x="114" y="311"/>
                    <a:pt x="114" y="311"/>
                  </a:cubicBezTo>
                  <a:cubicBezTo>
                    <a:pt x="128" y="281"/>
                    <a:pt x="128" y="281"/>
                    <a:pt x="128" y="281"/>
                  </a:cubicBezTo>
                  <a:cubicBezTo>
                    <a:pt x="145" y="285"/>
                    <a:pt x="163" y="285"/>
                    <a:pt x="181" y="28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236" y="295"/>
                    <a:pt x="236" y="295"/>
                    <a:pt x="236" y="295"/>
                  </a:cubicBezTo>
                  <a:cubicBezTo>
                    <a:pt x="225" y="264"/>
                    <a:pt x="225" y="264"/>
                    <a:pt x="225" y="264"/>
                  </a:cubicBezTo>
                  <a:cubicBezTo>
                    <a:pt x="240" y="254"/>
                    <a:pt x="253" y="241"/>
                    <a:pt x="263" y="226"/>
                  </a:cubicBezTo>
                  <a:cubicBezTo>
                    <a:pt x="294" y="238"/>
                    <a:pt x="294" y="238"/>
                    <a:pt x="294" y="238"/>
                  </a:cubicBezTo>
                  <a:cubicBezTo>
                    <a:pt x="311" y="197"/>
                    <a:pt x="311" y="197"/>
                    <a:pt x="311" y="19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5" y="166"/>
                    <a:pt x="285" y="148"/>
                    <a:pt x="281" y="130"/>
                  </a:cubicBezTo>
                  <a:close/>
                  <a:moveTo>
                    <a:pt x="155" y="254"/>
                  </a:moveTo>
                  <a:cubicBezTo>
                    <a:pt x="101" y="254"/>
                    <a:pt x="57" y="210"/>
                    <a:pt x="57" y="156"/>
                  </a:cubicBezTo>
                  <a:cubicBezTo>
                    <a:pt x="57" y="101"/>
                    <a:pt x="101" y="57"/>
                    <a:pt x="155" y="57"/>
                  </a:cubicBezTo>
                  <a:cubicBezTo>
                    <a:pt x="210" y="57"/>
                    <a:pt x="254" y="101"/>
                    <a:pt x="254" y="156"/>
                  </a:cubicBezTo>
                  <a:cubicBezTo>
                    <a:pt x="254" y="210"/>
                    <a:pt x="210" y="254"/>
                    <a:pt x="155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1767602"/>
            <a:ext cx="780360" cy="780360"/>
            <a:chOff x="5639739" y="1767602"/>
            <a:chExt cx="780360" cy="780360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639739" y="176760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31975" y="1904650"/>
              <a:ext cx="392083" cy="377060"/>
              <a:chOff x="2607983" y="4241292"/>
              <a:chExt cx="490600" cy="471805"/>
            </a:xfrm>
          </p:grpSpPr>
          <p:sp>
            <p:nvSpPr>
              <p:cNvPr id="21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2" name="Freeform 134"/>
              <p:cNvSpPr>
                <a:spLocks/>
              </p:cNvSpPr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693165" y="2447950"/>
            <a:ext cx="2665056" cy="2684778"/>
            <a:chOff x="4693165" y="2447950"/>
            <a:chExt cx="2665056" cy="2684778"/>
          </a:xfrm>
        </p:grpSpPr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5056582" y="4391808"/>
              <a:ext cx="1941040" cy="740920"/>
            </a:xfrm>
            <a:custGeom>
              <a:avLst/>
              <a:gdLst>
                <a:gd name="connsiteX0" fmla="*/ 0 w 2187575"/>
                <a:gd name="connsiteY0" fmla="*/ 0 h 835026"/>
                <a:gd name="connsiteX1" fmla="*/ 2187575 w 2187575"/>
                <a:gd name="connsiteY1" fmla="*/ 0 h 835026"/>
                <a:gd name="connsiteX2" fmla="*/ 1264274 w 2187575"/>
                <a:gd name="connsiteY2" fmla="*/ 598378 h 835026"/>
                <a:gd name="connsiteX3" fmla="*/ 1230894 w 2187575"/>
                <a:gd name="connsiteY3" fmla="*/ 600575 h 835026"/>
                <a:gd name="connsiteX4" fmla="*/ 1093788 w 2187575"/>
                <a:gd name="connsiteY4" fmla="*/ 835026 h 835026"/>
                <a:gd name="connsiteX5" fmla="*/ 958103 w 2187575"/>
                <a:gd name="connsiteY5" fmla="*/ 600660 h 835026"/>
                <a:gd name="connsiteX6" fmla="*/ 923456 w 2187575"/>
                <a:gd name="connsiteY6" fmla="*/ 598378 h 835026"/>
                <a:gd name="connsiteX7" fmla="*/ 0 w 2187575"/>
                <a:gd name="connsiteY7" fmla="*/ 0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7575" h="835026">
                  <a:moveTo>
                    <a:pt x="0" y="0"/>
                  </a:moveTo>
                  <a:cubicBezTo>
                    <a:pt x="0" y="0"/>
                    <a:pt x="0" y="0"/>
                    <a:pt x="2187575" y="0"/>
                  </a:cubicBezTo>
                  <a:cubicBezTo>
                    <a:pt x="1990243" y="319382"/>
                    <a:pt x="1654777" y="546571"/>
                    <a:pt x="1264274" y="598378"/>
                  </a:cubicBezTo>
                  <a:lnTo>
                    <a:pt x="1230894" y="600575"/>
                  </a:lnTo>
                  <a:lnTo>
                    <a:pt x="1093788" y="835026"/>
                  </a:lnTo>
                  <a:lnTo>
                    <a:pt x="958103" y="600660"/>
                  </a:lnTo>
                  <a:lnTo>
                    <a:pt x="923456" y="598378"/>
                  </a:lnTo>
                  <a:cubicBezTo>
                    <a:pt x="533621" y="546571"/>
                    <a:pt x="200622" y="31938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5056582" y="2447950"/>
              <a:ext cx="1941040" cy="743736"/>
            </a:xfrm>
            <a:custGeom>
              <a:avLst/>
              <a:gdLst>
                <a:gd name="connsiteX0" fmla="*/ 1093788 w 2187575"/>
                <a:gd name="connsiteY0" fmla="*/ 0 h 838200"/>
                <a:gd name="connsiteX1" fmla="*/ 1233676 w 2187575"/>
                <a:gd name="connsiteY1" fmla="*/ 237809 h 838200"/>
                <a:gd name="connsiteX2" fmla="*/ 1264274 w 2187575"/>
                <a:gd name="connsiteY2" fmla="*/ 239823 h 838200"/>
                <a:gd name="connsiteX3" fmla="*/ 2187575 w 2187575"/>
                <a:gd name="connsiteY3" fmla="*/ 838200 h 838200"/>
                <a:gd name="connsiteX4" fmla="*/ 0 w 2187575"/>
                <a:gd name="connsiteY4" fmla="*/ 838200 h 838200"/>
                <a:gd name="connsiteX5" fmla="*/ 923456 w 2187575"/>
                <a:gd name="connsiteY5" fmla="*/ 239823 h 838200"/>
                <a:gd name="connsiteX6" fmla="*/ 955350 w 2187575"/>
                <a:gd name="connsiteY6" fmla="*/ 237721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7575" h="838200">
                  <a:moveTo>
                    <a:pt x="1093788" y="0"/>
                  </a:moveTo>
                  <a:lnTo>
                    <a:pt x="1233676" y="237809"/>
                  </a:lnTo>
                  <a:lnTo>
                    <a:pt x="1264274" y="239823"/>
                  </a:lnTo>
                  <a:cubicBezTo>
                    <a:pt x="1654777" y="291630"/>
                    <a:pt x="1990243" y="518819"/>
                    <a:pt x="2187575" y="838200"/>
                  </a:cubicBezTo>
                  <a:cubicBezTo>
                    <a:pt x="2187575" y="838200"/>
                    <a:pt x="2187575" y="838200"/>
                    <a:pt x="0" y="838200"/>
                  </a:cubicBezTo>
                  <a:cubicBezTo>
                    <a:pt x="200622" y="518819"/>
                    <a:pt x="533621" y="291630"/>
                    <a:pt x="923456" y="239823"/>
                  </a:cubicBezTo>
                  <a:lnTo>
                    <a:pt x="955350" y="237721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4886142" y="3191688"/>
              <a:ext cx="2472079" cy="600060"/>
            </a:xfrm>
            <a:custGeom>
              <a:avLst/>
              <a:gdLst>
                <a:gd name="connsiteX0" fmla="*/ 191753 w 2786063"/>
                <a:gd name="connsiteY0" fmla="*/ 0 h 676275"/>
                <a:gd name="connsiteX1" fmla="*/ 2379997 w 2786063"/>
                <a:gd name="connsiteY1" fmla="*/ 0 h 676275"/>
                <a:gd name="connsiteX2" fmla="*/ 2462089 w 2786063"/>
                <a:gd name="connsiteY2" fmla="*/ 152820 h 676275"/>
                <a:gd name="connsiteX3" fmla="*/ 2786063 w 2786063"/>
                <a:gd name="connsiteY3" fmla="*/ 322263 h 676275"/>
                <a:gd name="connsiteX4" fmla="*/ 2552012 w 2786063"/>
                <a:gd name="connsiteY4" fmla="*/ 459135 h 676275"/>
                <a:gd name="connsiteX5" fmla="*/ 2559237 w 2786063"/>
                <a:gd name="connsiteY5" fmla="*/ 493470 h 676275"/>
                <a:gd name="connsiteX6" fmla="*/ 2571750 w 2786063"/>
                <a:gd name="connsiteY6" fmla="*/ 676275 h 676275"/>
                <a:gd name="connsiteX7" fmla="*/ 0 w 2786063"/>
                <a:gd name="connsiteY7" fmla="*/ 676275 h 676275"/>
                <a:gd name="connsiteX8" fmla="*/ 191753 w 2786063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3" h="676275">
                  <a:moveTo>
                    <a:pt x="191753" y="0"/>
                  </a:moveTo>
                  <a:cubicBezTo>
                    <a:pt x="191753" y="0"/>
                    <a:pt x="191753" y="0"/>
                    <a:pt x="2379997" y="0"/>
                  </a:cubicBezTo>
                  <a:lnTo>
                    <a:pt x="2462089" y="152820"/>
                  </a:lnTo>
                  <a:lnTo>
                    <a:pt x="2786063" y="322263"/>
                  </a:lnTo>
                  <a:lnTo>
                    <a:pt x="2552012" y="459135"/>
                  </a:lnTo>
                  <a:lnTo>
                    <a:pt x="2559237" y="493470"/>
                  </a:lnTo>
                  <a:cubicBezTo>
                    <a:pt x="2567520" y="553231"/>
                    <a:pt x="2571750" y="614283"/>
                    <a:pt x="2571750" y="676275"/>
                  </a:cubicBezTo>
                  <a:cubicBezTo>
                    <a:pt x="2571750" y="676275"/>
                    <a:pt x="2571750" y="676275"/>
                    <a:pt x="0" y="676275"/>
                  </a:cubicBezTo>
                  <a:cubicBezTo>
                    <a:pt x="0" y="428308"/>
                    <a:pt x="71437" y="195368"/>
                    <a:pt x="19175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4693165" y="3791748"/>
              <a:ext cx="2474895" cy="600060"/>
            </a:xfrm>
            <a:custGeom>
              <a:avLst/>
              <a:gdLst>
                <a:gd name="connsiteX0" fmla="*/ 217487 w 2789237"/>
                <a:gd name="connsiteY0" fmla="*/ 0 h 676275"/>
                <a:gd name="connsiteX1" fmla="*/ 2789237 w 2789237"/>
                <a:gd name="connsiteY1" fmla="*/ 0 h 676275"/>
                <a:gd name="connsiteX2" fmla="*/ 2597484 w 2789237"/>
                <a:gd name="connsiteY2" fmla="*/ 676275 h 676275"/>
                <a:gd name="connsiteX3" fmla="*/ 409241 w 2789237"/>
                <a:gd name="connsiteY3" fmla="*/ 676275 h 676275"/>
                <a:gd name="connsiteX4" fmla="*/ 336957 w 2789237"/>
                <a:gd name="connsiteY4" fmla="*/ 537650 h 676275"/>
                <a:gd name="connsiteX5" fmla="*/ 0 w 2789237"/>
                <a:gd name="connsiteY5" fmla="*/ 357188 h 676275"/>
                <a:gd name="connsiteX6" fmla="*/ 238546 w 2789237"/>
                <a:gd name="connsiteY6" fmla="*/ 219300 h 676275"/>
                <a:gd name="connsiteX7" fmla="*/ 230529 w 2789237"/>
                <a:gd name="connsiteY7" fmla="*/ 182277 h 676275"/>
                <a:gd name="connsiteX8" fmla="*/ 217487 w 2789237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9237" h="676275">
                  <a:moveTo>
                    <a:pt x="217487" y="0"/>
                  </a:moveTo>
                  <a:lnTo>
                    <a:pt x="2789237" y="0"/>
                  </a:lnTo>
                  <a:cubicBezTo>
                    <a:pt x="2789237" y="247968"/>
                    <a:pt x="2721559" y="477150"/>
                    <a:pt x="2597484" y="676275"/>
                  </a:cubicBezTo>
                  <a:cubicBezTo>
                    <a:pt x="2597484" y="676275"/>
                    <a:pt x="2597484" y="676275"/>
                    <a:pt x="409241" y="676275"/>
                  </a:cubicBezTo>
                  <a:lnTo>
                    <a:pt x="336957" y="537650"/>
                  </a:lnTo>
                  <a:lnTo>
                    <a:pt x="0" y="357188"/>
                  </a:lnTo>
                  <a:lnTo>
                    <a:pt x="238546" y="219300"/>
                  </a:lnTo>
                  <a:lnTo>
                    <a:pt x="230529" y="182277"/>
                  </a:lnTo>
                  <a:cubicBezTo>
                    <a:pt x="221952" y="122810"/>
                    <a:pt x="217487" y="61992"/>
                    <a:pt x="217487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1004" y="2845144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2382" y="3352556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1004" y="3872987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462382" y="4380400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1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29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0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5717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60568" y="1818255"/>
            <a:ext cx="2027340" cy="20273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139699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01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4" name="椭圆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000114" y="1818255"/>
            <a:ext cx="2027340" cy="2027339"/>
          </a:xfrm>
          <a:prstGeom prst="ellipse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5" name="椭圆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379245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02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6" name="椭圆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239660" y="1818255"/>
            <a:ext cx="2027340" cy="2027339"/>
          </a:xfrm>
          <a:prstGeom prst="ellipse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7" name="椭圆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618792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03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grpSp>
        <p:nvGrpSpPr>
          <p:cNvPr id="28" name="组合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3530" y="4553623"/>
            <a:ext cx="2221415" cy="1121843"/>
            <a:chOff x="2317117" y="2062784"/>
            <a:chExt cx="3997789" cy="1121843"/>
          </a:xfrm>
        </p:grpSpPr>
        <p:sp>
          <p:nvSpPr>
            <p:cNvPr id="29" name="矩形 28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03076" y="4553623"/>
            <a:ext cx="2221415" cy="1121843"/>
            <a:chOff x="2317117" y="2062784"/>
            <a:chExt cx="3997789" cy="1121843"/>
          </a:xfrm>
        </p:grpSpPr>
        <p:sp>
          <p:nvSpPr>
            <p:cNvPr id="32" name="矩形 31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42622" y="4553623"/>
            <a:ext cx="2221415" cy="1121843"/>
            <a:chOff x="2317117" y="2062784"/>
            <a:chExt cx="3997789" cy="1121843"/>
          </a:xfrm>
        </p:grpSpPr>
        <p:sp>
          <p:nvSpPr>
            <p:cNvPr id="35" name="矩形 34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61864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572388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878023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4497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020262" y="1811091"/>
            <a:ext cx="1008821" cy="3224003"/>
            <a:chOff x="1020262" y="1811091"/>
            <a:chExt cx="1008821" cy="322400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20262" y="2501860"/>
              <a:ext cx="1008821" cy="2533234"/>
            </a:xfrm>
            <a:custGeom>
              <a:avLst/>
              <a:gdLst>
                <a:gd name="T0" fmla="*/ 255 w 343"/>
                <a:gd name="T1" fmla="*/ 539 h 861"/>
                <a:gd name="T2" fmla="*/ 255 w 343"/>
                <a:gd name="T3" fmla="*/ 0 h 861"/>
                <a:gd name="T4" fmla="*/ 88 w 343"/>
                <a:gd name="T5" fmla="*/ 108 h 861"/>
                <a:gd name="T6" fmla="*/ 88 w 343"/>
                <a:gd name="T7" fmla="*/ 539 h 861"/>
                <a:gd name="T8" fmla="*/ 0 w 343"/>
                <a:gd name="T9" fmla="*/ 689 h 861"/>
                <a:gd name="T10" fmla="*/ 172 w 343"/>
                <a:gd name="T11" fmla="*/ 861 h 861"/>
                <a:gd name="T12" fmla="*/ 343 w 343"/>
                <a:gd name="T13" fmla="*/ 689 h 861"/>
                <a:gd name="T14" fmla="*/ 255 w 343"/>
                <a:gd name="T15" fmla="*/ 539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861">
                  <a:moveTo>
                    <a:pt x="255" y="539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539"/>
                    <a:pt x="88" y="539"/>
                    <a:pt x="88" y="539"/>
                  </a:cubicBezTo>
                  <a:cubicBezTo>
                    <a:pt x="36" y="569"/>
                    <a:pt x="0" y="625"/>
                    <a:pt x="0" y="689"/>
                  </a:cubicBezTo>
                  <a:cubicBezTo>
                    <a:pt x="0" y="784"/>
                    <a:pt x="77" y="861"/>
                    <a:pt x="172" y="861"/>
                  </a:cubicBezTo>
                  <a:cubicBezTo>
                    <a:pt x="267" y="861"/>
                    <a:pt x="343" y="784"/>
                    <a:pt x="343" y="689"/>
                  </a:cubicBezTo>
                  <a:cubicBezTo>
                    <a:pt x="343" y="625"/>
                    <a:pt x="308" y="569"/>
                    <a:pt x="255" y="5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79922" y="1811091"/>
              <a:ext cx="490744" cy="1008821"/>
            </a:xfrm>
            <a:custGeom>
              <a:avLst/>
              <a:gdLst>
                <a:gd name="T0" fmla="*/ 167 w 167"/>
                <a:gd name="T1" fmla="*/ 84 h 343"/>
                <a:gd name="T2" fmla="*/ 84 w 167"/>
                <a:gd name="T3" fmla="*/ 0 h 343"/>
                <a:gd name="T4" fmla="*/ 0 w 167"/>
                <a:gd name="T5" fmla="*/ 84 h 343"/>
                <a:gd name="T6" fmla="*/ 0 w 167"/>
                <a:gd name="T7" fmla="*/ 343 h 343"/>
                <a:gd name="T8" fmla="*/ 167 w 167"/>
                <a:gd name="T9" fmla="*/ 235 h 343"/>
                <a:gd name="T10" fmla="*/ 167 w 167"/>
                <a:gd name="T11" fmla="*/ 8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343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67" y="235"/>
                    <a:pt x="167" y="235"/>
                    <a:pt x="167" y="235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1208181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405527" y="1819787"/>
            <a:ext cx="1010064" cy="3224004"/>
            <a:chOff x="2405527" y="1819787"/>
            <a:chExt cx="1010064" cy="322400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66429" y="1819787"/>
              <a:ext cx="490744" cy="1208846"/>
            </a:xfrm>
            <a:custGeom>
              <a:avLst/>
              <a:gdLst>
                <a:gd name="T0" fmla="*/ 167 w 167"/>
                <a:gd name="T1" fmla="*/ 84 h 411"/>
                <a:gd name="T2" fmla="*/ 83 w 167"/>
                <a:gd name="T3" fmla="*/ 0 h 411"/>
                <a:gd name="T4" fmla="*/ 0 w 167"/>
                <a:gd name="T5" fmla="*/ 84 h 411"/>
                <a:gd name="T6" fmla="*/ 0 w 167"/>
                <a:gd name="T7" fmla="*/ 411 h 411"/>
                <a:gd name="T8" fmla="*/ 167 w 167"/>
                <a:gd name="T9" fmla="*/ 293 h 411"/>
                <a:gd name="T10" fmla="*/ 167 w 167"/>
                <a:gd name="T11" fmla="*/ 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11">
                  <a:moveTo>
                    <a:pt x="167" y="84"/>
                  </a:moveTo>
                  <a:cubicBezTo>
                    <a:pt x="167" y="38"/>
                    <a:pt x="129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167" y="293"/>
                    <a:pt x="167" y="293"/>
                    <a:pt x="167" y="293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405527" y="2682006"/>
              <a:ext cx="1010064" cy="2361785"/>
            </a:xfrm>
            <a:custGeom>
              <a:avLst/>
              <a:gdLst>
                <a:gd name="T0" fmla="*/ 256 w 344"/>
                <a:gd name="T1" fmla="*/ 482 h 803"/>
                <a:gd name="T2" fmla="*/ 256 w 344"/>
                <a:gd name="T3" fmla="*/ 0 h 803"/>
                <a:gd name="T4" fmla="*/ 89 w 344"/>
                <a:gd name="T5" fmla="*/ 118 h 803"/>
                <a:gd name="T6" fmla="*/ 89 w 344"/>
                <a:gd name="T7" fmla="*/ 482 h 803"/>
                <a:gd name="T8" fmla="*/ 0 w 344"/>
                <a:gd name="T9" fmla="*/ 632 h 803"/>
                <a:gd name="T10" fmla="*/ 172 w 344"/>
                <a:gd name="T11" fmla="*/ 803 h 803"/>
                <a:gd name="T12" fmla="*/ 344 w 344"/>
                <a:gd name="T13" fmla="*/ 632 h 803"/>
                <a:gd name="T14" fmla="*/ 256 w 344"/>
                <a:gd name="T15" fmla="*/ 48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803">
                  <a:moveTo>
                    <a:pt x="256" y="482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482"/>
                    <a:pt x="89" y="482"/>
                    <a:pt x="89" y="482"/>
                  </a:cubicBezTo>
                  <a:cubicBezTo>
                    <a:pt x="36" y="511"/>
                    <a:pt x="0" y="567"/>
                    <a:pt x="0" y="632"/>
                  </a:cubicBezTo>
                  <a:cubicBezTo>
                    <a:pt x="0" y="726"/>
                    <a:pt x="77" y="803"/>
                    <a:pt x="172" y="803"/>
                  </a:cubicBezTo>
                  <a:cubicBezTo>
                    <a:pt x="267" y="803"/>
                    <a:pt x="344" y="726"/>
                    <a:pt x="344" y="632"/>
                  </a:cubicBezTo>
                  <a:cubicBezTo>
                    <a:pt x="344" y="567"/>
                    <a:pt x="308" y="511"/>
                    <a:pt x="256" y="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2595336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759733" y="1796182"/>
            <a:ext cx="1008821" cy="3224004"/>
            <a:chOff x="3759733" y="1796182"/>
            <a:chExt cx="1008821" cy="3224004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59733" y="3052239"/>
              <a:ext cx="1008821" cy="1967947"/>
            </a:xfrm>
            <a:custGeom>
              <a:avLst/>
              <a:gdLst>
                <a:gd name="T0" fmla="*/ 88 w 343"/>
                <a:gd name="T1" fmla="*/ 117 h 669"/>
                <a:gd name="T2" fmla="*/ 88 w 343"/>
                <a:gd name="T3" fmla="*/ 347 h 669"/>
                <a:gd name="T4" fmla="*/ 0 w 343"/>
                <a:gd name="T5" fmla="*/ 497 h 669"/>
                <a:gd name="T6" fmla="*/ 171 w 343"/>
                <a:gd name="T7" fmla="*/ 669 h 669"/>
                <a:gd name="T8" fmla="*/ 343 w 343"/>
                <a:gd name="T9" fmla="*/ 497 h 669"/>
                <a:gd name="T10" fmla="*/ 255 w 343"/>
                <a:gd name="T11" fmla="*/ 347 h 669"/>
                <a:gd name="T12" fmla="*/ 255 w 343"/>
                <a:gd name="T13" fmla="*/ 0 h 669"/>
                <a:gd name="T14" fmla="*/ 88 w 343"/>
                <a:gd name="T15" fmla="*/ 11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669">
                  <a:moveTo>
                    <a:pt x="88" y="117"/>
                  </a:moveTo>
                  <a:cubicBezTo>
                    <a:pt x="88" y="347"/>
                    <a:pt x="88" y="347"/>
                    <a:pt x="88" y="347"/>
                  </a:cubicBezTo>
                  <a:cubicBezTo>
                    <a:pt x="35" y="377"/>
                    <a:pt x="0" y="433"/>
                    <a:pt x="0" y="497"/>
                  </a:cubicBezTo>
                  <a:cubicBezTo>
                    <a:pt x="0" y="592"/>
                    <a:pt x="77" y="669"/>
                    <a:pt x="171" y="669"/>
                  </a:cubicBezTo>
                  <a:cubicBezTo>
                    <a:pt x="266" y="669"/>
                    <a:pt x="343" y="592"/>
                    <a:pt x="343" y="497"/>
                  </a:cubicBezTo>
                  <a:cubicBezTo>
                    <a:pt x="343" y="433"/>
                    <a:pt x="308" y="377"/>
                    <a:pt x="255" y="347"/>
                  </a:cubicBezTo>
                  <a:cubicBezTo>
                    <a:pt x="255" y="0"/>
                    <a:pt x="255" y="0"/>
                    <a:pt x="255" y="0"/>
                  </a:cubicBezTo>
                  <a:lnTo>
                    <a:pt x="88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018150" y="1796182"/>
              <a:ext cx="491987" cy="1600199"/>
            </a:xfrm>
            <a:custGeom>
              <a:avLst/>
              <a:gdLst>
                <a:gd name="T0" fmla="*/ 167 w 167"/>
                <a:gd name="T1" fmla="*/ 84 h 544"/>
                <a:gd name="T2" fmla="*/ 83 w 167"/>
                <a:gd name="T3" fmla="*/ 0 h 544"/>
                <a:gd name="T4" fmla="*/ 0 w 167"/>
                <a:gd name="T5" fmla="*/ 84 h 544"/>
                <a:gd name="T6" fmla="*/ 0 w 167"/>
                <a:gd name="T7" fmla="*/ 544 h 544"/>
                <a:gd name="T8" fmla="*/ 167 w 167"/>
                <a:gd name="T9" fmla="*/ 427 h 544"/>
                <a:gd name="T10" fmla="*/ 167 w 167"/>
                <a:gd name="T11" fmla="*/ 8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544">
                  <a:moveTo>
                    <a:pt x="167" y="84"/>
                  </a:moveTo>
                  <a:cubicBezTo>
                    <a:pt x="167" y="38"/>
                    <a:pt x="130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167" y="427"/>
                    <a:pt x="167" y="427"/>
                    <a:pt x="167" y="427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3955186" y="4329519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162392" y="1796182"/>
            <a:ext cx="1011306" cy="3224003"/>
            <a:chOff x="5162392" y="1796182"/>
            <a:chExt cx="1011306" cy="3224003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420809" y="1796182"/>
              <a:ext cx="490744" cy="2000249"/>
            </a:xfrm>
            <a:custGeom>
              <a:avLst/>
              <a:gdLst>
                <a:gd name="T0" fmla="*/ 167 w 167"/>
                <a:gd name="T1" fmla="*/ 84 h 680"/>
                <a:gd name="T2" fmla="*/ 84 w 167"/>
                <a:gd name="T3" fmla="*/ 0 h 680"/>
                <a:gd name="T4" fmla="*/ 0 w 167"/>
                <a:gd name="T5" fmla="*/ 84 h 680"/>
                <a:gd name="T6" fmla="*/ 0 w 167"/>
                <a:gd name="T7" fmla="*/ 680 h 680"/>
                <a:gd name="T8" fmla="*/ 167 w 167"/>
                <a:gd name="T9" fmla="*/ 531 h 680"/>
                <a:gd name="T10" fmla="*/ 167 w 167"/>
                <a:gd name="T11" fmla="*/ 8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680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167" y="531"/>
                    <a:pt x="167" y="531"/>
                    <a:pt x="167" y="531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162392" y="3359109"/>
              <a:ext cx="1011306" cy="1661076"/>
            </a:xfrm>
            <a:custGeom>
              <a:avLst/>
              <a:gdLst>
                <a:gd name="T0" fmla="*/ 255 w 344"/>
                <a:gd name="T1" fmla="*/ 243 h 565"/>
                <a:gd name="T2" fmla="*/ 255 w 344"/>
                <a:gd name="T3" fmla="*/ 0 h 565"/>
                <a:gd name="T4" fmla="*/ 88 w 344"/>
                <a:gd name="T5" fmla="*/ 149 h 565"/>
                <a:gd name="T6" fmla="*/ 88 w 344"/>
                <a:gd name="T7" fmla="*/ 243 h 565"/>
                <a:gd name="T8" fmla="*/ 0 w 344"/>
                <a:gd name="T9" fmla="*/ 393 h 565"/>
                <a:gd name="T10" fmla="*/ 172 w 344"/>
                <a:gd name="T11" fmla="*/ 565 h 565"/>
                <a:gd name="T12" fmla="*/ 344 w 344"/>
                <a:gd name="T13" fmla="*/ 393 h 565"/>
                <a:gd name="T14" fmla="*/ 255 w 344"/>
                <a:gd name="T15" fmla="*/ 24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5">
                  <a:moveTo>
                    <a:pt x="255" y="243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243"/>
                    <a:pt x="88" y="243"/>
                    <a:pt x="88" y="243"/>
                  </a:cubicBezTo>
                  <a:cubicBezTo>
                    <a:pt x="36" y="273"/>
                    <a:pt x="0" y="329"/>
                    <a:pt x="0" y="393"/>
                  </a:cubicBezTo>
                  <a:cubicBezTo>
                    <a:pt x="0" y="488"/>
                    <a:pt x="77" y="565"/>
                    <a:pt x="172" y="565"/>
                  </a:cubicBezTo>
                  <a:cubicBezTo>
                    <a:pt x="267" y="565"/>
                    <a:pt x="344" y="488"/>
                    <a:pt x="344" y="393"/>
                  </a:cubicBezTo>
                  <a:cubicBezTo>
                    <a:pt x="344" y="329"/>
                    <a:pt x="308" y="273"/>
                    <a:pt x="255" y="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5321375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22304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584187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96361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矩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358244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4" y="151866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3" y="268817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4" y="385768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3" y="502719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29" y="208485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0" y="323252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29" y="4380186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0" y="5527851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9315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2.29167E-6 1.48148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2.29167E-6 1.85185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29167E-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2.29167E-6 -3.7037E-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5" grpId="0"/>
      <p:bldP spid="36" grpId="0"/>
      <p:bldP spid="37" grpId="0"/>
      <p:bldP spid="38" grpId="0"/>
      <p:bldP spid="47" grpId="0"/>
      <p:bldP spid="48" grpId="0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70858" y="1728269"/>
            <a:ext cx="4691735" cy="1999367"/>
            <a:chOff x="6070858" y="1728269"/>
            <a:chExt cx="4691735" cy="1999367"/>
          </a:xfrm>
        </p:grpSpPr>
        <p:sp>
          <p:nvSpPr>
            <p:cNvPr id="7" name="矩形 6"/>
            <p:cNvSpPr/>
            <p:nvPr/>
          </p:nvSpPr>
          <p:spPr>
            <a:xfrm>
              <a:off x="6070858" y="1728269"/>
              <a:ext cx="46917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169360" y="2385755"/>
              <a:ext cx="2759471" cy="1064473"/>
              <a:chOff x="7540046" y="2285188"/>
              <a:chExt cx="3572530" cy="137811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7540046" y="2664324"/>
                <a:ext cx="3572530" cy="99897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/>
                <a:r>
                  <a:rPr lang="en-US" altLang="ko-KR" sz="1100" b="0" dirty="0" err="1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</a:t>
                </a:r>
                <a:r>
                  <a:rPr lang="en-US" altLang="ko-KR" sz="1100" b="0" dirty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0" name="Text Placeholder 1"/>
              <p:cNvSpPr txBox="1">
                <a:spLocks/>
              </p:cNvSpPr>
              <p:nvPr/>
            </p:nvSpPr>
            <p:spPr>
              <a:xfrm>
                <a:off x="7560583" y="2285188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45324" y="3801428"/>
            <a:ext cx="4708635" cy="1999367"/>
            <a:chOff x="1345324" y="3801428"/>
            <a:chExt cx="4708635" cy="1999367"/>
          </a:xfrm>
        </p:grpSpPr>
        <p:sp>
          <p:nvSpPr>
            <p:cNvPr id="5" name="矩形 4"/>
            <p:cNvSpPr/>
            <p:nvPr/>
          </p:nvSpPr>
          <p:spPr>
            <a:xfrm>
              <a:off x="1345324" y="3801428"/>
              <a:ext cx="47086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104684" y="4388681"/>
              <a:ext cx="2759471" cy="1064473"/>
              <a:chOff x="983100" y="4878262"/>
              <a:chExt cx="3572530" cy="1378113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983100" y="5257398"/>
                <a:ext cx="3572530" cy="99897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/>
                <a:r>
                  <a:rPr lang="en-US" altLang="ko-KR" sz="1100" b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3" name="Text Placeholder 1"/>
              <p:cNvSpPr txBox="1">
                <a:spLocks/>
              </p:cNvSpPr>
              <p:nvPr/>
            </p:nvSpPr>
            <p:spPr>
              <a:xfrm>
                <a:off x="1618550" y="4878262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727" y="1728269"/>
            <a:ext cx="2999051" cy="1999367"/>
          </a:xfrm>
          <a:prstGeom prst="rect">
            <a:avLst/>
          </a:prstGeom>
        </p:spPr>
      </p:pic>
      <p:pic>
        <p:nvPicPr>
          <p:cNvPr id="15" name="图片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138" y="3801428"/>
            <a:ext cx="2999050" cy="1999367"/>
          </a:xfrm>
          <a:prstGeom prst="rect">
            <a:avLst/>
          </a:prstGeom>
        </p:spPr>
      </p:pic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9197304" y="4564157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440384" y="2788126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0384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112 -0.05556 L 2.29167E-6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2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719 0.05463 L 4.58333E-6 0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7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417 -0.0588 L -4.58333E-6 4.81481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29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0.08311 L -2.91667E-6 3.33333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18" y="1856147"/>
            <a:ext cx="1506589" cy="1506589"/>
            <a:chOff x="5322218" y="1856147"/>
            <a:chExt cx="1506589" cy="1506589"/>
          </a:xfrm>
        </p:grpSpPr>
        <p:sp>
          <p:nvSpPr>
            <p:cNvPr id="7" name="圆角矩形 6"/>
            <p:cNvSpPr/>
            <p:nvPr/>
          </p:nvSpPr>
          <p:spPr>
            <a:xfrm rot="2700000">
              <a:off x="5322218" y="1856147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69856" y="2200009"/>
              <a:ext cx="57099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07701" y="3018028"/>
            <a:ext cx="1506589" cy="1506589"/>
            <a:chOff x="6407701" y="3018028"/>
            <a:chExt cx="1506589" cy="1506589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6407701" y="3018028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64932" y="3304295"/>
              <a:ext cx="72327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1" y="4179912"/>
            <a:ext cx="1506589" cy="1506589"/>
            <a:chOff x="5322221" y="4179912"/>
            <a:chExt cx="1506589" cy="1506589"/>
          </a:xfrm>
        </p:grpSpPr>
        <p:sp>
          <p:nvSpPr>
            <p:cNvPr id="10" name="圆角矩形 9"/>
            <p:cNvSpPr/>
            <p:nvPr/>
          </p:nvSpPr>
          <p:spPr>
            <a:xfrm rot="2700000">
              <a:off x="5322221" y="4179912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36193" y="4496233"/>
              <a:ext cx="63831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O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36737" y="3018031"/>
            <a:ext cx="1506589" cy="1506589"/>
            <a:chOff x="4236737" y="3018031"/>
            <a:chExt cx="1506589" cy="1506589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4236737" y="3018031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02291" y="3380821"/>
              <a:ext cx="5373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 flipV="1">
            <a:off x="6347812" y="1898224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3725481" y="301757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4771745" y="5536245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7309994" y="451148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5324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596 -0.08241 L 1.66667E-6 -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412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51 -0.06065 L 4.375E-6 -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30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12 0.06064 L 1.25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-303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5" grpId="0"/>
      <p:bldP spid="16" grpId="0"/>
      <p:bldP spid="17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3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3632859" y="1104110"/>
            <a:ext cx="4926281" cy="4893441"/>
          </a:xfrm>
          <a:prstGeom prst="rect">
            <a:avLst/>
          </a:prstGeom>
        </p:spPr>
      </p:pic>
      <p:sp>
        <p:nvSpPr>
          <p:cNvPr id="15" name="文本框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114217" y="2889110"/>
            <a:ext cx="79635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80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 THANKS</a:t>
            </a:r>
            <a:endParaRPr lang="zh-CN" altLang="en-US" sz="80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2" y="2190637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5" y="3467961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79" y="5613774"/>
            <a:ext cx="738134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7" y="2355442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412473" y="4440115"/>
            <a:ext cx="1096722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55995" y="5354644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3545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23932 -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4.44444E-6 L 0.16002 -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7.40741E-7 L 0.28372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22982 2.96296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7.40741E-7 L -0.1168 7.40741E-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2.22222E-6 L -0.12812 2.22222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7915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_7b1dac89e7d195523061f1c0316ecb71>
</e7d195523061f1c0>
</file>

<file path=customXml/itemProps1.xml><?xml version="1.0" encoding="utf-8"?>
<ds:datastoreItem xmlns:ds="http://schemas.openxmlformats.org/officeDocument/2006/customXml" ds:itemID="{0BBD0A04-DBC8-4B7F-88D8-3990639D59B6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2097</Words>
  <Application>Microsoft Office PowerPoint</Application>
  <PresentationFormat>宽屏</PresentationFormat>
  <Paragraphs>344</Paragraphs>
  <Slides>32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2" baseType="lpstr">
      <vt:lpstr>Dotum</vt:lpstr>
      <vt:lpstr>맑은 고딕</vt:lpstr>
      <vt:lpstr>Meiryo</vt:lpstr>
      <vt:lpstr>Meiryo UI</vt:lpstr>
      <vt:lpstr>Microsoft YaHei UI</vt:lpstr>
      <vt:lpstr>ＭＳ Ｐゴシック</vt:lpstr>
      <vt:lpstr>Open Sans Light</vt:lpstr>
      <vt:lpstr>Roboto</vt:lpstr>
      <vt:lpstr>Roboto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©PPTSTORE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description>©PPTSTORE 版权所有</dc:description>
  <cp:lastModifiedBy>ypppt</cp:lastModifiedBy>
  <cp:revision>31</cp:revision>
  <dcterms:created xsi:type="dcterms:W3CDTF">2016-10-27T16:23:27Z</dcterms:created>
  <dcterms:modified xsi:type="dcterms:W3CDTF">2016-11-28T02:14:38Z</dcterms:modified>
</cp:coreProperties>
</file>