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4.xml" ContentType="application/vnd.openxmlformats-officedocument.theme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5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6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7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8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9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10.xml" ContentType="application/vnd.openxmlformats-officedocument.theme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11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12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13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14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15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16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17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18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19.xml" ContentType="application/vnd.openxmlformats-officedocument.theme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20.xml" ContentType="application/vnd.openxmlformats-officedocument.theme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21.xml" ContentType="application/vnd.openxmlformats-officedocument.theme+xml"/>
  <Override PartName="/ppt/theme/theme22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64" r:id="rId2"/>
    <p:sldMasterId id="2147483670" r:id="rId3"/>
    <p:sldMasterId id="2147483676" r:id="rId4"/>
    <p:sldMasterId id="2147483682" r:id="rId5"/>
    <p:sldMasterId id="2147483688" r:id="rId6"/>
    <p:sldMasterId id="2147483694" r:id="rId7"/>
    <p:sldMasterId id="2147483700" r:id="rId8"/>
    <p:sldMasterId id="2147483706" r:id="rId9"/>
    <p:sldMasterId id="2147483712" r:id="rId10"/>
    <p:sldMasterId id="2147483718" r:id="rId11"/>
    <p:sldMasterId id="2147483724" r:id="rId12"/>
    <p:sldMasterId id="2147483730" r:id="rId13"/>
    <p:sldMasterId id="2147483736" r:id="rId14"/>
    <p:sldMasterId id="2147483742" r:id="rId15"/>
    <p:sldMasterId id="2147483748" r:id="rId16"/>
    <p:sldMasterId id="2147483754" r:id="rId17"/>
    <p:sldMasterId id="2147483760" r:id="rId18"/>
    <p:sldMasterId id="2147483766" r:id="rId19"/>
    <p:sldMasterId id="2147483772" r:id="rId20"/>
    <p:sldMasterId id="2147483778" r:id="rId21"/>
  </p:sldMasterIdLst>
  <p:notesMasterIdLst>
    <p:notesMasterId r:id="rId43"/>
  </p:notesMasterIdLst>
  <p:sldIdLst>
    <p:sldId id="257" r:id="rId22"/>
    <p:sldId id="258" r:id="rId23"/>
    <p:sldId id="259" r:id="rId24"/>
    <p:sldId id="260" r:id="rId25"/>
    <p:sldId id="261" r:id="rId26"/>
    <p:sldId id="262" r:id="rId27"/>
    <p:sldId id="263" r:id="rId28"/>
    <p:sldId id="264" r:id="rId29"/>
    <p:sldId id="265" r:id="rId30"/>
    <p:sldId id="266" r:id="rId31"/>
    <p:sldId id="267" r:id="rId32"/>
    <p:sldId id="268" r:id="rId33"/>
    <p:sldId id="269" r:id="rId34"/>
    <p:sldId id="270" r:id="rId35"/>
    <p:sldId id="271" r:id="rId36"/>
    <p:sldId id="272" r:id="rId37"/>
    <p:sldId id="273" r:id="rId38"/>
    <p:sldId id="274" r:id="rId39"/>
    <p:sldId id="275" r:id="rId40"/>
    <p:sldId id="276" r:id="rId41"/>
    <p:sldId id="277" r:id="rId42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85" d="100"/>
          <a:sy n="85" d="100"/>
        </p:scale>
        <p:origin x="378" y="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" Target="slides/slide5.xml"/><Relationship Id="rId39" Type="http://schemas.openxmlformats.org/officeDocument/2006/relationships/slide" Target="slides/slide18.xml"/><Relationship Id="rId21" Type="http://schemas.openxmlformats.org/officeDocument/2006/relationships/slideMaster" Target="slideMasters/slideMaster21.xml"/><Relationship Id="rId34" Type="http://schemas.openxmlformats.org/officeDocument/2006/relationships/slide" Target="slides/slide13.xml"/><Relationship Id="rId42" Type="http://schemas.openxmlformats.org/officeDocument/2006/relationships/slide" Target="slides/slide21.xml"/><Relationship Id="rId47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8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3.xml"/><Relationship Id="rId32" Type="http://schemas.openxmlformats.org/officeDocument/2006/relationships/slide" Target="slides/slide11.xml"/><Relationship Id="rId37" Type="http://schemas.openxmlformats.org/officeDocument/2006/relationships/slide" Target="slides/slide16.xml"/><Relationship Id="rId40" Type="http://schemas.openxmlformats.org/officeDocument/2006/relationships/slide" Target="slides/slide19.xml"/><Relationship Id="rId45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2.xml"/><Relationship Id="rId28" Type="http://schemas.openxmlformats.org/officeDocument/2006/relationships/slide" Target="slides/slide7.xml"/><Relationship Id="rId36" Type="http://schemas.openxmlformats.org/officeDocument/2006/relationships/slide" Target="slides/slide15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" Target="slides/slide10.xml"/><Relationship Id="rId44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1.xml"/><Relationship Id="rId27" Type="http://schemas.openxmlformats.org/officeDocument/2006/relationships/slide" Target="slides/slide6.xml"/><Relationship Id="rId30" Type="http://schemas.openxmlformats.org/officeDocument/2006/relationships/slide" Target="slides/slide9.xml"/><Relationship Id="rId35" Type="http://schemas.openxmlformats.org/officeDocument/2006/relationships/slide" Target="slides/slide14.xml"/><Relationship Id="rId43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4.xml"/><Relationship Id="rId33" Type="http://schemas.openxmlformats.org/officeDocument/2006/relationships/slide" Target="slides/slide12.xml"/><Relationship Id="rId38" Type="http://schemas.openxmlformats.org/officeDocument/2006/relationships/slide" Target="slides/slide17.xml"/><Relationship Id="rId46" Type="http://schemas.openxmlformats.org/officeDocument/2006/relationships/theme" Target="theme/theme1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20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111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122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21133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31144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155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1666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 w="3176">
              <a:noFill/>
            </a:ln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invertIfNegative val="0"/>
          <c:dPt>
            <c:idx val="1"/>
            <c:invertIfNegative val="0"/>
            <c:bubble3D val="0"/>
            <c:spPr>
              <a:solidFill>
                <a:srgbClr val="FE8CA2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3"/>
            <c:invertIfNegative val="0"/>
            <c:bubble3D val="0"/>
          </c:dPt>
          <c:dPt>
            <c:idx val="4"/>
            <c:invertIfNegative val="0"/>
            <c:bubble3D val="0"/>
            <c:spPr>
              <a:solidFill>
                <a:srgbClr val="BF1B50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5"/>
            <c:invertIfNegative val="0"/>
            <c:bubble3D val="0"/>
          </c:dPt>
          <c:dPt>
            <c:idx val="6"/>
            <c:invertIfNegative val="0"/>
            <c:bubble3D val="0"/>
          </c:dPt>
          <c:dPt>
            <c:idx val="7"/>
            <c:invertIfNegative val="0"/>
            <c:bubble3D val="0"/>
          </c:dPt>
          <c:dPt>
            <c:idx val="13"/>
            <c:invertIfNegative val="0"/>
            <c:bubble3D val="0"/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Sheet1!$A$2:$A$6</c:f>
              <c:strCache>
                <c:ptCount val="5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367784288"/>
        <c:axId val="367784848"/>
      </c:barChart>
      <c:catAx>
        <c:axId val="36778428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367784848"/>
        <c:crosses val="autoZero"/>
        <c:auto val="1"/>
        <c:lblAlgn val="ctr"/>
        <c:lblOffset val="100"/>
        <c:noMultiLvlLbl val="0"/>
      </c:catAx>
      <c:valAx>
        <c:axId val="367784848"/>
        <c:scaling>
          <c:orientation val="minMax"/>
          <c:max val="100"/>
        </c:scaling>
        <c:delete val="0"/>
        <c:axPos val="b"/>
        <c:majorGridlines>
          <c:spPr>
            <a:ln w="3176">
              <a:solidFill>
                <a:schemeClr val="bg1">
                  <a:lumMod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 w="3176">
            <a:solidFill>
              <a:schemeClr val="tx1">
                <a:lumMod val="85000"/>
                <a:lumOff val="15000"/>
              </a:schemeClr>
            </a:solidFill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85000"/>
                    <a:lumOff val="1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367784288"/>
        <c:crosses val="autoZero"/>
        <c:crossBetween val="between"/>
      </c:valAx>
      <c:spPr>
        <a:noFill/>
        <a:ln w="25407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AAD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FE8CA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25</c:v>
                </c:pt>
                <c:pt idx="1">
                  <c:v>75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1B50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BF1B5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bg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rgbClr val="FE8CA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1"/>
        <c:overlap val="100"/>
        <c:axId val="367802768"/>
        <c:axId val="367803328"/>
      </c:barChart>
      <c:catAx>
        <c:axId val="3678027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900" b="1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367803328"/>
        <c:crosses val="autoZero"/>
        <c:auto val="1"/>
        <c:lblAlgn val="ctr"/>
        <c:lblOffset val="100"/>
        <c:noMultiLvlLbl val="0"/>
      </c:catAx>
      <c:valAx>
        <c:axId val="36780332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3678027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716080981767207E-2"/>
          <c:y val="0.11990395215022862"/>
          <c:w val="0.93853345321144932"/>
          <c:h val="0.7744917077689655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38100">
              <a:solidFill>
                <a:srgbClr val="B93768"/>
              </a:solidFill>
            </a:ln>
            <a:effectLst/>
          </c:spPr>
          <c:marker>
            <c:symbol val="none"/>
          </c:marker>
          <c:dPt>
            <c:idx val="3"/>
            <c:bubble3D val="0"/>
          </c:dPt>
          <c:dPt>
            <c:idx val="4"/>
            <c:bubble3D val="0"/>
          </c:dPt>
          <c:dPt>
            <c:idx val="5"/>
            <c:bubble3D val="0"/>
          </c:dPt>
          <c:dPt>
            <c:idx val="6"/>
            <c:bubble3D val="0"/>
          </c:dPt>
          <c:dPt>
            <c:idx val="7"/>
            <c:bubble3D val="0"/>
          </c:dPt>
          <c:dPt>
            <c:idx val="13"/>
            <c:bubble3D val="0"/>
          </c:dPt>
          <c:dLbls>
            <c:dLbl>
              <c:idx val="0"/>
              <c:layout>
                <c:manualLayout>
                  <c:x val="-2.3294060525515577E-2"/>
                  <c:y val="-6.8837026442813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1.4974753194974299E-2"/>
                  <c:y val="5.048048605806303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0"/>
                  <c:y val="2.687810209276712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3.3277229322165112E-2"/>
                  <c:y val="-4.5891350961875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4.9915843983247667E-3"/>
                  <c:y val="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2.6628558535371293E-2"/>
                  <c:y val="-9.5545261514653104E-2"/>
                </c:manualLayout>
              </c:layout>
              <c:spPr/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4.9915843983247667E-3"/>
                  <c:y val="-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3.327722932216511E-3"/>
                  <c:y val="-2.753481057712529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9"/>
              <c:layout>
                <c:manualLayout>
                  <c:x val="-2.8898731408561195E-4"/>
                  <c:y val="-1.9367182848193845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93768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rgbClr val="B93768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  <c:pt idx="5">
                  <c:v>90</c:v>
                </c:pt>
                <c:pt idx="6">
                  <c:v>75</c:v>
                </c:pt>
                <c:pt idx="7">
                  <c:v>60</c:v>
                </c:pt>
                <c:pt idx="8">
                  <c:v>50</c:v>
                </c:pt>
                <c:pt idx="9">
                  <c:v>85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9525">
              <a:solidFill>
                <a:srgbClr val="BFAAD2"/>
              </a:solidFill>
            </a:ln>
          </c:spPr>
          <c:marker>
            <c:symbol val="none"/>
          </c:marker>
          <c:dLbls>
            <c:dLbl>
              <c:idx val="0"/>
              <c:layout>
                <c:manualLayout>
                  <c:x val="-2.3294060525515577E-2"/>
                  <c:y val="4.589135096187557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2.8285644923840343E-2"/>
                  <c:y val="-3.67130807695003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2.2831298211774476E-2"/>
                  <c:y val="-6.76532411604906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>
                <c:manualLayout>
                  <c:x val="-2.1998905584203299E-2"/>
                  <c:y val="5.0606894601848154E-2"/>
                </c:manualLayout>
              </c:layout>
              <c:spPr/>
              <c:txPr>
                <a:bodyPr/>
                <a:lstStyle/>
                <a:p>
                  <a:pPr>
                    <a:defRPr sz="10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>
                <c:manualLayout>
                  <c:x val="-2.3836367871959273E-2"/>
                  <c:y val="-5.4023140015120333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FAAD2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4.9915843983247667E-3"/>
                  <c:y val="-2.294567548093774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>
                <c:manualLayout>
                  <c:x val="-3.327722932216511E-3"/>
                  <c:y val="-2.753481057712520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-1.6638614661082556E-2"/>
                  <c:y val="-5.96587562504380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rgbClr val="BFAAD2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Sheet1!$C$2:$C$11</c:f>
              <c:numCache>
                <c:formatCode>General</c:formatCode>
                <c:ptCount val="10"/>
                <c:pt idx="0">
                  <c:v>20</c:v>
                </c:pt>
                <c:pt idx="1">
                  <c:v>25</c:v>
                </c:pt>
                <c:pt idx="2">
                  <c:v>45</c:v>
                </c:pt>
                <c:pt idx="3">
                  <c:v>60</c:v>
                </c:pt>
                <c:pt idx="4">
                  <c:v>30</c:v>
                </c:pt>
                <c:pt idx="5">
                  <c:v>40</c:v>
                </c:pt>
                <c:pt idx="6">
                  <c:v>30</c:v>
                </c:pt>
                <c:pt idx="7">
                  <c:v>20</c:v>
                </c:pt>
                <c:pt idx="8">
                  <c:v>10</c:v>
                </c:pt>
                <c:pt idx="9">
                  <c:v>20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43893840"/>
        <c:axId val="443894400"/>
      </c:lineChart>
      <c:catAx>
        <c:axId val="443893840"/>
        <c:scaling>
          <c:orientation val="minMax"/>
        </c:scaling>
        <c:delete val="0"/>
        <c:axPos val="b"/>
        <c:majorGridlines>
          <c:spPr>
            <a:ln w="3175">
              <a:solidFill>
                <a:schemeClr val="tx1">
                  <a:lumMod val="75000"/>
                  <a:lumOff val="25000"/>
                </a:schemeClr>
              </a:solidFill>
            </a:ln>
          </c:spPr>
        </c:majorGridlines>
        <c:numFmt formatCode="General" sourceLinked="0"/>
        <c:majorTickMark val="out"/>
        <c:minorTickMark val="none"/>
        <c:tickLblPos val="nextTo"/>
        <c:spPr>
          <a:ln>
            <a:solidFill>
              <a:schemeClr val="tx1">
                <a:lumMod val="65000"/>
                <a:lumOff val="35000"/>
              </a:schemeClr>
            </a:solidFill>
          </a:ln>
        </c:spPr>
        <c:txPr>
          <a:bodyPr/>
          <a:lstStyle/>
          <a:p>
            <a:pPr>
              <a:defRPr sz="10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443894400"/>
        <c:crosses val="autoZero"/>
        <c:auto val="1"/>
        <c:lblAlgn val="ctr"/>
        <c:lblOffset val="100"/>
        <c:noMultiLvlLbl val="0"/>
      </c:catAx>
      <c:valAx>
        <c:axId val="44389440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443893840"/>
        <c:crosses val="autoZero"/>
        <c:crossBetween val="between"/>
      </c:valAx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776E6A-3CED-4DB7-B758-0F9329665BDA}" type="datetimeFigureOut">
              <a:rPr lang="zh-CN" altLang="en-US" smtClean="0"/>
              <a:t>2017/3/15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3DA8BB-8B6E-49E3-A235-9623A717866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775628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685800" y="1143000"/>
            <a:ext cx="5486400" cy="3086100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7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zh-CN" altLang="en-US" dirty="0" smtClean="0"/>
              <a:t>模板来自于 </a:t>
            </a:r>
            <a:r>
              <a:rPr lang="en-US" altLang="zh-CN" smtClean="0"/>
              <a:t>http://www.ypppt.com</a:t>
            </a:r>
            <a:endParaRPr lang="zh-CN" altLang="en-US" dirty="0" smtClean="0"/>
          </a:p>
        </p:txBody>
      </p:sp>
      <p:sp>
        <p:nvSpPr>
          <p:cNvPr id="6148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 Narrow" panose="020B0606020202030204" pitchFamily="34" charset="0"/>
                <a:ea typeface="微软雅黑" panose="020B0503020204020204" pitchFamily="34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5ED1824-6DB2-4029-B0DF-1D3CDCF11CDA}" type="slidenum">
              <a:rPr lang="zh-CN" altLang="en-US" smtClean="0">
                <a:solidFill>
                  <a:prstClr val="black"/>
                </a:solidFill>
                <a:latin typeface="Calibri" panose="020F0502020204030204" pitchFamily="34" charset="0"/>
                <a:ea typeface="宋体" panose="02010600030101010101" pitchFamily="2" charset="-122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21</a:t>
            </a:fld>
            <a:endParaRPr lang="zh-CN" altLang="en-US" smtClean="0">
              <a:solidFill>
                <a:prstClr val="black"/>
              </a:solidFill>
              <a:latin typeface="Calibri" panose="020F050202020403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707372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6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9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0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0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1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3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5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6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6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6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7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8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9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09929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994566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30015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316616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635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64160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9301343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40655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67157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50545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9880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286671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7402878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66368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608098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11831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887580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23791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982324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482212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692629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728678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570047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956548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47567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693731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497691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335412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9839897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899875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888640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43316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7260594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75499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34585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539998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25331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48773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801875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641878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87065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4394807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5896080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32659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97419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159382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7865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51799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68057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18190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190768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70794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95963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004417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89349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52022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62256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378168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538785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27222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084976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298677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52566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18381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60685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097659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409148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96153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501231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4744673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3267039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04559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45997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295413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115921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93910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2720961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89402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539950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2810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240989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791534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88480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00169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51145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338913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14337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28105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874928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73185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58471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829640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375940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496166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9241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9348583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726314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691274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23087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833382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988506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2811626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17488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7583426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934982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smtClean="0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940396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4638285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71186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4" Type="http://schemas.openxmlformats.org/officeDocument/2006/relationships/slideLayout" Target="../slideLayouts/slideLayout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2.xml"/><Relationship Id="rId4" Type="http://schemas.openxmlformats.org/officeDocument/2006/relationships/slideLayout" Target="../slideLayouts/slideLayout11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22.xml"/><Relationship Id="rId4" Type="http://schemas.openxmlformats.org/officeDocument/2006/relationships/slideLayout" Target="../slideLayouts/slideLayout21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1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6" Type="http://schemas.openxmlformats.org/officeDocument/2006/relationships/theme" Target="../theme/theme8.xml"/><Relationship Id="rId5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6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42.xml"/><Relationship Id="rId4" Type="http://schemas.openxmlformats.org/officeDocument/2006/relationships/slideLayout" Target="../slideLayouts/slideLayout41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theme" Target="../theme/theme10.xml"/><Relationship Id="rId5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6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2" Type="http://schemas.openxmlformats.org/officeDocument/2006/relationships/slideLayout" Target="../slideLayouts/slideLayout49.xml"/><Relationship Id="rId1" Type="http://schemas.openxmlformats.org/officeDocument/2006/relationships/slideLayout" Target="../slideLayouts/slideLayout48.xml"/><Relationship Id="rId6" Type="http://schemas.openxmlformats.org/officeDocument/2006/relationships/theme" Target="../theme/theme11.xml"/><Relationship Id="rId5" Type="http://schemas.openxmlformats.org/officeDocument/2006/relationships/slideLayout" Target="../slideLayouts/slideLayout52.xml"/><Relationship Id="rId4" Type="http://schemas.openxmlformats.org/officeDocument/2006/relationships/slideLayout" Target="../slideLayouts/slideLayout5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.xml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theme" Target="../theme/theme12.xml"/><Relationship Id="rId5" Type="http://schemas.openxmlformats.org/officeDocument/2006/relationships/slideLayout" Target="../slideLayouts/slideLayout57.xml"/><Relationship Id="rId4" Type="http://schemas.openxmlformats.org/officeDocument/2006/relationships/slideLayout" Target="../slideLayouts/slideLayout56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theme" Target="../theme/theme13.xml"/><Relationship Id="rId5" Type="http://schemas.openxmlformats.org/officeDocument/2006/relationships/slideLayout" Target="../slideLayouts/slideLayout62.xml"/><Relationship Id="rId4" Type="http://schemas.openxmlformats.org/officeDocument/2006/relationships/slideLayout" Target="../slideLayouts/slideLayout61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.xml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theme" Target="../theme/theme14.xml"/><Relationship Id="rId5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6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0.xml"/><Relationship Id="rId2" Type="http://schemas.openxmlformats.org/officeDocument/2006/relationships/slideLayout" Target="../slideLayouts/slideLayout69.xml"/><Relationship Id="rId1" Type="http://schemas.openxmlformats.org/officeDocument/2006/relationships/slideLayout" Target="../slideLayouts/slideLayout68.xml"/><Relationship Id="rId6" Type="http://schemas.openxmlformats.org/officeDocument/2006/relationships/theme" Target="../theme/theme15.xml"/><Relationship Id="rId5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1.xml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5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theme" Target="../theme/theme16.xml"/><Relationship Id="rId5" Type="http://schemas.openxmlformats.org/officeDocument/2006/relationships/slideLayout" Target="../slideLayouts/slideLayout77.xml"/><Relationship Id="rId4" Type="http://schemas.openxmlformats.org/officeDocument/2006/relationships/slideLayout" Target="../slideLayouts/slideLayout76.xml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0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theme" Target="../theme/theme17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5.xml"/><Relationship Id="rId2" Type="http://schemas.openxmlformats.org/officeDocument/2006/relationships/slideLayout" Target="../slideLayouts/slideLayout84.xml"/><Relationship Id="rId1" Type="http://schemas.openxmlformats.org/officeDocument/2006/relationships/slideLayout" Target="../slideLayouts/slideLayout83.xml"/><Relationship Id="rId6" Type="http://schemas.openxmlformats.org/officeDocument/2006/relationships/theme" Target="../theme/theme18.xml"/><Relationship Id="rId5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6.xml"/></Relationships>
</file>

<file path=ppt/slideMasters/_rels/slideMaster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0.xml"/><Relationship Id="rId2" Type="http://schemas.openxmlformats.org/officeDocument/2006/relationships/slideLayout" Target="../slideLayouts/slideLayout89.xml"/><Relationship Id="rId1" Type="http://schemas.openxmlformats.org/officeDocument/2006/relationships/slideLayout" Target="../slideLayouts/slideLayout88.xml"/><Relationship Id="rId6" Type="http://schemas.openxmlformats.org/officeDocument/2006/relationships/theme" Target="../theme/theme19.xml"/><Relationship Id="rId5" Type="http://schemas.openxmlformats.org/officeDocument/2006/relationships/slideLayout" Target="../slideLayouts/slideLayout92.xml"/><Relationship Id="rId4" Type="http://schemas.openxmlformats.org/officeDocument/2006/relationships/slideLayout" Target="../slideLayouts/slideLayout91.xml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5.xml"/><Relationship Id="rId2" Type="http://schemas.openxmlformats.org/officeDocument/2006/relationships/slideLayout" Target="../slideLayouts/slideLayout94.xml"/><Relationship Id="rId1" Type="http://schemas.openxmlformats.org/officeDocument/2006/relationships/slideLayout" Target="../slideLayouts/slideLayout93.xml"/><Relationship Id="rId6" Type="http://schemas.openxmlformats.org/officeDocument/2006/relationships/theme" Target="../theme/theme20.xml"/><Relationship Id="rId5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6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3" Type="http://schemas.openxmlformats.org/officeDocument/2006/relationships/slideLayout" Target="../slideLayouts/slideLayout100.xml"/><Relationship Id="rId7" Type="http://schemas.openxmlformats.org/officeDocument/2006/relationships/slideLayout" Target="../slideLayouts/slideLayout104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99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5" Type="http://schemas.openxmlformats.org/officeDocument/2006/relationships/slideLayout" Target="../slideLayouts/slideLayout102.xml"/><Relationship Id="rId10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91235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165113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442806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613249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328476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7234518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608799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155275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010408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817094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5141326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2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506854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3574346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019349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19663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91910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90044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7868296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6378508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8832533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E5758D-A3C3-4E88-8AC0-22500507BD7E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2017/3/15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A4E786F-588D-4932-A7B2-AE3451FA4ACA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7989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1" r:id="rId3"/>
    <p:sldLayoutId id="2147483782" r:id="rId4"/>
    <p:sldLayoutId id="2147483783" r:id="rId5"/>
    <p:sldLayoutId id="2147483784" r:id="rId6"/>
    <p:sldLayoutId id="2147483785" r:id="rId7"/>
    <p:sldLayoutId id="2147483786" r:id="rId8"/>
    <p:sldLayoutId id="2147483787" r:id="rId9"/>
    <p:sldLayoutId id="2147483788" r:id="rId10"/>
    <p:sldLayoutId id="214748378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4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jpeg"/><Relationship Id="rId3" Type="http://schemas.microsoft.com/office/2007/relationships/hdphoto" Target="../media/hdphoto1.wdp"/><Relationship Id="rId7" Type="http://schemas.openxmlformats.org/officeDocument/2006/relationships/image" Target="../media/image19.jpe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56.xml"/><Relationship Id="rId6" Type="http://schemas.microsoft.com/office/2007/relationships/hdphoto" Target="../media/hdphoto2.wdp"/><Relationship Id="rId5" Type="http://schemas.openxmlformats.org/officeDocument/2006/relationships/image" Target="../media/image18.jpeg"/><Relationship Id="rId4" Type="http://schemas.openxmlformats.org/officeDocument/2006/relationships/image" Target="../media/image17.jpeg"/><Relationship Id="rId9" Type="http://schemas.microsoft.com/office/2007/relationships/hdphoto" Target="../media/hdphoto3.wdp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15.xml.rels><?xml version="1.0" encoding="UTF-8" standalone="yes"?>
<Relationships xmlns="http://schemas.openxmlformats.org/package/2006/relationships"><Relationship Id="rId8" Type="http://schemas.microsoft.com/office/2007/relationships/hdphoto" Target="../media/hdphoto6.wdp"/><Relationship Id="rId3" Type="http://schemas.microsoft.com/office/2007/relationships/hdphoto" Target="../media/hdphoto4.wdp"/><Relationship Id="rId7" Type="http://schemas.openxmlformats.org/officeDocument/2006/relationships/image" Target="../media/image23.jpe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1.xml"/><Relationship Id="rId6" Type="http://schemas.microsoft.com/office/2007/relationships/hdphoto" Target="../media/hdphoto5.wdp"/><Relationship Id="rId5" Type="http://schemas.openxmlformats.org/officeDocument/2006/relationships/image" Target="../media/image22.jpeg"/><Relationship Id="rId4" Type="http://schemas.openxmlformats.org/officeDocument/2006/relationships/image" Target="../media/image13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8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86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91.xml"/><Relationship Id="rId5" Type="http://schemas.microsoft.com/office/2007/relationships/hdphoto" Target="../media/hdphoto8.wdp"/><Relationship Id="rId4" Type="http://schemas.openxmlformats.org/officeDocument/2006/relationships/image" Target="../media/image27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://www.ypppt.com/jiaocheng/" TargetMode="External"/><Relationship Id="rId3" Type="http://schemas.openxmlformats.org/officeDocument/2006/relationships/hyperlink" Target="http://www.ypppt.com/moban/" TargetMode="External"/><Relationship Id="rId7" Type="http://schemas.openxmlformats.org/officeDocument/2006/relationships/hyperlink" Target="http://www.ypppt.com/sucai/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4.xml"/><Relationship Id="rId6" Type="http://schemas.openxmlformats.org/officeDocument/2006/relationships/hyperlink" Target="http://www.ypppt.com/tubiao/" TargetMode="External"/><Relationship Id="rId5" Type="http://schemas.openxmlformats.org/officeDocument/2006/relationships/hyperlink" Target="http://www.ypppt.com/beijing/" TargetMode="External"/><Relationship Id="rId10" Type="http://schemas.openxmlformats.org/officeDocument/2006/relationships/hyperlink" Target="http://www.ypppt.com/gushi/" TargetMode="External"/><Relationship Id="rId4" Type="http://schemas.openxmlformats.org/officeDocument/2006/relationships/hyperlink" Target="http://www.ypppt.com/jieri/" TargetMode="External"/><Relationship Id="rId9" Type="http://schemas.openxmlformats.org/officeDocument/2006/relationships/hyperlink" Target="http://www.ypppt.com/ziti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3"/>
          <p:cNvSpPr txBox="1">
            <a:spLocks noChangeArrowheads="1"/>
          </p:cNvSpPr>
          <p:nvPr/>
        </p:nvSpPr>
        <p:spPr bwMode="auto">
          <a:xfrm>
            <a:off x="3791744" y="4677139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1228395" y="133692"/>
            <a:ext cx="2101125" cy="1092103"/>
            <a:chOff x="508958" y="1744474"/>
            <a:chExt cx="1575844" cy="819077"/>
          </a:xfrm>
        </p:grpSpPr>
        <p:sp>
          <p:nvSpPr>
            <p:cNvPr id="73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01</a:t>
              </a:r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150516" y="5610741"/>
            <a:ext cx="2101125" cy="1092103"/>
            <a:chOff x="508958" y="1744474"/>
            <a:chExt cx="1575844" cy="819077"/>
          </a:xfrm>
        </p:grpSpPr>
        <p:sp>
          <p:nvSpPr>
            <p:cNvPr id="76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02</a:t>
              </a:r>
            </a:p>
          </p:txBody>
        </p:sp>
      </p:grpSp>
      <p:sp>
        <p:nvSpPr>
          <p:cNvPr id="81" name="텍스트 개체 틀 80"/>
          <p:cNvSpPr>
            <a:spLocks noGrp="1"/>
          </p:cNvSpPr>
          <p:nvPr>
            <p:ph type="body" sz="quarter" idx="10"/>
          </p:nvPr>
        </p:nvSpPr>
        <p:spPr>
          <a:xfrm>
            <a:off x="3791744" y="3005567"/>
            <a:ext cx="7742587" cy="689045"/>
          </a:xfrm>
        </p:spPr>
        <p:txBody>
          <a:bodyPr/>
          <a:lstStyle/>
          <a:p>
            <a:r>
              <a:rPr lang="en-US" altLang="ko-KR"/>
              <a:t>Triangle</a:t>
            </a:r>
            <a:endParaRPr lang="ko-KR" altLang="en-US"/>
          </a:p>
        </p:txBody>
      </p:sp>
      <p:sp>
        <p:nvSpPr>
          <p:cNvPr id="82" name="텍스트 개체 틀 81"/>
          <p:cNvSpPr>
            <a:spLocks noGrp="1"/>
          </p:cNvSpPr>
          <p:nvPr>
            <p:ph type="body" sz="quarter" idx="11"/>
          </p:nvPr>
        </p:nvSpPr>
        <p:spPr>
          <a:xfrm>
            <a:off x="3791744" y="3742184"/>
            <a:ext cx="7742587" cy="358891"/>
          </a:xfrm>
        </p:spPr>
        <p:txBody>
          <a:bodyPr/>
          <a:lstStyle/>
          <a:p>
            <a:r>
              <a:rPr lang="en-US" altLang="ko-KR" smtClean="0"/>
              <a:t>Presentation sub title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1127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Index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01. Contents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- Contents sub title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smtClean="0"/>
              <a:t>02. Contents title</a:t>
            </a:r>
            <a:endParaRPr lang="ko-KR" altLang="en-US"/>
          </a:p>
        </p:txBody>
      </p:sp>
      <p:sp>
        <p:nvSpPr>
          <p:cNvPr id="7" name="텍스트 개체 틀 6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8" name="텍스트 개체 틀 7"/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altLang="ko-KR" smtClean="0"/>
              <a:t>03. </a:t>
            </a:r>
            <a:r>
              <a:rPr lang="en-US" altLang="ko-KR"/>
              <a:t>Contents title</a:t>
            </a:r>
            <a:endParaRPr lang="ko-KR" altLang="en-US"/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2255573" y="2122969"/>
            <a:ext cx="6002216" cy="328423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067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4289457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Contents title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Contents sub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01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4175787" y="4296593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19034557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그룹 228"/>
          <p:cNvGrpSpPr/>
          <p:nvPr/>
        </p:nvGrpSpPr>
        <p:grpSpPr>
          <a:xfrm>
            <a:off x="6090886" y="2957496"/>
            <a:ext cx="2527807" cy="1229579"/>
            <a:chOff x="2892753" y="4084015"/>
            <a:chExt cx="2209340" cy="1074670"/>
          </a:xfrm>
        </p:grpSpPr>
        <p:sp>
          <p:nvSpPr>
            <p:cNvPr id="230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1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2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3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235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36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37" name="그룹 236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238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3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197" name="그룹 196"/>
          <p:cNvGrpSpPr/>
          <p:nvPr/>
        </p:nvGrpSpPr>
        <p:grpSpPr>
          <a:xfrm>
            <a:off x="3558232" y="4177026"/>
            <a:ext cx="2546913" cy="1269071"/>
            <a:chOff x="4038090" y="2946678"/>
            <a:chExt cx="2204502" cy="1098454"/>
          </a:xfrm>
        </p:grpSpPr>
        <p:pic>
          <p:nvPicPr>
            <p:cNvPr id="198" name="그림 197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199" name="그림 198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200" name="그룹 199"/>
            <p:cNvGrpSpPr/>
            <p:nvPr/>
          </p:nvGrpSpPr>
          <p:grpSpPr>
            <a:xfrm>
              <a:off x="4038090" y="2946678"/>
              <a:ext cx="2204502" cy="1083500"/>
              <a:chOff x="4038090" y="2946678"/>
              <a:chExt cx="2204502" cy="1083500"/>
            </a:xfrm>
          </p:grpSpPr>
          <p:sp>
            <p:nvSpPr>
              <p:cNvPr id="201" name="Freeform 105"/>
              <p:cNvSpPr>
                <a:spLocks/>
              </p:cNvSpPr>
              <p:nvPr/>
            </p:nvSpPr>
            <p:spPr bwMode="auto">
              <a:xfrm rot="10800000">
                <a:off x="5166968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2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3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4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5" name="Freeform 108"/>
              <p:cNvSpPr>
                <a:spLocks/>
              </p:cNvSpPr>
              <p:nvPr/>
            </p:nvSpPr>
            <p:spPr bwMode="auto">
              <a:xfrm>
                <a:off x="5167922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06" name="그룹 205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207" name="그룹 206"/>
                <p:cNvGrpSpPr/>
                <p:nvPr/>
              </p:nvGrpSpPr>
              <p:grpSpPr>
                <a:xfrm>
                  <a:off x="1088579" y="1532892"/>
                  <a:ext cx="311722" cy="1238250"/>
                  <a:chOff x="5198491" y="3760788"/>
                  <a:chExt cx="311722" cy="1238250"/>
                </a:xfrm>
              </p:grpSpPr>
              <p:sp>
                <p:nvSpPr>
                  <p:cNvPr id="213" name="Freeform 5"/>
                  <p:cNvSpPr>
                    <a:spLocks/>
                  </p:cNvSpPr>
                  <p:nvPr/>
                </p:nvSpPr>
                <p:spPr bwMode="auto">
                  <a:xfrm>
                    <a:off x="5198491" y="4792662"/>
                    <a:ext cx="301625" cy="206376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4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5" name="Freeform 7"/>
                  <p:cNvSpPr>
                    <a:spLocks/>
                  </p:cNvSpPr>
                  <p:nvPr/>
                </p:nvSpPr>
                <p:spPr bwMode="auto">
                  <a:xfrm>
                    <a:off x="5198491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6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208" name="그룹 207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209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0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1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2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17" name="그룹 216"/>
          <p:cNvGrpSpPr/>
          <p:nvPr/>
        </p:nvGrpSpPr>
        <p:grpSpPr>
          <a:xfrm>
            <a:off x="8523494" y="4181083"/>
            <a:ext cx="2554047" cy="1280363"/>
            <a:chOff x="1759233" y="5220019"/>
            <a:chExt cx="2210674" cy="1108228"/>
          </a:xfrm>
        </p:grpSpPr>
        <p:pic>
          <p:nvPicPr>
            <p:cNvPr id="218" name="그림 21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219" name="그룹 218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220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221" name="그림 220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222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3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4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25" name="그룹 224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226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7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8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6" name="그룹 65"/>
          <p:cNvGrpSpPr/>
          <p:nvPr/>
        </p:nvGrpSpPr>
        <p:grpSpPr>
          <a:xfrm>
            <a:off x="-2" y="2963617"/>
            <a:ext cx="3626787" cy="1236872"/>
            <a:chOff x="-1" y="2222713"/>
            <a:chExt cx="2720090" cy="927654"/>
          </a:xfrm>
        </p:grpSpPr>
        <p:grpSp>
          <p:nvGrpSpPr>
            <p:cNvPr id="187" name="그룹 186"/>
            <p:cNvGrpSpPr/>
            <p:nvPr/>
          </p:nvGrpSpPr>
          <p:grpSpPr>
            <a:xfrm>
              <a:off x="819829" y="2226598"/>
              <a:ext cx="1900260" cy="923769"/>
              <a:chOff x="5174093" y="1810675"/>
              <a:chExt cx="2210674" cy="1074670"/>
            </a:xfrm>
          </p:grpSpPr>
          <p:sp>
            <p:nvSpPr>
              <p:cNvPr id="189" name="Freeform 97"/>
              <p:cNvSpPr>
                <a:spLocks/>
              </p:cNvSpPr>
              <p:nvPr/>
            </p:nvSpPr>
            <p:spPr bwMode="auto">
              <a:xfrm flipH="1" flipV="1">
                <a:off x="6310097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0" name="Freeform 97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1" name="Freeform 103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0 h 806"/>
                  <a:gd name="T2" fmla="*/ 0 w 806"/>
                  <a:gd name="T3" fmla="*/ 806 h 806"/>
                  <a:gd name="T4" fmla="*/ 806 w 806"/>
                  <a:gd name="T5" fmla="*/ 806 h 806"/>
                  <a:gd name="T6" fmla="*/ 806 w 806"/>
                  <a:gd name="T7" fmla="*/ 0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0"/>
                    </a:moveTo>
                    <a:lnTo>
                      <a:pt x="0" y="806"/>
                    </a:lnTo>
                    <a:lnTo>
                      <a:pt x="806" y="806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2" name="Freeform 104"/>
              <p:cNvSpPr>
                <a:spLocks/>
              </p:cNvSpPr>
              <p:nvPr/>
            </p:nvSpPr>
            <p:spPr bwMode="auto">
              <a:xfrm>
                <a:off x="6310097" y="1810675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0 w 806"/>
                  <a:gd name="T5" fmla="*/ 0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93" name="그룹 192"/>
              <p:cNvGrpSpPr/>
              <p:nvPr/>
            </p:nvGrpSpPr>
            <p:grpSpPr>
              <a:xfrm>
                <a:off x="6055380" y="1983253"/>
                <a:ext cx="321940" cy="843328"/>
                <a:chOff x="1797969" y="1402716"/>
                <a:chExt cx="533911" cy="1398590"/>
              </a:xfrm>
            </p:grpSpPr>
            <p:sp>
              <p:nvSpPr>
                <p:cNvPr id="194" name="Freeform 13"/>
                <p:cNvSpPr>
                  <a:spLocks/>
                </p:cNvSpPr>
                <p:nvPr/>
              </p:nvSpPr>
              <p:spPr bwMode="auto">
                <a:xfrm>
                  <a:off x="1797969" y="1402718"/>
                  <a:ext cx="320675" cy="1398588"/>
                </a:xfrm>
                <a:custGeom>
                  <a:avLst/>
                  <a:gdLst>
                    <a:gd name="T0" fmla="*/ 202 w 202"/>
                    <a:gd name="T1" fmla="*/ 0 h 881"/>
                    <a:gd name="T2" fmla="*/ 202 w 202"/>
                    <a:gd name="T3" fmla="*/ 0 h 881"/>
                    <a:gd name="T4" fmla="*/ 158 w 202"/>
                    <a:gd name="T5" fmla="*/ 1 h 881"/>
                    <a:gd name="T6" fmla="*/ 152 w 202"/>
                    <a:gd name="T7" fmla="*/ 1 h 881"/>
                    <a:gd name="T8" fmla="*/ 149 w 202"/>
                    <a:gd name="T9" fmla="*/ 2 h 881"/>
                    <a:gd name="T10" fmla="*/ 53 w 202"/>
                    <a:gd name="T11" fmla="*/ 35 h 881"/>
                    <a:gd name="T12" fmla="*/ 53 w 202"/>
                    <a:gd name="T13" fmla="*/ 35 h 881"/>
                    <a:gd name="T14" fmla="*/ 38 w 202"/>
                    <a:gd name="T15" fmla="*/ 40 h 881"/>
                    <a:gd name="T16" fmla="*/ 26 w 202"/>
                    <a:gd name="T17" fmla="*/ 44 h 881"/>
                    <a:gd name="T18" fmla="*/ 17 w 202"/>
                    <a:gd name="T19" fmla="*/ 50 h 881"/>
                    <a:gd name="T20" fmla="*/ 10 w 202"/>
                    <a:gd name="T21" fmla="*/ 55 h 881"/>
                    <a:gd name="T22" fmla="*/ 10 w 202"/>
                    <a:gd name="T23" fmla="*/ 55 h 881"/>
                    <a:gd name="T24" fmla="*/ 5 w 202"/>
                    <a:gd name="T25" fmla="*/ 60 h 881"/>
                    <a:gd name="T26" fmla="*/ 2 w 202"/>
                    <a:gd name="T27" fmla="*/ 68 h 881"/>
                    <a:gd name="T28" fmla="*/ 1 w 202"/>
                    <a:gd name="T29" fmla="*/ 78 h 881"/>
                    <a:gd name="T30" fmla="*/ 0 w 202"/>
                    <a:gd name="T31" fmla="*/ 88 h 881"/>
                    <a:gd name="T32" fmla="*/ 0 w 202"/>
                    <a:gd name="T33" fmla="*/ 141 h 881"/>
                    <a:gd name="T34" fmla="*/ 0 w 202"/>
                    <a:gd name="T35" fmla="*/ 141 h 881"/>
                    <a:gd name="T36" fmla="*/ 1 w 202"/>
                    <a:gd name="T37" fmla="*/ 147 h 881"/>
                    <a:gd name="T38" fmla="*/ 3 w 202"/>
                    <a:gd name="T39" fmla="*/ 151 h 881"/>
                    <a:gd name="T40" fmla="*/ 5 w 202"/>
                    <a:gd name="T41" fmla="*/ 155 h 881"/>
                    <a:gd name="T42" fmla="*/ 8 w 202"/>
                    <a:gd name="T43" fmla="*/ 160 h 881"/>
                    <a:gd name="T44" fmla="*/ 8 w 202"/>
                    <a:gd name="T45" fmla="*/ 160 h 881"/>
                    <a:gd name="T46" fmla="*/ 14 w 202"/>
                    <a:gd name="T47" fmla="*/ 166 h 881"/>
                    <a:gd name="T48" fmla="*/ 22 w 202"/>
                    <a:gd name="T49" fmla="*/ 171 h 881"/>
                    <a:gd name="T50" fmla="*/ 22 w 202"/>
                    <a:gd name="T51" fmla="*/ 171 h 881"/>
                    <a:gd name="T52" fmla="*/ 26 w 202"/>
                    <a:gd name="T53" fmla="*/ 173 h 881"/>
                    <a:gd name="T54" fmla="*/ 31 w 202"/>
                    <a:gd name="T55" fmla="*/ 174 h 881"/>
                    <a:gd name="T56" fmla="*/ 36 w 202"/>
                    <a:gd name="T57" fmla="*/ 175 h 881"/>
                    <a:gd name="T58" fmla="*/ 43 w 202"/>
                    <a:gd name="T59" fmla="*/ 175 h 881"/>
                    <a:gd name="T60" fmla="*/ 132 w 202"/>
                    <a:gd name="T61" fmla="*/ 175 h 881"/>
                    <a:gd name="T62" fmla="*/ 132 w 202"/>
                    <a:gd name="T63" fmla="*/ 175 h 881"/>
                    <a:gd name="T64" fmla="*/ 136 w 202"/>
                    <a:gd name="T65" fmla="*/ 176 h 881"/>
                    <a:gd name="T66" fmla="*/ 138 w 202"/>
                    <a:gd name="T67" fmla="*/ 178 h 881"/>
                    <a:gd name="T68" fmla="*/ 140 w 202"/>
                    <a:gd name="T69" fmla="*/ 182 h 881"/>
                    <a:gd name="T70" fmla="*/ 140 w 202"/>
                    <a:gd name="T71" fmla="*/ 186 h 881"/>
                    <a:gd name="T72" fmla="*/ 140 w 202"/>
                    <a:gd name="T73" fmla="*/ 831 h 881"/>
                    <a:gd name="T74" fmla="*/ 140 w 202"/>
                    <a:gd name="T75" fmla="*/ 831 h 881"/>
                    <a:gd name="T76" fmla="*/ 141 w 202"/>
                    <a:gd name="T77" fmla="*/ 845 h 881"/>
                    <a:gd name="T78" fmla="*/ 142 w 202"/>
                    <a:gd name="T79" fmla="*/ 857 h 881"/>
                    <a:gd name="T80" fmla="*/ 145 w 202"/>
                    <a:gd name="T81" fmla="*/ 867 h 881"/>
                    <a:gd name="T82" fmla="*/ 150 w 202"/>
                    <a:gd name="T83" fmla="*/ 874 h 881"/>
                    <a:gd name="T84" fmla="*/ 150 w 202"/>
                    <a:gd name="T85" fmla="*/ 874 h 881"/>
                    <a:gd name="T86" fmla="*/ 152 w 202"/>
                    <a:gd name="T87" fmla="*/ 876 h 881"/>
                    <a:gd name="T88" fmla="*/ 158 w 202"/>
                    <a:gd name="T89" fmla="*/ 878 h 881"/>
                    <a:gd name="T90" fmla="*/ 174 w 202"/>
                    <a:gd name="T91" fmla="*/ 880 h 881"/>
                    <a:gd name="T92" fmla="*/ 202 w 202"/>
                    <a:gd name="T93" fmla="*/ 881 h 881"/>
                    <a:gd name="T94" fmla="*/ 202 w 202"/>
                    <a:gd name="T95" fmla="*/ 0 h 8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02" h="881">
                      <a:moveTo>
                        <a:pt x="202" y="0"/>
                      </a:moveTo>
                      <a:lnTo>
                        <a:pt x="202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9" y="2"/>
                      </a:lnTo>
                      <a:lnTo>
                        <a:pt x="53" y="35"/>
                      </a:lnTo>
                      <a:lnTo>
                        <a:pt x="53" y="35"/>
                      </a:lnTo>
                      <a:lnTo>
                        <a:pt x="38" y="40"/>
                      </a:lnTo>
                      <a:lnTo>
                        <a:pt x="26" y="44"/>
                      </a:lnTo>
                      <a:lnTo>
                        <a:pt x="17" y="50"/>
                      </a:lnTo>
                      <a:lnTo>
                        <a:pt x="10" y="55"/>
                      </a:lnTo>
                      <a:lnTo>
                        <a:pt x="10" y="55"/>
                      </a:lnTo>
                      <a:lnTo>
                        <a:pt x="5" y="60"/>
                      </a:lnTo>
                      <a:lnTo>
                        <a:pt x="2" y="68"/>
                      </a:lnTo>
                      <a:lnTo>
                        <a:pt x="1" y="78"/>
                      </a:lnTo>
                      <a:lnTo>
                        <a:pt x="0" y="88"/>
                      </a:lnTo>
                      <a:lnTo>
                        <a:pt x="0" y="141"/>
                      </a:lnTo>
                      <a:lnTo>
                        <a:pt x="0" y="141"/>
                      </a:lnTo>
                      <a:lnTo>
                        <a:pt x="1" y="147"/>
                      </a:lnTo>
                      <a:lnTo>
                        <a:pt x="3" y="151"/>
                      </a:lnTo>
                      <a:lnTo>
                        <a:pt x="5" y="155"/>
                      </a:lnTo>
                      <a:lnTo>
                        <a:pt x="8" y="160"/>
                      </a:lnTo>
                      <a:lnTo>
                        <a:pt x="8" y="160"/>
                      </a:lnTo>
                      <a:lnTo>
                        <a:pt x="14" y="166"/>
                      </a:lnTo>
                      <a:lnTo>
                        <a:pt x="22" y="171"/>
                      </a:lnTo>
                      <a:lnTo>
                        <a:pt x="22" y="171"/>
                      </a:lnTo>
                      <a:lnTo>
                        <a:pt x="26" y="173"/>
                      </a:lnTo>
                      <a:lnTo>
                        <a:pt x="31" y="174"/>
                      </a:lnTo>
                      <a:lnTo>
                        <a:pt x="36" y="175"/>
                      </a:lnTo>
                      <a:lnTo>
                        <a:pt x="43" y="175"/>
                      </a:lnTo>
                      <a:lnTo>
                        <a:pt x="132" y="175"/>
                      </a:lnTo>
                      <a:lnTo>
                        <a:pt x="132" y="175"/>
                      </a:lnTo>
                      <a:lnTo>
                        <a:pt x="136" y="176"/>
                      </a:lnTo>
                      <a:lnTo>
                        <a:pt x="138" y="178"/>
                      </a:lnTo>
                      <a:lnTo>
                        <a:pt x="140" y="182"/>
                      </a:lnTo>
                      <a:lnTo>
                        <a:pt x="140" y="186"/>
                      </a:lnTo>
                      <a:lnTo>
                        <a:pt x="140" y="831"/>
                      </a:lnTo>
                      <a:lnTo>
                        <a:pt x="140" y="831"/>
                      </a:lnTo>
                      <a:lnTo>
                        <a:pt x="141" y="845"/>
                      </a:lnTo>
                      <a:lnTo>
                        <a:pt x="142" y="857"/>
                      </a:lnTo>
                      <a:lnTo>
                        <a:pt x="145" y="867"/>
                      </a:lnTo>
                      <a:lnTo>
                        <a:pt x="150" y="874"/>
                      </a:lnTo>
                      <a:lnTo>
                        <a:pt x="150" y="874"/>
                      </a:lnTo>
                      <a:lnTo>
                        <a:pt x="152" y="876"/>
                      </a:lnTo>
                      <a:lnTo>
                        <a:pt x="158" y="878"/>
                      </a:lnTo>
                      <a:lnTo>
                        <a:pt x="174" y="880"/>
                      </a:lnTo>
                      <a:lnTo>
                        <a:pt x="202" y="881"/>
                      </a:lnTo>
                      <a:lnTo>
                        <a:pt x="202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195" name="Freeform 15"/>
                <p:cNvSpPr>
                  <a:spLocks/>
                </p:cNvSpPr>
                <p:nvPr/>
              </p:nvSpPr>
              <p:spPr bwMode="auto">
                <a:xfrm>
                  <a:off x="2221018" y="1402716"/>
                  <a:ext cx="110862" cy="1397487"/>
                </a:xfrm>
                <a:custGeom>
                  <a:avLst/>
                  <a:gdLst>
                    <a:gd name="T0" fmla="*/ 29 w 71"/>
                    <a:gd name="T1" fmla="*/ 0 h 895"/>
                    <a:gd name="T2" fmla="*/ 0 w 71"/>
                    <a:gd name="T3" fmla="*/ 0 h 895"/>
                    <a:gd name="T4" fmla="*/ 0 w 71"/>
                    <a:gd name="T5" fmla="*/ 895 h 895"/>
                    <a:gd name="T6" fmla="*/ 29 w 71"/>
                    <a:gd name="T7" fmla="*/ 895 h 895"/>
                    <a:gd name="T8" fmla="*/ 29 w 71"/>
                    <a:gd name="T9" fmla="*/ 895 h 895"/>
                    <a:gd name="T10" fmla="*/ 42 w 71"/>
                    <a:gd name="T11" fmla="*/ 894 h 895"/>
                    <a:gd name="T12" fmla="*/ 52 w 71"/>
                    <a:gd name="T13" fmla="*/ 891 h 895"/>
                    <a:gd name="T14" fmla="*/ 59 w 71"/>
                    <a:gd name="T15" fmla="*/ 888 h 895"/>
                    <a:gd name="T16" fmla="*/ 62 w 71"/>
                    <a:gd name="T17" fmla="*/ 886 h 895"/>
                    <a:gd name="T18" fmla="*/ 64 w 71"/>
                    <a:gd name="T19" fmla="*/ 884 h 895"/>
                    <a:gd name="T20" fmla="*/ 64 w 71"/>
                    <a:gd name="T21" fmla="*/ 884 h 895"/>
                    <a:gd name="T22" fmla="*/ 67 w 71"/>
                    <a:gd name="T23" fmla="*/ 877 h 895"/>
                    <a:gd name="T24" fmla="*/ 69 w 71"/>
                    <a:gd name="T25" fmla="*/ 868 h 895"/>
                    <a:gd name="T26" fmla="*/ 70 w 71"/>
                    <a:gd name="T27" fmla="*/ 857 h 895"/>
                    <a:gd name="T28" fmla="*/ 71 w 71"/>
                    <a:gd name="T29" fmla="*/ 843 h 895"/>
                    <a:gd name="T30" fmla="*/ 71 w 71"/>
                    <a:gd name="T31" fmla="*/ 58 h 895"/>
                    <a:gd name="T32" fmla="*/ 71 w 71"/>
                    <a:gd name="T33" fmla="*/ 58 h 895"/>
                    <a:gd name="T34" fmla="*/ 70 w 71"/>
                    <a:gd name="T35" fmla="*/ 43 h 895"/>
                    <a:gd name="T36" fmla="*/ 69 w 71"/>
                    <a:gd name="T37" fmla="*/ 30 h 895"/>
                    <a:gd name="T38" fmla="*/ 68 w 71"/>
                    <a:gd name="T39" fmla="*/ 21 h 895"/>
                    <a:gd name="T40" fmla="*/ 66 w 71"/>
                    <a:gd name="T41" fmla="*/ 13 h 895"/>
                    <a:gd name="T42" fmla="*/ 66 w 71"/>
                    <a:gd name="T43" fmla="*/ 13 h 895"/>
                    <a:gd name="T44" fmla="*/ 64 w 71"/>
                    <a:gd name="T45" fmla="*/ 9 h 895"/>
                    <a:gd name="T46" fmla="*/ 62 w 71"/>
                    <a:gd name="T47" fmla="*/ 7 h 895"/>
                    <a:gd name="T48" fmla="*/ 58 w 71"/>
                    <a:gd name="T49" fmla="*/ 4 h 895"/>
                    <a:gd name="T50" fmla="*/ 54 w 71"/>
                    <a:gd name="T51" fmla="*/ 3 h 895"/>
                    <a:gd name="T52" fmla="*/ 44 w 71"/>
                    <a:gd name="T53" fmla="*/ 0 h 895"/>
                    <a:gd name="T54" fmla="*/ 29 w 71"/>
                    <a:gd name="T55" fmla="*/ 0 h 8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71" h="895">
                      <a:moveTo>
                        <a:pt x="29" y="0"/>
                      </a:moveTo>
                      <a:lnTo>
                        <a:pt x="0" y="0"/>
                      </a:lnTo>
                      <a:lnTo>
                        <a:pt x="0" y="895"/>
                      </a:lnTo>
                      <a:lnTo>
                        <a:pt x="29" y="895"/>
                      </a:lnTo>
                      <a:lnTo>
                        <a:pt x="29" y="895"/>
                      </a:lnTo>
                      <a:lnTo>
                        <a:pt x="42" y="894"/>
                      </a:lnTo>
                      <a:lnTo>
                        <a:pt x="52" y="891"/>
                      </a:lnTo>
                      <a:lnTo>
                        <a:pt x="59" y="888"/>
                      </a:lnTo>
                      <a:lnTo>
                        <a:pt x="62" y="886"/>
                      </a:lnTo>
                      <a:lnTo>
                        <a:pt x="64" y="884"/>
                      </a:lnTo>
                      <a:lnTo>
                        <a:pt x="64" y="884"/>
                      </a:lnTo>
                      <a:lnTo>
                        <a:pt x="67" y="877"/>
                      </a:lnTo>
                      <a:lnTo>
                        <a:pt x="69" y="868"/>
                      </a:lnTo>
                      <a:lnTo>
                        <a:pt x="70" y="857"/>
                      </a:lnTo>
                      <a:lnTo>
                        <a:pt x="71" y="843"/>
                      </a:lnTo>
                      <a:lnTo>
                        <a:pt x="71" y="58"/>
                      </a:lnTo>
                      <a:lnTo>
                        <a:pt x="71" y="58"/>
                      </a:lnTo>
                      <a:lnTo>
                        <a:pt x="70" y="43"/>
                      </a:lnTo>
                      <a:lnTo>
                        <a:pt x="69" y="30"/>
                      </a:lnTo>
                      <a:lnTo>
                        <a:pt x="68" y="21"/>
                      </a:lnTo>
                      <a:lnTo>
                        <a:pt x="66" y="13"/>
                      </a:lnTo>
                      <a:lnTo>
                        <a:pt x="66" y="13"/>
                      </a:lnTo>
                      <a:lnTo>
                        <a:pt x="64" y="9"/>
                      </a:lnTo>
                      <a:lnTo>
                        <a:pt x="62" y="7"/>
                      </a:lnTo>
                      <a:lnTo>
                        <a:pt x="58" y="4"/>
                      </a:lnTo>
                      <a:lnTo>
                        <a:pt x="54" y="3"/>
                      </a:lnTo>
                      <a:lnTo>
                        <a:pt x="4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  <p:sp>
          <p:nvSpPr>
            <p:cNvPr id="188" name="Freeform 102"/>
            <p:cNvSpPr>
              <a:spLocks/>
            </p:cNvSpPr>
            <p:nvPr/>
          </p:nvSpPr>
          <p:spPr bwMode="auto">
            <a:xfrm>
              <a:off x="-1" y="2222713"/>
              <a:ext cx="1227682" cy="924918"/>
            </a:xfrm>
            <a:custGeom>
              <a:avLst/>
              <a:gdLst/>
              <a:ahLst/>
              <a:cxnLst/>
              <a:rect l="l" t="t" r="r" b="b"/>
              <a:pathLst>
                <a:path w="1227682" h="924918">
                  <a:moveTo>
                    <a:pt x="0" y="0"/>
                  </a:moveTo>
                  <a:lnTo>
                    <a:pt x="458912" y="0"/>
                  </a:lnTo>
                  <a:lnTo>
                    <a:pt x="488246" y="17668"/>
                  </a:lnTo>
                  <a:lnTo>
                    <a:pt x="488246" y="0"/>
                  </a:lnTo>
                  <a:lnTo>
                    <a:pt x="764650" y="0"/>
                  </a:lnTo>
                  <a:lnTo>
                    <a:pt x="1227682" y="463033"/>
                  </a:lnTo>
                  <a:lnTo>
                    <a:pt x="764650" y="924918"/>
                  </a:lnTo>
                  <a:lnTo>
                    <a:pt x="488246" y="924918"/>
                  </a:lnTo>
                  <a:lnTo>
                    <a:pt x="488246" y="907294"/>
                  </a:lnTo>
                  <a:lnTo>
                    <a:pt x="458912" y="924918"/>
                  </a:lnTo>
                  <a:lnTo>
                    <a:pt x="0" y="92491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Introduction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54" name="그룹 53"/>
          <p:cNvGrpSpPr/>
          <p:nvPr/>
        </p:nvGrpSpPr>
        <p:grpSpPr>
          <a:xfrm>
            <a:off x="8632951" y="5488228"/>
            <a:ext cx="3331581" cy="879317"/>
            <a:chOff x="6053855" y="3196257"/>
            <a:chExt cx="2498686" cy="659488"/>
          </a:xfrm>
        </p:grpSpPr>
        <p:sp>
          <p:nvSpPr>
            <p:cNvPr id="55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2016</a:t>
              </a: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036359" y="5488228"/>
            <a:ext cx="3331581" cy="879317"/>
            <a:chOff x="6053855" y="3196257"/>
            <a:chExt cx="2498686" cy="659488"/>
          </a:xfrm>
        </p:grpSpPr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2012</a:t>
              </a:r>
            </a:p>
          </p:txBody>
        </p:sp>
      </p:grpSp>
      <p:grpSp>
        <p:nvGrpSpPr>
          <p:cNvPr id="60" name="그룹 59"/>
          <p:cNvGrpSpPr/>
          <p:nvPr/>
        </p:nvGrpSpPr>
        <p:grpSpPr>
          <a:xfrm>
            <a:off x="5808983" y="2041846"/>
            <a:ext cx="3331581" cy="833601"/>
            <a:chOff x="6053855" y="3689172"/>
            <a:chExt cx="2498686" cy="625201"/>
          </a:xfrm>
        </p:grpSpPr>
        <p:sp>
          <p:nvSpPr>
            <p:cNvPr id="61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2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2014</a:t>
              </a: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226650" y="2041846"/>
            <a:ext cx="3331581" cy="833601"/>
            <a:chOff x="6053855" y="3689172"/>
            <a:chExt cx="2498686" cy="625201"/>
          </a:xfrm>
        </p:grpSpPr>
        <p:sp>
          <p:nvSpPr>
            <p:cNvPr id="64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5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2010</a:t>
              </a:r>
            </a:p>
          </p:txBody>
        </p:sp>
      </p:grpSp>
      <p:cxnSp>
        <p:nvCxnSpPr>
          <p:cNvPr id="77" name="직선 연결선 76"/>
          <p:cNvCxnSpPr/>
          <p:nvPr/>
        </p:nvCxnSpPr>
        <p:spPr>
          <a:xfrm flipH="1">
            <a:off x="7917" y="4187075"/>
            <a:ext cx="1218408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208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/>
          <p:cNvGrpSpPr/>
          <p:nvPr/>
        </p:nvGrpSpPr>
        <p:grpSpPr>
          <a:xfrm>
            <a:off x="1854698" y="5499830"/>
            <a:ext cx="859549" cy="871887"/>
            <a:chOff x="7668344" y="5495925"/>
            <a:chExt cx="1261419" cy="1279525"/>
          </a:xfrm>
        </p:grpSpPr>
        <p:sp>
          <p:nvSpPr>
            <p:cNvPr id="74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4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0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91" name="그룹 90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93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4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92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Bar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1841501" y="3366483"/>
            <a:ext cx="9285817" cy="315995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1841501" y="2815085"/>
            <a:ext cx="9285817" cy="315993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8" name="직사각형 7"/>
          <p:cNvSpPr/>
          <p:nvPr/>
        </p:nvSpPr>
        <p:spPr>
          <a:xfrm>
            <a:off x="1841501" y="4469283"/>
            <a:ext cx="9285817" cy="317684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9" name="직사각형 8"/>
          <p:cNvSpPr/>
          <p:nvPr/>
        </p:nvSpPr>
        <p:spPr>
          <a:xfrm>
            <a:off x="1841501" y="3917884"/>
            <a:ext cx="9285817" cy="315993"/>
          </a:xfrm>
          <a:prstGeom prst="rect">
            <a:avLst/>
          </a:prstGeom>
          <a:solidFill>
            <a:srgbClr val="FE8CA2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10" name="직사각형 9"/>
          <p:cNvSpPr/>
          <p:nvPr/>
        </p:nvSpPr>
        <p:spPr>
          <a:xfrm>
            <a:off x="1841501" y="2263683"/>
            <a:ext cx="9285817" cy="315995"/>
          </a:xfrm>
          <a:prstGeom prst="rect">
            <a:avLst/>
          </a:prstGeom>
          <a:solidFill>
            <a:srgbClr val="BF1B50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graphicFrame>
        <p:nvGraphicFramePr>
          <p:cNvPr id="11" name="차트 6"/>
          <p:cNvGraphicFramePr>
            <a:graphicFrameLocks/>
          </p:cNvGraphicFramePr>
          <p:nvPr>
            <p:extLst/>
          </p:nvPr>
        </p:nvGraphicFramePr>
        <p:xfrm>
          <a:off x="1616848" y="1951505"/>
          <a:ext cx="9808928" cy="33018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2" name="그룹 7"/>
          <p:cNvGrpSpPr>
            <a:grpSpLocks/>
          </p:cNvGrpSpPr>
          <p:nvPr/>
        </p:nvGrpSpPr>
        <p:grpSpPr bwMode="auto">
          <a:xfrm>
            <a:off x="353485" y="2300769"/>
            <a:ext cx="1204399" cy="2491867"/>
            <a:chOff x="4209623" y="2100381"/>
            <a:chExt cx="820546" cy="2030491"/>
          </a:xfrm>
        </p:grpSpPr>
        <p:sp>
          <p:nvSpPr>
            <p:cNvPr id="13" name="Rectangle 3"/>
            <p:cNvSpPr txBox="1">
              <a:spLocks noChangeArrowheads="1"/>
            </p:cNvSpPr>
            <p:nvPr/>
          </p:nvSpPr>
          <p:spPr bwMode="auto">
            <a:xfrm>
              <a:off x="4209623" y="2100381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Value01</a:t>
              </a:r>
            </a:p>
          </p:txBody>
        </p:sp>
        <p:sp>
          <p:nvSpPr>
            <p:cNvPr id="14" name="Rectangle 3"/>
            <p:cNvSpPr txBox="1">
              <a:spLocks noChangeArrowheads="1"/>
            </p:cNvSpPr>
            <p:nvPr/>
          </p:nvSpPr>
          <p:spPr bwMode="auto">
            <a:xfrm>
              <a:off x="4209623" y="2566218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Value02</a:t>
              </a: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4209623" y="3032056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Value03</a:t>
              </a:r>
            </a:p>
          </p:txBody>
        </p:sp>
        <p:sp>
          <p:nvSpPr>
            <p:cNvPr id="16" name="Rectangle 3"/>
            <p:cNvSpPr txBox="1">
              <a:spLocks noChangeArrowheads="1"/>
            </p:cNvSpPr>
            <p:nvPr/>
          </p:nvSpPr>
          <p:spPr bwMode="auto">
            <a:xfrm>
              <a:off x="4209623" y="3497893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Value04</a:t>
              </a:r>
            </a:p>
          </p:txBody>
        </p:sp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>
              <a:off x="4209623" y="3963730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Value05</a:t>
              </a:r>
            </a:p>
          </p:txBody>
        </p:sp>
      </p:grpSp>
      <p:grpSp>
        <p:nvGrpSpPr>
          <p:cNvPr id="19" name="그룹 14"/>
          <p:cNvGrpSpPr>
            <a:grpSpLocks/>
          </p:cNvGrpSpPr>
          <p:nvPr/>
        </p:nvGrpSpPr>
        <p:grpSpPr bwMode="auto">
          <a:xfrm>
            <a:off x="8305451" y="1844301"/>
            <a:ext cx="1011909" cy="180627"/>
            <a:chOff x="5724726" y="3000514"/>
            <a:chExt cx="939363" cy="166181"/>
          </a:xfrm>
        </p:grpSpPr>
        <p:sp>
          <p:nvSpPr>
            <p:cNvPr id="26" name="직사각형 25"/>
            <p:cNvSpPr/>
            <p:nvPr/>
          </p:nvSpPr>
          <p:spPr>
            <a:xfrm>
              <a:off x="5724726" y="3018539"/>
              <a:ext cx="123789" cy="122686"/>
            </a:xfrm>
            <a:prstGeom prst="rect">
              <a:avLst/>
            </a:prstGeom>
            <a:solidFill>
              <a:srgbClr val="BF1B50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7" name="Rectangle 3"/>
            <p:cNvSpPr txBox="1">
              <a:spLocks noChangeArrowheads="1"/>
            </p:cNvSpPr>
            <p:nvPr/>
          </p:nvSpPr>
          <p:spPr bwMode="auto">
            <a:xfrm>
              <a:off x="5940749" y="3000514"/>
              <a:ext cx="723340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01</a:t>
              </a:r>
            </a:p>
          </p:txBody>
        </p:sp>
      </p:grpSp>
      <p:grpSp>
        <p:nvGrpSpPr>
          <p:cNvPr id="20" name="그룹 15"/>
          <p:cNvGrpSpPr>
            <a:grpSpLocks/>
          </p:cNvGrpSpPr>
          <p:nvPr/>
        </p:nvGrpSpPr>
        <p:grpSpPr bwMode="auto">
          <a:xfrm>
            <a:off x="9385062" y="1844673"/>
            <a:ext cx="912284" cy="180627"/>
            <a:chOff x="5905436" y="3000859"/>
            <a:chExt cx="846880" cy="166181"/>
          </a:xfrm>
        </p:grpSpPr>
        <p:sp>
          <p:nvSpPr>
            <p:cNvPr id="24" name="직사각형 23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5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02</a:t>
              </a:r>
            </a:p>
          </p:txBody>
        </p:sp>
      </p:grpSp>
      <p:grpSp>
        <p:nvGrpSpPr>
          <p:cNvPr id="21" name="그룹 15"/>
          <p:cNvGrpSpPr>
            <a:grpSpLocks/>
          </p:cNvGrpSpPr>
          <p:nvPr/>
        </p:nvGrpSpPr>
        <p:grpSpPr bwMode="auto">
          <a:xfrm>
            <a:off x="10365046" y="1844672"/>
            <a:ext cx="912284" cy="180627"/>
            <a:chOff x="5905436" y="3000859"/>
            <a:chExt cx="846880" cy="166181"/>
          </a:xfrm>
        </p:grpSpPr>
        <p:sp>
          <p:nvSpPr>
            <p:cNvPr id="22" name="직사각형 21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rgbClr val="FE8CA2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rgbClr val="FE8CA2"/>
                </a:solidFill>
              </a:endParaRPr>
            </a:p>
          </p:txBody>
        </p:sp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03</a:t>
              </a:r>
            </a:p>
          </p:txBody>
        </p:sp>
      </p:grpSp>
      <p:grpSp>
        <p:nvGrpSpPr>
          <p:cNvPr id="52" name="그룹 7"/>
          <p:cNvGrpSpPr>
            <a:grpSpLocks/>
          </p:cNvGrpSpPr>
          <p:nvPr/>
        </p:nvGrpSpPr>
        <p:grpSpPr bwMode="auto">
          <a:xfrm>
            <a:off x="3123901" y="5574698"/>
            <a:ext cx="6140451" cy="736320"/>
            <a:chOff x="3166987" y="5590961"/>
            <a:chExt cx="4605226" cy="552768"/>
          </a:xfrm>
        </p:grpSpPr>
        <p:sp>
          <p:nvSpPr>
            <p:cNvPr id="5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F1B50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5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9149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그림 52" descr="55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 flipV="1">
            <a:off x="1290185" y="3702371"/>
            <a:ext cx="1352507" cy="172951"/>
          </a:xfrm>
          <a:prstGeom prst="rect">
            <a:avLst/>
          </a:prstGeom>
        </p:spPr>
      </p:pic>
      <p:grpSp>
        <p:nvGrpSpPr>
          <p:cNvPr id="13" name="그룹 12"/>
          <p:cNvGrpSpPr/>
          <p:nvPr/>
        </p:nvGrpSpPr>
        <p:grpSpPr>
          <a:xfrm>
            <a:off x="1008763" y="3912005"/>
            <a:ext cx="1979036" cy="181001"/>
            <a:chOff x="2205466" y="1885152"/>
            <a:chExt cx="1484277" cy="135751"/>
          </a:xfrm>
        </p:grpSpPr>
        <p:grpSp>
          <p:nvGrpSpPr>
            <p:cNvPr id="14" name="그룹 14"/>
            <p:cNvGrpSpPr>
              <a:grpSpLocks/>
            </p:cNvGrpSpPr>
            <p:nvPr/>
          </p:nvGrpSpPr>
          <p:grpSpPr bwMode="auto">
            <a:xfrm>
              <a:off x="2205466" y="1885152"/>
              <a:ext cx="758934" cy="135470"/>
              <a:chOff x="5917382" y="3000514"/>
              <a:chExt cx="939363" cy="166181"/>
            </a:xfrm>
          </p:grpSpPr>
          <p:sp>
            <p:nvSpPr>
              <p:cNvPr id="18" name="직사각형 17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AAD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5" name="그룹 15"/>
            <p:cNvGrpSpPr>
              <a:grpSpLocks/>
            </p:cNvGrpSpPr>
            <p:nvPr/>
          </p:nvGrpSpPr>
          <p:grpSpPr bwMode="auto">
            <a:xfrm>
              <a:off x="3005529" y="1885433"/>
              <a:ext cx="684214" cy="135470"/>
              <a:chOff x="6001765" y="3000859"/>
              <a:chExt cx="846879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Pie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9" name="차트 8"/>
          <p:cNvGraphicFramePr>
            <a:graphicFrameLocks/>
          </p:cNvGraphicFramePr>
          <p:nvPr>
            <p:extLst/>
          </p:nvPr>
        </p:nvGraphicFramePr>
        <p:xfrm>
          <a:off x="755297" y="1786573"/>
          <a:ext cx="2327816" cy="2066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7206317" y="5627005"/>
            <a:ext cx="3827955" cy="707310"/>
            <a:chOff x="4895503" y="5290833"/>
            <a:chExt cx="2870966" cy="530482"/>
          </a:xfrm>
        </p:grpSpPr>
        <p:sp>
          <p:nvSpPr>
            <p:cNvPr id="37" name="Rectangle 3"/>
            <p:cNvSpPr txBox="1">
              <a:spLocks noChangeArrowheads="1"/>
            </p:cNvSpPr>
            <p:nvPr/>
          </p:nvSpPr>
          <p:spPr bwMode="auto">
            <a:xfrm>
              <a:off x="4895503" y="5544316"/>
              <a:ext cx="2870966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8" name="speed"/>
            <p:cNvSpPr txBox="1">
              <a:spLocks noChangeArrowheads="1"/>
            </p:cNvSpPr>
            <p:nvPr/>
          </p:nvSpPr>
          <p:spPr bwMode="auto">
            <a:xfrm>
              <a:off x="4920897" y="5290833"/>
              <a:ext cx="28201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359244" y="2406025"/>
            <a:ext cx="2595728" cy="666494"/>
            <a:chOff x="2483768" y="2628087"/>
            <a:chExt cx="2143419" cy="499870"/>
          </a:xfrm>
        </p:grpSpPr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3359244" y="4837260"/>
            <a:ext cx="2595728" cy="666494"/>
            <a:chOff x="2483768" y="2628087"/>
            <a:chExt cx="2143419" cy="499870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Top quality design</a:t>
              </a:r>
            </a:p>
          </p:txBody>
        </p:sp>
      </p:grpSp>
      <p:cxnSp>
        <p:nvCxnSpPr>
          <p:cNvPr id="45" name="직선 연결선 44"/>
          <p:cNvCxnSpPr/>
          <p:nvPr/>
        </p:nvCxnSpPr>
        <p:spPr>
          <a:xfrm>
            <a:off x="6522444" y="1927295"/>
            <a:ext cx="0" cy="447606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 descr="55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 flipV="1">
            <a:off x="1290185" y="6157898"/>
            <a:ext cx="1352507" cy="172951"/>
          </a:xfrm>
          <a:prstGeom prst="rect">
            <a:avLst/>
          </a:prstGeom>
        </p:spPr>
      </p:pic>
      <p:graphicFrame>
        <p:nvGraphicFramePr>
          <p:cNvPr id="10" name="차트 8"/>
          <p:cNvGraphicFramePr>
            <a:graphicFrameLocks/>
          </p:cNvGraphicFramePr>
          <p:nvPr>
            <p:extLst/>
          </p:nvPr>
        </p:nvGraphicFramePr>
        <p:xfrm>
          <a:off x="755297" y="4239354"/>
          <a:ext cx="2327816" cy="20660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909190" y="4727254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1158033" y="6347346"/>
            <a:ext cx="1654569" cy="180940"/>
            <a:chOff x="2205466" y="1871877"/>
            <a:chExt cx="1484277" cy="162317"/>
          </a:xfrm>
        </p:grpSpPr>
        <p:grpSp>
          <p:nvGrpSpPr>
            <p:cNvPr id="21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25" name="직사각형 2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22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23" name="직사각형 22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46" name="speed"/>
          <p:cNvSpPr txBox="1">
            <a:spLocks noChangeArrowheads="1"/>
          </p:cNvSpPr>
          <p:nvPr/>
        </p:nvSpPr>
        <p:spPr bwMode="auto">
          <a:xfrm>
            <a:off x="1302175" y="5396296"/>
            <a:ext cx="81798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75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pic>
        <p:nvPicPr>
          <p:cNvPr id="8" name="그림 7" descr="55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 flipV="1">
            <a:off x="8126717" y="4838155"/>
            <a:ext cx="2007143" cy="236637"/>
          </a:xfrm>
          <a:prstGeom prst="rect">
            <a:avLst/>
          </a:prstGeom>
        </p:spPr>
      </p:pic>
      <p:graphicFrame>
        <p:nvGraphicFramePr>
          <p:cNvPr id="27" name="차트 8"/>
          <p:cNvGraphicFramePr>
            <a:graphicFrameLocks/>
          </p:cNvGraphicFramePr>
          <p:nvPr>
            <p:extLst/>
          </p:nvPr>
        </p:nvGraphicFramePr>
        <p:xfrm>
          <a:off x="7311493" y="1828301"/>
          <a:ext cx="3617600" cy="3210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28" name="그룹 27"/>
          <p:cNvGrpSpPr/>
          <p:nvPr/>
        </p:nvGrpSpPr>
        <p:grpSpPr>
          <a:xfrm>
            <a:off x="8372240" y="5116414"/>
            <a:ext cx="1654568" cy="180940"/>
            <a:chOff x="2205466" y="1871877"/>
            <a:chExt cx="1484277" cy="162317"/>
          </a:xfrm>
        </p:grpSpPr>
        <p:grpSp>
          <p:nvGrpSpPr>
            <p:cNvPr id="29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33" name="직사각형 32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1B50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31" name="직사각형 30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35" name="speed"/>
          <p:cNvSpPr txBox="1">
            <a:spLocks noChangeArrowheads="1"/>
          </p:cNvSpPr>
          <p:nvPr/>
        </p:nvSpPr>
        <p:spPr bwMode="auto">
          <a:xfrm>
            <a:off x="9098800" y="3524643"/>
            <a:ext cx="1182213" cy="656655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42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70</a:t>
            </a:r>
            <a:r>
              <a:rPr lang="en-US" altLang="ko-KR" sz="26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4267" b="1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8" name="speed"/>
          <p:cNvSpPr txBox="1">
            <a:spLocks noChangeArrowheads="1"/>
          </p:cNvSpPr>
          <p:nvPr/>
        </p:nvSpPr>
        <p:spPr bwMode="auto">
          <a:xfrm>
            <a:off x="8077203" y="2785380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30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973018" y="2366756"/>
            <a:ext cx="97839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40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7" name="speed"/>
          <p:cNvSpPr txBox="1">
            <a:spLocks noChangeArrowheads="1"/>
          </p:cNvSpPr>
          <p:nvPr/>
        </p:nvSpPr>
        <p:spPr bwMode="auto">
          <a:xfrm>
            <a:off x="977974" y="2824818"/>
            <a:ext cx="97839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60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8342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8133926" y="2312930"/>
            <a:ext cx="390015" cy="952377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50370" y="4698894"/>
            <a:ext cx="390015" cy="952377"/>
          </a:xfrm>
          <a:prstGeom prst="rect">
            <a:avLst/>
          </a:prstGeom>
        </p:spPr>
      </p:pic>
      <p:grpSp>
        <p:nvGrpSpPr>
          <p:cNvPr id="8" name="그룹 7"/>
          <p:cNvGrpSpPr/>
          <p:nvPr/>
        </p:nvGrpSpPr>
        <p:grpSpPr>
          <a:xfrm>
            <a:off x="7684104" y="3257940"/>
            <a:ext cx="3980515" cy="659161"/>
            <a:chOff x="6053854" y="3196257"/>
            <a:chExt cx="3849026" cy="637387"/>
          </a:xfrm>
        </p:grpSpPr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849026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0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8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02. Sleek Diagram &amp; Chart</a:t>
              </a:r>
            </a:p>
          </p:txBody>
        </p:sp>
      </p:grpSp>
      <p:grpSp>
        <p:nvGrpSpPr>
          <p:cNvPr id="11" name="그룹 10"/>
          <p:cNvGrpSpPr/>
          <p:nvPr/>
        </p:nvGrpSpPr>
        <p:grpSpPr>
          <a:xfrm>
            <a:off x="5470202" y="5625604"/>
            <a:ext cx="3890161" cy="659161"/>
            <a:chOff x="6053854" y="3196257"/>
            <a:chExt cx="3761658" cy="637387"/>
          </a:xfrm>
        </p:grpSpPr>
        <p:sp>
          <p:nvSpPr>
            <p:cNvPr id="12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761658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04. Top quality design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27383" y="4433440"/>
            <a:ext cx="3865415" cy="659161"/>
            <a:chOff x="5136308" y="3196257"/>
            <a:chExt cx="3737729" cy="637387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5136308" y="3476512"/>
              <a:ext cx="3737729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03. Stylish </a:t>
              </a:r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</a:t>
              </a: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2639615" y="2083131"/>
            <a:ext cx="4012207" cy="659159"/>
            <a:chOff x="4994362" y="3196257"/>
            <a:chExt cx="3879672" cy="637386"/>
          </a:xfrm>
        </p:grpSpPr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>
              <a:off x="4994362" y="3476511"/>
              <a:ext cx="3879672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01. Eye-catching visual</a:t>
              </a:r>
            </a:p>
          </p:txBody>
        </p:sp>
      </p:grpSp>
      <p:pic>
        <p:nvPicPr>
          <p:cNvPr id="26" name="그림 2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6948697" y="3495925"/>
            <a:ext cx="390015" cy="952377"/>
          </a:xfrm>
          <a:prstGeom prst="rect">
            <a:avLst/>
          </a:prstGeom>
        </p:spPr>
      </p:pic>
      <p:grpSp>
        <p:nvGrpSpPr>
          <p:cNvPr id="72" name="그룹 71"/>
          <p:cNvGrpSpPr/>
          <p:nvPr/>
        </p:nvGrpSpPr>
        <p:grpSpPr>
          <a:xfrm>
            <a:off x="-1" y="3031142"/>
            <a:ext cx="7830045" cy="1112761"/>
            <a:chOff x="-1" y="2273356"/>
            <a:chExt cx="5872534" cy="834571"/>
          </a:xfrm>
        </p:grpSpPr>
        <p:sp>
          <p:nvSpPr>
            <p:cNvPr id="21" name="Freeform 105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36785" y="2090652"/>
              <a:ext cx="292511" cy="714283"/>
            </a:xfrm>
            <a:prstGeom prst="rect">
              <a:avLst/>
            </a:prstGeom>
          </p:spPr>
        </p:pic>
        <p:sp>
          <p:nvSpPr>
            <p:cNvPr id="24" name="Freeform 106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5" name="Freeform 41"/>
            <p:cNvSpPr>
              <a:spLocks/>
            </p:cNvSpPr>
            <p:nvPr/>
          </p:nvSpPr>
          <p:spPr bwMode="auto">
            <a:xfrm>
              <a:off x="5107252" y="2379875"/>
              <a:ext cx="168569" cy="576030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27" name="Freeform 108"/>
            <p:cNvSpPr>
              <a:spLocks/>
            </p:cNvSpPr>
            <p:nvPr/>
          </p:nvSpPr>
          <p:spPr bwMode="auto">
            <a:xfrm>
              <a:off x="5038996" y="2273356"/>
              <a:ext cx="833537" cy="834571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36"/>
            <p:cNvSpPr>
              <a:spLocks/>
            </p:cNvSpPr>
            <p:nvPr/>
          </p:nvSpPr>
          <p:spPr bwMode="auto">
            <a:xfrm>
              <a:off x="5045163" y="2381147"/>
              <a:ext cx="142715" cy="445725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8"/>
            <p:cNvSpPr>
              <a:spLocks/>
            </p:cNvSpPr>
            <p:nvPr/>
          </p:nvSpPr>
          <p:spPr bwMode="auto">
            <a:xfrm>
              <a:off x="4600511" y="2360882"/>
              <a:ext cx="390915" cy="569825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99"/>
            <p:cNvSpPr>
              <a:spLocks/>
            </p:cNvSpPr>
            <p:nvPr/>
          </p:nvSpPr>
          <p:spPr bwMode="auto">
            <a:xfrm>
              <a:off x="-1" y="2273356"/>
              <a:ext cx="4500198" cy="834571"/>
            </a:xfrm>
            <a:custGeom>
              <a:avLst/>
              <a:gdLst/>
              <a:ahLst/>
              <a:cxnLst/>
              <a:rect l="l" t="t" r="r" b="b"/>
              <a:pathLst>
                <a:path w="4500198" h="834571">
                  <a:moveTo>
                    <a:pt x="0" y="0"/>
                  </a:moveTo>
                  <a:lnTo>
                    <a:pt x="1025861" y="0"/>
                  </a:lnTo>
                  <a:lnTo>
                    <a:pt x="1684197" y="0"/>
                  </a:lnTo>
                  <a:lnTo>
                    <a:pt x="1781267" y="0"/>
                  </a:lnTo>
                  <a:lnTo>
                    <a:pt x="2710058" y="0"/>
                  </a:lnTo>
                  <a:lnTo>
                    <a:pt x="2807128" y="0"/>
                  </a:lnTo>
                  <a:lnTo>
                    <a:pt x="3056535" y="0"/>
                  </a:lnTo>
                  <a:lnTo>
                    <a:pt x="4082396" y="0"/>
                  </a:lnTo>
                  <a:lnTo>
                    <a:pt x="4500198" y="416768"/>
                  </a:lnTo>
                  <a:lnTo>
                    <a:pt x="4082396" y="834571"/>
                  </a:lnTo>
                  <a:lnTo>
                    <a:pt x="3056535" y="834571"/>
                  </a:lnTo>
                  <a:lnTo>
                    <a:pt x="2807128" y="834571"/>
                  </a:lnTo>
                  <a:lnTo>
                    <a:pt x="2710058" y="834571"/>
                  </a:lnTo>
                  <a:lnTo>
                    <a:pt x="1781267" y="834571"/>
                  </a:lnTo>
                  <a:lnTo>
                    <a:pt x="1684197" y="834571"/>
                  </a:lnTo>
                  <a:lnTo>
                    <a:pt x="1025861" y="834571"/>
                  </a:lnTo>
                  <a:lnTo>
                    <a:pt x="0" y="834571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6718661" y="1856332"/>
            <a:ext cx="5473339" cy="1112761"/>
            <a:chOff x="5038996" y="1392248"/>
            <a:chExt cx="4105004" cy="834571"/>
          </a:xfrm>
        </p:grpSpPr>
        <p:sp>
          <p:nvSpPr>
            <p:cNvPr id="31" name="Freeform 97"/>
            <p:cNvSpPr>
              <a:spLocks/>
            </p:cNvSpPr>
            <p:nvPr/>
          </p:nvSpPr>
          <p:spPr bwMode="auto">
            <a:xfrm flipH="1" flipV="1">
              <a:off x="5920105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97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3" name="Freeform 103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5920105" y="139224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99"/>
            <p:cNvSpPr>
              <a:spLocks/>
            </p:cNvSpPr>
            <p:nvPr/>
          </p:nvSpPr>
          <p:spPr bwMode="auto">
            <a:xfrm flipH="1">
              <a:off x="6415081" y="1392248"/>
              <a:ext cx="2728919" cy="834571"/>
            </a:xfrm>
            <a:custGeom>
              <a:avLst/>
              <a:gdLst/>
              <a:ahLst/>
              <a:cxnLst/>
              <a:rect l="l" t="t" r="r" b="b"/>
              <a:pathLst>
                <a:path w="2728919" h="834571">
                  <a:moveTo>
                    <a:pt x="2311117" y="0"/>
                  </a:moveTo>
                  <a:lnTo>
                    <a:pt x="1285257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285257" y="834571"/>
                  </a:lnTo>
                  <a:lnTo>
                    <a:pt x="2311117" y="834571"/>
                  </a:lnTo>
                  <a:lnTo>
                    <a:pt x="2728919" y="41676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6" name="그룹 35"/>
            <p:cNvGrpSpPr/>
            <p:nvPr/>
          </p:nvGrpSpPr>
          <p:grpSpPr>
            <a:xfrm>
              <a:off x="5920247" y="1637345"/>
              <a:ext cx="240961" cy="588439"/>
              <a:chOff x="6310280" y="2126676"/>
              <a:chExt cx="310668" cy="758669"/>
            </a:xfrm>
            <a:solidFill>
              <a:schemeClr val="bg2">
                <a:lumMod val="75000"/>
              </a:schemeClr>
            </a:solidFill>
          </p:grpSpPr>
          <p:sp>
            <p:nvSpPr>
              <p:cNvPr id="40" name="Freeform 5"/>
              <p:cNvSpPr>
                <a:spLocks/>
              </p:cNvSpPr>
              <p:nvPr/>
            </p:nvSpPr>
            <p:spPr bwMode="auto">
              <a:xfrm flipH="1">
                <a:off x="6310280" y="2126676"/>
                <a:ext cx="130667" cy="321335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7"/>
              <p:cNvSpPr>
                <a:spLocks/>
              </p:cNvSpPr>
              <p:nvPr/>
            </p:nvSpPr>
            <p:spPr bwMode="auto">
              <a:xfrm flipH="1">
                <a:off x="6310280" y="2474677"/>
                <a:ext cx="310668" cy="410668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37" name="그룹 36"/>
            <p:cNvGrpSpPr/>
            <p:nvPr/>
          </p:nvGrpSpPr>
          <p:grpSpPr>
            <a:xfrm>
              <a:off x="5608964" y="1637345"/>
              <a:ext cx="264746" cy="588439"/>
              <a:chOff x="5908946" y="2126676"/>
              <a:chExt cx="341334" cy="758669"/>
            </a:xfrm>
            <a:solidFill>
              <a:schemeClr val="tx2">
                <a:lumMod val="50000"/>
              </a:schemeClr>
            </a:solidFill>
          </p:grpSpPr>
          <p:sp>
            <p:nvSpPr>
              <p:cNvPr id="38" name="Freeform 9"/>
              <p:cNvSpPr>
                <a:spLocks/>
              </p:cNvSpPr>
              <p:nvPr/>
            </p:nvSpPr>
            <p:spPr bwMode="auto">
              <a:xfrm flipH="1">
                <a:off x="6106280" y="2126676"/>
                <a:ext cx="144000" cy="324002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9" name="Freeform 11"/>
              <p:cNvSpPr>
                <a:spLocks/>
              </p:cNvSpPr>
              <p:nvPr/>
            </p:nvSpPr>
            <p:spPr bwMode="auto">
              <a:xfrm flipH="1">
                <a:off x="5908946" y="2476010"/>
                <a:ext cx="341334" cy="409335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79" name="그룹 78"/>
          <p:cNvGrpSpPr/>
          <p:nvPr/>
        </p:nvGrpSpPr>
        <p:grpSpPr>
          <a:xfrm>
            <a:off x="4359387" y="4206642"/>
            <a:ext cx="7832613" cy="1112761"/>
            <a:chOff x="3269540" y="3154981"/>
            <a:chExt cx="5874460" cy="834571"/>
          </a:xfrm>
        </p:grpSpPr>
        <p:sp>
          <p:nvSpPr>
            <p:cNvPr id="43" name="Freeform 113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114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5" name="Freeform 115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6" name="Freeform 116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7" name="Freeform 99"/>
            <p:cNvSpPr>
              <a:spLocks/>
            </p:cNvSpPr>
            <p:nvPr/>
          </p:nvSpPr>
          <p:spPr bwMode="auto">
            <a:xfrm flipH="1">
              <a:off x="4646182" y="3154981"/>
              <a:ext cx="4497818" cy="834571"/>
            </a:xfrm>
            <a:custGeom>
              <a:avLst/>
              <a:gdLst/>
              <a:ahLst/>
              <a:cxnLst/>
              <a:rect l="l" t="t" r="r" b="b"/>
              <a:pathLst>
                <a:path w="4497818" h="834571">
                  <a:moveTo>
                    <a:pt x="4080016" y="0"/>
                  </a:moveTo>
                  <a:lnTo>
                    <a:pt x="3054156" y="0"/>
                  </a:lnTo>
                  <a:lnTo>
                    <a:pt x="2970236" y="0"/>
                  </a:lnTo>
                  <a:lnTo>
                    <a:pt x="2707678" y="0"/>
                  </a:lnTo>
                  <a:lnTo>
                    <a:pt x="1944376" y="0"/>
                  </a:lnTo>
                  <a:lnTo>
                    <a:pt x="1681818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681818" y="834571"/>
                  </a:lnTo>
                  <a:lnTo>
                    <a:pt x="1944376" y="834571"/>
                  </a:lnTo>
                  <a:lnTo>
                    <a:pt x="2707678" y="834571"/>
                  </a:lnTo>
                  <a:lnTo>
                    <a:pt x="2970236" y="834571"/>
                  </a:lnTo>
                  <a:lnTo>
                    <a:pt x="3054156" y="834571"/>
                  </a:lnTo>
                  <a:lnTo>
                    <a:pt x="4080016" y="834571"/>
                  </a:lnTo>
                  <a:lnTo>
                    <a:pt x="4497818" y="416769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8" name="Freeform 42"/>
            <p:cNvSpPr>
              <a:spLocks/>
            </p:cNvSpPr>
            <p:nvPr/>
          </p:nvSpPr>
          <p:spPr bwMode="auto">
            <a:xfrm>
              <a:off x="3936098" y="3317447"/>
              <a:ext cx="168569" cy="576029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4158515" y="3317447"/>
              <a:ext cx="168569" cy="576029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0" y="5382143"/>
            <a:ext cx="5473339" cy="1146087"/>
            <a:chOff x="0" y="4036607"/>
            <a:chExt cx="4105004" cy="859565"/>
          </a:xfrm>
        </p:grpSpPr>
        <p:pic>
          <p:nvPicPr>
            <p:cNvPr id="52" name="그림 5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3428234" y="4392775"/>
              <a:ext cx="292511" cy="714283"/>
            </a:xfrm>
            <a:prstGeom prst="rect">
              <a:avLst/>
            </a:prstGeom>
          </p:spPr>
        </p:pic>
        <p:pic>
          <p:nvPicPr>
            <p:cNvPr id="56" name="그림 55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793540" y="3849802"/>
              <a:ext cx="257685" cy="714283"/>
            </a:xfrm>
            <a:prstGeom prst="rect">
              <a:avLst/>
            </a:prstGeom>
          </p:spPr>
        </p:pic>
        <p:grpSp>
          <p:nvGrpSpPr>
            <p:cNvPr id="77" name="그룹 76"/>
            <p:cNvGrpSpPr/>
            <p:nvPr/>
          </p:nvGrpSpPr>
          <p:grpSpPr>
            <a:xfrm>
              <a:off x="0" y="4036607"/>
              <a:ext cx="4105004" cy="834571"/>
              <a:chOff x="0" y="4036607"/>
              <a:chExt cx="4105004" cy="834571"/>
            </a:xfrm>
          </p:grpSpPr>
          <p:sp>
            <p:nvSpPr>
              <p:cNvPr id="51" name="Freeform 119"/>
              <p:cNvSpPr>
                <a:spLocks/>
              </p:cNvSpPr>
              <p:nvPr/>
            </p:nvSpPr>
            <p:spPr bwMode="auto">
              <a:xfrm flipH="1">
                <a:off x="3270432" y="4037641"/>
                <a:ext cx="833537" cy="833537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4" name="Freeform 117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120"/>
              <p:cNvSpPr>
                <a:spLocks/>
              </p:cNvSpPr>
              <p:nvPr/>
            </p:nvSpPr>
            <p:spPr bwMode="auto">
              <a:xfrm flipH="1">
                <a:off x="3270432" y="4036607"/>
                <a:ext cx="834572" cy="834571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7" name="Freeform 118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 flipH="1">
                <a:off x="3272103" y="4539420"/>
                <a:ext cx="164049" cy="266211"/>
              </a:xfrm>
              <a:custGeom>
                <a:avLst/>
                <a:gdLst>
                  <a:gd name="T0" fmla="*/ 167 w 167"/>
                  <a:gd name="T1" fmla="*/ 0 h 271"/>
                  <a:gd name="T2" fmla="*/ 0 w 167"/>
                  <a:gd name="T3" fmla="*/ 167 h 271"/>
                  <a:gd name="T4" fmla="*/ 103 w 167"/>
                  <a:gd name="T5" fmla="*/ 271 h 271"/>
                  <a:gd name="T6" fmla="*/ 137 w 167"/>
                  <a:gd name="T7" fmla="*/ 259 h 271"/>
                  <a:gd name="T8" fmla="*/ 137 w 167"/>
                  <a:gd name="T9" fmla="*/ 201 h 271"/>
                  <a:gd name="T10" fmla="*/ 167 w 167"/>
                  <a:gd name="T11" fmla="*/ 173 h 271"/>
                  <a:gd name="T12" fmla="*/ 167 w 167"/>
                  <a:gd name="T1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271">
                    <a:moveTo>
                      <a:pt x="167" y="0"/>
                    </a:moveTo>
                    <a:lnTo>
                      <a:pt x="0" y="167"/>
                    </a:lnTo>
                    <a:lnTo>
                      <a:pt x="103" y="271"/>
                    </a:lnTo>
                    <a:lnTo>
                      <a:pt x="137" y="259"/>
                    </a:lnTo>
                    <a:lnTo>
                      <a:pt x="137" y="201"/>
                    </a:lnTo>
                    <a:lnTo>
                      <a:pt x="167" y="173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9" name="Freeform 43"/>
              <p:cNvSpPr>
                <a:spLocks noEditPoints="1"/>
              </p:cNvSpPr>
              <p:nvPr/>
            </p:nvSpPr>
            <p:spPr bwMode="auto">
              <a:xfrm flipH="1">
                <a:off x="2976647" y="4310430"/>
                <a:ext cx="246565" cy="389985"/>
              </a:xfrm>
              <a:custGeom>
                <a:avLst/>
                <a:gdLst>
                  <a:gd name="T0" fmla="*/ 134 w 251"/>
                  <a:gd name="T1" fmla="*/ 142 h 397"/>
                  <a:gd name="T2" fmla="*/ 124 w 251"/>
                  <a:gd name="T3" fmla="*/ 141 h 397"/>
                  <a:gd name="T4" fmla="*/ 116 w 251"/>
                  <a:gd name="T5" fmla="*/ 135 h 397"/>
                  <a:gd name="T6" fmla="*/ 113 w 251"/>
                  <a:gd name="T7" fmla="*/ 131 h 397"/>
                  <a:gd name="T8" fmla="*/ 109 w 251"/>
                  <a:gd name="T9" fmla="*/ 121 h 397"/>
                  <a:gd name="T10" fmla="*/ 109 w 251"/>
                  <a:gd name="T11" fmla="*/ 112 h 397"/>
                  <a:gd name="T12" fmla="*/ 113 w 251"/>
                  <a:gd name="T13" fmla="*/ 102 h 397"/>
                  <a:gd name="T14" fmla="*/ 116 w 251"/>
                  <a:gd name="T15" fmla="*/ 98 h 397"/>
                  <a:gd name="T16" fmla="*/ 124 w 251"/>
                  <a:gd name="T17" fmla="*/ 92 h 397"/>
                  <a:gd name="T18" fmla="*/ 134 w 251"/>
                  <a:gd name="T19" fmla="*/ 91 h 397"/>
                  <a:gd name="T20" fmla="*/ 139 w 251"/>
                  <a:gd name="T21" fmla="*/ 91 h 397"/>
                  <a:gd name="T22" fmla="*/ 148 w 251"/>
                  <a:gd name="T23" fmla="*/ 95 h 397"/>
                  <a:gd name="T24" fmla="*/ 153 w 251"/>
                  <a:gd name="T25" fmla="*/ 98 h 397"/>
                  <a:gd name="T26" fmla="*/ 159 w 251"/>
                  <a:gd name="T27" fmla="*/ 107 h 397"/>
                  <a:gd name="T28" fmla="*/ 160 w 251"/>
                  <a:gd name="T29" fmla="*/ 117 h 397"/>
                  <a:gd name="T30" fmla="*/ 159 w 251"/>
                  <a:gd name="T31" fmla="*/ 127 h 397"/>
                  <a:gd name="T32" fmla="*/ 153 w 251"/>
                  <a:gd name="T33" fmla="*/ 135 h 397"/>
                  <a:gd name="T34" fmla="*/ 148 w 251"/>
                  <a:gd name="T35" fmla="*/ 138 h 397"/>
                  <a:gd name="T36" fmla="*/ 139 w 251"/>
                  <a:gd name="T37" fmla="*/ 142 h 397"/>
                  <a:gd name="T38" fmla="*/ 105 w 251"/>
                  <a:gd name="T39" fmla="*/ 0 h 397"/>
                  <a:gd name="T40" fmla="*/ 91 w 251"/>
                  <a:gd name="T41" fmla="*/ 1 h 397"/>
                  <a:gd name="T42" fmla="*/ 64 w 251"/>
                  <a:gd name="T43" fmla="*/ 6 h 397"/>
                  <a:gd name="T44" fmla="*/ 38 w 251"/>
                  <a:gd name="T45" fmla="*/ 17 h 397"/>
                  <a:gd name="T46" fmla="*/ 13 w 251"/>
                  <a:gd name="T47" fmla="*/ 33 h 397"/>
                  <a:gd name="T48" fmla="*/ 2 w 251"/>
                  <a:gd name="T49" fmla="*/ 43 h 397"/>
                  <a:gd name="T50" fmla="*/ 0 w 251"/>
                  <a:gd name="T51" fmla="*/ 397 h 397"/>
                  <a:gd name="T52" fmla="*/ 17 w 251"/>
                  <a:gd name="T53" fmla="*/ 322 h 397"/>
                  <a:gd name="T54" fmla="*/ 56 w 251"/>
                  <a:gd name="T55" fmla="*/ 282 h 397"/>
                  <a:gd name="T56" fmla="*/ 80 w 251"/>
                  <a:gd name="T57" fmla="*/ 289 h 397"/>
                  <a:gd name="T58" fmla="*/ 106 w 251"/>
                  <a:gd name="T59" fmla="*/ 291 h 397"/>
                  <a:gd name="T60" fmla="*/ 119 w 251"/>
                  <a:gd name="T61" fmla="*/ 291 h 397"/>
                  <a:gd name="T62" fmla="*/ 146 w 251"/>
                  <a:gd name="T63" fmla="*/ 285 h 397"/>
                  <a:gd name="T64" fmla="*/ 172 w 251"/>
                  <a:gd name="T65" fmla="*/ 275 h 397"/>
                  <a:gd name="T66" fmla="*/ 197 w 251"/>
                  <a:gd name="T67" fmla="*/ 259 h 397"/>
                  <a:gd name="T68" fmla="*/ 208 w 251"/>
                  <a:gd name="T69" fmla="*/ 249 h 397"/>
                  <a:gd name="T70" fmla="*/ 227 w 251"/>
                  <a:gd name="T71" fmla="*/ 226 h 397"/>
                  <a:gd name="T72" fmla="*/ 239 w 251"/>
                  <a:gd name="T73" fmla="*/ 201 h 397"/>
                  <a:gd name="T74" fmla="*/ 248 w 251"/>
                  <a:gd name="T75" fmla="*/ 174 h 397"/>
                  <a:gd name="T76" fmla="*/ 251 w 251"/>
                  <a:gd name="T77" fmla="*/ 146 h 397"/>
                  <a:gd name="T78" fmla="*/ 248 w 251"/>
                  <a:gd name="T79" fmla="*/ 118 h 397"/>
                  <a:gd name="T80" fmla="*/ 239 w 251"/>
                  <a:gd name="T81" fmla="*/ 91 h 397"/>
                  <a:gd name="T82" fmla="*/ 227 w 251"/>
                  <a:gd name="T83" fmla="*/ 66 h 397"/>
                  <a:gd name="T84" fmla="*/ 208 w 251"/>
                  <a:gd name="T85" fmla="*/ 43 h 397"/>
                  <a:gd name="T86" fmla="*/ 197 w 251"/>
                  <a:gd name="T87" fmla="*/ 33 h 397"/>
                  <a:gd name="T88" fmla="*/ 172 w 251"/>
                  <a:gd name="T89" fmla="*/ 17 h 397"/>
                  <a:gd name="T90" fmla="*/ 146 w 251"/>
                  <a:gd name="T91" fmla="*/ 6 h 397"/>
                  <a:gd name="T92" fmla="*/ 119 w 251"/>
                  <a:gd name="T93" fmla="*/ 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397">
                    <a:moveTo>
                      <a:pt x="134" y="142"/>
                    </a:moveTo>
                    <a:lnTo>
                      <a:pt x="134" y="142"/>
                    </a:lnTo>
                    <a:lnTo>
                      <a:pt x="130" y="142"/>
                    </a:lnTo>
                    <a:lnTo>
                      <a:pt x="124" y="141"/>
                    </a:lnTo>
                    <a:lnTo>
                      <a:pt x="120" y="138"/>
                    </a:lnTo>
                    <a:lnTo>
                      <a:pt x="116" y="135"/>
                    </a:lnTo>
                    <a:lnTo>
                      <a:pt x="116" y="135"/>
                    </a:lnTo>
                    <a:lnTo>
                      <a:pt x="113" y="131"/>
                    </a:lnTo>
                    <a:lnTo>
                      <a:pt x="110" y="127"/>
                    </a:lnTo>
                    <a:lnTo>
                      <a:pt x="109" y="121"/>
                    </a:lnTo>
                    <a:lnTo>
                      <a:pt x="109" y="116"/>
                    </a:lnTo>
                    <a:lnTo>
                      <a:pt x="109" y="112"/>
                    </a:lnTo>
                    <a:lnTo>
                      <a:pt x="110" y="107"/>
                    </a:lnTo>
                    <a:lnTo>
                      <a:pt x="113" y="102"/>
                    </a:lnTo>
                    <a:lnTo>
                      <a:pt x="116" y="98"/>
                    </a:lnTo>
                    <a:lnTo>
                      <a:pt x="116" y="98"/>
                    </a:lnTo>
                    <a:lnTo>
                      <a:pt x="120" y="95"/>
                    </a:lnTo>
                    <a:lnTo>
                      <a:pt x="124" y="92"/>
                    </a:lnTo>
                    <a:lnTo>
                      <a:pt x="130" y="91"/>
                    </a:lnTo>
                    <a:lnTo>
                      <a:pt x="134" y="91"/>
                    </a:lnTo>
                    <a:lnTo>
                      <a:pt x="134" y="91"/>
                    </a:lnTo>
                    <a:lnTo>
                      <a:pt x="139" y="91"/>
                    </a:lnTo>
                    <a:lnTo>
                      <a:pt x="144" y="92"/>
                    </a:lnTo>
                    <a:lnTo>
                      <a:pt x="148" y="95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6" y="102"/>
                    </a:lnTo>
                    <a:lnTo>
                      <a:pt x="159" y="107"/>
                    </a:lnTo>
                    <a:lnTo>
                      <a:pt x="160" y="112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59" y="127"/>
                    </a:lnTo>
                    <a:lnTo>
                      <a:pt x="156" y="131"/>
                    </a:lnTo>
                    <a:lnTo>
                      <a:pt x="153" y="135"/>
                    </a:lnTo>
                    <a:lnTo>
                      <a:pt x="153" y="135"/>
                    </a:lnTo>
                    <a:lnTo>
                      <a:pt x="148" y="138"/>
                    </a:lnTo>
                    <a:lnTo>
                      <a:pt x="144" y="141"/>
                    </a:lnTo>
                    <a:lnTo>
                      <a:pt x="139" y="142"/>
                    </a:lnTo>
                    <a:lnTo>
                      <a:pt x="134" y="142"/>
                    </a:lnTo>
                    <a:close/>
                    <a:moveTo>
                      <a:pt x="105" y="0"/>
                    </a:moveTo>
                    <a:lnTo>
                      <a:pt x="105" y="0"/>
                    </a:lnTo>
                    <a:lnTo>
                      <a:pt x="91" y="1"/>
                    </a:lnTo>
                    <a:lnTo>
                      <a:pt x="77" y="3"/>
                    </a:lnTo>
                    <a:lnTo>
                      <a:pt x="64" y="6"/>
                    </a:lnTo>
                    <a:lnTo>
                      <a:pt x="50" y="12"/>
                    </a:lnTo>
                    <a:lnTo>
                      <a:pt x="38" y="17"/>
                    </a:lnTo>
                    <a:lnTo>
                      <a:pt x="25" y="24"/>
                    </a:lnTo>
                    <a:lnTo>
                      <a:pt x="13" y="3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0" y="46"/>
                    </a:lnTo>
                    <a:lnTo>
                      <a:pt x="0" y="397"/>
                    </a:lnTo>
                    <a:lnTo>
                      <a:pt x="45" y="351"/>
                    </a:lnTo>
                    <a:lnTo>
                      <a:pt x="17" y="32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68" y="286"/>
                    </a:lnTo>
                    <a:lnTo>
                      <a:pt x="80" y="289"/>
                    </a:lnTo>
                    <a:lnTo>
                      <a:pt x="93" y="291"/>
                    </a:lnTo>
                    <a:lnTo>
                      <a:pt x="106" y="291"/>
                    </a:lnTo>
                    <a:lnTo>
                      <a:pt x="106" y="291"/>
                    </a:lnTo>
                    <a:lnTo>
                      <a:pt x="119" y="291"/>
                    </a:lnTo>
                    <a:lnTo>
                      <a:pt x="133" y="289"/>
                    </a:lnTo>
                    <a:lnTo>
                      <a:pt x="146" y="285"/>
                    </a:lnTo>
                    <a:lnTo>
                      <a:pt x="160" y="280"/>
                    </a:lnTo>
                    <a:lnTo>
                      <a:pt x="172" y="275"/>
                    </a:lnTo>
                    <a:lnTo>
                      <a:pt x="185" y="268"/>
                    </a:lnTo>
                    <a:lnTo>
                      <a:pt x="197" y="259"/>
                    </a:lnTo>
                    <a:lnTo>
                      <a:pt x="208" y="249"/>
                    </a:lnTo>
                    <a:lnTo>
                      <a:pt x="208" y="249"/>
                    </a:lnTo>
                    <a:lnTo>
                      <a:pt x="217" y="237"/>
                    </a:lnTo>
                    <a:lnTo>
                      <a:pt x="227" y="226"/>
                    </a:lnTo>
                    <a:lnTo>
                      <a:pt x="234" y="213"/>
                    </a:lnTo>
                    <a:lnTo>
                      <a:pt x="239" y="201"/>
                    </a:lnTo>
                    <a:lnTo>
                      <a:pt x="245" y="187"/>
                    </a:lnTo>
                    <a:lnTo>
                      <a:pt x="248" y="174"/>
                    </a:lnTo>
                    <a:lnTo>
                      <a:pt x="250" y="160"/>
                    </a:lnTo>
                    <a:lnTo>
                      <a:pt x="251" y="146"/>
                    </a:lnTo>
                    <a:lnTo>
                      <a:pt x="250" y="132"/>
                    </a:lnTo>
                    <a:lnTo>
                      <a:pt x="248" y="118"/>
                    </a:lnTo>
                    <a:lnTo>
                      <a:pt x="245" y="105"/>
                    </a:lnTo>
                    <a:lnTo>
                      <a:pt x="239" y="91"/>
                    </a:lnTo>
                    <a:lnTo>
                      <a:pt x="234" y="78"/>
                    </a:lnTo>
                    <a:lnTo>
                      <a:pt x="227" y="66"/>
                    </a:lnTo>
                    <a:lnTo>
                      <a:pt x="217" y="54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197" y="33"/>
                    </a:lnTo>
                    <a:lnTo>
                      <a:pt x="185" y="24"/>
                    </a:lnTo>
                    <a:lnTo>
                      <a:pt x="172" y="17"/>
                    </a:lnTo>
                    <a:lnTo>
                      <a:pt x="160" y="12"/>
                    </a:lnTo>
                    <a:lnTo>
                      <a:pt x="146" y="6"/>
                    </a:lnTo>
                    <a:lnTo>
                      <a:pt x="133" y="3"/>
                    </a:lnTo>
                    <a:lnTo>
                      <a:pt x="119" y="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76" name="Freeform 102"/>
              <p:cNvSpPr>
                <a:spLocks/>
              </p:cNvSpPr>
              <p:nvPr/>
            </p:nvSpPr>
            <p:spPr bwMode="auto">
              <a:xfrm>
                <a:off x="0" y="4036607"/>
                <a:ext cx="2730174" cy="834571"/>
              </a:xfrm>
              <a:custGeom>
                <a:avLst/>
                <a:gdLst/>
                <a:ahLst/>
                <a:cxnLst/>
                <a:rect l="l" t="t" r="r" b="b"/>
                <a:pathLst>
                  <a:path w="2730174" h="834571">
                    <a:moveTo>
                      <a:pt x="0" y="0"/>
                    </a:moveTo>
                    <a:lnTo>
                      <a:pt x="799419" y="0"/>
                    </a:lnTo>
                    <a:lnTo>
                      <a:pt x="1025860" y="0"/>
                    </a:lnTo>
                    <a:lnTo>
                      <a:pt x="1032849" y="0"/>
                    </a:lnTo>
                    <a:lnTo>
                      <a:pt x="1286511" y="0"/>
                    </a:lnTo>
                    <a:lnTo>
                      <a:pt x="1825279" y="0"/>
                    </a:lnTo>
                    <a:lnTo>
                      <a:pt x="2058709" y="0"/>
                    </a:lnTo>
                    <a:lnTo>
                      <a:pt x="2312371" y="0"/>
                    </a:lnTo>
                    <a:lnTo>
                      <a:pt x="2730174" y="417803"/>
                    </a:lnTo>
                    <a:lnTo>
                      <a:pt x="2312371" y="834571"/>
                    </a:lnTo>
                    <a:lnTo>
                      <a:pt x="2058709" y="834571"/>
                    </a:lnTo>
                    <a:lnTo>
                      <a:pt x="1825279" y="834571"/>
                    </a:lnTo>
                    <a:lnTo>
                      <a:pt x="1286511" y="834571"/>
                    </a:lnTo>
                    <a:lnTo>
                      <a:pt x="1032849" y="834571"/>
                    </a:lnTo>
                    <a:lnTo>
                      <a:pt x="1025860" y="834571"/>
                    </a:lnTo>
                    <a:lnTo>
                      <a:pt x="799419" y="834571"/>
                    </a:lnTo>
                    <a:lnTo>
                      <a:pt x="0" y="834571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4706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Global map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459" name="그룹 458"/>
          <p:cNvGrpSpPr/>
          <p:nvPr/>
        </p:nvGrpSpPr>
        <p:grpSpPr>
          <a:xfrm>
            <a:off x="8969877" y="2230921"/>
            <a:ext cx="923115" cy="795791"/>
            <a:chOff x="6008203" y="2488051"/>
            <a:chExt cx="864733" cy="745462"/>
          </a:xfrm>
        </p:grpSpPr>
        <p:sp>
          <p:nvSpPr>
            <p:cNvPr id="6" name="이등변 삼각형 5"/>
            <p:cNvSpPr/>
            <p:nvPr/>
          </p:nvSpPr>
          <p:spPr>
            <a:xfrm rot="10800000">
              <a:off x="6008203" y="2488051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BFAAD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>
                <a:solidFill>
                  <a:schemeClr val="accent1"/>
                </a:solidFill>
              </a:endParaRPr>
            </a:p>
          </p:txBody>
        </p:sp>
        <p:sp>
          <p:nvSpPr>
            <p:cNvPr id="439" name="speed"/>
            <p:cNvSpPr txBox="1">
              <a:spLocks noChangeArrowheads="1"/>
            </p:cNvSpPr>
            <p:nvPr/>
          </p:nvSpPr>
          <p:spPr bwMode="auto">
            <a:xfrm>
              <a:off x="6025411" y="2685949"/>
              <a:ext cx="750664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  <p:sp>
          <p:nvSpPr>
            <p:cNvPr id="440" name="speed"/>
            <p:cNvSpPr txBox="1">
              <a:spLocks noChangeArrowheads="1"/>
            </p:cNvSpPr>
            <p:nvPr/>
          </p:nvSpPr>
          <p:spPr bwMode="auto">
            <a:xfrm>
              <a:off x="6025411" y="2561089"/>
              <a:ext cx="750664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3" name="그룹 442"/>
          <p:cNvGrpSpPr/>
          <p:nvPr/>
        </p:nvGrpSpPr>
        <p:grpSpPr>
          <a:xfrm>
            <a:off x="9006819" y="3080749"/>
            <a:ext cx="2868371" cy="859633"/>
            <a:chOff x="6053854" y="3196257"/>
            <a:chExt cx="2151278" cy="644725"/>
          </a:xfrm>
        </p:grpSpPr>
        <p:sp>
          <p:nvSpPr>
            <p:cNvPr id="444" name="Rectangle 3"/>
            <p:cNvSpPr txBox="1">
              <a:spLocks noChangeArrowheads="1"/>
            </p:cNvSpPr>
            <p:nvPr/>
          </p:nvSpPr>
          <p:spPr bwMode="auto">
            <a:xfrm>
              <a:off x="6053854" y="3425483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5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151277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458" name="그룹 457"/>
          <p:cNvGrpSpPr/>
          <p:nvPr/>
        </p:nvGrpSpPr>
        <p:grpSpPr>
          <a:xfrm>
            <a:off x="8969878" y="4354285"/>
            <a:ext cx="932684" cy="795791"/>
            <a:chOff x="6008203" y="3412246"/>
            <a:chExt cx="873698" cy="745462"/>
          </a:xfrm>
        </p:grpSpPr>
        <p:sp>
          <p:nvSpPr>
            <p:cNvPr id="7" name="이등변 삼각형 6"/>
            <p:cNvSpPr/>
            <p:nvPr/>
          </p:nvSpPr>
          <p:spPr>
            <a:xfrm rot="10800000">
              <a:off x="6017168" y="3412246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FE8CA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/>
            </a:p>
          </p:txBody>
        </p:sp>
        <p:sp>
          <p:nvSpPr>
            <p:cNvPr id="441" name="speed"/>
            <p:cNvSpPr txBox="1">
              <a:spLocks noChangeArrowheads="1"/>
            </p:cNvSpPr>
            <p:nvPr/>
          </p:nvSpPr>
          <p:spPr bwMode="auto">
            <a:xfrm>
              <a:off x="6008203" y="3610144"/>
              <a:ext cx="750663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  <p:sp>
          <p:nvSpPr>
            <p:cNvPr id="442" name="speed"/>
            <p:cNvSpPr txBox="1">
              <a:spLocks noChangeArrowheads="1"/>
            </p:cNvSpPr>
            <p:nvPr/>
          </p:nvSpPr>
          <p:spPr bwMode="auto">
            <a:xfrm>
              <a:off x="6008203" y="3485284"/>
              <a:ext cx="750663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6" name="그룹 445"/>
          <p:cNvGrpSpPr/>
          <p:nvPr/>
        </p:nvGrpSpPr>
        <p:grpSpPr>
          <a:xfrm>
            <a:off x="9006819" y="5204552"/>
            <a:ext cx="2878613" cy="859633"/>
            <a:chOff x="6053854" y="3196256"/>
            <a:chExt cx="2158960" cy="644725"/>
          </a:xfrm>
        </p:grpSpPr>
        <p:sp>
          <p:nvSpPr>
            <p:cNvPr id="447" name="Rectangle 3"/>
            <p:cNvSpPr txBox="1">
              <a:spLocks noChangeArrowheads="1"/>
            </p:cNvSpPr>
            <p:nvPr/>
          </p:nvSpPr>
          <p:spPr bwMode="auto">
            <a:xfrm>
              <a:off x="6053854" y="3425482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8" name="speed"/>
            <p:cNvSpPr txBox="1">
              <a:spLocks noChangeArrowheads="1"/>
            </p:cNvSpPr>
            <p:nvPr/>
          </p:nvSpPr>
          <p:spPr bwMode="auto">
            <a:xfrm>
              <a:off x="6053855" y="3196256"/>
              <a:ext cx="215895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25115" y="2223605"/>
            <a:ext cx="8216157" cy="3914640"/>
            <a:chOff x="1122241" y="2238772"/>
            <a:chExt cx="6899518" cy="3287320"/>
          </a:xfrm>
          <a:solidFill>
            <a:schemeClr val="bg1"/>
          </a:solidFill>
          <a:effectLst/>
        </p:grpSpPr>
        <p:grpSp>
          <p:nvGrpSpPr>
            <p:cNvPr id="9" name="그룹 70"/>
            <p:cNvGrpSpPr/>
            <p:nvPr/>
          </p:nvGrpSpPr>
          <p:grpSpPr>
            <a:xfrm>
              <a:off x="1122241" y="2283343"/>
              <a:ext cx="3816972" cy="3042655"/>
              <a:chOff x="260350" y="1555750"/>
              <a:chExt cx="4768851" cy="4340225"/>
            </a:xfrm>
            <a:grpFill/>
          </p:grpSpPr>
          <p:sp>
            <p:nvSpPr>
              <p:cNvPr id="185" name="Freeform 1477"/>
              <p:cNvSpPr>
                <a:spLocks/>
              </p:cNvSpPr>
              <p:nvPr/>
            </p:nvSpPr>
            <p:spPr bwMode="auto">
              <a:xfrm>
                <a:off x="1241425" y="4889500"/>
                <a:ext cx="177800" cy="209550"/>
              </a:xfrm>
              <a:custGeom>
                <a:avLst/>
                <a:gdLst>
                  <a:gd name="T0" fmla="*/ 74 w 112"/>
                  <a:gd name="T1" fmla="*/ 12 h 132"/>
                  <a:gd name="T2" fmla="*/ 90 w 112"/>
                  <a:gd name="T3" fmla="*/ 16 h 132"/>
                  <a:gd name="T4" fmla="*/ 108 w 112"/>
                  <a:gd name="T5" fmla="*/ 26 h 132"/>
                  <a:gd name="T6" fmla="*/ 110 w 112"/>
                  <a:gd name="T7" fmla="*/ 34 h 132"/>
                  <a:gd name="T8" fmla="*/ 108 w 112"/>
                  <a:gd name="T9" fmla="*/ 42 h 132"/>
                  <a:gd name="T10" fmla="*/ 108 w 112"/>
                  <a:gd name="T11" fmla="*/ 52 h 132"/>
                  <a:gd name="T12" fmla="*/ 108 w 112"/>
                  <a:gd name="T13" fmla="*/ 66 h 132"/>
                  <a:gd name="T14" fmla="*/ 106 w 112"/>
                  <a:gd name="T15" fmla="*/ 70 h 132"/>
                  <a:gd name="T16" fmla="*/ 108 w 112"/>
                  <a:gd name="T17" fmla="*/ 76 h 132"/>
                  <a:gd name="T18" fmla="*/ 108 w 112"/>
                  <a:gd name="T19" fmla="*/ 84 h 132"/>
                  <a:gd name="T20" fmla="*/ 106 w 112"/>
                  <a:gd name="T21" fmla="*/ 92 h 132"/>
                  <a:gd name="T22" fmla="*/ 108 w 112"/>
                  <a:gd name="T23" fmla="*/ 98 h 132"/>
                  <a:gd name="T24" fmla="*/ 108 w 112"/>
                  <a:gd name="T25" fmla="*/ 106 h 132"/>
                  <a:gd name="T26" fmla="*/ 110 w 112"/>
                  <a:gd name="T27" fmla="*/ 110 h 132"/>
                  <a:gd name="T28" fmla="*/ 92 w 112"/>
                  <a:gd name="T29" fmla="*/ 132 h 132"/>
                  <a:gd name="T30" fmla="*/ 84 w 112"/>
                  <a:gd name="T31" fmla="*/ 130 h 132"/>
                  <a:gd name="T32" fmla="*/ 80 w 112"/>
                  <a:gd name="T33" fmla="*/ 128 h 132"/>
                  <a:gd name="T34" fmla="*/ 70 w 112"/>
                  <a:gd name="T35" fmla="*/ 130 h 132"/>
                  <a:gd name="T36" fmla="*/ 62 w 112"/>
                  <a:gd name="T37" fmla="*/ 128 h 132"/>
                  <a:gd name="T38" fmla="*/ 56 w 112"/>
                  <a:gd name="T39" fmla="*/ 122 h 132"/>
                  <a:gd name="T40" fmla="*/ 52 w 112"/>
                  <a:gd name="T41" fmla="*/ 122 h 132"/>
                  <a:gd name="T42" fmla="*/ 46 w 112"/>
                  <a:gd name="T43" fmla="*/ 120 h 132"/>
                  <a:gd name="T44" fmla="*/ 44 w 112"/>
                  <a:gd name="T45" fmla="*/ 110 h 132"/>
                  <a:gd name="T46" fmla="*/ 46 w 112"/>
                  <a:gd name="T47" fmla="*/ 104 h 132"/>
                  <a:gd name="T48" fmla="*/ 40 w 112"/>
                  <a:gd name="T49" fmla="*/ 102 h 132"/>
                  <a:gd name="T50" fmla="*/ 36 w 112"/>
                  <a:gd name="T51" fmla="*/ 96 h 132"/>
                  <a:gd name="T52" fmla="*/ 30 w 112"/>
                  <a:gd name="T53" fmla="*/ 86 h 132"/>
                  <a:gd name="T54" fmla="*/ 22 w 112"/>
                  <a:gd name="T55" fmla="*/ 84 h 132"/>
                  <a:gd name="T56" fmla="*/ 18 w 112"/>
                  <a:gd name="T57" fmla="*/ 80 h 132"/>
                  <a:gd name="T58" fmla="*/ 16 w 112"/>
                  <a:gd name="T59" fmla="*/ 78 h 132"/>
                  <a:gd name="T60" fmla="*/ 8 w 112"/>
                  <a:gd name="T61" fmla="*/ 66 h 132"/>
                  <a:gd name="T62" fmla="*/ 4 w 112"/>
                  <a:gd name="T63" fmla="*/ 60 h 132"/>
                  <a:gd name="T64" fmla="*/ 2 w 112"/>
                  <a:gd name="T65" fmla="*/ 58 h 132"/>
                  <a:gd name="T66" fmla="*/ 0 w 112"/>
                  <a:gd name="T67" fmla="*/ 48 h 132"/>
                  <a:gd name="T68" fmla="*/ 8 w 112"/>
                  <a:gd name="T69" fmla="*/ 50 h 132"/>
                  <a:gd name="T70" fmla="*/ 16 w 112"/>
                  <a:gd name="T71" fmla="*/ 48 h 132"/>
                  <a:gd name="T72" fmla="*/ 22 w 112"/>
                  <a:gd name="T73" fmla="*/ 48 h 132"/>
                  <a:gd name="T74" fmla="*/ 38 w 112"/>
                  <a:gd name="T75" fmla="*/ 44 h 132"/>
                  <a:gd name="T76" fmla="*/ 44 w 112"/>
                  <a:gd name="T77" fmla="*/ 34 h 132"/>
                  <a:gd name="T78" fmla="*/ 46 w 112"/>
                  <a:gd name="T79" fmla="*/ 26 h 132"/>
                  <a:gd name="T80" fmla="*/ 52 w 112"/>
                  <a:gd name="T81" fmla="*/ 24 h 132"/>
                  <a:gd name="T82" fmla="*/ 54 w 112"/>
                  <a:gd name="T83" fmla="*/ 18 h 132"/>
                  <a:gd name="T84" fmla="*/ 58 w 112"/>
                  <a:gd name="T85" fmla="*/ 12 h 132"/>
                  <a:gd name="T86" fmla="*/ 76 w 112"/>
                  <a:gd name="T87" fmla="*/ 0 h 132"/>
                  <a:gd name="T88" fmla="*/ 76 w 112"/>
                  <a:gd name="T8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32">
                    <a:moveTo>
                      <a:pt x="76" y="0"/>
                    </a:moveTo>
                    <a:lnTo>
                      <a:pt x="74" y="12"/>
                    </a:lnTo>
                    <a:lnTo>
                      <a:pt x="82" y="14"/>
                    </a:lnTo>
                    <a:lnTo>
                      <a:pt x="90" y="16"/>
                    </a:lnTo>
                    <a:lnTo>
                      <a:pt x="98" y="22"/>
                    </a:lnTo>
                    <a:lnTo>
                      <a:pt x="108" y="26"/>
                    </a:lnTo>
                    <a:lnTo>
                      <a:pt x="110" y="32"/>
                    </a:lnTo>
                    <a:lnTo>
                      <a:pt x="110" y="34"/>
                    </a:lnTo>
                    <a:lnTo>
                      <a:pt x="108" y="36"/>
                    </a:lnTo>
                    <a:lnTo>
                      <a:pt x="108" y="42"/>
                    </a:lnTo>
                    <a:lnTo>
                      <a:pt x="106" y="48"/>
                    </a:lnTo>
                    <a:lnTo>
                      <a:pt x="108" y="52"/>
                    </a:lnTo>
                    <a:lnTo>
                      <a:pt x="112" y="60"/>
                    </a:lnTo>
                    <a:lnTo>
                      <a:pt x="108" y="66"/>
                    </a:lnTo>
                    <a:lnTo>
                      <a:pt x="106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8" y="76"/>
                    </a:lnTo>
                    <a:lnTo>
                      <a:pt x="108" y="78"/>
                    </a:lnTo>
                    <a:lnTo>
                      <a:pt x="108" y="84"/>
                    </a:lnTo>
                    <a:lnTo>
                      <a:pt x="108" y="88"/>
                    </a:lnTo>
                    <a:lnTo>
                      <a:pt x="106" y="92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6" y="104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0" y="110"/>
                    </a:lnTo>
                    <a:lnTo>
                      <a:pt x="102" y="120"/>
                    </a:lnTo>
                    <a:lnTo>
                      <a:pt x="92" y="132"/>
                    </a:lnTo>
                    <a:lnTo>
                      <a:pt x="90" y="130"/>
                    </a:lnTo>
                    <a:lnTo>
                      <a:pt x="84" y="130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74" y="128"/>
                    </a:lnTo>
                    <a:lnTo>
                      <a:pt x="70" y="130"/>
                    </a:lnTo>
                    <a:lnTo>
                      <a:pt x="64" y="128"/>
                    </a:lnTo>
                    <a:lnTo>
                      <a:pt x="62" y="128"/>
                    </a:lnTo>
                    <a:lnTo>
                      <a:pt x="58" y="128"/>
                    </a:lnTo>
                    <a:lnTo>
                      <a:pt x="56" y="122"/>
                    </a:lnTo>
                    <a:lnTo>
                      <a:pt x="54" y="122"/>
                    </a:lnTo>
                    <a:lnTo>
                      <a:pt x="52" y="122"/>
                    </a:lnTo>
                    <a:lnTo>
                      <a:pt x="48" y="122"/>
                    </a:lnTo>
                    <a:lnTo>
                      <a:pt x="46" y="120"/>
                    </a:lnTo>
                    <a:lnTo>
                      <a:pt x="44" y="116"/>
                    </a:lnTo>
                    <a:lnTo>
                      <a:pt x="44" y="110"/>
                    </a:lnTo>
                    <a:lnTo>
                      <a:pt x="46" y="106"/>
                    </a:lnTo>
                    <a:lnTo>
                      <a:pt x="46" y="104"/>
                    </a:lnTo>
                    <a:lnTo>
                      <a:pt x="44" y="104"/>
                    </a:lnTo>
                    <a:lnTo>
                      <a:pt x="40" y="102"/>
                    </a:lnTo>
                    <a:lnTo>
                      <a:pt x="38" y="98"/>
                    </a:lnTo>
                    <a:lnTo>
                      <a:pt x="36" y="96"/>
                    </a:lnTo>
                    <a:lnTo>
                      <a:pt x="36" y="88"/>
                    </a:lnTo>
                    <a:lnTo>
                      <a:pt x="30" y="86"/>
                    </a:lnTo>
                    <a:lnTo>
                      <a:pt x="26" y="80"/>
                    </a:lnTo>
                    <a:lnTo>
                      <a:pt x="22" y="84"/>
                    </a:lnTo>
                    <a:lnTo>
                      <a:pt x="20" y="84"/>
                    </a:lnTo>
                    <a:lnTo>
                      <a:pt x="18" y="80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0" y="70"/>
                    </a:lnTo>
                    <a:lnTo>
                      <a:pt x="8" y="66"/>
                    </a:lnTo>
                    <a:lnTo>
                      <a:pt x="8" y="62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8" y="50"/>
                    </a:lnTo>
                    <a:lnTo>
                      <a:pt x="10" y="50"/>
                    </a:lnTo>
                    <a:lnTo>
                      <a:pt x="16" y="48"/>
                    </a:lnTo>
                    <a:lnTo>
                      <a:pt x="20" y="48"/>
                    </a:lnTo>
                    <a:lnTo>
                      <a:pt x="22" y="48"/>
                    </a:lnTo>
                    <a:lnTo>
                      <a:pt x="34" y="44"/>
                    </a:lnTo>
                    <a:lnTo>
                      <a:pt x="38" y="44"/>
                    </a:lnTo>
                    <a:lnTo>
                      <a:pt x="44" y="42"/>
                    </a:lnTo>
                    <a:lnTo>
                      <a:pt x="44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2" y="24"/>
                    </a:lnTo>
                    <a:lnTo>
                      <a:pt x="54" y="22"/>
                    </a:lnTo>
                    <a:lnTo>
                      <a:pt x="54" y="18"/>
                    </a:lnTo>
                    <a:lnTo>
                      <a:pt x="56" y="14"/>
                    </a:lnTo>
                    <a:lnTo>
                      <a:pt x="58" y="12"/>
                    </a:lnTo>
                    <a:lnTo>
                      <a:pt x="64" y="8"/>
                    </a:lnTo>
                    <a:lnTo>
                      <a:pt x="76" y="0"/>
                    </a:lnTo>
                    <a:lnTo>
                      <a:pt x="76" y="0"/>
                    </a:lnTo>
                    <a:lnTo>
                      <a:pt x="7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6" name="Freeform 1478"/>
              <p:cNvSpPr>
                <a:spLocks/>
              </p:cNvSpPr>
              <p:nvPr/>
            </p:nvSpPr>
            <p:spPr bwMode="auto">
              <a:xfrm>
                <a:off x="1165225" y="4692650"/>
                <a:ext cx="263525" cy="276225"/>
              </a:xfrm>
              <a:custGeom>
                <a:avLst/>
                <a:gdLst>
                  <a:gd name="T0" fmla="*/ 36 w 166"/>
                  <a:gd name="T1" fmla="*/ 166 h 174"/>
                  <a:gd name="T2" fmla="*/ 42 w 166"/>
                  <a:gd name="T3" fmla="*/ 168 h 174"/>
                  <a:gd name="T4" fmla="*/ 46 w 166"/>
                  <a:gd name="T5" fmla="*/ 172 h 174"/>
                  <a:gd name="T6" fmla="*/ 54 w 166"/>
                  <a:gd name="T7" fmla="*/ 174 h 174"/>
                  <a:gd name="T8" fmla="*/ 62 w 166"/>
                  <a:gd name="T9" fmla="*/ 172 h 174"/>
                  <a:gd name="T10" fmla="*/ 70 w 166"/>
                  <a:gd name="T11" fmla="*/ 172 h 174"/>
                  <a:gd name="T12" fmla="*/ 84 w 166"/>
                  <a:gd name="T13" fmla="*/ 168 h 174"/>
                  <a:gd name="T14" fmla="*/ 90 w 166"/>
                  <a:gd name="T15" fmla="*/ 158 h 174"/>
                  <a:gd name="T16" fmla="*/ 92 w 166"/>
                  <a:gd name="T17" fmla="*/ 150 h 174"/>
                  <a:gd name="T18" fmla="*/ 98 w 166"/>
                  <a:gd name="T19" fmla="*/ 148 h 174"/>
                  <a:gd name="T20" fmla="*/ 100 w 166"/>
                  <a:gd name="T21" fmla="*/ 142 h 174"/>
                  <a:gd name="T22" fmla="*/ 106 w 166"/>
                  <a:gd name="T23" fmla="*/ 136 h 174"/>
                  <a:gd name="T24" fmla="*/ 124 w 166"/>
                  <a:gd name="T25" fmla="*/ 128 h 174"/>
                  <a:gd name="T26" fmla="*/ 124 w 166"/>
                  <a:gd name="T27" fmla="*/ 122 h 174"/>
                  <a:gd name="T28" fmla="*/ 118 w 166"/>
                  <a:gd name="T29" fmla="*/ 118 h 174"/>
                  <a:gd name="T30" fmla="*/ 152 w 166"/>
                  <a:gd name="T31" fmla="*/ 96 h 174"/>
                  <a:gd name="T32" fmla="*/ 152 w 166"/>
                  <a:gd name="T33" fmla="*/ 86 h 174"/>
                  <a:gd name="T34" fmla="*/ 154 w 166"/>
                  <a:gd name="T35" fmla="*/ 76 h 174"/>
                  <a:gd name="T36" fmla="*/ 162 w 166"/>
                  <a:gd name="T37" fmla="*/ 68 h 174"/>
                  <a:gd name="T38" fmla="*/ 162 w 166"/>
                  <a:gd name="T39" fmla="*/ 64 h 174"/>
                  <a:gd name="T40" fmla="*/ 156 w 166"/>
                  <a:gd name="T41" fmla="*/ 50 h 174"/>
                  <a:gd name="T42" fmla="*/ 158 w 166"/>
                  <a:gd name="T43" fmla="*/ 48 h 174"/>
                  <a:gd name="T44" fmla="*/ 166 w 166"/>
                  <a:gd name="T45" fmla="*/ 40 h 174"/>
                  <a:gd name="T46" fmla="*/ 164 w 166"/>
                  <a:gd name="T47" fmla="*/ 36 h 174"/>
                  <a:gd name="T48" fmla="*/ 164 w 166"/>
                  <a:gd name="T49" fmla="*/ 24 h 174"/>
                  <a:gd name="T50" fmla="*/ 156 w 166"/>
                  <a:gd name="T51" fmla="*/ 18 h 174"/>
                  <a:gd name="T52" fmla="*/ 148 w 166"/>
                  <a:gd name="T53" fmla="*/ 12 h 174"/>
                  <a:gd name="T54" fmla="*/ 144 w 166"/>
                  <a:gd name="T55" fmla="*/ 10 h 174"/>
                  <a:gd name="T56" fmla="*/ 144 w 166"/>
                  <a:gd name="T57" fmla="*/ 4 h 174"/>
                  <a:gd name="T58" fmla="*/ 138 w 166"/>
                  <a:gd name="T59" fmla="*/ 4 h 174"/>
                  <a:gd name="T60" fmla="*/ 128 w 166"/>
                  <a:gd name="T61" fmla="*/ 6 h 174"/>
                  <a:gd name="T62" fmla="*/ 124 w 166"/>
                  <a:gd name="T63" fmla="*/ 0 h 174"/>
                  <a:gd name="T64" fmla="*/ 92 w 166"/>
                  <a:gd name="T65" fmla="*/ 12 h 174"/>
                  <a:gd name="T66" fmla="*/ 88 w 166"/>
                  <a:gd name="T67" fmla="*/ 18 h 174"/>
                  <a:gd name="T68" fmla="*/ 90 w 166"/>
                  <a:gd name="T69" fmla="*/ 28 h 174"/>
                  <a:gd name="T70" fmla="*/ 92 w 166"/>
                  <a:gd name="T71" fmla="*/ 36 h 174"/>
                  <a:gd name="T72" fmla="*/ 90 w 166"/>
                  <a:gd name="T73" fmla="*/ 48 h 174"/>
                  <a:gd name="T74" fmla="*/ 98 w 166"/>
                  <a:gd name="T75" fmla="*/ 56 h 174"/>
                  <a:gd name="T76" fmla="*/ 108 w 166"/>
                  <a:gd name="T77" fmla="*/ 60 h 174"/>
                  <a:gd name="T78" fmla="*/ 112 w 166"/>
                  <a:gd name="T79" fmla="*/ 64 h 174"/>
                  <a:gd name="T80" fmla="*/ 120 w 166"/>
                  <a:gd name="T81" fmla="*/ 82 h 174"/>
                  <a:gd name="T82" fmla="*/ 108 w 166"/>
                  <a:gd name="T83" fmla="*/ 82 h 174"/>
                  <a:gd name="T84" fmla="*/ 100 w 166"/>
                  <a:gd name="T85" fmla="*/ 78 h 174"/>
                  <a:gd name="T86" fmla="*/ 100 w 166"/>
                  <a:gd name="T87" fmla="*/ 70 h 174"/>
                  <a:gd name="T88" fmla="*/ 96 w 166"/>
                  <a:gd name="T89" fmla="*/ 68 h 174"/>
                  <a:gd name="T90" fmla="*/ 90 w 166"/>
                  <a:gd name="T91" fmla="*/ 66 h 174"/>
                  <a:gd name="T92" fmla="*/ 84 w 166"/>
                  <a:gd name="T93" fmla="*/ 58 h 174"/>
                  <a:gd name="T94" fmla="*/ 82 w 166"/>
                  <a:gd name="T95" fmla="*/ 52 h 174"/>
                  <a:gd name="T96" fmla="*/ 74 w 166"/>
                  <a:gd name="T97" fmla="*/ 52 h 174"/>
                  <a:gd name="T98" fmla="*/ 70 w 166"/>
                  <a:gd name="T99" fmla="*/ 58 h 174"/>
                  <a:gd name="T100" fmla="*/ 54 w 166"/>
                  <a:gd name="T101" fmla="*/ 56 h 174"/>
                  <a:gd name="T102" fmla="*/ 52 w 166"/>
                  <a:gd name="T103" fmla="*/ 46 h 174"/>
                  <a:gd name="T104" fmla="*/ 44 w 166"/>
                  <a:gd name="T105" fmla="*/ 50 h 174"/>
                  <a:gd name="T106" fmla="*/ 42 w 166"/>
                  <a:gd name="T107" fmla="*/ 40 h 174"/>
                  <a:gd name="T108" fmla="*/ 36 w 166"/>
                  <a:gd name="T109" fmla="*/ 52 h 174"/>
                  <a:gd name="T110" fmla="*/ 34 w 166"/>
                  <a:gd name="T111" fmla="*/ 60 h 174"/>
                  <a:gd name="T112" fmla="*/ 34 w 166"/>
                  <a:gd name="T113" fmla="*/ 74 h 174"/>
                  <a:gd name="T114" fmla="*/ 0 w 166"/>
                  <a:gd name="T115" fmla="*/ 138 h 174"/>
                  <a:gd name="T116" fmla="*/ 6 w 166"/>
                  <a:gd name="T117" fmla="*/ 146 h 174"/>
                  <a:gd name="T118" fmla="*/ 10 w 166"/>
                  <a:gd name="T119" fmla="*/ 158 h 174"/>
                  <a:gd name="T120" fmla="*/ 16 w 166"/>
                  <a:gd name="T121" fmla="*/ 166 h 174"/>
                  <a:gd name="T122" fmla="*/ 20 w 166"/>
                  <a:gd name="T123" fmla="*/ 168 h 174"/>
                  <a:gd name="T124" fmla="*/ 20 w 166"/>
                  <a:gd name="T125" fmla="*/ 16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" h="174">
                    <a:moveTo>
                      <a:pt x="20" y="168"/>
                    </a:moveTo>
                    <a:lnTo>
                      <a:pt x="36" y="166"/>
                    </a:lnTo>
                    <a:lnTo>
                      <a:pt x="38" y="166"/>
                    </a:lnTo>
                    <a:lnTo>
                      <a:pt x="42" y="168"/>
                    </a:lnTo>
                    <a:lnTo>
                      <a:pt x="44" y="172"/>
                    </a:lnTo>
                    <a:lnTo>
                      <a:pt x="46" y="172"/>
                    </a:lnTo>
                    <a:lnTo>
                      <a:pt x="50" y="174"/>
                    </a:lnTo>
                    <a:lnTo>
                      <a:pt x="54" y="174"/>
                    </a:lnTo>
                    <a:lnTo>
                      <a:pt x="56" y="174"/>
                    </a:lnTo>
                    <a:lnTo>
                      <a:pt x="62" y="172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80" y="168"/>
                    </a:lnTo>
                    <a:lnTo>
                      <a:pt x="84" y="168"/>
                    </a:lnTo>
                    <a:lnTo>
                      <a:pt x="90" y="166"/>
                    </a:lnTo>
                    <a:lnTo>
                      <a:pt x="90" y="158"/>
                    </a:lnTo>
                    <a:lnTo>
                      <a:pt x="92" y="154"/>
                    </a:lnTo>
                    <a:lnTo>
                      <a:pt x="92" y="150"/>
                    </a:lnTo>
                    <a:lnTo>
                      <a:pt x="96" y="150"/>
                    </a:lnTo>
                    <a:lnTo>
                      <a:pt x="98" y="148"/>
                    </a:lnTo>
                    <a:lnTo>
                      <a:pt x="100" y="146"/>
                    </a:lnTo>
                    <a:lnTo>
                      <a:pt x="100" y="142"/>
                    </a:lnTo>
                    <a:lnTo>
                      <a:pt x="102" y="138"/>
                    </a:lnTo>
                    <a:lnTo>
                      <a:pt x="106" y="136"/>
                    </a:lnTo>
                    <a:lnTo>
                      <a:pt x="110" y="132"/>
                    </a:lnTo>
                    <a:lnTo>
                      <a:pt x="124" y="128"/>
                    </a:lnTo>
                    <a:lnTo>
                      <a:pt x="124" y="124"/>
                    </a:lnTo>
                    <a:lnTo>
                      <a:pt x="124" y="122"/>
                    </a:lnTo>
                    <a:lnTo>
                      <a:pt x="120" y="120"/>
                    </a:lnTo>
                    <a:lnTo>
                      <a:pt x="118" y="118"/>
                    </a:lnTo>
                    <a:lnTo>
                      <a:pt x="152" y="106"/>
                    </a:lnTo>
                    <a:lnTo>
                      <a:pt x="152" y="96"/>
                    </a:lnTo>
                    <a:lnTo>
                      <a:pt x="152" y="92"/>
                    </a:lnTo>
                    <a:lnTo>
                      <a:pt x="152" y="86"/>
                    </a:lnTo>
                    <a:lnTo>
                      <a:pt x="152" y="82"/>
                    </a:lnTo>
                    <a:lnTo>
                      <a:pt x="154" y="76"/>
                    </a:lnTo>
                    <a:lnTo>
                      <a:pt x="158" y="70"/>
                    </a:lnTo>
                    <a:lnTo>
                      <a:pt x="162" y="68"/>
                    </a:lnTo>
                    <a:lnTo>
                      <a:pt x="164" y="66"/>
                    </a:lnTo>
                    <a:lnTo>
                      <a:pt x="162" y="64"/>
                    </a:lnTo>
                    <a:lnTo>
                      <a:pt x="158" y="64"/>
                    </a:lnTo>
                    <a:lnTo>
                      <a:pt x="156" y="50"/>
                    </a:lnTo>
                    <a:lnTo>
                      <a:pt x="158" y="50"/>
                    </a:lnTo>
                    <a:lnTo>
                      <a:pt x="158" y="48"/>
                    </a:lnTo>
                    <a:lnTo>
                      <a:pt x="164" y="46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36"/>
                    </a:lnTo>
                    <a:lnTo>
                      <a:pt x="164" y="30"/>
                    </a:lnTo>
                    <a:lnTo>
                      <a:pt x="164" y="24"/>
                    </a:lnTo>
                    <a:lnTo>
                      <a:pt x="158" y="20"/>
                    </a:lnTo>
                    <a:lnTo>
                      <a:pt x="156" y="18"/>
                    </a:lnTo>
                    <a:lnTo>
                      <a:pt x="152" y="14"/>
                    </a:lnTo>
                    <a:lnTo>
                      <a:pt x="148" y="12"/>
                    </a:lnTo>
                    <a:lnTo>
                      <a:pt x="146" y="12"/>
                    </a:lnTo>
                    <a:lnTo>
                      <a:pt x="144" y="10"/>
                    </a:lnTo>
                    <a:lnTo>
                      <a:pt x="144" y="6"/>
                    </a:lnTo>
                    <a:lnTo>
                      <a:pt x="144" y="4"/>
                    </a:lnTo>
                    <a:lnTo>
                      <a:pt x="138" y="2"/>
                    </a:lnTo>
                    <a:lnTo>
                      <a:pt x="138" y="4"/>
                    </a:lnTo>
                    <a:lnTo>
                      <a:pt x="134" y="6"/>
                    </a:lnTo>
                    <a:lnTo>
                      <a:pt x="128" y="6"/>
                    </a:lnTo>
                    <a:lnTo>
                      <a:pt x="126" y="4"/>
                    </a:lnTo>
                    <a:lnTo>
                      <a:pt x="124" y="0"/>
                    </a:lnTo>
                    <a:lnTo>
                      <a:pt x="100" y="4"/>
                    </a:lnTo>
                    <a:lnTo>
                      <a:pt x="92" y="12"/>
                    </a:lnTo>
                    <a:lnTo>
                      <a:pt x="90" y="18"/>
                    </a:lnTo>
                    <a:lnTo>
                      <a:pt x="88" y="18"/>
                    </a:lnTo>
                    <a:lnTo>
                      <a:pt x="88" y="24"/>
                    </a:lnTo>
                    <a:lnTo>
                      <a:pt x="90" y="28"/>
                    </a:lnTo>
                    <a:lnTo>
                      <a:pt x="90" y="30"/>
                    </a:lnTo>
                    <a:lnTo>
                      <a:pt x="92" y="36"/>
                    </a:lnTo>
                    <a:lnTo>
                      <a:pt x="92" y="40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8" y="56"/>
                    </a:lnTo>
                    <a:lnTo>
                      <a:pt x="102" y="58"/>
                    </a:lnTo>
                    <a:lnTo>
                      <a:pt x="108" y="60"/>
                    </a:lnTo>
                    <a:lnTo>
                      <a:pt x="110" y="66"/>
                    </a:lnTo>
                    <a:lnTo>
                      <a:pt x="112" y="64"/>
                    </a:lnTo>
                    <a:lnTo>
                      <a:pt x="120" y="64"/>
                    </a:lnTo>
                    <a:lnTo>
                      <a:pt x="120" y="82"/>
                    </a:lnTo>
                    <a:lnTo>
                      <a:pt x="112" y="78"/>
                    </a:lnTo>
                    <a:lnTo>
                      <a:pt x="108" y="82"/>
                    </a:lnTo>
                    <a:lnTo>
                      <a:pt x="102" y="82"/>
                    </a:lnTo>
                    <a:lnTo>
                      <a:pt x="100" y="78"/>
                    </a:lnTo>
                    <a:lnTo>
                      <a:pt x="100" y="74"/>
                    </a:lnTo>
                    <a:lnTo>
                      <a:pt x="100" y="70"/>
                    </a:lnTo>
                    <a:lnTo>
                      <a:pt x="98" y="68"/>
                    </a:lnTo>
                    <a:lnTo>
                      <a:pt x="96" y="68"/>
                    </a:lnTo>
                    <a:lnTo>
                      <a:pt x="92" y="66"/>
                    </a:lnTo>
                    <a:lnTo>
                      <a:pt x="90" y="66"/>
                    </a:lnTo>
                    <a:lnTo>
                      <a:pt x="88" y="60"/>
                    </a:lnTo>
                    <a:lnTo>
                      <a:pt x="84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78" y="52"/>
                    </a:lnTo>
                    <a:lnTo>
                      <a:pt x="74" y="52"/>
                    </a:lnTo>
                    <a:lnTo>
                      <a:pt x="72" y="58"/>
                    </a:lnTo>
                    <a:lnTo>
                      <a:pt x="70" y="58"/>
                    </a:lnTo>
                    <a:lnTo>
                      <a:pt x="56" y="58"/>
                    </a:lnTo>
                    <a:lnTo>
                      <a:pt x="54" y="56"/>
                    </a:lnTo>
                    <a:lnTo>
                      <a:pt x="54" y="50"/>
                    </a:lnTo>
                    <a:lnTo>
                      <a:pt x="52" y="46"/>
                    </a:lnTo>
                    <a:lnTo>
                      <a:pt x="50" y="48"/>
                    </a:lnTo>
                    <a:lnTo>
                      <a:pt x="44" y="50"/>
                    </a:lnTo>
                    <a:lnTo>
                      <a:pt x="44" y="48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6" y="52"/>
                    </a:lnTo>
                    <a:lnTo>
                      <a:pt x="34" y="56"/>
                    </a:lnTo>
                    <a:lnTo>
                      <a:pt x="34" y="60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0" y="74"/>
                    </a:lnTo>
                    <a:lnTo>
                      <a:pt x="0" y="138"/>
                    </a:lnTo>
                    <a:lnTo>
                      <a:pt x="4" y="140"/>
                    </a:lnTo>
                    <a:lnTo>
                      <a:pt x="6" y="146"/>
                    </a:lnTo>
                    <a:lnTo>
                      <a:pt x="6" y="154"/>
                    </a:lnTo>
                    <a:lnTo>
                      <a:pt x="10" y="158"/>
                    </a:lnTo>
                    <a:lnTo>
                      <a:pt x="16" y="160"/>
                    </a:lnTo>
                    <a:lnTo>
                      <a:pt x="16" y="166"/>
                    </a:lnTo>
                    <a:lnTo>
                      <a:pt x="18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7" name="Freeform 1479"/>
              <p:cNvSpPr>
                <a:spLocks noEditPoints="1"/>
              </p:cNvSpPr>
              <p:nvPr/>
            </p:nvSpPr>
            <p:spPr bwMode="auto">
              <a:xfrm>
                <a:off x="930275" y="4283075"/>
                <a:ext cx="460375" cy="539750"/>
              </a:xfrm>
              <a:custGeom>
                <a:avLst/>
                <a:gdLst>
                  <a:gd name="T0" fmla="*/ 108 w 290"/>
                  <a:gd name="T1" fmla="*/ 14 h 340"/>
                  <a:gd name="T2" fmla="*/ 132 w 290"/>
                  <a:gd name="T3" fmla="*/ 8 h 340"/>
                  <a:gd name="T4" fmla="*/ 164 w 290"/>
                  <a:gd name="T5" fmla="*/ 18 h 340"/>
                  <a:gd name="T6" fmla="*/ 176 w 290"/>
                  <a:gd name="T7" fmla="*/ 14 h 340"/>
                  <a:gd name="T8" fmla="*/ 190 w 290"/>
                  <a:gd name="T9" fmla="*/ 6 h 340"/>
                  <a:gd name="T10" fmla="*/ 200 w 290"/>
                  <a:gd name="T11" fmla="*/ 0 h 340"/>
                  <a:gd name="T12" fmla="*/ 232 w 290"/>
                  <a:gd name="T13" fmla="*/ 10 h 340"/>
                  <a:gd name="T14" fmla="*/ 242 w 290"/>
                  <a:gd name="T15" fmla="*/ 14 h 340"/>
                  <a:gd name="T16" fmla="*/ 258 w 290"/>
                  <a:gd name="T17" fmla="*/ 14 h 340"/>
                  <a:gd name="T18" fmla="*/ 280 w 290"/>
                  <a:gd name="T19" fmla="*/ 34 h 340"/>
                  <a:gd name="T20" fmla="*/ 288 w 290"/>
                  <a:gd name="T21" fmla="*/ 50 h 340"/>
                  <a:gd name="T22" fmla="*/ 282 w 290"/>
                  <a:gd name="T23" fmla="*/ 68 h 340"/>
                  <a:gd name="T24" fmla="*/ 282 w 290"/>
                  <a:gd name="T25" fmla="*/ 76 h 340"/>
                  <a:gd name="T26" fmla="*/ 264 w 290"/>
                  <a:gd name="T27" fmla="*/ 96 h 340"/>
                  <a:gd name="T28" fmla="*/ 254 w 290"/>
                  <a:gd name="T29" fmla="*/ 116 h 340"/>
                  <a:gd name="T30" fmla="*/ 254 w 290"/>
                  <a:gd name="T31" fmla="*/ 122 h 340"/>
                  <a:gd name="T32" fmla="*/ 254 w 290"/>
                  <a:gd name="T33" fmla="*/ 144 h 340"/>
                  <a:gd name="T34" fmla="*/ 246 w 290"/>
                  <a:gd name="T35" fmla="*/ 152 h 340"/>
                  <a:gd name="T36" fmla="*/ 254 w 290"/>
                  <a:gd name="T37" fmla="*/ 170 h 340"/>
                  <a:gd name="T38" fmla="*/ 252 w 290"/>
                  <a:gd name="T39" fmla="*/ 188 h 340"/>
                  <a:gd name="T40" fmla="*/ 250 w 290"/>
                  <a:gd name="T41" fmla="*/ 212 h 340"/>
                  <a:gd name="T42" fmla="*/ 272 w 290"/>
                  <a:gd name="T43" fmla="*/ 258 h 340"/>
                  <a:gd name="T44" fmla="*/ 234 w 290"/>
                  <a:gd name="T45" fmla="*/ 276 h 340"/>
                  <a:gd name="T46" fmla="*/ 242 w 290"/>
                  <a:gd name="T47" fmla="*/ 294 h 340"/>
                  <a:gd name="T48" fmla="*/ 252 w 290"/>
                  <a:gd name="T49" fmla="*/ 316 h 340"/>
                  <a:gd name="T50" fmla="*/ 270 w 290"/>
                  <a:gd name="T51" fmla="*/ 340 h 340"/>
                  <a:gd name="T52" fmla="*/ 250 w 290"/>
                  <a:gd name="T53" fmla="*/ 332 h 340"/>
                  <a:gd name="T54" fmla="*/ 240 w 290"/>
                  <a:gd name="T55" fmla="*/ 324 h 340"/>
                  <a:gd name="T56" fmla="*/ 226 w 290"/>
                  <a:gd name="T57" fmla="*/ 312 h 340"/>
                  <a:gd name="T58" fmla="*/ 204 w 290"/>
                  <a:gd name="T59" fmla="*/ 314 h 340"/>
                  <a:gd name="T60" fmla="*/ 194 w 290"/>
                  <a:gd name="T61" fmla="*/ 306 h 340"/>
                  <a:gd name="T62" fmla="*/ 164 w 290"/>
                  <a:gd name="T63" fmla="*/ 302 h 340"/>
                  <a:gd name="T64" fmla="*/ 154 w 290"/>
                  <a:gd name="T65" fmla="*/ 286 h 340"/>
                  <a:gd name="T66" fmla="*/ 152 w 290"/>
                  <a:gd name="T67" fmla="*/ 266 h 340"/>
                  <a:gd name="T68" fmla="*/ 146 w 290"/>
                  <a:gd name="T69" fmla="*/ 244 h 340"/>
                  <a:gd name="T70" fmla="*/ 134 w 290"/>
                  <a:gd name="T71" fmla="*/ 232 h 340"/>
                  <a:gd name="T72" fmla="*/ 118 w 290"/>
                  <a:gd name="T73" fmla="*/ 226 h 340"/>
                  <a:gd name="T74" fmla="*/ 112 w 290"/>
                  <a:gd name="T75" fmla="*/ 242 h 340"/>
                  <a:gd name="T76" fmla="*/ 94 w 290"/>
                  <a:gd name="T77" fmla="*/ 242 h 340"/>
                  <a:gd name="T78" fmla="*/ 88 w 290"/>
                  <a:gd name="T79" fmla="*/ 218 h 340"/>
                  <a:gd name="T80" fmla="*/ 26 w 290"/>
                  <a:gd name="T81" fmla="*/ 204 h 340"/>
                  <a:gd name="T82" fmla="*/ 0 w 290"/>
                  <a:gd name="T83" fmla="*/ 200 h 340"/>
                  <a:gd name="T84" fmla="*/ 18 w 290"/>
                  <a:gd name="T85" fmla="*/ 180 h 340"/>
                  <a:gd name="T86" fmla="*/ 34 w 290"/>
                  <a:gd name="T87" fmla="*/ 176 h 340"/>
                  <a:gd name="T88" fmla="*/ 46 w 290"/>
                  <a:gd name="T89" fmla="*/ 180 h 340"/>
                  <a:gd name="T90" fmla="*/ 70 w 290"/>
                  <a:gd name="T91" fmla="*/ 176 h 340"/>
                  <a:gd name="T92" fmla="*/ 72 w 290"/>
                  <a:gd name="T93" fmla="*/ 160 h 340"/>
                  <a:gd name="T94" fmla="*/ 76 w 290"/>
                  <a:gd name="T95" fmla="*/ 132 h 340"/>
                  <a:gd name="T96" fmla="*/ 86 w 290"/>
                  <a:gd name="T97" fmla="*/ 112 h 340"/>
                  <a:gd name="T98" fmla="*/ 94 w 290"/>
                  <a:gd name="T99" fmla="*/ 62 h 340"/>
                  <a:gd name="T100" fmla="*/ 100 w 290"/>
                  <a:gd name="T101" fmla="*/ 34 h 340"/>
                  <a:gd name="T102" fmla="*/ 252 w 290"/>
                  <a:gd name="T103" fmla="*/ 15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340">
                    <a:moveTo>
                      <a:pt x="100" y="34"/>
                    </a:moveTo>
                    <a:lnTo>
                      <a:pt x="100" y="18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8" y="14"/>
                    </a:lnTo>
                    <a:lnTo>
                      <a:pt x="112" y="6"/>
                    </a:lnTo>
                    <a:lnTo>
                      <a:pt x="114" y="4"/>
                    </a:lnTo>
                    <a:lnTo>
                      <a:pt x="118" y="4"/>
                    </a:lnTo>
                    <a:lnTo>
                      <a:pt x="126" y="6"/>
                    </a:lnTo>
                    <a:lnTo>
                      <a:pt x="132" y="8"/>
                    </a:lnTo>
                    <a:lnTo>
                      <a:pt x="134" y="14"/>
                    </a:lnTo>
                    <a:lnTo>
                      <a:pt x="142" y="14"/>
                    </a:lnTo>
                    <a:lnTo>
                      <a:pt x="146" y="14"/>
                    </a:lnTo>
                    <a:lnTo>
                      <a:pt x="158" y="16"/>
                    </a:lnTo>
                    <a:lnTo>
                      <a:pt x="164" y="18"/>
                    </a:lnTo>
                    <a:lnTo>
                      <a:pt x="164" y="14"/>
                    </a:lnTo>
                    <a:lnTo>
                      <a:pt x="168" y="10"/>
                    </a:lnTo>
                    <a:lnTo>
                      <a:pt x="168" y="8"/>
                    </a:lnTo>
                    <a:lnTo>
                      <a:pt x="172" y="10"/>
                    </a:lnTo>
                    <a:lnTo>
                      <a:pt x="176" y="14"/>
                    </a:lnTo>
                    <a:lnTo>
                      <a:pt x="178" y="14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0" y="8"/>
                    </a:lnTo>
                    <a:lnTo>
                      <a:pt x="194" y="8"/>
                    </a:lnTo>
                    <a:lnTo>
                      <a:pt x="196" y="6"/>
                    </a:lnTo>
                    <a:lnTo>
                      <a:pt x="198" y="4"/>
                    </a:lnTo>
                    <a:lnTo>
                      <a:pt x="200" y="0"/>
                    </a:lnTo>
                    <a:lnTo>
                      <a:pt x="214" y="0"/>
                    </a:lnTo>
                    <a:lnTo>
                      <a:pt x="216" y="4"/>
                    </a:lnTo>
                    <a:lnTo>
                      <a:pt x="218" y="4"/>
                    </a:lnTo>
                    <a:lnTo>
                      <a:pt x="226" y="4"/>
                    </a:lnTo>
                    <a:lnTo>
                      <a:pt x="232" y="10"/>
                    </a:lnTo>
                    <a:lnTo>
                      <a:pt x="232" y="14"/>
                    </a:lnTo>
                    <a:lnTo>
                      <a:pt x="234" y="18"/>
                    </a:lnTo>
                    <a:lnTo>
                      <a:pt x="236" y="18"/>
                    </a:lnTo>
                    <a:lnTo>
                      <a:pt x="240" y="14"/>
                    </a:lnTo>
                    <a:lnTo>
                      <a:pt x="242" y="14"/>
                    </a:lnTo>
                    <a:lnTo>
                      <a:pt x="244" y="14"/>
                    </a:lnTo>
                    <a:lnTo>
                      <a:pt x="250" y="18"/>
                    </a:lnTo>
                    <a:lnTo>
                      <a:pt x="252" y="18"/>
                    </a:lnTo>
                    <a:lnTo>
                      <a:pt x="254" y="16"/>
                    </a:lnTo>
                    <a:lnTo>
                      <a:pt x="258" y="14"/>
                    </a:lnTo>
                    <a:lnTo>
                      <a:pt x="260" y="14"/>
                    </a:lnTo>
                    <a:lnTo>
                      <a:pt x="262" y="18"/>
                    </a:lnTo>
                    <a:lnTo>
                      <a:pt x="268" y="26"/>
                    </a:lnTo>
                    <a:lnTo>
                      <a:pt x="278" y="32"/>
                    </a:lnTo>
                    <a:lnTo>
                      <a:pt x="280" y="34"/>
                    </a:lnTo>
                    <a:lnTo>
                      <a:pt x="282" y="32"/>
                    </a:lnTo>
                    <a:lnTo>
                      <a:pt x="290" y="36"/>
                    </a:lnTo>
                    <a:lnTo>
                      <a:pt x="290" y="40"/>
                    </a:lnTo>
                    <a:lnTo>
                      <a:pt x="290" y="44"/>
                    </a:lnTo>
                    <a:lnTo>
                      <a:pt x="288" y="50"/>
                    </a:lnTo>
                    <a:lnTo>
                      <a:pt x="286" y="52"/>
                    </a:lnTo>
                    <a:lnTo>
                      <a:pt x="288" y="54"/>
                    </a:lnTo>
                    <a:lnTo>
                      <a:pt x="282" y="60"/>
                    </a:lnTo>
                    <a:lnTo>
                      <a:pt x="282" y="64"/>
                    </a:lnTo>
                    <a:lnTo>
                      <a:pt x="282" y="68"/>
                    </a:lnTo>
                    <a:lnTo>
                      <a:pt x="282" y="70"/>
                    </a:lnTo>
                    <a:lnTo>
                      <a:pt x="286" y="70"/>
                    </a:lnTo>
                    <a:lnTo>
                      <a:pt x="286" y="76"/>
                    </a:lnTo>
                    <a:lnTo>
                      <a:pt x="280" y="80"/>
                    </a:lnTo>
                    <a:lnTo>
                      <a:pt x="282" y="76"/>
                    </a:lnTo>
                    <a:lnTo>
                      <a:pt x="278" y="80"/>
                    </a:lnTo>
                    <a:lnTo>
                      <a:pt x="272" y="82"/>
                    </a:lnTo>
                    <a:lnTo>
                      <a:pt x="272" y="90"/>
                    </a:lnTo>
                    <a:lnTo>
                      <a:pt x="264" y="94"/>
                    </a:lnTo>
                    <a:lnTo>
                      <a:pt x="264" y="96"/>
                    </a:lnTo>
                    <a:lnTo>
                      <a:pt x="262" y="100"/>
                    </a:lnTo>
                    <a:lnTo>
                      <a:pt x="260" y="108"/>
                    </a:lnTo>
                    <a:lnTo>
                      <a:pt x="258" y="116"/>
                    </a:lnTo>
                    <a:lnTo>
                      <a:pt x="258" y="114"/>
                    </a:lnTo>
                    <a:lnTo>
                      <a:pt x="254" y="116"/>
                    </a:lnTo>
                    <a:lnTo>
                      <a:pt x="250" y="118"/>
                    </a:lnTo>
                    <a:lnTo>
                      <a:pt x="250" y="122"/>
                    </a:lnTo>
                    <a:lnTo>
                      <a:pt x="250" y="126"/>
                    </a:lnTo>
                    <a:lnTo>
                      <a:pt x="254" y="126"/>
                    </a:lnTo>
                    <a:lnTo>
                      <a:pt x="254" y="122"/>
                    </a:lnTo>
                    <a:lnTo>
                      <a:pt x="254" y="126"/>
                    </a:lnTo>
                    <a:lnTo>
                      <a:pt x="252" y="132"/>
                    </a:lnTo>
                    <a:lnTo>
                      <a:pt x="252" y="134"/>
                    </a:lnTo>
                    <a:lnTo>
                      <a:pt x="254" y="136"/>
                    </a:lnTo>
                    <a:lnTo>
                      <a:pt x="254" y="144"/>
                    </a:lnTo>
                    <a:lnTo>
                      <a:pt x="246" y="136"/>
                    </a:lnTo>
                    <a:lnTo>
                      <a:pt x="244" y="148"/>
                    </a:lnTo>
                    <a:lnTo>
                      <a:pt x="242" y="152"/>
                    </a:lnTo>
                    <a:lnTo>
                      <a:pt x="244" y="152"/>
                    </a:lnTo>
                    <a:lnTo>
                      <a:pt x="246" y="152"/>
                    </a:lnTo>
                    <a:lnTo>
                      <a:pt x="246" y="158"/>
                    </a:lnTo>
                    <a:lnTo>
                      <a:pt x="250" y="160"/>
                    </a:lnTo>
                    <a:lnTo>
                      <a:pt x="254" y="160"/>
                    </a:lnTo>
                    <a:lnTo>
                      <a:pt x="254" y="168"/>
                    </a:lnTo>
                    <a:lnTo>
                      <a:pt x="254" y="170"/>
                    </a:lnTo>
                    <a:lnTo>
                      <a:pt x="252" y="170"/>
                    </a:lnTo>
                    <a:lnTo>
                      <a:pt x="246" y="180"/>
                    </a:lnTo>
                    <a:lnTo>
                      <a:pt x="246" y="186"/>
                    </a:lnTo>
                    <a:lnTo>
                      <a:pt x="250" y="186"/>
                    </a:lnTo>
                    <a:lnTo>
                      <a:pt x="252" y="188"/>
                    </a:lnTo>
                    <a:lnTo>
                      <a:pt x="250" y="190"/>
                    </a:lnTo>
                    <a:lnTo>
                      <a:pt x="250" y="196"/>
                    </a:lnTo>
                    <a:lnTo>
                      <a:pt x="254" y="200"/>
                    </a:lnTo>
                    <a:lnTo>
                      <a:pt x="252" y="206"/>
                    </a:lnTo>
                    <a:lnTo>
                      <a:pt x="250" y="212"/>
                    </a:lnTo>
                    <a:lnTo>
                      <a:pt x="258" y="232"/>
                    </a:lnTo>
                    <a:lnTo>
                      <a:pt x="270" y="240"/>
                    </a:lnTo>
                    <a:lnTo>
                      <a:pt x="270" y="244"/>
                    </a:lnTo>
                    <a:lnTo>
                      <a:pt x="270" y="248"/>
                    </a:lnTo>
                    <a:lnTo>
                      <a:pt x="272" y="258"/>
                    </a:lnTo>
                    <a:lnTo>
                      <a:pt x="250" y="262"/>
                    </a:lnTo>
                    <a:lnTo>
                      <a:pt x="242" y="270"/>
                    </a:lnTo>
                    <a:lnTo>
                      <a:pt x="242" y="266"/>
                    </a:lnTo>
                    <a:lnTo>
                      <a:pt x="232" y="272"/>
                    </a:lnTo>
                    <a:lnTo>
                      <a:pt x="234" y="276"/>
                    </a:lnTo>
                    <a:lnTo>
                      <a:pt x="236" y="276"/>
                    </a:lnTo>
                    <a:lnTo>
                      <a:pt x="236" y="284"/>
                    </a:lnTo>
                    <a:lnTo>
                      <a:pt x="240" y="286"/>
                    </a:lnTo>
                    <a:lnTo>
                      <a:pt x="240" y="288"/>
                    </a:lnTo>
                    <a:lnTo>
                      <a:pt x="242" y="294"/>
                    </a:lnTo>
                    <a:lnTo>
                      <a:pt x="242" y="298"/>
                    </a:lnTo>
                    <a:lnTo>
                      <a:pt x="240" y="306"/>
                    </a:lnTo>
                    <a:lnTo>
                      <a:pt x="242" y="308"/>
                    </a:lnTo>
                    <a:lnTo>
                      <a:pt x="246" y="314"/>
                    </a:lnTo>
                    <a:lnTo>
                      <a:pt x="252" y="316"/>
                    </a:lnTo>
                    <a:lnTo>
                      <a:pt x="258" y="320"/>
                    </a:lnTo>
                    <a:lnTo>
                      <a:pt x="260" y="324"/>
                    </a:lnTo>
                    <a:lnTo>
                      <a:pt x="262" y="322"/>
                    </a:lnTo>
                    <a:lnTo>
                      <a:pt x="270" y="322"/>
                    </a:lnTo>
                    <a:lnTo>
                      <a:pt x="270" y="340"/>
                    </a:lnTo>
                    <a:lnTo>
                      <a:pt x="262" y="338"/>
                    </a:lnTo>
                    <a:lnTo>
                      <a:pt x="258" y="340"/>
                    </a:lnTo>
                    <a:lnTo>
                      <a:pt x="252" y="340"/>
                    </a:lnTo>
                    <a:lnTo>
                      <a:pt x="250" y="338"/>
                    </a:lnTo>
                    <a:lnTo>
                      <a:pt x="250" y="332"/>
                    </a:lnTo>
                    <a:lnTo>
                      <a:pt x="250" y="330"/>
                    </a:lnTo>
                    <a:lnTo>
                      <a:pt x="246" y="326"/>
                    </a:lnTo>
                    <a:lnTo>
                      <a:pt x="244" y="326"/>
                    </a:lnTo>
                    <a:lnTo>
                      <a:pt x="242" y="324"/>
                    </a:lnTo>
                    <a:lnTo>
                      <a:pt x="240" y="324"/>
                    </a:lnTo>
                    <a:lnTo>
                      <a:pt x="236" y="320"/>
                    </a:lnTo>
                    <a:lnTo>
                      <a:pt x="234" y="316"/>
                    </a:lnTo>
                    <a:lnTo>
                      <a:pt x="234" y="314"/>
                    </a:lnTo>
                    <a:lnTo>
                      <a:pt x="232" y="312"/>
                    </a:lnTo>
                    <a:lnTo>
                      <a:pt x="226" y="312"/>
                    </a:lnTo>
                    <a:lnTo>
                      <a:pt x="224" y="312"/>
                    </a:lnTo>
                    <a:lnTo>
                      <a:pt x="222" y="316"/>
                    </a:lnTo>
                    <a:lnTo>
                      <a:pt x="218" y="316"/>
                    </a:lnTo>
                    <a:lnTo>
                      <a:pt x="206" y="316"/>
                    </a:lnTo>
                    <a:lnTo>
                      <a:pt x="204" y="314"/>
                    </a:lnTo>
                    <a:lnTo>
                      <a:pt x="204" y="308"/>
                    </a:lnTo>
                    <a:lnTo>
                      <a:pt x="200" y="304"/>
                    </a:lnTo>
                    <a:lnTo>
                      <a:pt x="198" y="306"/>
                    </a:lnTo>
                    <a:lnTo>
                      <a:pt x="194" y="308"/>
                    </a:lnTo>
                    <a:lnTo>
                      <a:pt x="194" y="306"/>
                    </a:lnTo>
                    <a:lnTo>
                      <a:pt x="190" y="298"/>
                    </a:lnTo>
                    <a:lnTo>
                      <a:pt x="182" y="298"/>
                    </a:lnTo>
                    <a:lnTo>
                      <a:pt x="172" y="298"/>
                    </a:lnTo>
                    <a:lnTo>
                      <a:pt x="168" y="298"/>
                    </a:lnTo>
                    <a:lnTo>
                      <a:pt x="164" y="302"/>
                    </a:lnTo>
                    <a:lnTo>
                      <a:pt x="162" y="304"/>
                    </a:lnTo>
                    <a:lnTo>
                      <a:pt x="160" y="302"/>
                    </a:lnTo>
                    <a:lnTo>
                      <a:pt x="158" y="296"/>
                    </a:lnTo>
                    <a:lnTo>
                      <a:pt x="158" y="290"/>
                    </a:lnTo>
                    <a:lnTo>
                      <a:pt x="154" y="286"/>
                    </a:lnTo>
                    <a:lnTo>
                      <a:pt x="158" y="280"/>
                    </a:lnTo>
                    <a:lnTo>
                      <a:pt x="158" y="278"/>
                    </a:lnTo>
                    <a:lnTo>
                      <a:pt x="154" y="272"/>
                    </a:lnTo>
                    <a:lnTo>
                      <a:pt x="154" y="270"/>
                    </a:lnTo>
                    <a:lnTo>
                      <a:pt x="152" y="266"/>
                    </a:lnTo>
                    <a:lnTo>
                      <a:pt x="150" y="254"/>
                    </a:lnTo>
                    <a:lnTo>
                      <a:pt x="150" y="250"/>
                    </a:lnTo>
                    <a:lnTo>
                      <a:pt x="150" y="248"/>
                    </a:lnTo>
                    <a:lnTo>
                      <a:pt x="150" y="244"/>
                    </a:lnTo>
                    <a:lnTo>
                      <a:pt x="146" y="244"/>
                    </a:lnTo>
                    <a:lnTo>
                      <a:pt x="146" y="242"/>
                    </a:lnTo>
                    <a:lnTo>
                      <a:pt x="146" y="236"/>
                    </a:lnTo>
                    <a:lnTo>
                      <a:pt x="144" y="232"/>
                    </a:lnTo>
                    <a:lnTo>
                      <a:pt x="140" y="232"/>
                    </a:lnTo>
                    <a:lnTo>
                      <a:pt x="134" y="232"/>
                    </a:lnTo>
                    <a:lnTo>
                      <a:pt x="134" y="230"/>
                    </a:lnTo>
                    <a:lnTo>
                      <a:pt x="134" y="226"/>
                    </a:lnTo>
                    <a:lnTo>
                      <a:pt x="132" y="226"/>
                    </a:lnTo>
                    <a:lnTo>
                      <a:pt x="126" y="226"/>
                    </a:lnTo>
                    <a:lnTo>
                      <a:pt x="118" y="226"/>
                    </a:lnTo>
                    <a:lnTo>
                      <a:pt x="116" y="226"/>
                    </a:lnTo>
                    <a:lnTo>
                      <a:pt x="116" y="234"/>
                    </a:lnTo>
                    <a:lnTo>
                      <a:pt x="116" y="240"/>
                    </a:lnTo>
                    <a:lnTo>
                      <a:pt x="116" y="242"/>
                    </a:lnTo>
                    <a:lnTo>
                      <a:pt x="112" y="242"/>
                    </a:lnTo>
                    <a:lnTo>
                      <a:pt x="112" y="240"/>
                    </a:lnTo>
                    <a:lnTo>
                      <a:pt x="108" y="242"/>
                    </a:lnTo>
                    <a:lnTo>
                      <a:pt x="104" y="244"/>
                    </a:lnTo>
                    <a:lnTo>
                      <a:pt x="98" y="244"/>
                    </a:lnTo>
                    <a:lnTo>
                      <a:pt x="94" y="242"/>
                    </a:lnTo>
                    <a:lnTo>
                      <a:pt x="90" y="240"/>
                    </a:lnTo>
                    <a:lnTo>
                      <a:pt x="90" y="234"/>
                    </a:lnTo>
                    <a:lnTo>
                      <a:pt x="88" y="230"/>
                    </a:lnTo>
                    <a:lnTo>
                      <a:pt x="88" y="224"/>
                    </a:lnTo>
                    <a:lnTo>
                      <a:pt x="88" y="218"/>
                    </a:lnTo>
                    <a:lnTo>
                      <a:pt x="88" y="214"/>
                    </a:lnTo>
                    <a:lnTo>
                      <a:pt x="82" y="204"/>
                    </a:lnTo>
                    <a:lnTo>
                      <a:pt x="54" y="206"/>
                    </a:lnTo>
                    <a:lnTo>
                      <a:pt x="36" y="204"/>
                    </a:lnTo>
                    <a:lnTo>
                      <a:pt x="26" y="204"/>
                    </a:lnTo>
                    <a:lnTo>
                      <a:pt x="22" y="208"/>
                    </a:lnTo>
                    <a:lnTo>
                      <a:pt x="8" y="214"/>
                    </a:lnTo>
                    <a:lnTo>
                      <a:pt x="8" y="216"/>
                    </a:lnTo>
                    <a:lnTo>
                      <a:pt x="6" y="206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4" y="198"/>
                    </a:lnTo>
                    <a:lnTo>
                      <a:pt x="14" y="190"/>
                    </a:lnTo>
                    <a:lnTo>
                      <a:pt x="16" y="186"/>
                    </a:lnTo>
                    <a:lnTo>
                      <a:pt x="18" y="180"/>
                    </a:lnTo>
                    <a:lnTo>
                      <a:pt x="22" y="180"/>
                    </a:lnTo>
                    <a:lnTo>
                      <a:pt x="24" y="178"/>
                    </a:lnTo>
                    <a:lnTo>
                      <a:pt x="26" y="178"/>
                    </a:lnTo>
                    <a:lnTo>
                      <a:pt x="34" y="178"/>
                    </a:lnTo>
                    <a:lnTo>
                      <a:pt x="34" y="176"/>
                    </a:lnTo>
                    <a:lnTo>
                      <a:pt x="34" y="172"/>
                    </a:lnTo>
                    <a:lnTo>
                      <a:pt x="40" y="172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6" y="180"/>
                    </a:lnTo>
                    <a:lnTo>
                      <a:pt x="54" y="180"/>
                    </a:lnTo>
                    <a:lnTo>
                      <a:pt x="60" y="180"/>
                    </a:lnTo>
                    <a:lnTo>
                      <a:pt x="62" y="178"/>
                    </a:lnTo>
                    <a:lnTo>
                      <a:pt x="68" y="178"/>
                    </a:lnTo>
                    <a:lnTo>
                      <a:pt x="70" y="176"/>
                    </a:lnTo>
                    <a:lnTo>
                      <a:pt x="70" y="170"/>
                    </a:lnTo>
                    <a:lnTo>
                      <a:pt x="70" y="166"/>
                    </a:lnTo>
                    <a:lnTo>
                      <a:pt x="70" y="162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6" y="158"/>
                    </a:lnTo>
                    <a:lnTo>
                      <a:pt x="78" y="150"/>
                    </a:lnTo>
                    <a:lnTo>
                      <a:pt x="76" y="144"/>
                    </a:lnTo>
                    <a:lnTo>
                      <a:pt x="72" y="140"/>
                    </a:lnTo>
                    <a:lnTo>
                      <a:pt x="76" y="132"/>
                    </a:lnTo>
                    <a:lnTo>
                      <a:pt x="78" y="126"/>
                    </a:lnTo>
                    <a:lnTo>
                      <a:pt x="80" y="124"/>
                    </a:lnTo>
                    <a:lnTo>
                      <a:pt x="82" y="122"/>
                    </a:lnTo>
                    <a:lnTo>
                      <a:pt x="82" y="118"/>
                    </a:lnTo>
                    <a:lnTo>
                      <a:pt x="86" y="112"/>
                    </a:lnTo>
                    <a:lnTo>
                      <a:pt x="88" y="104"/>
                    </a:lnTo>
                    <a:lnTo>
                      <a:pt x="90" y="96"/>
                    </a:lnTo>
                    <a:lnTo>
                      <a:pt x="90" y="88"/>
                    </a:lnTo>
                    <a:lnTo>
                      <a:pt x="90" y="76"/>
                    </a:lnTo>
                    <a:lnTo>
                      <a:pt x="94" y="62"/>
                    </a:lnTo>
                    <a:lnTo>
                      <a:pt x="94" y="54"/>
                    </a:lnTo>
                    <a:lnTo>
                      <a:pt x="96" y="52"/>
                    </a:lnTo>
                    <a:lnTo>
                      <a:pt x="98" y="42"/>
                    </a:lnTo>
                    <a:lnTo>
                      <a:pt x="100" y="34"/>
                    </a:lnTo>
                    <a:lnTo>
                      <a:pt x="100" y="34"/>
                    </a:lnTo>
                    <a:lnTo>
                      <a:pt x="100" y="34"/>
                    </a:lnTo>
                    <a:close/>
                    <a:moveTo>
                      <a:pt x="254" y="144"/>
                    </a:moveTo>
                    <a:lnTo>
                      <a:pt x="254" y="144"/>
                    </a:lnTo>
                    <a:lnTo>
                      <a:pt x="252" y="148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4" y="1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8" name="Freeform 1480"/>
              <p:cNvSpPr>
                <a:spLocks/>
              </p:cNvSpPr>
              <p:nvPr/>
            </p:nvSpPr>
            <p:spPr bwMode="auto">
              <a:xfrm>
                <a:off x="1085850" y="3076575"/>
                <a:ext cx="120650" cy="133350"/>
              </a:xfrm>
              <a:custGeom>
                <a:avLst/>
                <a:gdLst>
                  <a:gd name="T0" fmla="*/ 0 w 76"/>
                  <a:gd name="T1" fmla="*/ 74 h 84"/>
                  <a:gd name="T2" fmla="*/ 14 w 76"/>
                  <a:gd name="T3" fmla="*/ 76 h 84"/>
                  <a:gd name="T4" fmla="*/ 24 w 76"/>
                  <a:gd name="T5" fmla="*/ 76 h 84"/>
                  <a:gd name="T6" fmla="*/ 34 w 76"/>
                  <a:gd name="T7" fmla="*/ 78 h 84"/>
                  <a:gd name="T8" fmla="*/ 44 w 76"/>
                  <a:gd name="T9" fmla="*/ 78 h 84"/>
                  <a:gd name="T10" fmla="*/ 54 w 76"/>
                  <a:gd name="T11" fmla="*/ 74 h 84"/>
                  <a:gd name="T12" fmla="*/ 68 w 76"/>
                  <a:gd name="T13" fmla="*/ 64 h 84"/>
                  <a:gd name="T14" fmla="*/ 74 w 76"/>
                  <a:gd name="T15" fmla="*/ 54 h 84"/>
                  <a:gd name="T16" fmla="*/ 66 w 76"/>
                  <a:gd name="T17" fmla="*/ 48 h 84"/>
                  <a:gd name="T18" fmla="*/ 66 w 76"/>
                  <a:gd name="T19" fmla="*/ 42 h 84"/>
                  <a:gd name="T20" fmla="*/ 68 w 76"/>
                  <a:gd name="T21" fmla="*/ 38 h 84"/>
                  <a:gd name="T22" fmla="*/ 76 w 76"/>
                  <a:gd name="T23" fmla="*/ 30 h 84"/>
                  <a:gd name="T24" fmla="*/ 68 w 76"/>
                  <a:gd name="T25" fmla="*/ 26 h 84"/>
                  <a:gd name="T26" fmla="*/ 68 w 76"/>
                  <a:gd name="T27" fmla="*/ 20 h 84"/>
                  <a:gd name="T28" fmla="*/ 72 w 76"/>
                  <a:gd name="T29" fmla="*/ 18 h 84"/>
                  <a:gd name="T30" fmla="*/ 64 w 76"/>
                  <a:gd name="T31" fmla="*/ 14 h 84"/>
                  <a:gd name="T32" fmla="*/ 58 w 76"/>
                  <a:gd name="T33" fmla="*/ 20 h 84"/>
                  <a:gd name="T34" fmla="*/ 54 w 76"/>
                  <a:gd name="T35" fmla="*/ 14 h 84"/>
                  <a:gd name="T36" fmla="*/ 48 w 76"/>
                  <a:gd name="T37" fmla="*/ 12 h 84"/>
                  <a:gd name="T38" fmla="*/ 48 w 76"/>
                  <a:gd name="T39" fmla="*/ 8 h 84"/>
                  <a:gd name="T40" fmla="*/ 42 w 76"/>
                  <a:gd name="T41" fmla="*/ 0 h 84"/>
                  <a:gd name="T42" fmla="*/ 28 w 76"/>
                  <a:gd name="T43" fmla="*/ 0 h 84"/>
                  <a:gd name="T44" fmla="*/ 20 w 76"/>
                  <a:gd name="T45" fmla="*/ 4 h 84"/>
                  <a:gd name="T46" fmla="*/ 16 w 76"/>
                  <a:gd name="T47" fmla="*/ 10 h 84"/>
                  <a:gd name="T48" fmla="*/ 16 w 76"/>
                  <a:gd name="T49" fmla="*/ 14 h 84"/>
                  <a:gd name="T50" fmla="*/ 18 w 76"/>
                  <a:gd name="T51" fmla="*/ 20 h 84"/>
                  <a:gd name="T52" fmla="*/ 16 w 76"/>
                  <a:gd name="T53" fmla="*/ 28 h 84"/>
                  <a:gd name="T54" fmla="*/ 18 w 76"/>
                  <a:gd name="T55" fmla="*/ 36 h 84"/>
                  <a:gd name="T56" fmla="*/ 14 w 76"/>
                  <a:gd name="T57" fmla="*/ 38 h 84"/>
                  <a:gd name="T58" fmla="*/ 16 w 76"/>
                  <a:gd name="T59" fmla="*/ 40 h 84"/>
                  <a:gd name="T60" fmla="*/ 20 w 76"/>
                  <a:gd name="T61" fmla="*/ 46 h 84"/>
                  <a:gd name="T62" fmla="*/ 14 w 76"/>
                  <a:gd name="T63" fmla="*/ 48 h 84"/>
                  <a:gd name="T64" fmla="*/ 4 w 76"/>
                  <a:gd name="T65" fmla="*/ 56 h 84"/>
                  <a:gd name="T66" fmla="*/ 4 w 76"/>
                  <a:gd name="T67" fmla="*/ 64 h 84"/>
                  <a:gd name="T68" fmla="*/ 4 w 76"/>
                  <a:gd name="T69" fmla="*/ 72 h 84"/>
                  <a:gd name="T70" fmla="*/ 0 w 76"/>
                  <a:gd name="T71" fmla="*/ 7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84">
                    <a:moveTo>
                      <a:pt x="0" y="74"/>
                    </a:moveTo>
                    <a:lnTo>
                      <a:pt x="0" y="74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20" y="72"/>
                    </a:lnTo>
                    <a:lnTo>
                      <a:pt x="24" y="76"/>
                    </a:lnTo>
                    <a:lnTo>
                      <a:pt x="28" y="72"/>
                    </a:lnTo>
                    <a:lnTo>
                      <a:pt x="34" y="78"/>
                    </a:lnTo>
                    <a:lnTo>
                      <a:pt x="36" y="84"/>
                    </a:lnTo>
                    <a:lnTo>
                      <a:pt x="44" y="78"/>
                    </a:lnTo>
                    <a:lnTo>
                      <a:pt x="48" y="78"/>
                    </a:lnTo>
                    <a:lnTo>
                      <a:pt x="54" y="74"/>
                    </a:lnTo>
                    <a:lnTo>
                      <a:pt x="68" y="68"/>
                    </a:lnTo>
                    <a:lnTo>
                      <a:pt x="68" y="64"/>
                    </a:lnTo>
                    <a:lnTo>
                      <a:pt x="72" y="58"/>
                    </a:lnTo>
                    <a:lnTo>
                      <a:pt x="74" y="54"/>
                    </a:lnTo>
                    <a:lnTo>
                      <a:pt x="74" y="50"/>
                    </a:lnTo>
                    <a:lnTo>
                      <a:pt x="66" y="48"/>
                    </a:lnTo>
                    <a:lnTo>
                      <a:pt x="66" y="46"/>
                    </a:lnTo>
                    <a:lnTo>
                      <a:pt x="66" y="42"/>
                    </a:lnTo>
                    <a:lnTo>
                      <a:pt x="66" y="40"/>
                    </a:lnTo>
                    <a:lnTo>
                      <a:pt x="68" y="38"/>
                    </a:lnTo>
                    <a:lnTo>
                      <a:pt x="74" y="32"/>
                    </a:lnTo>
                    <a:lnTo>
                      <a:pt x="76" y="30"/>
                    </a:lnTo>
                    <a:lnTo>
                      <a:pt x="74" y="30"/>
                    </a:lnTo>
                    <a:lnTo>
                      <a:pt x="68" y="26"/>
                    </a:lnTo>
                    <a:lnTo>
                      <a:pt x="66" y="22"/>
                    </a:lnTo>
                    <a:lnTo>
                      <a:pt x="68" y="20"/>
                    </a:lnTo>
                    <a:lnTo>
                      <a:pt x="74" y="20"/>
                    </a:lnTo>
                    <a:lnTo>
                      <a:pt x="72" y="18"/>
                    </a:lnTo>
                    <a:lnTo>
                      <a:pt x="66" y="14"/>
                    </a:lnTo>
                    <a:lnTo>
                      <a:pt x="64" y="14"/>
                    </a:lnTo>
                    <a:lnTo>
                      <a:pt x="62" y="14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48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6" y="28"/>
                    </a:lnTo>
                    <a:lnTo>
                      <a:pt x="18" y="32"/>
                    </a:lnTo>
                    <a:lnTo>
                      <a:pt x="18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4" y="56"/>
                    </a:lnTo>
                    <a:lnTo>
                      <a:pt x="4" y="58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7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9" name="Freeform 1481"/>
              <p:cNvSpPr>
                <a:spLocks noEditPoints="1"/>
              </p:cNvSpPr>
              <p:nvPr/>
            </p:nvSpPr>
            <p:spPr bwMode="auto">
              <a:xfrm>
                <a:off x="1644650" y="3905250"/>
                <a:ext cx="269875" cy="177800"/>
              </a:xfrm>
              <a:custGeom>
                <a:avLst/>
                <a:gdLst>
                  <a:gd name="T0" fmla="*/ 2 w 170"/>
                  <a:gd name="T1" fmla="*/ 38 h 112"/>
                  <a:gd name="T2" fmla="*/ 6 w 170"/>
                  <a:gd name="T3" fmla="*/ 34 h 112"/>
                  <a:gd name="T4" fmla="*/ 10 w 170"/>
                  <a:gd name="T5" fmla="*/ 28 h 112"/>
                  <a:gd name="T6" fmla="*/ 12 w 170"/>
                  <a:gd name="T7" fmla="*/ 24 h 112"/>
                  <a:gd name="T8" fmla="*/ 16 w 170"/>
                  <a:gd name="T9" fmla="*/ 22 h 112"/>
                  <a:gd name="T10" fmla="*/ 20 w 170"/>
                  <a:gd name="T11" fmla="*/ 26 h 112"/>
                  <a:gd name="T12" fmla="*/ 28 w 170"/>
                  <a:gd name="T13" fmla="*/ 26 h 112"/>
                  <a:gd name="T14" fmla="*/ 52 w 170"/>
                  <a:gd name="T15" fmla="*/ 34 h 112"/>
                  <a:gd name="T16" fmla="*/ 62 w 170"/>
                  <a:gd name="T17" fmla="*/ 42 h 112"/>
                  <a:gd name="T18" fmla="*/ 134 w 170"/>
                  <a:gd name="T19" fmla="*/ 0 h 112"/>
                  <a:gd name="T20" fmla="*/ 146 w 170"/>
                  <a:gd name="T21" fmla="*/ 32 h 112"/>
                  <a:gd name="T22" fmla="*/ 154 w 170"/>
                  <a:gd name="T23" fmla="*/ 38 h 112"/>
                  <a:gd name="T24" fmla="*/ 136 w 170"/>
                  <a:gd name="T25" fmla="*/ 44 h 112"/>
                  <a:gd name="T26" fmla="*/ 136 w 170"/>
                  <a:gd name="T27" fmla="*/ 52 h 112"/>
                  <a:gd name="T28" fmla="*/ 134 w 170"/>
                  <a:gd name="T29" fmla="*/ 56 h 112"/>
                  <a:gd name="T30" fmla="*/ 130 w 170"/>
                  <a:gd name="T31" fmla="*/ 62 h 112"/>
                  <a:gd name="T32" fmla="*/ 118 w 170"/>
                  <a:gd name="T33" fmla="*/ 70 h 112"/>
                  <a:gd name="T34" fmla="*/ 102 w 170"/>
                  <a:gd name="T35" fmla="*/ 78 h 112"/>
                  <a:gd name="T36" fmla="*/ 88 w 170"/>
                  <a:gd name="T37" fmla="*/ 84 h 112"/>
                  <a:gd name="T38" fmla="*/ 78 w 170"/>
                  <a:gd name="T39" fmla="*/ 90 h 112"/>
                  <a:gd name="T40" fmla="*/ 68 w 170"/>
                  <a:gd name="T41" fmla="*/ 88 h 112"/>
                  <a:gd name="T42" fmla="*/ 56 w 170"/>
                  <a:gd name="T43" fmla="*/ 92 h 112"/>
                  <a:gd name="T44" fmla="*/ 42 w 170"/>
                  <a:gd name="T45" fmla="*/ 96 h 112"/>
                  <a:gd name="T46" fmla="*/ 32 w 170"/>
                  <a:gd name="T47" fmla="*/ 102 h 112"/>
                  <a:gd name="T48" fmla="*/ 16 w 170"/>
                  <a:gd name="T49" fmla="*/ 106 h 112"/>
                  <a:gd name="T50" fmla="*/ 10 w 170"/>
                  <a:gd name="T51" fmla="*/ 84 h 112"/>
                  <a:gd name="T52" fmla="*/ 2 w 170"/>
                  <a:gd name="T53" fmla="*/ 78 h 112"/>
                  <a:gd name="T54" fmla="*/ 4 w 170"/>
                  <a:gd name="T55" fmla="*/ 74 h 112"/>
                  <a:gd name="T56" fmla="*/ 0 w 170"/>
                  <a:gd name="T57" fmla="*/ 50 h 112"/>
                  <a:gd name="T58" fmla="*/ 2 w 170"/>
                  <a:gd name="T59" fmla="*/ 42 h 112"/>
                  <a:gd name="T60" fmla="*/ 2 w 170"/>
                  <a:gd name="T61" fmla="*/ 38 h 112"/>
                  <a:gd name="T62" fmla="*/ 162 w 170"/>
                  <a:gd name="T63" fmla="*/ 110 h 112"/>
                  <a:gd name="T64" fmla="*/ 160 w 170"/>
                  <a:gd name="T65" fmla="*/ 110 h 112"/>
                  <a:gd name="T66" fmla="*/ 170 w 170"/>
                  <a:gd name="T67" fmla="*/ 112 h 112"/>
                  <a:gd name="T68" fmla="*/ 168 w 170"/>
                  <a:gd name="T69" fmla="*/ 110 h 112"/>
                  <a:gd name="T70" fmla="*/ 162 w 170"/>
                  <a:gd name="T71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12">
                    <a:moveTo>
                      <a:pt x="2" y="38"/>
                    </a:moveTo>
                    <a:lnTo>
                      <a:pt x="2" y="38"/>
                    </a:lnTo>
                    <a:lnTo>
                      <a:pt x="4" y="36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2" y="24"/>
                    </a:lnTo>
                    <a:lnTo>
                      <a:pt x="14" y="22"/>
                    </a:lnTo>
                    <a:lnTo>
                      <a:pt x="16" y="22"/>
                    </a:lnTo>
                    <a:lnTo>
                      <a:pt x="16" y="24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8" y="26"/>
                    </a:lnTo>
                    <a:lnTo>
                      <a:pt x="42" y="28"/>
                    </a:lnTo>
                    <a:lnTo>
                      <a:pt x="52" y="34"/>
                    </a:lnTo>
                    <a:lnTo>
                      <a:pt x="56" y="52"/>
                    </a:lnTo>
                    <a:lnTo>
                      <a:pt x="62" y="42"/>
                    </a:lnTo>
                    <a:lnTo>
                      <a:pt x="84" y="18"/>
                    </a:lnTo>
                    <a:lnTo>
                      <a:pt x="134" y="0"/>
                    </a:lnTo>
                    <a:lnTo>
                      <a:pt x="134" y="4"/>
                    </a:lnTo>
                    <a:lnTo>
                      <a:pt x="146" y="32"/>
                    </a:lnTo>
                    <a:lnTo>
                      <a:pt x="158" y="38"/>
                    </a:lnTo>
                    <a:lnTo>
                      <a:pt x="154" y="38"/>
                    </a:lnTo>
                    <a:lnTo>
                      <a:pt x="144" y="42"/>
                    </a:lnTo>
                    <a:lnTo>
                      <a:pt x="136" y="44"/>
                    </a:lnTo>
                    <a:lnTo>
                      <a:pt x="136" y="46"/>
                    </a:lnTo>
                    <a:lnTo>
                      <a:pt x="136" y="52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0" y="64"/>
                    </a:lnTo>
                    <a:lnTo>
                      <a:pt x="118" y="70"/>
                    </a:lnTo>
                    <a:lnTo>
                      <a:pt x="112" y="72"/>
                    </a:lnTo>
                    <a:lnTo>
                      <a:pt x="102" y="78"/>
                    </a:lnTo>
                    <a:lnTo>
                      <a:pt x="90" y="80"/>
                    </a:lnTo>
                    <a:lnTo>
                      <a:pt x="88" y="84"/>
                    </a:lnTo>
                    <a:lnTo>
                      <a:pt x="86" y="90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68" y="88"/>
                    </a:lnTo>
                    <a:lnTo>
                      <a:pt x="62" y="92"/>
                    </a:lnTo>
                    <a:lnTo>
                      <a:pt x="56" y="92"/>
                    </a:lnTo>
                    <a:lnTo>
                      <a:pt x="50" y="92"/>
                    </a:lnTo>
                    <a:lnTo>
                      <a:pt x="42" y="96"/>
                    </a:lnTo>
                    <a:lnTo>
                      <a:pt x="40" y="98"/>
                    </a:lnTo>
                    <a:lnTo>
                      <a:pt x="32" y="102"/>
                    </a:lnTo>
                    <a:lnTo>
                      <a:pt x="28" y="106"/>
                    </a:lnTo>
                    <a:lnTo>
                      <a:pt x="16" y="106"/>
                    </a:lnTo>
                    <a:lnTo>
                      <a:pt x="12" y="100"/>
                    </a:lnTo>
                    <a:lnTo>
                      <a:pt x="10" y="84"/>
                    </a:lnTo>
                    <a:lnTo>
                      <a:pt x="6" y="82"/>
                    </a:lnTo>
                    <a:lnTo>
                      <a:pt x="2" y="78"/>
                    </a:lnTo>
                    <a:lnTo>
                      <a:pt x="2" y="74"/>
                    </a:lnTo>
                    <a:lnTo>
                      <a:pt x="4" y="74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close/>
                    <a:moveTo>
                      <a:pt x="162" y="110"/>
                    </a:moveTo>
                    <a:lnTo>
                      <a:pt x="162" y="110"/>
                    </a:lnTo>
                    <a:lnTo>
                      <a:pt x="160" y="110"/>
                    </a:lnTo>
                    <a:lnTo>
                      <a:pt x="164" y="112"/>
                    </a:lnTo>
                    <a:lnTo>
                      <a:pt x="170" y="112"/>
                    </a:lnTo>
                    <a:lnTo>
                      <a:pt x="170" y="110"/>
                    </a:lnTo>
                    <a:lnTo>
                      <a:pt x="168" y="110"/>
                    </a:lnTo>
                    <a:lnTo>
                      <a:pt x="162" y="110"/>
                    </a:lnTo>
                    <a:lnTo>
                      <a:pt x="162" y="110"/>
                    </a:lnTo>
                    <a:lnTo>
                      <a:pt x="16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0" name="Freeform 1482"/>
              <p:cNvSpPr>
                <a:spLocks/>
              </p:cNvSpPr>
              <p:nvPr/>
            </p:nvSpPr>
            <p:spPr bwMode="auto">
              <a:xfrm>
                <a:off x="269875" y="3644900"/>
                <a:ext cx="206375" cy="196850"/>
              </a:xfrm>
              <a:custGeom>
                <a:avLst/>
                <a:gdLst>
                  <a:gd name="T0" fmla="*/ 68 w 130"/>
                  <a:gd name="T1" fmla="*/ 0 h 124"/>
                  <a:gd name="T2" fmla="*/ 68 w 130"/>
                  <a:gd name="T3" fmla="*/ 0 h 124"/>
                  <a:gd name="T4" fmla="*/ 66 w 130"/>
                  <a:gd name="T5" fmla="*/ 8 h 124"/>
                  <a:gd name="T6" fmla="*/ 60 w 130"/>
                  <a:gd name="T7" fmla="*/ 8 h 124"/>
                  <a:gd name="T8" fmla="*/ 58 w 130"/>
                  <a:gd name="T9" fmla="*/ 8 h 124"/>
                  <a:gd name="T10" fmla="*/ 56 w 130"/>
                  <a:gd name="T11" fmla="*/ 10 h 124"/>
                  <a:gd name="T12" fmla="*/ 52 w 130"/>
                  <a:gd name="T13" fmla="*/ 16 h 124"/>
                  <a:gd name="T14" fmla="*/ 50 w 130"/>
                  <a:gd name="T15" fmla="*/ 22 h 124"/>
                  <a:gd name="T16" fmla="*/ 46 w 130"/>
                  <a:gd name="T17" fmla="*/ 28 h 124"/>
                  <a:gd name="T18" fmla="*/ 40 w 130"/>
                  <a:gd name="T19" fmla="*/ 30 h 124"/>
                  <a:gd name="T20" fmla="*/ 38 w 130"/>
                  <a:gd name="T21" fmla="*/ 38 h 124"/>
                  <a:gd name="T22" fmla="*/ 34 w 130"/>
                  <a:gd name="T23" fmla="*/ 48 h 124"/>
                  <a:gd name="T24" fmla="*/ 32 w 130"/>
                  <a:gd name="T25" fmla="*/ 56 h 124"/>
                  <a:gd name="T26" fmla="*/ 28 w 130"/>
                  <a:gd name="T27" fmla="*/ 64 h 124"/>
                  <a:gd name="T28" fmla="*/ 22 w 130"/>
                  <a:gd name="T29" fmla="*/ 72 h 124"/>
                  <a:gd name="T30" fmla="*/ 18 w 130"/>
                  <a:gd name="T31" fmla="*/ 78 h 124"/>
                  <a:gd name="T32" fmla="*/ 12 w 130"/>
                  <a:gd name="T33" fmla="*/ 90 h 124"/>
                  <a:gd name="T34" fmla="*/ 12 w 130"/>
                  <a:gd name="T35" fmla="*/ 98 h 124"/>
                  <a:gd name="T36" fmla="*/ 10 w 130"/>
                  <a:gd name="T37" fmla="*/ 104 h 124"/>
                  <a:gd name="T38" fmla="*/ 2 w 130"/>
                  <a:gd name="T39" fmla="*/ 108 h 124"/>
                  <a:gd name="T40" fmla="*/ 0 w 130"/>
                  <a:gd name="T41" fmla="*/ 116 h 124"/>
                  <a:gd name="T42" fmla="*/ 0 w 130"/>
                  <a:gd name="T43" fmla="*/ 124 h 124"/>
                  <a:gd name="T44" fmla="*/ 4 w 130"/>
                  <a:gd name="T45" fmla="*/ 120 h 124"/>
                  <a:gd name="T46" fmla="*/ 58 w 130"/>
                  <a:gd name="T47" fmla="*/ 120 h 124"/>
                  <a:gd name="T48" fmla="*/ 58 w 130"/>
                  <a:gd name="T49" fmla="*/ 90 h 124"/>
                  <a:gd name="T50" fmla="*/ 58 w 130"/>
                  <a:gd name="T51" fmla="*/ 86 h 124"/>
                  <a:gd name="T52" fmla="*/ 60 w 130"/>
                  <a:gd name="T53" fmla="*/ 82 h 124"/>
                  <a:gd name="T54" fmla="*/ 66 w 130"/>
                  <a:gd name="T55" fmla="*/ 80 h 124"/>
                  <a:gd name="T56" fmla="*/ 74 w 130"/>
                  <a:gd name="T57" fmla="*/ 78 h 124"/>
                  <a:gd name="T58" fmla="*/ 76 w 130"/>
                  <a:gd name="T59" fmla="*/ 38 h 124"/>
                  <a:gd name="T60" fmla="*/ 130 w 130"/>
                  <a:gd name="T61" fmla="*/ 38 h 124"/>
                  <a:gd name="T62" fmla="*/ 130 w 130"/>
                  <a:gd name="T63" fmla="*/ 10 h 124"/>
                  <a:gd name="T64" fmla="*/ 130 w 130"/>
                  <a:gd name="T65" fmla="*/ 0 h 124"/>
                  <a:gd name="T66" fmla="*/ 68 w 130"/>
                  <a:gd name="T67" fmla="*/ 0 h 124"/>
                  <a:gd name="T68" fmla="*/ 68 w 130"/>
                  <a:gd name="T69" fmla="*/ 0 h 124"/>
                  <a:gd name="T70" fmla="*/ 68 w 130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0" h="124">
                    <a:moveTo>
                      <a:pt x="68" y="0"/>
                    </a:moveTo>
                    <a:lnTo>
                      <a:pt x="68" y="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6" y="10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46" y="28"/>
                    </a:lnTo>
                    <a:lnTo>
                      <a:pt x="40" y="30"/>
                    </a:lnTo>
                    <a:lnTo>
                      <a:pt x="38" y="38"/>
                    </a:lnTo>
                    <a:lnTo>
                      <a:pt x="34" y="48"/>
                    </a:lnTo>
                    <a:lnTo>
                      <a:pt x="32" y="56"/>
                    </a:lnTo>
                    <a:lnTo>
                      <a:pt x="28" y="64"/>
                    </a:lnTo>
                    <a:lnTo>
                      <a:pt x="22" y="72"/>
                    </a:lnTo>
                    <a:lnTo>
                      <a:pt x="18" y="78"/>
                    </a:lnTo>
                    <a:lnTo>
                      <a:pt x="12" y="90"/>
                    </a:lnTo>
                    <a:lnTo>
                      <a:pt x="12" y="98"/>
                    </a:lnTo>
                    <a:lnTo>
                      <a:pt x="10" y="104"/>
                    </a:lnTo>
                    <a:lnTo>
                      <a:pt x="2" y="108"/>
                    </a:lnTo>
                    <a:lnTo>
                      <a:pt x="0" y="116"/>
                    </a:lnTo>
                    <a:lnTo>
                      <a:pt x="0" y="124"/>
                    </a:lnTo>
                    <a:lnTo>
                      <a:pt x="4" y="120"/>
                    </a:lnTo>
                    <a:lnTo>
                      <a:pt x="58" y="120"/>
                    </a:lnTo>
                    <a:lnTo>
                      <a:pt x="58" y="90"/>
                    </a:lnTo>
                    <a:lnTo>
                      <a:pt x="58" y="86"/>
                    </a:lnTo>
                    <a:lnTo>
                      <a:pt x="60" y="82"/>
                    </a:lnTo>
                    <a:lnTo>
                      <a:pt x="66" y="80"/>
                    </a:lnTo>
                    <a:lnTo>
                      <a:pt x="74" y="78"/>
                    </a:lnTo>
                    <a:lnTo>
                      <a:pt x="76" y="38"/>
                    </a:lnTo>
                    <a:lnTo>
                      <a:pt x="130" y="38"/>
                    </a:lnTo>
                    <a:lnTo>
                      <a:pt x="130" y="10"/>
                    </a:lnTo>
                    <a:lnTo>
                      <a:pt x="130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1" name="Freeform 1483"/>
              <p:cNvSpPr>
                <a:spLocks noEditPoints="1"/>
              </p:cNvSpPr>
              <p:nvPr/>
            </p:nvSpPr>
            <p:spPr bwMode="auto">
              <a:xfrm>
                <a:off x="3028950" y="3790950"/>
                <a:ext cx="152400" cy="415925"/>
              </a:xfrm>
              <a:custGeom>
                <a:avLst/>
                <a:gdLst>
                  <a:gd name="T0" fmla="*/ 62 w 96"/>
                  <a:gd name="T1" fmla="*/ 26 h 262"/>
                  <a:gd name="T2" fmla="*/ 52 w 96"/>
                  <a:gd name="T3" fmla="*/ 14 h 262"/>
                  <a:gd name="T4" fmla="*/ 40 w 96"/>
                  <a:gd name="T5" fmla="*/ 4 h 262"/>
                  <a:gd name="T6" fmla="*/ 20 w 96"/>
                  <a:gd name="T7" fmla="*/ 6 h 262"/>
                  <a:gd name="T8" fmla="*/ 2 w 96"/>
                  <a:gd name="T9" fmla="*/ 6 h 262"/>
                  <a:gd name="T10" fmla="*/ 10 w 96"/>
                  <a:gd name="T11" fmla="*/ 22 h 262"/>
                  <a:gd name="T12" fmla="*/ 22 w 96"/>
                  <a:gd name="T13" fmla="*/ 22 h 262"/>
                  <a:gd name="T14" fmla="*/ 36 w 96"/>
                  <a:gd name="T15" fmla="*/ 40 h 262"/>
                  <a:gd name="T16" fmla="*/ 28 w 96"/>
                  <a:gd name="T17" fmla="*/ 56 h 262"/>
                  <a:gd name="T18" fmla="*/ 18 w 96"/>
                  <a:gd name="T19" fmla="*/ 68 h 262"/>
                  <a:gd name="T20" fmla="*/ 38 w 96"/>
                  <a:gd name="T21" fmla="*/ 92 h 262"/>
                  <a:gd name="T22" fmla="*/ 48 w 96"/>
                  <a:gd name="T23" fmla="*/ 108 h 262"/>
                  <a:gd name="T24" fmla="*/ 60 w 96"/>
                  <a:gd name="T25" fmla="*/ 126 h 262"/>
                  <a:gd name="T26" fmla="*/ 66 w 96"/>
                  <a:gd name="T27" fmla="*/ 146 h 262"/>
                  <a:gd name="T28" fmla="*/ 68 w 96"/>
                  <a:gd name="T29" fmla="*/ 168 h 262"/>
                  <a:gd name="T30" fmla="*/ 72 w 96"/>
                  <a:gd name="T31" fmla="*/ 184 h 262"/>
                  <a:gd name="T32" fmla="*/ 58 w 96"/>
                  <a:gd name="T33" fmla="*/ 210 h 262"/>
                  <a:gd name="T34" fmla="*/ 40 w 96"/>
                  <a:gd name="T35" fmla="*/ 218 h 262"/>
                  <a:gd name="T36" fmla="*/ 24 w 96"/>
                  <a:gd name="T37" fmla="*/ 226 h 262"/>
                  <a:gd name="T38" fmla="*/ 24 w 96"/>
                  <a:gd name="T39" fmla="*/ 246 h 262"/>
                  <a:gd name="T40" fmla="*/ 32 w 96"/>
                  <a:gd name="T41" fmla="*/ 260 h 262"/>
                  <a:gd name="T42" fmla="*/ 38 w 96"/>
                  <a:gd name="T43" fmla="*/ 256 h 262"/>
                  <a:gd name="T44" fmla="*/ 46 w 96"/>
                  <a:gd name="T45" fmla="*/ 252 h 262"/>
                  <a:gd name="T46" fmla="*/ 42 w 96"/>
                  <a:gd name="T47" fmla="*/ 242 h 262"/>
                  <a:gd name="T48" fmla="*/ 52 w 96"/>
                  <a:gd name="T49" fmla="*/ 238 h 262"/>
                  <a:gd name="T50" fmla="*/ 42 w 96"/>
                  <a:gd name="T51" fmla="*/ 228 h 262"/>
                  <a:gd name="T52" fmla="*/ 62 w 96"/>
                  <a:gd name="T53" fmla="*/ 234 h 262"/>
                  <a:gd name="T54" fmla="*/ 66 w 96"/>
                  <a:gd name="T55" fmla="*/ 228 h 262"/>
                  <a:gd name="T56" fmla="*/ 88 w 96"/>
                  <a:gd name="T57" fmla="*/ 214 h 262"/>
                  <a:gd name="T58" fmla="*/ 96 w 96"/>
                  <a:gd name="T59" fmla="*/ 182 h 262"/>
                  <a:gd name="T60" fmla="*/ 84 w 96"/>
                  <a:gd name="T61" fmla="*/ 142 h 262"/>
                  <a:gd name="T62" fmla="*/ 78 w 96"/>
                  <a:gd name="T63" fmla="*/ 128 h 262"/>
                  <a:gd name="T64" fmla="*/ 66 w 96"/>
                  <a:gd name="T65" fmla="*/ 110 h 262"/>
                  <a:gd name="T66" fmla="*/ 52 w 96"/>
                  <a:gd name="T67" fmla="*/ 104 h 262"/>
                  <a:gd name="T68" fmla="*/ 46 w 96"/>
                  <a:gd name="T69" fmla="*/ 90 h 262"/>
                  <a:gd name="T70" fmla="*/ 42 w 96"/>
                  <a:gd name="T71" fmla="*/ 68 h 262"/>
                  <a:gd name="T72" fmla="*/ 52 w 96"/>
                  <a:gd name="T73" fmla="*/ 56 h 262"/>
                  <a:gd name="T74" fmla="*/ 68 w 96"/>
                  <a:gd name="T75" fmla="*/ 34 h 262"/>
                  <a:gd name="T76" fmla="*/ 76 w 96"/>
                  <a:gd name="T77" fmla="*/ 28 h 262"/>
                  <a:gd name="T78" fmla="*/ 42 w 96"/>
                  <a:gd name="T79" fmla="*/ 238 h 262"/>
                  <a:gd name="T80" fmla="*/ 40 w 96"/>
                  <a:gd name="T81" fmla="*/ 236 h 262"/>
                  <a:gd name="T82" fmla="*/ 42 w 96"/>
                  <a:gd name="T83" fmla="*/ 236 h 262"/>
                  <a:gd name="T84" fmla="*/ 42 w 96"/>
                  <a:gd name="T85" fmla="*/ 234 h 262"/>
                  <a:gd name="T86" fmla="*/ 38 w 96"/>
                  <a:gd name="T87" fmla="*/ 234 h 262"/>
                  <a:gd name="T88" fmla="*/ 40 w 96"/>
                  <a:gd name="T89" fmla="*/ 234 h 262"/>
                  <a:gd name="T90" fmla="*/ 38 w 96"/>
                  <a:gd name="T91" fmla="*/ 226 h 262"/>
                  <a:gd name="T92" fmla="*/ 36 w 96"/>
                  <a:gd name="T93" fmla="*/ 22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6" h="262">
                    <a:moveTo>
                      <a:pt x="76" y="28"/>
                    </a:moveTo>
                    <a:lnTo>
                      <a:pt x="70" y="26"/>
                    </a:lnTo>
                    <a:lnTo>
                      <a:pt x="62" y="26"/>
                    </a:lnTo>
                    <a:lnTo>
                      <a:pt x="56" y="28"/>
                    </a:lnTo>
                    <a:lnTo>
                      <a:pt x="48" y="22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0" y="4"/>
                    </a:lnTo>
                    <a:lnTo>
                      <a:pt x="36" y="0"/>
                    </a:lnTo>
                    <a:lnTo>
                      <a:pt x="30" y="4"/>
                    </a:lnTo>
                    <a:lnTo>
                      <a:pt x="20" y="6"/>
                    </a:lnTo>
                    <a:lnTo>
                      <a:pt x="14" y="10"/>
                    </a:lnTo>
                    <a:lnTo>
                      <a:pt x="8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6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8" y="26"/>
                    </a:lnTo>
                    <a:lnTo>
                      <a:pt x="22" y="22"/>
                    </a:lnTo>
                    <a:lnTo>
                      <a:pt x="30" y="24"/>
                    </a:lnTo>
                    <a:lnTo>
                      <a:pt x="36" y="28"/>
                    </a:lnTo>
                    <a:lnTo>
                      <a:pt x="36" y="40"/>
                    </a:lnTo>
                    <a:lnTo>
                      <a:pt x="30" y="42"/>
                    </a:lnTo>
                    <a:lnTo>
                      <a:pt x="30" y="54"/>
                    </a:lnTo>
                    <a:lnTo>
                      <a:pt x="28" y="56"/>
                    </a:lnTo>
                    <a:lnTo>
                      <a:pt x="20" y="56"/>
                    </a:lnTo>
                    <a:lnTo>
                      <a:pt x="14" y="60"/>
                    </a:lnTo>
                    <a:lnTo>
                      <a:pt x="18" y="68"/>
                    </a:lnTo>
                    <a:lnTo>
                      <a:pt x="28" y="72"/>
                    </a:lnTo>
                    <a:lnTo>
                      <a:pt x="30" y="82"/>
                    </a:lnTo>
                    <a:lnTo>
                      <a:pt x="38" y="92"/>
                    </a:lnTo>
                    <a:lnTo>
                      <a:pt x="42" y="96"/>
                    </a:lnTo>
                    <a:lnTo>
                      <a:pt x="42" y="100"/>
                    </a:lnTo>
                    <a:lnTo>
                      <a:pt x="48" y="108"/>
                    </a:lnTo>
                    <a:lnTo>
                      <a:pt x="52" y="114"/>
                    </a:lnTo>
                    <a:lnTo>
                      <a:pt x="56" y="118"/>
                    </a:lnTo>
                    <a:lnTo>
                      <a:pt x="60" y="126"/>
                    </a:lnTo>
                    <a:lnTo>
                      <a:pt x="66" y="128"/>
                    </a:lnTo>
                    <a:lnTo>
                      <a:pt x="66" y="136"/>
                    </a:lnTo>
                    <a:lnTo>
                      <a:pt x="66" y="146"/>
                    </a:lnTo>
                    <a:lnTo>
                      <a:pt x="66" y="152"/>
                    </a:lnTo>
                    <a:lnTo>
                      <a:pt x="66" y="160"/>
                    </a:lnTo>
                    <a:lnTo>
                      <a:pt x="68" y="168"/>
                    </a:lnTo>
                    <a:lnTo>
                      <a:pt x="68" y="172"/>
                    </a:lnTo>
                    <a:lnTo>
                      <a:pt x="70" y="178"/>
                    </a:lnTo>
                    <a:lnTo>
                      <a:pt x="72" y="184"/>
                    </a:lnTo>
                    <a:lnTo>
                      <a:pt x="70" y="196"/>
                    </a:lnTo>
                    <a:lnTo>
                      <a:pt x="68" y="206"/>
                    </a:lnTo>
                    <a:lnTo>
                      <a:pt x="58" y="210"/>
                    </a:lnTo>
                    <a:lnTo>
                      <a:pt x="52" y="216"/>
                    </a:lnTo>
                    <a:lnTo>
                      <a:pt x="50" y="220"/>
                    </a:lnTo>
                    <a:lnTo>
                      <a:pt x="40" y="218"/>
                    </a:lnTo>
                    <a:lnTo>
                      <a:pt x="36" y="220"/>
                    </a:lnTo>
                    <a:lnTo>
                      <a:pt x="30" y="224"/>
                    </a:lnTo>
                    <a:lnTo>
                      <a:pt x="24" y="226"/>
                    </a:lnTo>
                    <a:lnTo>
                      <a:pt x="22" y="232"/>
                    </a:lnTo>
                    <a:lnTo>
                      <a:pt x="28" y="234"/>
                    </a:lnTo>
                    <a:lnTo>
                      <a:pt x="24" y="246"/>
                    </a:lnTo>
                    <a:lnTo>
                      <a:pt x="28" y="254"/>
                    </a:lnTo>
                    <a:lnTo>
                      <a:pt x="32" y="256"/>
                    </a:lnTo>
                    <a:lnTo>
                      <a:pt x="32" y="260"/>
                    </a:lnTo>
                    <a:lnTo>
                      <a:pt x="30" y="260"/>
                    </a:lnTo>
                    <a:lnTo>
                      <a:pt x="30" y="262"/>
                    </a:lnTo>
                    <a:lnTo>
                      <a:pt x="38" y="256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6" y="252"/>
                    </a:lnTo>
                    <a:lnTo>
                      <a:pt x="42" y="248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6" y="244"/>
                    </a:lnTo>
                    <a:lnTo>
                      <a:pt x="50" y="246"/>
                    </a:lnTo>
                    <a:lnTo>
                      <a:pt x="52" y="238"/>
                    </a:lnTo>
                    <a:lnTo>
                      <a:pt x="48" y="238"/>
                    </a:lnTo>
                    <a:lnTo>
                      <a:pt x="46" y="236"/>
                    </a:lnTo>
                    <a:lnTo>
                      <a:pt x="42" y="228"/>
                    </a:lnTo>
                    <a:lnTo>
                      <a:pt x="48" y="232"/>
                    </a:lnTo>
                    <a:lnTo>
                      <a:pt x="48" y="234"/>
                    </a:lnTo>
                    <a:lnTo>
                      <a:pt x="62" y="234"/>
                    </a:lnTo>
                    <a:lnTo>
                      <a:pt x="60" y="228"/>
                    </a:lnTo>
                    <a:lnTo>
                      <a:pt x="62" y="228"/>
                    </a:lnTo>
                    <a:lnTo>
                      <a:pt x="66" y="228"/>
                    </a:lnTo>
                    <a:lnTo>
                      <a:pt x="70" y="226"/>
                    </a:lnTo>
                    <a:lnTo>
                      <a:pt x="80" y="220"/>
                    </a:lnTo>
                    <a:lnTo>
                      <a:pt x="88" y="214"/>
                    </a:lnTo>
                    <a:lnTo>
                      <a:pt x="90" y="208"/>
                    </a:lnTo>
                    <a:lnTo>
                      <a:pt x="94" y="200"/>
                    </a:lnTo>
                    <a:lnTo>
                      <a:pt x="96" y="182"/>
                    </a:lnTo>
                    <a:lnTo>
                      <a:pt x="90" y="162"/>
                    </a:lnTo>
                    <a:lnTo>
                      <a:pt x="86" y="144"/>
                    </a:lnTo>
                    <a:lnTo>
                      <a:pt x="84" y="142"/>
                    </a:lnTo>
                    <a:lnTo>
                      <a:pt x="78" y="136"/>
                    </a:lnTo>
                    <a:lnTo>
                      <a:pt x="78" y="132"/>
                    </a:lnTo>
                    <a:lnTo>
                      <a:pt x="78" y="128"/>
                    </a:lnTo>
                    <a:lnTo>
                      <a:pt x="70" y="120"/>
                    </a:lnTo>
                    <a:lnTo>
                      <a:pt x="66" y="114"/>
                    </a:lnTo>
                    <a:lnTo>
                      <a:pt x="66" y="110"/>
                    </a:lnTo>
                    <a:lnTo>
                      <a:pt x="66" y="108"/>
                    </a:lnTo>
                    <a:lnTo>
                      <a:pt x="60" y="106"/>
                    </a:lnTo>
                    <a:lnTo>
                      <a:pt x="52" y="104"/>
                    </a:lnTo>
                    <a:lnTo>
                      <a:pt x="52" y="98"/>
                    </a:lnTo>
                    <a:lnTo>
                      <a:pt x="52" y="96"/>
                    </a:lnTo>
                    <a:lnTo>
                      <a:pt x="46" y="90"/>
                    </a:lnTo>
                    <a:lnTo>
                      <a:pt x="42" y="82"/>
                    </a:lnTo>
                    <a:lnTo>
                      <a:pt x="40" y="74"/>
                    </a:lnTo>
                    <a:lnTo>
                      <a:pt x="42" y="68"/>
                    </a:lnTo>
                    <a:lnTo>
                      <a:pt x="46" y="60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50"/>
                    </a:lnTo>
                    <a:lnTo>
                      <a:pt x="60" y="42"/>
                    </a:lnTo>
                    <a:lnTo>
                      <a:pt x="68" y="34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8"/>
                    </a:lnTo>
                    <a:close/>
                    <a:moveTo>
                      <a:pt x="42" y="236"/>
                    </a:moveTo>
                    <a:lnTo>
                      <a:pt x="42" y="236"/>
                    </a:lnTo>
                    <a:lnTo>
                      <a:pt x="42" y="238"/>
                    </a:lnTo>
                    <a:lnTo>
                      <a:pt x="40" y="242"/>
                    </a:lnTo>
                    <a:lnTo>
                      <a:pt x="40" y="238"/>
                    </a:lnTo>
                    <a:lnTo>
                      <a:pt x="40" y="236"/>
                    </a:lnTo>
                    <a:lnTo>
                      <a:pt x="42" y="236"/>
                    </a:lnTo>
                    <a:lnTo>
                      <a:pt x="42" y="236"/>
                    </a:lnTo>
                    <a:lnTo>
                      <a:pt x="42" y="236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4"/>
                    </a:lnTo>
                    <a:lnTo>
                      <a:pt x="40" y="236"/>
                    </a:lnTo>
                    <a:lnTo>
                      <a:pt x="38" y="236"/>
                    </a:lnTo>
                    <a:lnTo>
                      <a:pt x="38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40" y="234"/>
                    </a:lnTo>
                    <a:close/>
                    <a:moveTo>
                      <a:pt x="36" y="224"/>
                    </a:moveTo>
                    <a:lnTo>
                      <a:pt x="36" y="224"/>
                    </a:lnTo>
                    <a:lnTo>
                      <a:pt x="38" y="226"/>
                    </a:lnTo>
                    <a:lnTo>
                      <a:pt x="36" y="228"/>
                    </a:lnTo>
                    <a:lnTo>
                      <a:pt x="32" y="226"/>
                    </a:lnTo>
                    <a:lnTo>
                      <a:pt x="36" y="224"/>
                    </a:lnTo>
                    <a:lnTo>
                      <a:pt x="36" y="224"/>
                    </a:lnTo>
                    <a:lnTo>
                      <a:pt x="36" y="2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2" name="Freeform 1484"/>
              <p:cNvSpPr>
                <a:spLocks noEditPoints="1"/>
              </p:cNvSpPr>
              <p:nvPr/>
            </p:nvSpPr>
            <p:spPr bwMode="auto">
              <a:xfrm>
                <a:off x="4508500" y="4918075"/>
                <a:ext cx="25400" cy="53975"/>
              </a:xfrm>
              <a:custGeom>
                <a:avLst/>
                <a:gdLst>
                  <a:gd name="T0" fmla="*/ 8 w 16"/>
                  <a:gd name="T1" fmla="*/ 24 h 34"/>
                  <a:gd name="T2" fmla="*/ 8 w 16"/>
                  <a:gd name="T3" fmla="*/ 24 h 34"/>
                  <a:gd name="T4" fmla="*/ 8 w 16"/>
                  <a:gd name="T5" fmla="*/ 30 h 34"/>
                  <a:gd name="T6" fmla="*/ 10 w 16"/>
                  <a:gd name="T7" fmla="*/ 34 h 34"/>
                  <a:gd name="T8" fmla="*/ 12 w 16"/>
                  <a:gd name="T9" fmla="*/ 34 h 34"/>
                  <a:gd name="T10" fmla="*/ 16 w 16"/>
                  <a:gd name="T11" fmla="*/ 34 h 34"/>
                  <a:gd name="T12" fmla="*/ 12 w 16"/>
                  <a:gd name="T13" fmla="*/ 32 h 34"/>
                  <a:gd name="T14" fmla="*/ 8 w 16"/>
                  <a:gd name="T15" fmla="*/ 24 h 34"/>
                  <a:gd name="T16" fmla="*/ 8 w 16"/>
                  <a:gd name="T17" fmla="*/ 24 h 34"/>
                  <a:gd name="T18" fmla="*/ 8 w 16"/>
                  <a:gd name="T19" fmla="*/ 24 h 34"/>
                  <a:gd name="T20" fmla="*/ 0 w 16"/>
                  <a:gd name="T21" fmla="*/ 0 h 34"/>
                  <a:gd name="T22" fmla="*/ 0 w 16"/>
                  <a:gd name="T23" fmla="*/ 0 h 34"/>
                  <a:gd name="T24" fmla="*/ 0 w 16"/>
                  <a:gd name="T25" fmla="*/ 8 h 34"/>
                  <a:gd name="T26" fmla="*/ 0 w 16"/>
                  <a:gd name="T27" fmla="*/ 16 h 34"/>
                  <a:gd name="T28" fmla="*/ 10 w 16"/>
                  <a:gd name="T29" fmla="*/ 16 h 34"/>
                  <a:gd name="T30" fmla="*/ 10 w 16"/>
                  <a:gd name="T31" fmla="*/ 8 h 34"/>
                  <a:gd name="T32" fmla="*/ 8 w 16"/>
                  <a:gd name="T33" fmla="*/ 8 h 34"/>
                  <a:gd name="T34" fmla="*/ 6 w 16"/>
                  <a:gd name="T35" fmla="*/ 2 h 34"/>
                  <a:gd name="T36" fmla="*/ 0 w 16"/>
                  <a:gd name="T37" fmla="*/ 0 h 34"/>
                  <a:gd name="T38" fmla="*/ 0 w 16"/>
                  <a:gd name="T39" fmla="*/ 0 h 34"/>
                  <a:gd name="T40" fmla="*/ 0 w 1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34">
                    <a:moveTo>
                      <a:pt x="8" y="24"/>
                    </a:moveTo>
                    <a:lnTo>
                      <a:pt x="8" y="24"/>
                    </a:lnTo>
                    <a:lnTo>
                      <a:pt x="8" y="30"/>
                    </a:lnTo>
                    <a:lnTo>
                      <a:pt x="10" y="34"/>
                    </a:lnTo>
                    <a:lnTo>
                      <a:pt x="12" y="34"/>
                    </a:lnTo>
                    <a:lnTo>
                      <a:pt x="16" y="34"/>
                    </a:lnTo>
                    <a:lnTo>
                      <a:pt x="12" y="3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3" name="Freeform 1485"/>
              <p:cNvSpPr>
                <a:spLocks/>
              </p:cNvSpPr>
              <p:nvPr/>
            </p:nvSpPr>
            <p:spPr bwMode="auto">
              <a:xfrm>
                <a:off x="1952625" y="3082925"/>
                <a:ext cx="377825" cy="273050"/>
              </a:xfrm>
              <a:custGeom>
                <a:avLst/>
                <a:gdLst>
                  <a:gd name="T0" fmla="*/ 172 w 238"/>
                  <a:gd name="T1" fmla="*/ 160 h 172"/>
                  <a:gd name="T2" fmla="*/ 180 w 238"/>
                  <a:gd name="T3" fmla="*/ 154 h 172"/>
                  <a:gd name="T4" fmla="*/ 174 w 238"/>
                  <a:gd name="T5" fmla="*/ 146 h 172"/>
                  <a:gd name="T6" fmla="*/ 170 w 238"/>
                  <a:gd name="T7" fmla="*/ 138 h 172"/>
                  <a:gd name="T8" fmla="*/ 162 w 238"/>
                  <a:gd name="T9" fmla="*/ 130 h 172"/>
                  <a:gd name="T10" fmla="*/ 170 w 238"/>
                  <a:gd name="T11" fmla="*/ 126 h 172"/>
                  <a:gd name="T12" fmla="*/ 174 w 238"/>
                  <a:gd name="T13" fmla="*/ 126 h 172"/>
                  <a:gd name="T14" fmla="*/ 182 w 238"/>
                  <a:gd name="T15" fmla="*/ 118 h 172"/>
                  <a:gd name="T16" fmla="*/ 188 w 238"/>
                  <a:gd name="T17" fmla="*/ 110 h 172"/>
                  <a:gd name="T18" fmla="*/ 190 w 238"/>
                  <a:gd name="T19" fmla="*/ 104 h 172"/>
                  <a:gd name="T20" fmla="*/ 188 w 238"/>
                  <a:gd name="T21" fmla="*/ 94 h 172"/>
                  <a:gd name="T22" fmla="*/ 200 w 238"/>
                  <a:gd name="T23" fmla="*/ 98 h 172"/>
                  <a:gd name="T24" fmla="*/ 208 w 238"/>
                  <a:gd name="T25" fmla="*/ 86 h 172"/>
                  <a:gd name="T26" fmla="*/ 204 w 238"/>
                  <a:gd name="T27" fmla="*/ 104 h 172"/>
                  <a:gd name="T28" fmla="*/ 210 w 238"/>
                  <a:gd name="T29" fmla="*/ 110 h 172"/>
                  <a:gd name="T30" fmla="*/ 216 w 238"/>
                  <a:gd name="T31" fmla="*/ 108 h 172"/>
                  <a:gd name="T32" fmla="*/ 232 w 238"/>
                  <a:gd name="T33" fmla="*/ 104 h 172"/>
                  <a:gd name="T34" fmla="*/ 238 w 238"/>
                  <a:gd name="T35" fmla="*/ 92 h 172"/>
                  <a:gd name="T36" fmla="*/ 224 w 238"/>
                  <a:gd name="T37" fmla="*/ 86 h 172"/>
                  <a:gd name="T38" fmla="*/ 222 w 238"/>
                  <a:gd name="T39" fmla="*/ 80 h 172"/>
                  <a:gd name="T40" fmla="*/ 210 w 238"/>
                  <a:gd name="T41" fmla="*/ 82 h 172"/>
                  <a:gd name="T42" fmla="*/ 206 w 238"/>
                  <a:gd name="T43" fmla="*/ 76 h 172"/>
                  <a:gd name="T44" fmla="*/ 218 w 238"/>
                  <a:gd name="T45" fmla="*/ 66 h 172"/>
                  <a:gd name="T46" fmla="*/ 210 w 238"/>
                  <a:gd name="T47" fmla="*/ 64 h 172"/>
                  <a:gd name="T48" fmla="*/ 196 w 238"/>
                  <a:gd name="T49" fmla="*/ 70 h 172"/>
                  <a:gd name="T50" fmla="*/ 186 w 238"/>
                  <a:gd name="T51" fmla="*/ 74 h 172"/>
                  <a:gd name="T52" fmla="*/ 172 w 238"/>
                  <a:gd name="T53" fmla="*/ 84 h 172"/>
                  <a:gd name="T54" fmla="*/ 164 w 238"/>
                  <a:gd name="T55" fmla="*/ 92 h 172"/>
                  <a:gd name="T56" fmla="*/ 160 w 238"/>
                  <a:gd name="T57" fmla="*/ 82 h 172"/>
                  <a:gd name="T58" fmla="*/ 142 w 238"/>
                  <a:gd name="T59" fmla="*/ 80 h 172"/>
                  <a:gd name="T60" fmla="*/ 140 w 238"/>
                  <a:gd name="T61" fmla="*/ 72 h 172"/>
                  <a:gd name="T62" fmla="*/ 134 w 238"/>
                  <a:gd name="T63" fmla="*/ 66 h 172"/>
                  <a:gd name="T64" fmla="*/ 122 w 238"/>
                  <a:gd name="T65" fmla="*/ 56 h 172"/>
                  <a:gd name="T66" fmla="*/ 90 w 238"/>
                  <a:gd name="T67" fmla="*/ 54 h 172"/>
                  <a:gd name="T68" fmla="*/ 80 w 238"/>
                  <a:gd name="T69" fmla="*/ 30 h 172"/>
                  <a:gd name="T70" fmla="*/ 78 w 238"/>
                  <a:gd name="T71" fmla="*/ 34 h 172"/>
                  <a:gd name="T72" fmla="*/ 70 w 238"/>
                  <a:gd name="T73" fmla="*/ 44 h 172"/>
                  <a:gd name="T74" fmla="*/ 52 w 238"/>
                  <a:gd name="T75" fmla="*/ 38 h 172"/>
                  <a:gd name="T76" fmla="*/ 46 w 238"/>
                  <a:gd name="T77" fmla="*/ 52 h 172"/>
                  <a:gd name="T78" fmla="*/ 32 w 238"/>
                  <a:gd name="T79" fmla="*/ 42 h 172"/>
                  <a:gd name="T80" fmla="*/ 36 w 238"/>
                  <a:gd name="T81" fmla="*/ 0 h 172"/>
                  <a:gd name="T82" fmla="*/ 18 w 238"/>
                  <a:gd name="T83" fmla="*/ 2 h 172"/>
                  <a:gd name="T84" fmla="*/ 0 w 238"/>
                  <a:gd name="T85" fmla="*/ 76 h 172"/>
                  <a:gd name="T86" fmla="*/ 14 w 238"/>
                  <a:gd name="T87" fmla="*/ 72 h 172"/>
                  <a:gd name="T88" fmla="*/ 24 w 238"/>
                  <a:gd name="T89" fmla="*/ 64 h 172"/>
                  <a:gd name="T90" fmla="*/ 36 w 238"/>
                  <a:gd name="T91" fmla="*/ 56 h 172"/>
                  <a:gd name="T92" fmla="*/ 44 w 238"/>
                  <a:gd name="T93" fmla="*/ 76 h 172"/>
                  <a:gd name="T94" fmla="*/ 52 w 238"/>
                  <a:gd name="T95" fmla="*/ 90 h 172"/>
                  <a:gd name="T96" fmla="*/ 64 w 238"/>
                  <a:gd name="T97" fmla="*/ 92 h 172"/>
                  <a:gd name="T98" fmla="*/ 86 w 238"/>
                  <a:gd name="T99" fmla="*/ 86 h 172"/>
                  <a:gd name="T100" fmla="*/ 96 w 238"/>
                  <a:gd name="T101" fmla="*/ 108 h 172"/>
                  <a:gd name="T102" fmla="*/ 106 w 238"/>
                  <a:gd name="T103" fmla="*/ 122 h 172"/>
                  <a:gd name="T104" fmla="*/ 122 w 238"/>
                  <a:gd name="T105" fmla="*/ 138 h 172"/>
                  <a:gd name="T106" fmla="*/ 142 w 238"/>
                  <a:gd name="T107" fmla="*/ 144 h 172"/>
                  <a:gd name="T108" fmla="*/ 154 w 238"/>
                  <a:gd name="T109" fmla="*/ 148 h 172"/>
                  <a:gd name="T110" fmla="*/ 146 w 238"/>
                  <a:gd name="T111" fmla="*/ 164 h 172"/>
                  <a:gd name="T112" fmla="*/ 164 w 238"/>
                  <a:gd name="T113" fmla="*/ 172 h 172"/>
                  <a:gd name="T114" fmla="*/ 170 w 238"/>
                  <a:gd name="T115" fmla="*/ 16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172">
                    <a:moveTo>
                      <a:pt x="170" y="168"/>
                    </a:moveTo>
                    <a:lnTo>
                      <a:pt x="170" y="168"/>
                    </a:lnTo>
                    <a:lnTo>
                      <a:pt x="172" y="160"/>
                    </a:lnTo>
                    <a:lnTo>
                      <a:pt x="174" y="158"/>
                    </a:lnTo>
                    <a:lnTo>
                      <a:pt x="178" y="156"/>
                    </a:lnTo>
                    <a:lnTo>
                      <a:pt x="180" y="154"/>
                    </a:lnTo>
                    <a:lnTo>
                      <a:pt x="178" y="148"/>
                    </a:lnTo>
                    <a:lnTo>
                      <a:pt x="174" y="148"/>
                    </a:lnTo>
                    <a:lnTo>
                      <a:pt x="174" y="146"/>
                    </a:lnTo>
                    <a:lnTo>
                      <a:pt x="178" y="140"/>
                    </a:lnTo>
                    <a:lnTo>
                      <a:pt x="178" y="138"/>
                    </a:lnTo>
                    <a:lnTo>
                      <a:pt x="170" y="138"/>
                    </a:lnTo>
                    <a:lnTo>
                      <a:pt x="168" y="138"/>
                    </a:lnTo>
                    <a:lnTo>
                      <a:pt x="164" y="132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26"/>
                    </a:lnTo>
                    <a:lnTo>
                      <a:pt x="170" y="126"/>
                    </a:lnTo>
                    <a:lnTo>
                      <a:pt x="172" y="126"/>
                    </a:lnTo>
                    <a:lnTo>
                      <a:pt x="172" y="128"/>
                    </a:lnTo>
                    <a:lnTo>
                      <a:pt x="174" y="126"/>
                    </a:lnTo>
                    <a:lnTo>
                      <a:pt x="182" y="120"/>
                    </a:lnTo>
                    <a:lnTo>
                      <a:pt x="186" y="118"/>
                    </a:lnTo>
                    <a:lnTo>
                      <a:pt x="182" y="118"/>
                    </a:lnTo>
                    <a:lnTo>
                      <a:pt x="182" y="116"/>
                    </a:lnTo>
                    <a:lnTo>
                      <a:pt x="186" y="110"/>
                    </a:lnTo>
                    <a:lnTo>
                      <a:pt x="188" y="110"/>
                    </a:lnTo>
                    <a:lnTo>
                      <a:pt x="188" y="108"/>
                    </a:lnTo>
                    <a:lnTo>
                      <a:pt x="190" y="108"/>
                    </a:lnTo>
                    <a:lnTo>
                      <a:pt x="190" y="104"/>
                    </a:lnTo>
                    <a:lnTo>
                      <a:pt x="188" y="102"/>
                    </a:lnTo>
                    <a:lnTo>
                      <a:pt x="186" y="98"/>
                    </a:lnTo>
                    <a:lnTo>
                      <a:pt x="188" y="94"/>
                    </a:lnTo>
                    <a:lnTo>
                      <a:pt x="192" y="94"/>
                    </a:lnTo>
                    <a:lnTo>
                      <a:pt x="198" y="98"/>
                    </a:lnTo>
                    <a:lnTo>
                      <a:pt x="200" y="98"/>
                    </a:lnTo>
                    <a:lnTo>
                      <a:pt x="204" y="94"/>
                    </a:lnTo>
                    <a:lnTo>
                      <a:pt x="206" y="90"/>
                    </a:lnTo>
                    <a:lnTo>
                      <a:pt x="208" y="86"/>
                    </a:lnTo>
                    <a:lnTo>
                      <a:pt x="210" y="98"/>
                    </a:lnTo>
                    <a:lnTo>
                      <a:pt x="204" y="100"/>
                    </a:lnTo>
                    <a:lnTo>
                      <a:pt x="204" y="104"/>
                    </a:lnTo>
                    <a:lnTo>
                      <a:pt x="208" y="108"/>
                    </a:lnTo>
                    <a:lnTo>
                      <a:pt x="210" y="108"/>
                    </a:lnTo>
                    <a:lnTo>
                      <a:pt x="210" y="110"/>
                    </a:lnTo>
                    <a:lnTo>
                      <a:pt x="214" y="112"/>
                    </a:lnTo>
                    <a:lnTo>
                      <a:pt x="216" y="110"/>
                    </a:lnTo>
                    <a:lnTo>
                      <a:pt x="216" y="108"/>
                    </a:lnTo>
                    <a:lnTo>
                      <a:pt x="218" y="104"/>
                    </a:lnTo>
                    <a:lnTo>
                      <a:pt x="226" y="108"/>
                    </a:lnTo>
                    <a:lnTo>
                      <a:pt x="232" y="104"/>
                    </a:lnTo>
                    <a:lnTo>
                      <a:pt x="234" y="102"/>
                    </a:lnTo>
                    <a:lnTo>
                      <a:pt x="238" y="94"/>
                    </a:lnTo>
                    <a:lnTo>
                      <a:pt x="238" y="92"/>
                    </a:lnTo>
                    <a:lnTo>
                      <a:pt x="234" y="90"/>
                    </a:lnTo>
                    <a:lnTo>
                      <a:pt x="228" y="86"/>
                    </a:lnTo>
                    <a:lnTo>
                      <a:pt x="224" y="86"/>
                    </a:lnTo>
                    <a:lnTo>
                      <a:pt x="222" y="86"/>
                    </a:lnTo>
                    <a:lnTo>
                      <a:pt x="222" y="82"/>
                    </a:lnTo>
                    <a:lnTo>
                      <a:pt x="222" y="80"/>
                    </a:lnTo>
                    <a:lnTo>
                      <a:pt x="216" y="82"/>
                    </a:lnTo>
                    <a:lnTo>
                      <a:pt x="214" y="82"/>
                    </a:lnTo>
                    <a:lnTo>
                      <a:pt x="210" y="82"/>
                    </a:lnTo>
                    <a:lnTo>
                      <a:pt x="210" y="80"/>
                    </a:lnTo>
                    <a:lnTo>
                      <a:pt x="208" y="76"/>
                    </a:lnTo>
                    <a:lnTo>
                      <a:pt x="206" y="76"/>
                    </a:lnTo>
                    <a:lnTo>
                      <a:pt x="210" y="74"/>
                    </a:lnTo>
                    <a:lnTo>
                      <a:pt x="218" y="70"/>
                    </a:lnTo>
                    <a:lnTo>
                      <a:pt x="218" y="66"/>
                    </a:lnTo>
                    <a:lnTo>
                      <a:pt x="218" y="64"/>
                    </a:lnTo>
                    <a:lnTo>
                      <a:pt x="216" y="62"/>
                    </a:lnTo>
                    <a:lnTo>
                      <a:pt x="210" y="64"/>
                    </a:lnTo>
                    <a:lnTo>
                      <a:pt x="206" y="66"/>
                    </a:lnTo>
                    <a:lnTo>
                      <a:pt x="204" y="66"/>
                    </a:lnTo>
                    <a:lnTo>
                      <a:pt x="196" y="70"/>
                    </a:lnTo>
                    <a:lnTo>
                      <a:pt x="192" y="72"/>
                    </a:lnTo>
                    <a:lnTo>
                      <a:pt x="190" y="74"/>
                    </a:lnTo>
                    <a:lnTo>
                      <a:pt x="186" y="74"/>
                    </a:lnTo>
                    <a:lnTo>
                      <a:pt x="182" y="80"/>
                    </a:lnTo>
                    <a:lnTo>
                      <a:pt x="180" y="84"/>
                    </a:lnTo>
                    <a:lnTo>
                      <a:pt x="172" y="84"/>
                    </a:lnTo>
                    <a:lnTo>
                      <a:pt x="172" y="92"/>
                    </a:lnTo>
                    <a:lnTo>
                      <a:pt x="168" y="92"/>
                    </a:lnTo>
                    <a:lnTo>
                      <a:pt x="164" y="92"/>
                    </a:lnTo>
                    <a:lnTo>
                      <a:pt x="164" y="90"/>
                    </a:lnTo>
                    <a:lnTo>
                      <a:pt x="164" y="84"/>
                    </a:lnTo>
                    <a:lnTo>
                      <a:pt x="160" y="82"/>
                    </a:lnTo>
                    <a:lnTo>
                      <a:pt x="154" y="82"/>
                    </a:lnTo>
                    <a:lnTo>
                      <a:pt x="146" y="82"/>
                    </a:lnTo>
                    <a:lnTo>
                      <a:pt x="142" y="80"/>
                    </a:lnTo>
                    <a:lnTo>
                      <a:pt x="140" y="76"/>
                    </a:lnTo>
                    <a:lnTo>
                      <a:pt x="142" y="72"/>
                    </a:lnTo>
                    <a:lnTo>
                      <a:pt x="140" y="72"/>
                    </a:lnTo>
                    <a:lnTo>
                      <a:pt x="140" y="70"/>
                    </a:lnTo>
                    <a:lnTo>
                      <a:pt x="136" y="66"/>
                    </a:lnTo>
                    <a:lnTo>
                      <a:pt x="134" y="66"/>
                    </a:lnTo>
                    <a:lnTo>
                      <a:pt x="128" y="66"/>
                    </a:lnTo>
                    <a:lnTo>
                      <a:pt x="126" y="64"/>
                    </a:lnTo>
                    <a:lnTo>
                      <a:pt x="122" y="56"/>
                    </a:lnTo>
                    <a:lnTo>
                      <a:pt x="118" y="58"/>
                    </a:lnTo>
                    <a:lnTo>
                      <a:pt x="100" y="56"/>
                    </a:lnTo>
                    <a:lnTo>
                      <a:pt x="90" y="54"/>
                    </a:lnTo>
                    <a:lnTo>
                      <a:pt x="86" y="54"/>
                    </a:lnTo>
                    <a:lnTo>
                      <a:pt x="82" y="38"/>
                    </a:lnTo>
                    <a:lnTo>
                      <a:pt x="80" y="30"/>
                    </a:lnTo>
                    <a:lnTo>
                      <a:pt x="80" y="28"/>
                    </a:lnTo>
                    <a:lnTo>
                      <a:pt x="78" y="30"/>
                    </a:lnTo>
                    <a:lnTo>
                      <a:pt x="78" y="34"/>
                    </a:lnTo>
                    <a:lnTo>
                      <a:pt x="72" y="36"/>
                    </a:lnTo>
                    <a:lnTo>
                      <a:pt x="72" y="38"/>
                    </a:lnTo>
                    <a:lnTo>
                      <a:pt x="70" y="44"/>
                    </a:lnTo>
                    <a:lnTo>
                      <a:pt x="58" y="46"/>
                    </a:lnTo>
                    <a:lnTo>
                      <a:pt x="58" y="42"/>
                    </a:lnTo>
                    <a:lnTo>
                      <a:pt x="52" y="38"/>
                    </a:lnTo>
                    <a:lnTo>
                      <a:pt x="52" y="46"/>
                    </a:lnTo>
                    <a:lnTo>
                      <a:pt x="50" y="52"/>
                    </a:lnTo>
                    <a:lnTo>
                      <a:pt x="46" y="52"/>
                    </a:lnTo>
                    <a:lnTo>
                      <a:pt x="46" y="48"/>
                    </a:lnTo>
                    <a:lnTo>
                      <a:pt x="50" y="36"/>
                    </a:lnTo>
                    <a:lnTo>
                      <a:pt x="32" y="42"/>
                    </a:lnTo>
                    <a:lnTo>
                      <a:pt x="32" y="20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8" y="2"/>
                    </a:lnTo>
                    <a:lnTo>
                      <a:pt x="12" y="6"/>
                    </a:lnTo>
                    <a:lnTo>
                      <a:pt x="4" y="8"/>
                    </a:lnTo>
                    <a:lnTo>
                      <a:pt x="0" y="76"/>
                    </a:lnTo>
                    <a:lnTo>
                      <a:pt x="16" y="80"/>
                    </a:lnTo>
                    <a:lnTo>
                      <a:pt x="16" y="76"/>
                    </a:lnTo>
                    <a:lnTo>
                      <a:pt x="14" y="72"/>
                    </a:lnTo>
                    <a:lnTo>
                      <a:pt x="14" y="66"/>
                    </a:lnTo>
                    <a:lnTo>
                      <a:pt x="16" y="64"/>
                    </a:lnTo>
                    <a:lnTo>
                      <a:pt x="24" y="64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40" y="56"/>
                    </a:lnTo>
                    <a:lnTo>
                      <a:pt x="42" y="66"/>
                    </a:lnTo>
                    <a:lnTo>
                      <a:pt x="44" y="76"/>
                    </a:lnTo>
                    <a:lnTo>
                      <a:pt x="52" y="80"/>
                    </a:lnTo>
                    <a:lnTo>
                      <a:pt x="54" y="86"/>
                    </a:lnTo>
                    <a:lnTo>
                      <a:pt x="52" y="90"/>
                    </a:lnTo>
                    <a:lnTo>
                      <a:pt x="54" y="92"/>
                    </a:lnTo>
                    <a:lnTo>
                      <a:pt x="60" y="94"/>
                    </a:lnTo>
                    <a:lnTo>
                      <a:pt x="64" y="92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6" y="86"/>
                    </a:lnTo>
                    <a:lnTo>
                      <a:pt x="90" y="94"/>
                    </a:lnTo>
                    <a:lnTo>
                      <a:pt x="90" y="102"/>
                    </a:lnTo>
                    <a:lnTo>
                      <a:pt x="96" y="108"/>
                    </a:lnTo>
                    <a:lnTo>
                      <a:pt x="98" y="112"/>
                    </a:lnTo>
                    <a:lnTo>
                      <a:pt x="100" y="120"/>
                    </a:lnTo>
                    <a:lnTo>
                      <a:pt x="106" y="122"/>
                    </a:lnTo>
                    <a:lnTo>
                      <a:pt x="110" y="128"/>
                    </a:lnTo>
                    <a:lnTo>
                      <a:pt x="118" y="132"/>
                    </a:lnTo>
                    <a:lnTo>
                      <a:pt x="122" y="138"/>
                    </a:lnTo>
                    <a:lnTo>
                      <a:pt x="132" y="138"/>
                    </a:lnTo>
                    <a:lnTo>
                      <a:pt x="136" y="144"/>
                    </a:lnTo>
                    <a:lnTo>
                      <a:pt x="142" y="144"/>
                    </a:lnTo>
                    <a:lnTo>
                      <a:pt x="146" y="146"/>
                    </a:lnTo>
                    <a:lnTo>
                      <a:pt x="152" y="146"/>
                    </a:lnTo>
                    <a:lnTo>
                      <a:pt x="154" y="148"/>
                    </a:lnTo>
                    <a:lnTo>
                      <a:pt x="146" y="154"/>
                    </a:lnTo>
                    <a:lnTo>
                      <a:pt x="146" y="158"/>
                    </a:lnTo>
                    <a:lnTo>
                      <a:pt x="146" y="164"/>
                    </a:lnTo>
                    <a:lnTo>
                      <a:pt x="152" y="166"/>
                    </a:lnTo>
                    <a:lnTo>
                      <a:pt x="158" y="172"/>
                    </a:lnTo>
                    <a:lnTo>
                      <a:pt x="164" y="172"/>
                    </a:lnTo>
                    <a:lnTo>
                      <a:pt x="170" y="168"/>
                    </a:lnTo>
                    <a:lnTo>
                      <a:pt x="170" y="168"/>
                    </a:lnTo>
                    <a:lnTo>
                      <a:pt x="17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4" name="Freeform 1486"/>
              <p:cNvSpPr>
                <a:spLocks noEditPoints="1"/>
              </p:cNvSpPr>
              <p:nvPr/>
            </p:nvSpPr>
            <p:spPr bwMode="auto">
              <a:xfrm>
                <a:off x="482600" y="2533650"/>
                <a:ext cx="225425" cy="390525"/>
              </a:xfrm>
              <a:custGeom>
                <a:avLst/>
                <a:gdLst>
                  <a:gd name="T0" fmla="*/ 8 w 142"/>
                  <a:gd name="T1" fmla="*/ 138 h 246"/>
                  <a:gd name="T2" fmla="*/ 0 w 142"/>
                  <a:gd name="T3" fmla="*/ 146 h 246"/>
                  <a:gd name="T4" fmla="*/ 6 w 142"/>
                  <a:gd name="T5" fmla="*/ 154 h 246"/>
                  <a:gd name="T6" fmla="*/ 24 w 142"/>
                  <a:gd name="T7" fmla="*/ 156 h 246"/>
                  <a:gd name="T8" fmla="*/ 32 w 142"/>
                  <a:gd name="T9" fmla="*/ 142 h 246"/>
                  <a:gd name="T10" fmla="*/ 20 w 142"/>
                  <a:gd name="T11" fmla="*/ 134 h 246"/>
                  <a:gd name="T12" fmla="*/ 14 w 142"/>
                  <a:gd name="T13" fmla="*/ 134 h 246"/>
                  <a:gd name="T14" fmla="*/ 26 w 142"/>
                  <a:gd name="T15" fmla="*/ 114 h 246"/>
                  <a:gd name="T16" fmla="*/ 28 w 142"/>
                  <a:gd name="T17" fmla="*/ 108 h 246"/>
                  <a:gd name="T18" fmla="*/ 20 w 142"/>
                  <a:gd name="T19" fmla="*/ 100 h 246"/>
                  <a:gd name="T20" fmla="*/ 28 w 142"/>
                  <a:gd name="T21" fmla="*/ 106 h 246"/>
                  <a:gd name="T22" fmla="*/ 20 w 142"/>
                  <a:gd name="T23" fmla="*/ 100 h 246"/>
                  <a:gd name="T24" fmla="*/ 6 w 142"/>
                  <a:gd name="T25" fmla="*/ 82 h 246"/>
                  <a:gd name="T26" fmla="*/ 4 w 142"/>
                  <a:gd name="T27" fmla="*/ 78 h 246"/>
                  <a:gd name="T28" fmla="*/ 16 w 142"/>
                  <a:gd name="T29" fmla="*/ 80 h 246"/>
                  <a:gd name="T30" fmla="*/ 28 w 142"/>
                  <a:gd name="T31" fmla="*/ 88 h 246"/>
                  <a:gd name="T32" fmla="*/ 20 w 142"/>
                  <a:gd name="T33" fmla="*/ 72 h 246"/>
                  <a:gd name="T34" fmla="*/ 18 w 142"/>
                  <a:gd name="T35" fmla="*/ 52 h 246"/>
                  <a:gd name="T36" fmla="*/ 16 w 142"/>
                  <a:gd name="T37" fmla="*/ 70 h 246"/>
                  <a:gd name="T38" fmla="*/ 24 w 142"/>
                  <a:gd name="T39" fmla="*/ 46 h 246"/>
                  <a:gd name="T40" fmla="*/ 56 w 142"/>
                  <a:gd name="T41" fmla="*/ 44 h 246"/>
                  <a:gd name="T42" fmla="*/ 44 w 142"/>
                  <a:gd name="T43" fmla="*/ 50 h 246"/>
                  <a:gd name="T44" fmla="*/ 38 w 142"/>
                  <a:gd name="T45" fmla="*/ 62 h 246"/>
                  <a:gd name="T46" fmla="*/ 34 w 142"/>
                  <a:gd name="T47" fmla="*/ 74 h 246"/>
                  <a:gd name="T48" fmla="*/ 36 w 142"/>
                  <a:gd name="T49" fmla="*/ 82 h 246"/>
                  <a:gd name="T50" fmla="*/ 34 w 142"/>
                  <a:gd name="T51" fmla="*/ 90 h 246"/>
                  <a:gd name="T52" fmla="*/ 38 w 142"/>
                  <a:gd name="T53" fmla="*/ 100 h 246"/>
                  <a:gd name="T54" fmla="*/ 34 w 142"/>
                  <a:gd name="T55" fmla="*/ 118 h 246"/>
                  <a:gd name="T56" fmla="*/ 44 w 142"/>
                  <a:gd name="T57" fmla="*/ 110 h 246"/>
                  <a:gd name="T58" fmla="*/ 62 w 142"/>
                  <a:gd name="T59" fmla="*/ 150 h 246"/>
                  <a:gd name="T60" fmla="*/ 62 w 142"/>
                  <a:gd name="T61" fmla="*/ 170 h 246"/>
                  <a:gd name="T62" fmla="*/ 52 w 142"/>
                  <a:gd name="T63" fmla="*/ 174 h 246"/>
                  <a:gd name="T64" fmla="*/ 36 w 142"/>
                  <a:gd name="T65" fmla="*/ 202 h 246"/>
                  <a:gd name="T66" fmla="*/ 50 w 142"/>
                  <a:gd name="T67" fmla="*/ 206 h 246"/>
                  <a:gd name="T68" fmla="*/ 68 w 142"/>
                  <a:gd name="T69" fmla="*/ 210 h 246"/>
                  <a:gd name="T70" fmla="*/ 50 w 142"/>
                  <a:gd name="T71" fmla="*/ 218 h 246"/>
                  <a:gd name="T72" fmla="*/ 28 w 142"/>
                  <a:gd name="T73" fmla="*/ 244 h 246"/>
                  <a:gd name="T74" fmla="*/ 38 w 142"/>
                  <a:gd name="T75" fmla="*/ 242 h 246"/>
                  <a:gd name="T76" fmla="*/ 60 w 142"/>
                  <a:gd name="T77" fmla="*/ 238 h 246"/>
                  <a:gd name="T78" fmla="*/ 86 w 142"/>
                  <a:gd name="T79" fmla="*/ 234 h 246"/>
                  <a:gd name="T80" fmla="*/ 122 w 142"/>
                  <a:gd name="T81" fmla="*/ 228 h 246"/>
                  <a:gd name="T82" fmla="*/ 122 w 142"/>
                  <a:gd name="T83" fmla="*/ 218 h 246"/>
                  <a:gd name="T84" fmla="*/ 136 w 142"/>
                  <a:gd name="T85" fmla="*/ 206 h 246"/>
                  <a:gd name="T86" fmla="*/ 136 w 142"/>
                  <a:gd name="T87" fmla="*/ 182 h 246"/>
                  <a:gd name="T88" fmla="*/ 122 w 142"/>
                  <a:gd name="T89" fmla="*/ 184 h 246"/>
                  <a:gd name="T90" fmla="*/ 116 w 142"/>
                  <a:gd name="T91" fmla="*/ 168 h 246"/>
                  <a:gd name="T92" fmla="*/ 116 w 142"/>
                  <a:gd name="T93" fmla="*/ 162 h 246"/>
                  <a:gd name="T94" fmla="*/ 92 w 142"/>
                  <a:gd name="T95" fmla="*/ 136 h 246"/>
                  <a:gd name="T96" fmla="*/ 82 w 142"/>
                  <a:gd name="T97" fmla="*/ 118 h 246"/>
                  <a:gd name="T98" fmla="*/ 74 w 142"/>
                  <a:gd name="T99" fmla="*/ 114 h 246"/>
                  <a:gd name="T100" fmla="*/ 74 w 142"/>
                  <a:gd name="T101" fmla="*/ 98 h 246"/>
                  <a:gd name="T102" fmla="*/ 86 w 142"/>
                  <a:gd name="T103" fmla="*/ 74 h 246"/>
                  <a:gd name="T104" fmla="*/ 56 w 142"/>
                  <a:gd name="T105" fmla="*/ 74 h 246"/>
                  <a:gd name="T106" fmla="*/ 54 w 142"/>
                  <a:gd name="T107" fmla="*/ 68 h 246"/>
                  <a:gd name="T108" fmla="*/ 68 w 142"/>
                  <a:gd name="T109" fmla="*/ 54 h 246"/>
                  <a:gd name="T110" fmla="*/ 56 w 142"/>
                  <a:gd name="T111" fmla="*/ 44 h 246"/>
                  <a:gd name="T112" fmla="*/ 96 w 142"/>
                  <a:gd name="T113" fmla="*/ 6 h 246"/>
                  <a:gd name="T114" fmla="*/ 100 w 142"/>
                  <a:gd name="T115" fmla="*/ 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2" h="246">
                    <a:moveTo>
                      <a:pt x="14" y="134"/>
                    </a:moveTo>
                    <a:lnTo>
                      <a:pt x="14" y="134"/>
                    </a:lnTo>
                    <a:lnTo>
                      <a:pt x="10" y="136"/>
                    </a:lnTo>
                    <a:lnTo>
                      <a:pt x="8" y="138"/>
                    </a:lnTo>
                    <a:lnTo>
                      <a:pt x="6" y="142"/>
                    </a:lnTo>
                    <a:lnTo>
                      <a:pt x="6" y="144"/>
                    </a:lnTo>
                    <a:lnTo>
                      <a:pt x="4" y="144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4" y="152"/>
                    </a:lnTo>
                    <a:lnTo>
                      <a:pt x="6" y="152"/>
                    </a:lnTo>
                    <a:lnTo>
                      <a:pt x="6" y="154"/>
                    </a:lnTo>
                    <a:lnTo>
                      <a:pt x="8" y="156"/>
                    </a:lnTo>
                    <a:lnTo>
                      <a:pt x="14" y="154"/>
                    </a:lnTo>
                    <a:lnTo>
                      <a:pt x="16" y="156"/>
                    </a:lnTo>
                    <a:lnTo>
                      <a:pt x="24" y="156"/>
                    </a:lnTo>
                    <a:lnTo>
                      <a:pt x="26" y="152"/>
                    </a:lnTo>
                    <a:lnTo>
                      <a:pt x="34" y="152"/>
                    </a:lnTo>
                    <a:lnTo>
                      <a:pt x="32" y="152"/>
                    </a:lnTo>
                    <a:lnTo>
                      <a:pt x="32" y="142"/>
                    </a:lnTo>
                    <a:lnTo>
                      <a:pt x="26" y="142"/>
                    </a:lnTo>
                    <a:lnTo>
                      <a:pt x="28" y="136"/>
                    </a:lnTo>
                    <a:lnTo>
                      <a:pt x="28" y="134"/>
                    </a:lnTo>
                    <a:lnTo>
                      <a:pt x="20" y="134"/>
                    </a:lnTo>
                    <a:lnTo>
                      <a:pt x="10" y="138"/>
                    </a:lnTo>
                    <a:lnTo>
                      <a:pt x="14" y="136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4" y="134"/>
                    </a:lnTo>
                    <a:close/>
                    <a:moveTo>
                      <a:pt x="28" y="108"/>
                    </a:moveTo>
                    <a:lnTo>
                      <a:pt x="28" y="108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8" y="116"/>
                    </a:lnTo>
                    <a:lnTo>
                      <a:pt x="28" y="110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8" y="108"/>
                    </a:lnTo>
                    <a:close/>
                    <a:moveTo>
                      <a:pt x="20" y="100"/>
                    </a:moveTo>
                    <a:lnTo>
                      <a:pt x="20" y="100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08"/>
                    </a:lnTo>
                    <a:lnTo>
                      <a:pt x="28" y="106"/>
                    </a:lnTo>
                    <a:lnTo>
                      <a:pt x="26" y="104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100"/>
                    </a:lnTo>
                    <a:close/>
                    <a:moveTo>
                      <a:pt x="4" y="78"/>
                    </a:moveTo>
                    <a:lnTo>
                      <a:pt x="4" y="78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8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close/>
                    <a:moveTo>
                      <a:pt x="20" y="72"/>
                    </a:moveTo>
                    <a:lnTo>
                      <a:pt x="20" y="72"/>
                    </a:lnTo>
                    <a:lnTo>
                      <a:pt x="18" y="74"/>
                    </a:lnTo>
                    <a:lnTo>
                      <a:pt x="16" y="80"/>
                    </a:lnTo>
                    <a:lnTo>
                      <a:pt x="20" y="82"/>
                    </a:lnTo>
                    <a:lnTo>
                      <a:pt x="20" y="88"/>
                    </a:lnTo>
                    <a:lnTo>
                      <a:pt x="26" y="90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24" y="86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0" y="72"/>
                    </a:lnTo>
                    <a:close/>
                    <a:moveTo>
                      <a:pt x="20" y="50"/>
                    </a:moveTo>
                    <a:lnTo>
                      <a:pt x="20" y="50"/>
                    </a:lnTo>
                    <a:lnTo>
                      <a:pt x="18" y="52"/>
                    </a:lnTo>
                    <a:lnTo>
                      <a:pt x="14" y="60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6" y="70"/>
                    </a:lnTo>
                    <a:lnTo>
                      <a:pt x="18" y="64"/>
                    </a:lnTo>
                    <a:lnTo>
                      <a:pt x="24" y="56"/>
                    </a:lnTo>
                    <a:lnTo>
                      <a:pt x="26" y="50"/>
                    </a:lnTo>
                    <a:lnTo>
                      <a:pt x="24" y="46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50"/>
                    </a:lnTo>
                    <a:close/>
                    <a:moveTo>
                      <a:pt x="56" y="44"/>
                    </a:moveTo>
                    <a:lnTo>
                      <a:pt x="56" y="44"/>
                    </a:lnTo>
                    <a:lnTo>
                      <a:pt x="50" y="50"/>
                    </a:lnTo>
                    <a:lnTo>
                      <a:pt x="44" y="46"/>
                    </a:lnTo>
                    <a:lnTo>
                      <a:pt x="44" y="50"/>
                    </a:lnTo>
                    <a:lnTo>
                      <a:pt x="44" y="54"/>
                    </a:lnTo>
                    <a:lnTo>
                      <a:pt x="38" y="56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32" y="74"/>
                    </a:lnTo>
                    <a:lnTo>
                      <a:pt x="32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2"/>
                    </a:lnTo>
                    <a:lnTo>
                      <a:pt x="32" y="86"/>
                    </a:lnTo>
                    <a:lnTo>
                      <a:pt x="32" y="88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2" y="100"/>
                    </a:lnTo>
                    <a:lnTo>
                      <a:pt x="34" y="100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4" y="106"/>
                    </a:lnTo>
                    <a:lnTo>
                      <a:pt x="34" y="110"/>
                    </a:lnTo>
                    <a:lnTo>
                      <a:pt x="34" y="118"/>
                    </a:lnTo>
                    <a:lnTo>
                      <a:pt x="36" y="114"/>
                    </a:lnTo>
                    <a:lnTo>
                      <a:pt x="36" y="110"/>
                    </a:lnTo>
                    <a:lnTo>
                      <a:pt x="42" y="110"/>
                    </a:lnTo>
                    <a:lnTo>
                      <a:pt x="44" y="110"/>
                    </a:lnTo>
                    <a:lnTo>
                      <a:pt x="44" y="116"/>
                    </a:lnTo>
                    <a:lnTo>
                      <a:pt x="38" y="138"/>
                    </a:lnTo>
                    <a:lnTo>
                      <a:pt x="68" y="136"/>
                    </a:lnTo>
                    <a:lnTo>
                      <a:pt x="62" y="150"/>
                    </a:lnTo>
                    <a:lnTo>
                      <a:pt x="74" y="152"/>
                    </a:lnTo>
                    <a:lnTo>
                      <a:pt x="72" y="162"/>
                    </a:lnTo>
                    <a:lnTo>
                      <a:pt x="70" y="168"/>
                    </a:lnTo>
                    <a:lnTo>
                      <a:pt x="62" y="170"/>
                    </a:lnTo>
                    <a:lnTo>
                      <a:pt x="50" y="168"/>
                    </a:lnTo>
                    <a:lnTo>
                      <a:pt x="50" y="172"/>
                    </a:lnTo>
                    <a:lnTo>
                      <a:pt x="52" y="172"/>
                    </a:lnTo>
                    <a:lnTo>
                      <a:pt x="52" y="174"/>
                    </a:lnTo>
                    <a:lnTo>
                      <a:pt x="44" y="188"/>
                    </a:lnTo>
                    <a:lnTo>
                      <a:pt x="52" y="184"/>
                    </a:lnTo>
                    <a:lnTo>
                      <a:pt x="52" y="192"/>
                    </a:lnTo>
                    <a:lnTo>
                      <a:pt x="36" y="202"/>
                    </a:lnTo>
                    <a:lnTo>
                      <a:pt x="38" y="208"/>
                    </a:lnTo>
                    <a:lnTo>
                      <a:pt x="42" y="210"/>
                    </a:lnTo>
                    <a:lnTo>
                      <a:pt x="44" y="210"/>
                    </a:lnTo>
                    <a:lnTo>
                      <a:pt x="50" y="206"/>
                    </a:lnTo>
                    <a:lnTo>
                      <a:pt x="50" y="214"/>
                    </a:lnTo>
                    <a:lnTo>
                      <a:pt x="60" y="210"/>
                    </a:lnTo>
                    <a:lnTo>
                      <a:pt x="64" y="210"/>
                    </a:lnTo>
                    <a:lnTo>
                      <a:pt x="68" y="210"/>
                    </a:lnTo>
                    <a:lnTo>
                      <a:pt x="78" y="210"/>
                    </a:lnTo>
                    <a:lnTo>
                      <a:pt x="74" y="214"/>
                    </a:lnTo>
                    <a:lnTo>
                      <a:pt x="72" y="218"/>
                    </a:lnTo>
                    <a:lnTo>
                      <a:pt x="50" y="218"/>
                    </a:lnTo>
                    <a:lnTo>
                      <a:pt x="38" y="234"/>
                    </a:lnTo>
                    <a:lnTo>
                      <a:pt x="34" y="238"/>
                    </a:lnTo>
                    <a:lnTo>
                      <a:pt x="26" y="244"/>
                    </a:lnTo>
                    <a:lnTo>
                      <a:pt x="28" y="244"/>
                    </a:lnTo>
                    <a:lnTo>
                      <a:pt x="34" y="246"/>
                    </a:lnTo>
                    <a:lnTo>
                      <a:pt x="36" y="246"/>
                    </a:lnTo>
                    <a:lnTo>
                      <a:pt x="38" y="246"/>
                    </a:lnTo>
                    <a:lnTo>
                      <a:pt x="38" y="242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6" y="236"/>
                    </a:lnTo>
                    <a:lnTo>
                      <a:pt x="60" y="238"/>
                    </a:lnTo>
                    <a:lnTo>
                      <a:pt x="62" y="238"/>
                    </a:lnTo>
                    <a:lnTo>
                      <a:pt x="68" y="232"/>
                    </a:lnTo>
                    <a:lnTo>
                      <a:pt x="74" y="232"/>
                    </a:lnTo>
                    <a:lnTo>
                      <a:pt x="86" y="234"/>
                    </a:lnTo>
                    <a:lnTo>
                      <a:pt x="88" y="226"/>
                    </a:lnTo>
                    <a:lnTo>
                      <a:pt x="96" y="226"/>
                    </a:lnTo>
                    <a:lnTo>
                      <a:pt x="104" y="228"/>
                    </a:lnTo>
                    <a:lnTo>
                      <a:pt x="122" y="228"/>
                    </a:lnTo>
                    <a:lnTo>
                      <a:pt x="134" y="224"/>
                    </a:lnTo>
                    <a:lnTo>
                      <a:pt x="134" y="218"/>
                    </a:lnTo>
                    <a:lnTo>
                      <a:pt x="128" y="218"/>
                    </a:lnTo>
                    <a:lnTo>
                      <a:pt x="122" y="218"/>
                    </a:lnTo>
                    <a:lnTo>
                      <a:pt x="124" y="214"/>
                    </a:lnTo>
                    <a:lnTo>
                      <a:pt x="126" y="206"/>
                    </a:lnTo>
                    <a:lnTo>
                      <a:pt x="134" y="206"/>
                    </a:lnTo>
                    <a:lnTo>
                      <a:pt x="136" y="206"/>
                    </a:lnTo>
                    <a:lnTo>
                      <a:pt x="142" y="198"/>
                    </a:lnTo>
                    <a:lnTo>
                      <a:pt x="142" y="188"/>
                    </a:lnTo>
                    <a:lnTo>
                      <a:pt x="140" y="184"/>
                    </a:lnTo>
                    <a:lnTo>
                      <a:pt x="136" y="182"/>
                    </a:lnTo>
                    <a:lnTo>
                      <a:pt x="132" y="180"/>
                    </a:lnTo>
                    <a:lnTo>
                      <a:pt x="126" y="180"/>
                    </a:lnTo>
                    <a:lnTo>
                      <a:pt x="124" y="188"/>
                    </a:lnTo>
                    <a:lnTo>
                      <a:pt x="122" y="184"/>
                    </a:lnTo>
                    <a:lnTo>
                      <a:pt x="118" y="184"/>
                    </a:lnTo>
                    <a:lnTo>
                      <a:pt x="122" y="170"/>
                    </a:lnTo>
                    <a:lnTo>
                      <a:pt x="116" y="170"/>
                    </a:lnTo>
                    <a:lnTo>
                      <a:pt x="116" y="168"/>
                    </a:lnTo>
                    <a:lnTo>
                      <a:pt x="118" y="164"/>
                    </a:lnTo>
                    <a:lnTo>
                      <a:pt x="122" y="164"/>
                    </a:lnTo>
                    <a:lnTo>
                      <a:pt x="122" y="162"/>
                    </a:lnTo>
                    <a:lnTo>
                      <a:pt x="116" y="162"/>
                    </a:lnTo>
                    <a:lnTo>
                      <a:pt x="104" y="144"/>
                    </a:lnTo>
                    <a:lnTo>
                      <a:pt x="98" y="144"/>
                    </a:lnTo>
                    <a:lnTo>
                      <a:pt x="96" y="142"/>
                    </a:lnTo>
                    <a:lnTo>
                      <a:pt x="92" y="136"/>
                    </a:lnTo>
                    <a:lnTo>
                      <a:pt x="90" y="132"/>
                    </a:lnTo>
                    <a:lnTo>
                      <a:pt x="90" y="124"/>
                    </a:lnTo>
                    <a:lnTo>
                      <a:pt x="86" y="118"/>
                    </a:lnTo>
                    <a:lnTo>
                      <a:pt x="82" y="118"/>
                    </a:lnTo>
                    <a:lnTo>
                      <a:pt x="80" y="118"/>
                    </a:lnTo>
                    <a:lnTo>
                      <a:pt x="80" y="114"/>
                    </a:lnTo>
                    <a:lnTo>
                      <a:pt x="78" y="114"/>
                    </a:lnTo>
                    <a:lnTo>
                      <a:pt x="74" y="114"/>
                    </a:lnTo>
                    <a:lnTo>
                      <a:pt x="70" y="114"/>
                    </a:lnTo>
                    <a:lnTo>
                      <a:pt x="78" y="106"/>
                    </a:lnTo>
                    <a:lnTo>
                      <a:pt x="78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86" y="88"/>
                    </a:lnTo>
                    <a:lnTo>
                      <a:pt x="88" y="80"/>
                    </a:lnTo>
                    <a:lnTo>
                      <a:pt x="86" y="74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68" y="72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2" y="72"/>
                    </a:lnTo>
                    <a:lnTo>
                      <a:pt x="54" y="68"/>
                    </a:lnTo>
                    <a:lnTo>
                      <a:pt x="54" y="64"/>
                    </a:lnTo>
                    <a:lnTo>
                      <a:pt x="60" y="62"/>
                    </a:lnTo>
                    <a:lnTo>
                      <a:pt x="64" y="54"/>
                    </a:lnTo>
                    <a:lnTo>
                      <a:pt x="68" y="54"/>
                    </a:lnTo>
                    <a:lnTo>
                      <a:pt x="68" y="50"/>
                    </a:lnTo>
                    <a:lnTo>
                      <a:pt x="68" y="46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close/>
                    <a:moveTo>
                      <a:pt x="100" y="0"/>
                    </a:moveTo>
                    <a:lnTo>
                      <a:pt x="100" y="0"/>
                    </a:lnTo>
                    <a:lnTo>
                      <a:pt x="96" y="6"/>
                    </a:lnTo>
                    <a:lnTo>
                      <a:pt x="96" y="8"/>
                    </a:lnTo>
                    <a:lnTo>
                      <a:pt x="96" y="14"/>
                    </a:lnTo>
                    <a:lnTo>
                      <a:pt x="100" y="16"/>
                    </a:lnTo>
                    <a:lnTo>
                      <a:pt x="100" y="6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5" name="Freeform 1487"/>
              <p:cNvSpPr>
                <a:spLocks/>
              </p:cNvSpPr>
              <p:nvPr/>
            </p:nvSpPr>
            <p:spPr bwMode="auto">
              <a:xfrm>
                <a:off x="1835150" y="3702050"/>
                <a:ext cx="127000" cy="85725"/>
              </a:xfrm>
              <a:custGeom>
                <a:avLst/>
                <a:gdLst>
                  <a:gd name="T0" fmla="*/ 2 w 80"/>
                  <a:gd name="T1" fmla="*/ 12 h 54"/>
                  <a:gd name="T2" fmla="*/ 0 w 80"/>
                  <a:gd name="T3" fmla="*/ 20 h 54"/>
                  <a:gd name="T4" fmla="*/ 8 w 80"/>
                  <a:gd name="T5" fmla="*/ 28 h 54"/>
                  <a:gd name="T6" fmla="*/ 10 w 80"/>
                  <a:gd name="T7" fmla="*/ 44 h 54"/>
                  <a:gd name="T8" fmla="*/ 56 w 80"/>
                  <a:gd name="T9" fmla="*/ 54 h 54"/>
                  <a:gd name="T10" fmla="*/ 62 w 80"/>
                  <a:gd name="T11" fmla="*/ 52 h 54"/>
                  <a:gd name="T12" fmla="*/ 64 w 80"/>
                  <a:gd name="T13" fmla="*/ 48 h 54"/>
                  <a:gd name="T14" fmla="*/ 66 w 80"/>
                  <a:gd name="T15" fmla="*/ 40 h 54"/>
                  <a:gd name="T16" fmla="*/ 70 w 80"/>
                  <a:gd name="T17" fmla="*/ 34 h 54"/>
                  <a:gd name="T18" fmla="*/ 66 w 80"/>
                  <a:gd name="T19" fmla="*/ 28 h 54"/>
                  <a:gd name="T20" fmla="*/ 64 w 80"/>
                  <a:gd name="T21" fmla="*/ 28 h 54"/>
                  <a:gd name="T22" fmla="*/ 66 w 80"/>
                  <a:gd name="T23" fmla="*/ 26 h 54"/>
                  <a:gd name="T24" fmla="*/ 72 w 80"/>
                  <a:gd name="T25" fmla="*/ 20 h 54"/>
                  <a:gd name="T26" fmla="*/ 70 w 80"/>
                  <a:gd name="T27" fmla="*/ 20 h 54"/>
                  <a:gd name="T28" fmla="*/ 70 w 80"/>
                  <a:gd name="T29" fmla="*/ 16 h 54"/>
                  <a:gd name="T30" fmla="*/ 72 w 80"/>
                  <a:gd name="T31" fmla="*/ 16 h 54"/>
                  <a:gd name="T32" fmla="*/ 74 w 80"/>
                  <a:gd name="T33" fmla="*/ 18 h 54"/>
                  <a:gd name="T34" fmla="*/ 74 w 80"/>
                  <a:gd name="T35" fmla="*/ 16 h 54"/>
                  <a:gd name="T36" fmla="*/ 78 w 80"/>
                  <a:gd name="T37" fmla="*/ 12 h 54"/>
                  <a:gd name="T38" fmla="*/ 80 w 80"/>
                  <a:gd name="T39" fmla="*/ 12 h 54"/>
                  <a:gd name="T40" fmla="*/ 80 w 80"/>
                  <a:gd name="T41" fmla="*/ 10 h 54"/>
                  <a:gd name="T42" fmla="*/ 72 w 80"/>
                  <a:gd name="T43" fmla="*/ 6 h 54"/>
                  <a:gd name="T44" fmla="*/ 74 w 80"/>
                  <a:gd name="T45" fmla="*/ 0 h 54"/>
                  <a:gd name="T46" fmla="*/ 70 w 80"/>
                  <a:gd name="T47" fmla="*/ 0 h 54"/>
                  <a:gd name="T48" fmla="*/ 60 w 80"/>
                  <a:gd name="T49" fmla="*/ 12 h 54"/>
                  <a:gd name="T50" fmla="*/ 54 w 80"/>
                  <a:gd name="T51" fmla="*/ 18 h 54"/>
                  <a:gd name="T52" fmla="*/ 44 w 80"/>
                  <a:gd name="T53" fmla="*/ 24 h 54"/>
                  <a:gd name="T54" fmla="*/ 42 w 80"/>
                  <a:gd name="T55" fmla="*/ 28 h 54"/>
                  <a:gd name="T56" fmla="*/ 38 w 80"/>
                  <a:gd name="T57" fmla="*/ 26 h 54"/>
                  <a:gd name="T58" fmla="*/ 34 w 80"/>
                  <a:gd name="T59" fmla="*/ 26 h 54"/>
                  <a:gd name="T60" fmla="*/ 30 w 80"/>
                  <a:gd name="T61" fmla="*/ 24 h 54"/>
                  <a:gd name="T62" fmla="*/ 24 w 80"/>
                  <a:gd name="T63" fmla="*/ 24 h 54"/>
                  <a:gd name="T64" fmla="*/ 18 w 80"/>
                  <a:gd name="T65" fmla="*/ 24 h 54"/>
                  <a:gd name="T66" fmla="*/ 16 w 80"/>
                  <a:gd name="T67" fmla="*/ 26 h 54"/>
                  <a:gd name="T68" fmla="*/ 6 w 80"/>
                  <a:gd name="T69" fmla="*/ 24 h 54"/>
                  <a:gd name="T70" fmla="*/ 8 w 80"/>
                  <a:gd name="T71" fmla="*/ 16 h 54"/>
                  <a:gd name="T72" fmla="*/ 2 w 80"/>
                  <a:gd name="T73" fmla="*/ 12 h 54"/>
                  <a:gd name="T74" fmla="*/ 2 w 80"/>
                  <a:gd name="T75" fmla="*/ 12 h 54"/>
                  <a:gd name="T76" fmla="*/ 2 w 80"/>
                  <a:gd name="T77" fmla="*/ 1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54">
                    <a:moveTo>
                      <a:pt x="2" y="12"/>
                    </a:moveTo>
                    <a:lnTo>
                      <a:pt x="0" y="20"/>
                    </a:lnTo>
                    <a:lnTo>
                      <a:pt x="8" y="28"/>
                    </a:lnTo>
                    <a:lnTo>
                      <a:pt x="10" y="44"/>
                    </a:lnTo>
                    <a:lnTo>
                      <a:pt x="56" y="54"/>
                    </a:lnTo>
                    <a:lnTo>
                      <a:pt x="62" y="52"/>
                    </a:lnTo>
                    <a:lnTo>
                      <a:pt x="64" y="48"/>
                    </a:lnTo>
                    <a:lnTo>
                      <a:pt x="66" y="40"/>
                    </a:lnTo>
                    <a:lnTo>
                      <a:pt x="70" y="34"/>
                    </a:lnTo>
                    <a:lnTo>
                      <a:pt x="66" y="28"/>
                    </a:lnTo>
                    <a:lnTo>
                      <a:pt x="64" y="28"/>
                    </a:lnTo>
                    <a:lnTo>
                      <a:pt x="66" y="26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16"/>
                    </a:lnTo>
                    <a:lnTo>
                      <a:pt x="72" y="16"/>
                    </a:lnTo>
                    <a:lnTo>
                      <a:pt x="74" y="18"/>
                    </a:lnTo>
                    <a:lnTo>
                      <a:pt x="74" y="16"/>
                    </a:lnTo>
                    <a:lnTo>
                      <a:pt x="78" y="12"/>
                    </a:lnTo>
                    <a:lnTo>
                      <a:pt x="80" y="12"/>
                    </a:lnTo>
                    <a:lnTo>
                      <a:pt x="80" y="10"/>
                    </a:lnTo>
                    <a:lnTo>
                      <a:pt x="72" y="6"/>
                    </a:lnTo>
                    <a:lnTo>
                      <a:pt x="74" y="0"/>
                    </a:lnTo>
                    <a:lnTo>
                      <a:pt x="70" y="0"/>
                    </a:lnTo>
                    <a:lnTo>
                      <a:pt x="60" y="12"/>
                    </a:lnTo>
                    <a:lnTo>
                      <a:pt x="54" y="18"/>
                    </a:lnTo>
                    <a:lnTo>
                      <a:pt x="44" y="24"/>
                    </a:lnTo>
                    <a:lnTo>
                      <a:pt x="42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0" y="24"/>
                    </a:lnTo>
                    <a:lnTo>
                      <a:pt x="24" y="24"/>
                    </a:lnTo>
                    <a:lnTo>
                      <a:pt x="18" y="24"/>
                    </a:lnTo>
                    <a:lnTo>
                      <a:pt x="16" y="26"/>
                    </a:lnTo>
                    <a:lnTo>
                      <a:pt x="6" y="24"/>
                    </a:lnTo>
                    <a:lnTo>
                      <a:pt x="8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6" name="Freeform 1488"/>
              <p:cNvSpPr>
                <a:spLocks noEditPoints="1"/>
              </p:cNvSpPr>
              <p:nvPr/>
            </p:nvSpPr>
            <p:spPr bwMode="auto">
              <a:xfrm>
                <a:off x="1203325" y="2841625"/>
                <a:ext cx="368300" cy="282575"/>
              </a:xfrm>
              <a:custGeom>
                <a:avLst/>
                <a:gdLst>
                  <a:gd name="T0" fmla="*/ 90 w 232"/>
                  <a:gd name="T1" fmla="*/ 134 h 178"/>
                  <a:gd name="T2" fmla="*/ 84 w 232"/>
                  <a:gd name="T3" fmla="*/ 140 h 178"/>
                  <a:gd name="T4" fmla="*/ 80 w 232"/>
                  <a:gd name="T5" fmla="*/ 154 h 178"/>
                  <a:gd name="T6" fmla="*/ 90 w 232"/>
                  <a:gd name="T7" fmla="*/ 154 h 178"/>
                  <a:gd name="T8" fmla="*/ 102 w 232"/>
                  <a:gd name="T9" fmla="*/ 140 h 178"/>
                  <a:gd name="T10" fmla="*/ 220 w 232"/>
                  <a:gd name="T11" fmla="*/ 106 h 178"/>
                  <a:gd name="T12" fmla="*/ 232 w 232"/>
                  <a:gd name="T13" fmla="*/ 100 h 178"/>
                  <a:gd name="T14" fmla="*/ 230 w 232"/>
                  <a:gd name="T15" fmla="*/ 82 h 178"/>
                  <a:gd name="T16" fmla="*/ 226 w 232"/>
                  <a:gd name="T17" fmla="*/ 72 h 178"/>
                  <a:gd name="T18" fmla="*/ 226 w 232"/>
                  <a:gd name="T19" fmla="*/ 62 h 178"/>
                  <a:gd name="T20" fmla="*/ 218 w 232"/>
                  <a:gd name="T21" fmla="*/ 50 h 178"/>
                  <a:gd name="T22" fmla="*/ 208 w 232"/>
                  <a:gd name="T23" fmla="*/ 42 h 178"/>
                  <a:gd name="T24" fmla="*/ 184 w 232"/>
                  <a:gd name="T25" fmla="*/ 46 h 178"/>
                  <a:gd name="T26" fmla="*/ 180 w 232"/>
                  <a:gd name="T27" fmla="*/ 36 h 178"/>
                  <a:gd name="T28" fmla="*/ 164 w 232"/>
                  <a:gd name="T29" fmla="*/ 28 h 178"/>
                  <a:gd name="T30" fmla="*/ 148 w 232"/>
                  <a:gd name="T31" fmla="*/ 24 h 178"/>
                  <a:gd name="T32" fmla="*/ 144 w 232"/>
                  <a:gd name="T33" fmla="*/ 10 h 178"/>
                  <a:gd name="T34" fmla="*/ 138 w 232"/>
                  <a:gd name="T35" fmla="*/ 4 h 178"/>
                  <a:gd name="T36" fmla="*/ 128 w 232"/>
                  <a:gd name="T37" fmla="*/ 4 h 178"/>
                  <a:gd name="T38" fmla="*/ 112 w 232"/>
                  <a:gd name="T39" fmla="*/ 0 h 178"/>
                  <a:gd name="T40" fmla="*/ 104 w 232"/>
                  <a:gd name="T41" fmla="*/ 14 h 178"/>
                  <a:gd name="T42" fmla="*/ 82 w 232"/>
                  <a:gd name="T43" fmla="*/ 10 h 178"/>
                  <a:gd name="T44" fmla="*/ 68 w 232"/>
                  <a:gd name="T45" fmla="*/ 10 h 178"/>
                  <a:gd name="T46" fmla="*/ 28 w 232"/>
                  <a:gd name="T47" fmla="*/ 10 h 178"/>
                  <a:gd name="T48" fmla="*/ 20 w 232"/>
                  <a:gd name="T49" fmla="*/ 8 h 178"/>
                  <a:gd name="T50" fmla="*/ 18 w 232"/>
                  <a:gd name="T51" fmla="*/ 22 h 178"/>
                  <a:gd name="T52" fmla="*/ 14 w 232"/>
                  <a:gd name="T53" fmla="*/ 36 h 178"/>
                  <a:gd name="T54" fmla="*/ 14 w 232"/>
                  <a:gd name="T55" fmla="*/ 58 h 178"/>
                  <a:gd name="T56" fmla="*/ 12 w 232"/>
                  <a:gd name="T57" fmla="*/ 78 h 178"/>
                  <a:gd name="T58" fmla="*/ 0 w 232"/>
                  <a:gd name="T59" fmla="*/ 90 h 178"/>
                  <a:gd name="T60" fmla="*/ 18 w 232"/>
                  <a:gd name="T61" fmla="*/ 98 h 178"/>
                  <a:gd name="T62" fmla="*/ 32 w 232"/>
                  <a:gd name="T63" fmla="*/ 98 h 178"/>
                  <a:gd name="T64" fmla="*/ 46 w 232"/>
                  <a:gd name="T65" fmla="*/ 88 h 178"/>
                  <a:gd name="T66" fmla="*/ 56 w 232"/>
                  <a:gd name="T67" fmla="*/ 82 h 178"/>
                  <a:gd name="T68" fmla="*/ 80 w 232"/>
                  <a:gd name="T69" fmla="*/ 94 h 178"/>
                  <a:gd name="T70" fmla="*/ 86 w 232"/>
                  <a:gd name="T71" fmla="*/ 112 h 178"/>
                  <a:gd name="T72" fmla="*/ 92 w 232"/>
                  <a:gd name="T73" fmla="*/ 126 h 178"/>
                  <a:gd name="T74" fmla="*/ 120 w 232"/>
                  <a:gd name="T75" fmla="*/ 132 h 178"/>
                  <a:gd name="T76" fmla="*/ 120 w 232"/>
                  <a:gd name="T77" fmla="*/ 134 h 178"/>
                  <a:gd name="T78" fmla="*/ 144 w 232"/>
                  <a:gd name="T79" fmla="*/ 140 h 178"/>
                  <a:gd name="T80" fmla="*/ 148 w 232"/>
                  <a:gd name="T81" fmla="*/ 150 h 178"/>
                  <a:gd name="T82" fmla="*/ 140 w 232"/>
                  <a:gd name="T83" fmla="*/ 160 h 178"/>
                  <a:gd name="T84" fmla="*/ 148 w 232"/>
                  <a:gd name="T85" fmla="*/ 170 h 178"/>
                  <a:gd name="T86" fmla="*/ 190 w 232"/>
                  <a:gd name="T87" fmla="*/ 160 h 178"/>
                  <a:gd name="T88" fmla="*/ 164 w 232"/>
                  <a:gd name="T89" fmla="*/ 150 h 178"/>
                  <a:gd name="T90" fmla="*/ 154 w 232"/>
                  <a:gd name="T91" fmla="*/ 136 h 178"/>
                  <a:gd name="T92" fmla="*/ 176 w 232"/>
                  <a:gd name="T93" fmla="*/ 134 h 178"/>
                  <a:gd name="T94" fmla="*/ 212 w 232"/>
                  <a:gd name="T95" fmla="*/ 12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" h="178">
                    <a:moveTo>
                      <a:pt x="102" y="140"/>
                    </a:moveTo>
                    <a:lnTo>
                      <a:pt x="102" y="140"/>
                    </a:lnTo>
                    <a:lnTo>
                      <a:pt x="94" y="134"/>
                    </a:lnTo>
                    <a:lnTo>
                      <a:pt x="90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6" y="136"/>
                    </a:lnTo>
                    <a:lnTo>
                      <a:pt x="84" y="140"/>
                    </a:lnTo>
                    <a:lnTo>
                      <a:pt x="80" y="142"/>
                    </a:lnTo>
                    <a:lnTo>
                      <a:pt x="80" y="148"/>
                    </a:lnTo>
                    <a:lnTo>
                      <a:pt x="76" y="152"/>
                    </a:lnTo>
                    <a:lnTo>
                      <a:pt x="80" y="154"/>
                    </a:lnTo>
                    <a:lnTo>
                      <a:pt x="82" y="154"/>
                    </a:lnTo>
                    <a:lnTo>
                      <a:pt x="84" y="154"/>
                    </a:lnTo>
                    <a:lnTo>
                      <a:pt x="86" y="152"/>
                    </a:lnTo>
                    <a:lnTo>
                      <a:pt x="90" y="154"/>
                    </a:lnTo>
                    <a:lnTo>
                      <a:pt x="90" y="152"/>
                    </a:lnTo>
                    <a:lnTo>
                      <a:pt x="96" y="148"/>
                    </a:lnTo>
                    <a:lnTo>
                      <a:pt x="102" y="140"/>
                    </a:lnTo>
                    <a:lnTo>
                      <a:pt x="102" y="140"/>
                    </a:lnTo>
                    <a:lnTo>
                      <a:pt x="102" y="140"/>
                    </a:lnTo>
                    <a:close/>
                    <a:moveTo>
                      <a:pt x="212" y="122"/>
                    </a:moveTo>
                    <a:lnTo>
                      <a:pt x="214" y="112"/>
                    </a:lnTo>
                    <a:lnTo>
                      <a:pt x="220" y="106"/>
                    </a:lnTo>
                    <a:lnTo>
                      <a:pt x="228" y="106"/>
                    </a:lnTo>
                    <a:lnTo>
                      <a:pt x="230" y="106"/>
                    </a:lnTo>
                    <a:lnTo>
                      <a:pt x="232" y="104"/>
                    </a:lnTo>
                    <a:lnTo>
                      <a:pt x="232" y="100"/>
                    </a:lnTo>
                    <a:lnTo>
                      <a:pt x="230" y="96"/>
                    </a:lnTo>
                    <a:lnTo>
                      <a:pt x="228" y="90"/>
                    </a:lnTo>
                    <a:lnTo>
                      <a:pt x="230" y="86"/>
                    </a:lnTo>
                    <a:lnTo>
                      <a:pt x="230" y="82"/>
                    </a:lnTo>
                    <a:lnTo>
                      <a:pt x="228" y="80"/>
                    </a:lnTo>
                    <a:lnTo>
                      <a:pt x="228" y="78"/>
                    </a:lnTo>
                    <a:lnTo>
                      <a:pt x="228" y="76"/>
                    </a:lnTo>
                    <a:lnTo>
                      <a:pt x="226" y="72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0" y="64"/>
                    </a:lnTo>
                    <a:lnTo>
                      <a:pt x="226" y="62"/>
                    </a:lnTo>
                    <a:lnTo>
                      <a:pt x="228" y="60"/>
                    </a:lnTo>
                    <a:lnTo>
                      <a:pt x="228" y="58"/>
                    </a:lnTo>
                    <a:lnTo>
                      <a:pt x="226" y="54"/>
                    </a:lnTo>
                    <a:lnTo>
                      <a:pt x="218" y="50"/>
                    </a:lnTo>
                    <a:lnTo>
                      <a:pt x="214" y="46"/>
                    </a:lnTo>
                    <a:lnTo>
                      <a:pt x="210" y="46"/>
                    </a:lnTo>
                    <a:lnTo>
                      <a:pt x="208" y="44"/>
                    </a:lnTo>
                    <a:lnTo>
                      <a:pt x="208" y="42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192" y="44"/>
                    </a:lnTo>
                    <a:lnTo>
                      <a:pt x="184" y="46"/>
                    </a:lnTo>
                    <a:lnTo>
                      <a:pt x="184" y="42"/>
                    </a:lnTo>
                    <a:lnTo>
                      <a:pt x="182" y="40"/>
                    </a:lnTo>
                    <a:lnTo>
                      <a:pt x="182" y="36"/>
                    </a:lnTo>
                    <a:lnTo>
                      <a:pt x="180" y="36"/>
                    </a:lnTo>
                    <a:lnTo>
                      <a:pt x="174" y="34"/>
                    </a:lnTo>
                    <a:lnTo>
                      <a:pt x="172" y="28"/>
                    </a:lnTo>
                    <a:lnTo>
                      <a:pt x="168" y="26"/>
                    </a:lnTo>
                    <a:lnTo>
                      <a:pt x="164" y="28"/>
                    </a:lnTo>
                    <a:lnTo>
                      <a:pt x="158" y="26"/>
                    </a:lnTo>
                    <a:lnTo>
                      <a:pt x="156" y="24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6" y="22"/>
                    </a:lnTo>
                    <a:lnTo>
                      <a:pt x="146" y="18"/>
                    </a:lnTo>
                    <a:lnTo>
                      <a:pt x="144" y="16"/>
                    </a:lnTo>
                    <a:lnTo>
                      <a:pt x="144" y="10"/>
                    </a:lnTo>
                    <a:lnTo>
                      <a:pt x="140" y="8"/>
                    </a:lnTo>
                    <a:lnTo>
                      <a:pt x="140" y="6"/>
                    </a:lnTo>
                    <a:lnTo>
                      <a:pt x="140" y="4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8" y="4"/>
                    </a:lnTo>
                    <a:lnTo>
                      <a:pt x="122" y="6"/>
                    </a:lnTo>
                    <a:lnTo>
                      <a:pt x="120" y="6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10" y="4"/>
                    </a:lnTo>
                    <a:lnTo>
                      <a:pt x="108" y="6"/>
                    </a:lnTo>
                    <a:lnTo>
                      <a:pt x="108" y="10"/>
                    </a:lnTo>
                    <a:lnTo>
                      <a:pt x="104" y="14"/>
                    </a:lnTo>
                    <a:lnTo>
                      <a:pt x="92" y="10"/>
                    </a:lnTo>
                    <a:lnTo>
                      <a:pt x="90" y="10"/>
                    </a:lnTo>
                    <a:lnTo>
                      <a:pt x="84" y="10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6" y="14"/>
                    </a:lnTo>
                    <a:lnTo>
                      <a:pt x="74" y="10"/>
                    </a:lnTo>
                    <a:lnTo>
                      <a:pt x="68" y="10"/>
                    </a:lnTo>
                    <a:lnTo>
                      <a:pt x="58" y="10"/>
                    </a:lnTo>
                    <a:lnTo>
                      <a:pt x="40" y="8"/>
                    </a:lnTo>
                    <a:lnTo>
                      <a:pt x="30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8" y="32"/>
                    </a:lnTo>
                    <a:lnTo>
                      <a:pt x="14" y="36"/>
                    </a:lnTo>
                    <a:lnTo>
                      <a:pt x="14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4" y="58"/>
                    </a:lnTo>
                    <a:lnTo>
                      <a:pt x="12" y="64"/>
                    </a:lnTo>
                    <a:lnTo>
                      <a:pt x="12" y="70"/>
                    </a:lnTo>
                    <a:lnTo>
                      <a:pt x="14" y="76"/>
                    </a:lnTo>
                    <a:lnTo>
                      <a:pt x="12" y="78"/>
                    </a:lnTo>
                    <a:lnTo>
                      <a:pt x="10" y="80"/>
                    </a:lnTo>
                    <a:lnTo>
                      <a:pt x="4" y="80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4" y="94"/>
                    </a:lnTo>
                    <a:lnTo>
                      <a:pt x="8" y="96"/>
                    </a:lnTo>
                    <a:lnTo>
                      <a:pt x="12" y="96"/>
                    </a:lnTo>
                    <a:lnTo>
                      <a:pt x="18" y="98"/>
                    </a:lnTo>
                    <a:lnTo>
                      <a:pt x="22" y="100"/>
                    </a:lnTo>
                    <a:lnTo>
                      <a:pt x="26" y="104"/>
                    </a:lnTo>
                    <a:lnTo>
                      <a:pt x="28" y="100"/>
                    </a:lnTo>
                    <a:lnTo>
                      <a:pt x="32" y="98"/>
                    </a:lnTo>
                    <a:lnTo>
                      <a:pt x="36" y="96"/>
                    </a:lnTo>
                    <a:lnTo>
                      <a:pt x="40" y="96"/>
                    </a:lnTo>
                    <a:lnTo>
                      <a:pt x="44" y="94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6"/>
                    </a:lnTo>
                    <a:lnTo>
                      <a:pt x="50" y="82"/>
                    </a:lnTo>
                    <a:lnTo>
                      <a:pt x="56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2" y="88"/>
                    </a:lnTo>
                    <a:lnTo>
                      <a:pt x="80" y="94"/>
                    </a:lnTo>
                    <a:lnTo>
                      <a:pt x="84" y="96"/>
                    </a:lnTo>
                    <a:lnTo>
                      <a:pt x="84" y="104"/>
                    </a:lnTo>
                    <a:lnTo>
                      <a:pt x="84" y="106"/>
                    </a:lnTo>
                    <a:lnTo>
                      <a:pt x="86" y="112"/>
                    </a:lnTo>
                    <a:lnTo>
                      <a:pt x="90" y="114"/>
                    </a:lnTo>
                    <a:lnTo>
                      <a:pt x="90" y="118"/>
                    </a:lnTo>
                    <a:lnTo>
                      <a:pt x="90" y="122"/>
                    </a:lnTo>
                    <a:lnTo>
                      <a:pt x="92" y="126"/>
                    </a:lnTo>
                    <a:lnTo>
                      <a:pt x="94" y="130"/>
                    </a:lnTo>
                    <a:lnTo>
                      <a:pt x="102" y="136"/>
                    </a:lnTo>
                    <a:lnTo>
                      <a:pt x="104" y="134"/>
                    </a:lnTo>
                    <a:lnTo>
                      <a:pt x="120" y="132"/>
                    </a:lnTo>
                    <a:lnTo>
                      <a:pt x="126" y="132"/>
                    </a:lnTo>
                    <a:lnTo>
                      <a:pt x="128" y="134"/>
                    </a:lnTo>
                    <a:lnTo>
                      <a:pt x="126" y="134"/>
                    </a:lnTo>
                    <a:lnTo>
                      <a:pt x="120" y="134"/>
                    </a:lnTo>
                    <a:lnTo>
                      <a:pt x="126" y="140"/>
                    </a:lnTo>
                    <a:lnTo>
                      <a:pt x="130" y="142"/>
                    </a:lnTo>
                    <a:lnTo>
                      <a:pt x="136" y="144"/>
                    </a:lnTo>
                    <a:lnTo>
                      <a:pt x="144" y="140"/>
                    </a:lnTo>
                    <a:lnTo>
                      <a:pt x="150" y="142"/>
                    </a:lnTo>
                    <a:lnTo>
                      <a:pt x="150" y="152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6" y="150"/>
                    </a:lnTo>
                    <a:lnTo>
                      <a:pt x="132" y="154"/>
                    </a:lnTo>
                    <a:lnTo>
                      <a:pt x="132" y="160"/>
                    </a:lnTo>
                    <a:lnTo>
                      <a:pt x="140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8" y="166"/>
                    </a:lnTo>
                    <a:lnTo>
                      <a:pt x="148" y="170"/>
                    </a:lnTo>
                    <a:lnTo>
                      <a:pt x="144" y="178"/>
                    </a:lnTo>
                    <a:lnTo>
                      <a:pt x="166" y="170"/>
                    </a:lnTo>
                    <a:lnTo>
                      <a:pt x="190" y="166"/>
                    </a:lnTo>
                    <a:lnTo>
                      <a:pt x="190" y="160"/>
                    </a:lnTo>
                    <a:lnTo>
                      <a:pt x="174" y="158"/>
                    </a:lnTo>
                    <a:lnTo>
                      <a:pt x="164" y="154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58" y="150"/>
                    </a:lnTo>
                    <a:lnTo>
                      <a:pt x="156" y="148"/>
                    </a:lnTo>
                    <a:lnTo>
                      <a:pt x="156" y="144"/>
                    </a:lnTo>
                    <a:lnTo>
                      <a:pt x="154" y="136"/>
                    </a:lnTo>
                    <a:lnTo>
                      <a:pt x="162" y="140"/>
                    </a:lnTo>
                    <a:lnTo>
                      <a:pt x="166" y="140"/>
                    </a:lnTo>
                    <a:lnTo>
                      <a:pt x="172" y="140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96" y="132"/>
                    </a:lnTo>
                    <a:lnTo>
                      <a:pt x="200" y="126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2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7" name="Freeform 1489"/>
              <p:cNvSpPr>
                <a:spLocks noEditPoints="1"/>
              </p:cNvSpPr>
              <p:nvPr/>
            </p:nvSpPr>
            <p:spPr bwMode="auto">
              <a:xfrm>
                <a:off x="1330325" y="4324350"/>
                <a:ext cx="127000" cy="187325"/>
              </a:xfrm>
              <a:custGeom>
                <a:avLst/>
                <a:gdLst>
                  <a:gd name="T0" fmla="*/ 20 w 80"/>
                  <a:gd name="T1" fmla="*/ 64 h 118"/>
                  <a:gd name="T2" fmla="*/ 12 w 80"/>
                  <a:gd name="T3" fmla="*/ 70 h 118"/>
                  <a:gd name="T4" fmla="*/ 6 w 80"/>
                  <a:gd name="T5" fmla="*/ 82 h 118"/>
                  <a:gd name="T6" fmla="*/ 2 w 80"/>
                  <a:gd name="T7" fmla="*/ 96 h 118"/>
                  <a:gd name="T8" fmla="*/ 0 w 80"/>
                  <a:gd name="T9" fmla="*/ 106 h 118"/>
                  <a:gd name="T10" fmla="*/ 2 w 80"/>
                  <a:gd name="T11" fmla="*/ 112 h 118"/>
                  <a:gd name="T12" fmla="*/ 14 w 80"/>
                  <a:gd name="T13" fmla="*/ 118 h 118"/>
                  <a:gd name="T14" fmla="*/ 24 w 80"/>
                  <a:gd name="T15" fmla="*/ 114 h 118"/>
                  <a:gd name="T16" fmla="*/ 40 w 80"/>
                  <a:gd name="T17" fmla="*/ 108 h 118"/>
                  <a:gd name="T18" fmla="*/ 34 w 80"/>
                  <a:gd name="T19" fmla="*/ 112 h 118"/>
                  <a:gd name="T20" fmla="*/ 40 w 80"/>
                  <a:gd name="T21" fmla="*/ 96 h 118"/>
                  <a:gd name="T22" fmla="*/ 38 w 80"/>
                  <a:gd name="T23" fmla="*/ 88 h 118"/>
                  <a:gd name="T24" fmla="*/ 50 w 80"/>
                  <a:gd name="T25" fmla="*/ 80 h 118"/>
                  <a:gd name="T26" fmla="*/ 58 w 80"/>
                  <a:gd name="T27" fmla="*/ 80 h 118"/>
                  <a:gd name="T28" fmla="*/ 68 w 80"/>
                  <a:gd name="T29" fmla="*/ 80 h 118"/>
                  <a:gd name="T30" fmla="*/ 70 w 80"/>
                  <a:gd name="T31" fmla="*/ 94 h 118"/>
                  <a:gd name="T32" fmla="*/ 74 w 80"/>
                  <a:gd name="T33" fmla="*/ 86 h 118"/>
                  <a:gd name="T34" fmla="*/ 74 w 80"/>
                  <a:gd name="T35" fmla="*/ 76 h 118"/>
                  <a:gd name="T36" fmla="*/ 74 w 80"/>
                  <a:gd name="T37" fmla="*/ 68 h 118"/>
                  <a:gd name="T38" fmla="*/ 74 w 80"/>
                  <a:gd name="T39" fmla="*/ 58 h 118"/>
                  <a:gd name="T40" fmla="*/ 78 w 80"/>
                  <a:gd name="T41" fmla="*/ 50 h 118"/>
                  <a:gd name="T42" fmla="*/ 80 w 80"/>
                  <a:gd name="T43" fmla="*/ 36 h 118"/>
                  <a:gd name="T44" fmla="*/ 76 w 80"/>
                  <a:gd name="T45" fmla="*/ 28 h 118"/>
                  <a:gd name="T46" fmla="*/ 78 w 80"/>
                  <a:gd name="T47" fmla="*/ 16 h 118"/>
                  <a:gd name="T48" fmla="*/ 76 w 80"/>
                  <a:gd name="T49" fmla="*/ 10 h 118"/>
                  <a:gd name="T50" fmla="*/ 70 w 80"/>
                  <a:gd name="T51" fmla="*/ 6 h 118"/>
                  <a:gd name="T52" fmla="*/ 64 w 80"/>
                  <a:gd name="T53" fmla="*/ 6 h 118"/>
                  <a:gd name="T54" fmla="*/ 58 w 80"/>
                  <a:gd name="T55" fmla="*/ 4 h 118"/>
                  <a:gd name="T56" fmla="*/ 50 w 80"/>
                  <a:gd name="T57" fmla="*/ 4 h 118"/>
                  <a:gd name="T58" fmla="*/ 46 w 80"/>
                  <a:gd name="T59" fmla="*/ 6 h 118"/>
                  <a:gd name="T60" fmla="*/ 38 w 80"/>
                  <a:gd name="T61" fmla="*/ 10 h 118"/>
                  <a:gd name="T62" fmla="*/ 38 w 80"/>
                  <a:gd name="T63" fmla="*/ 18 h 118"/>
                  <a:gd name="T64" fmla="*/ 32 w 80"/>
                  <a:gd name="T65" fmla="*/ 26 h 118"/>
                  <a:gd name="T66" fmla="*/ 30 w 80"/>
                  <a:gd name="T67" fmla="*/ 34 h 118"/>
                  <a:gd name="T68" fmla="*/ 30 w 80"/>
                  <a:gd name="T69" fmla="*/ 42 h 118"/>
                  <a:gd name="T70" fmla="*/ 32 w 80"/>
                  <a:gd name="T71" fmla="*/ 44 h 118"/>
                  <a:gd name="T72" fmla="*/ 28 w 80"/>
                  <a:gd name="T73" fmla="*/ 54 h 118"/>
                  <a:gd name="T74" fmla="*/ 20 w 80"/>
                  <a:gd name="T75" fmla="*/ 64 h 118"/>
                  <a:gd name="T76" fmla="*/ 20 w 80"/>
                  <a:gd name="T77" fmla="*/ 64 h 118"/>
                  <a:gd name="T78" fmla="*/ 46 w 80"/>
                  <a:gd name="T79" fmla="*/ 54 h 118"/>
                  <a:gd name="T80" fmla="*/ 50 w 80"/>
                  <a:gd name="T81" fmla="*/ 58 h 118"/>
                  <a:gd name="T82" fmla="*/ 46 w 80"/>
                  <a:gd name="T83" fmla="*/ 60 h 118"/>
                  <a:gd name="T84" fmla="*/ 42 w 80"/>
                  <a:gd name="T85" fmla="*/ 58 h 118"/>
                  <a:gd name="T86" fmla="*/ 46 w 80"/>
                  <a:gd name="T87" fmla="*/ 54 h 118"/>
                  <a:gd name="T88" fmla="*/ 46 w 80"/>
                  <a:gd name="T89" fmla="*/ 5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0" h="118">
                    <a:moveTo>
                      <a:pt x="20" y="64"/>
                    </a:moveTo>
                    <a:lnTo>
                      <a:pt x="20" y="64"/>
                    </a:lnTo>
                    <a:lnTo>
                      <a:pt x="12" y="68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6" y="82"/>
                    </a:lnTo>
                    <a:lnTo>
                      <a:pt x="4" y="90"/>
                    </a:lnTo>
                    <a:lnTo>
                      <a:pt x="2" y="96"/>
                    </a:lnTo>
                    <a:lnTo>
                      <a:pt x="2" y="100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2" y="112"/>
                    </a:lnTo>
                    <a:lnTo>
                      <a:pt x="10" y="116"/>
                    </a:lnTo>
                    <a:lnTo>
                      <a:pt x="14" y="118"/>
                    </a:lnTo>
                    <a:lnTo>
                      <a:pt x="18" y="116"/>
                    </a:lnTo>
                    <a:lnTo>
                      <a:pt x="24" y="114"/>
                    </a:lnTo>
                    <a:lnTo>
                      <a:pt x="38" y="112"/>
                    </a:lnTo>
                    <a:lnTo>
                      <a:pt x="40" y="108"/>
                    </a:lnTo>
                    <a:lnTo>
                      <a:pt x="38" y="112"/>
                    </a:lnTo>
                    <a:lnTo>
                      <a:pt x="34" y="112"/>
                    </a:lnTo>
                    <a:lnTo>
                      <a:pt x="34" y="106"/>
                    </a:lnTo>
                    <a:lnTo>
                      <a:pt x="40" y="96"/>
                    </a:lnTo>
                    <a:lnTo>
                      <a:pt x="38" y="94"/>
                    </a:lnTo>
                    <a:lnTo>
                      <a:pt x="38" y="88"/>
                    </a:lnTo>
                    <a:lnTo>
                      <a:pt x="42" y="80"/>
                    </a:lnTo>
                    <a:lnTo>
                      <a:pt x="50" y="80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0" y="78"/>
                    </a:lnTo>
                    <a:lnTo>
                      <a:pt x="68" y="80"/>
                    </a:lnTo>
                    <a:lnTo>
                      <a:pt x="68" y="90"/>
                    </a:lnTo>
                    <a:lnTo>
                      <a:pt x="70" y="94"/>
                    </a:lnTo>
                    <a:lnTo>
                      <a:pt x="74" y="94"/>
                    </a:lnTo>
                    <a:lnTo>
                      <a:pt x="74" y="86"/>
                    </a:lnTo>
                    <a:lnTo>
                      <a:pt x="74" y="80"/>
                    </a:lnTo>
                    <a:lnTo>
                      <a:pt x="74" y="76"/>
                    </a:lnTo>
                    <a:lnTo>
                      <a:pt x="70" y="70"/>
                    </a:lnTo>
                    <a:lnTo>
                      <a:pt x="74" y="68"/>
                    </a:lnTo>
                    <a:lnTo>
                      <a:pt x="74" y="62"/>
                    </a:lnTo>
                    <a:lnTo>
                      <a:pt x="74" y="58"/>
                    </a:lnTo>
                    <a:lnTo>
                      <a:pt x="76" y="52"/>
                    </a:lnTo>
                    <a:lnTo>
                      <a:pt x="78" y="50"/>
                    </a:lnTo>
                    <a:lnTo>
                      <a:pt x="80" y="42"/>
                    </a:lnTo>
                    <a:lnTo>
                      <a:pt x="80" y="36"/>
                    </a:lnTo>
                    <a:lnTo>
                      <a:pt x="78" y="32"/>
                    </a:lnTo>
                    <a:lnTo>
                      <a:pt x="76" y="28"/>
                    </a:lnTo>
                    <a:lnTo>
                      <a:pt x="76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58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8" y="14"/>
                    </a:lnTo>
                    <a:lnTo>
                      <a:pt x="38" y="18"/>
                    </a:lnTo>
                    <a:lnTo>
                      <a:pt x="34" y="24"/>
                    </a:lnTo>
                    <a:lnTo>
                      <a:pt x="32" y="26"/>
                    </a:lnTo>
                    <a:lnTo>
                      <a:pt x="34" y="28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4"/>
                    </a:lnTo>
                    <a:lnTo>
                      <a:pt x="32" y="50"/>
                    </a:lnTo>
                    <a:lnTo>
                      <a:pt x="28" y="54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20" y="64"/>
                    </a:lnTo>
                    <a:close/>
                    <a:moveTo>
                      <a:pt x="46" y="54"/>
                    </a:moveTo>
                    <a:lnTo>
                      <a:pt x="46" y="54"/>
                    </a:lnTo>
                    <a:lnTo>
                      <a:pt x="48" y="54"/>
                    </a:lnTo>
                    <a:lnTo>
                      <a:pt x="50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42" y="54"/>
                    </a:lnTo>
                    <a:lnTo>
                      <a:pt x="46" y="54"/>
                    </a:lnTo>
                    <a:lnTo>
                      <a:pt x="46" y="54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8" name="Freeform 1490"/>
              <p:cNvSpPr>
                <a:spLocks noEditPoints="1"/>
              </p:cNvSpPr>
              <p:nvPr/>
            </p:nvSpPr>
            <p:spPr bwMode="auto">
              <a:xfrm>
                <a:off x="1876425" y="3168650"/>
                <a:ext cx="320675" cy="234950"/>
              </a:xfrm>
              <a:custGeom>
                <a:avLst/>
                <a:gdLst>
                  <a:gd name="T0" fmla="*/ 0 w 202"/>
                  <a:gd name="T1" fmla="*/ 28 h 148"/>
                  <a:gd name="T2" fmla="*/ 8 w 202"/>
                  <a:gd name="T3" fmla="*/ 18 h 148"/>
                  <a:gd name="T4" fmla="*/ 16 w 202"/>
                  <a:gd name="T5" fmla="*/ 18 h 148"/>
                  <a:gd name="T6" fmla="*/ 26 w 202"/>
                  <a:gd name="T7" fmla="*/ 28 h 148"/>
                  <a:gd name="T8" fmla="*/ 30 w 202"/>
                  <a:gd name="T9" fmla="*/ 38 h 148"/>
                  <a:gd name="T10" fmla="*/ 28 w 202"/>
                  <a:gd name="T11" fmla="*/ 48 h 148"/>
                  <a:gd name="T12" fmla="*/ 10 w 202"/>
                  <a:gd name="T13" fmla="*/ 42 h 148"/>
                  <a:gd name="T14" fmla="*/ 2 w 202"/>
                  <a:gd name="T15" fmla="*/ 48 h 148"/>
                  <a:gd name="T16" fmla="*/ 4 w 202"/>
                  <a:gd name="T17" fmla="*/ 62 h 148"/>
                  <a:gd name="T18" fmla="*/ 20 w 202"/>
                  <a:gd name="T19" fmla="*/ 60 h 148"/>
                  <a:gd name="T20" fmla="*/ 12 w 202"/>
                  <a:gd name="T21" fmla="*/ 66 h 148"/>
                  <a:gd name="T22" fmla="*/ 18 w 202"/>
                  <a:gd name="T23" fmla="*/ 72 h 148"/>
                  <a:gd name="T24" fmla="*/ 22 w 202"/>
                  <a:gd name="T25" fmla="*/ 82 h 148"/>
                  <a:gd name="T26" fmla="*/ 18 w 202"/>
                  <a:gd name="T27" fmla="*/ 90 h 148"/>
                  <a:gd name="T28" fmla="*/ 30 w 202"/>
                  <a:gd name="T29" fmla="*/ 106 h 148"/>
                  <a:gd name="T30" fmla="*/ 38 w 202"/>
                  <a:gd name="T31" fmla="*/ 94 h 148"/>
                  <a:gd name="T32" fmla="*/ 58 w 202"/>
                  <a:gd name="T33" fmla="*/ 90 h 148"/>
                  <a:gd name="T34" fmla="*/ 90 w 202"/>
                  <a:gd name="T35" fmla="*/ 98 h 148"/>
                  <a:gd name="T36" fmla="*/ 118 w 202"/>
                  <a:gd name="T37" fmla="*/ 110 h 148"/>
                  <a:gd name="T38" fmla="*/ 128 w 202"/>
                  <a:gd name="T39" fmla="*/ 126 h 148"/>
                  <a:gd name="T40" fmla="*/ 138 w 202"/>
                  <a:gd name="T41" fmla="*/ 142 h 148"/>
                  <a:gd name="T42" fmla="*/ 146 w 202"/>
                  <a:gd name="T43" fmla="*/ 146 h 148"/>
                  <a:gd name="T44" fmla="*/ 160 w 202"/>
                  <a:gd name="T45" fmla="*/ 136 h 148"/>
                  <a:gd name="T46" fmla="*/ 170 w 202"/>
                  <a:gd name="T47" fmla="*/ 112 h 148"/>
                  <a:gd name="T48" fmla="*/ 182 w 202"/>
                  <a:gd name="T49" fmla="*/ 108 h 148"/>
                  <a:gd name="T50" fmla="*/ 194 w 202"/>
                  <a:gd name="T51" fmla="*/ 106 h 148"/>
                  <a:gd name="T52" fmla="*/ 198 w 202"/>
                  <a:gd name="T53" fmla="*/ 92 h 148"/>
                  <a:gd name="T54" fmla="*/ 184 w 202"/>
                  <a:gd name="T55" fmla="*/ 90 h 148"/>
                  <a:gd name="T56" fmla="*/ 166 w 202"/>
                  <a:gd name="T57" fmla="*/ 80 h 148"/>
                  <a:gd name="T58" fmla="*/ 148 w 202"/>
                  <a:gd name="T59" fmla="*/ 66 h 148"/>
                  <a:gd name="T60" fmla="*/ 138 w 202"/>
                  <a:gd name="T61" fmla="*/ 48 h 148"/>
                  <a:gd name="T62" fmla="*/ 124 w 202"/>
                  <a:gd name="T63" fmla="*/ 36 h 148"/>
                  <a:gd name="T64" fmla="*/ 108 w 202"/>
                  <a:gd name="T65" fmla="*/ 42 h 148"/>
                  <a:gd name="T66" fmla="*/ 102 w 202"/>
                  <a:gd name="T67" fmla="*/ 34 h 148"/>
                  <a:gd name="T68" fmla="*/ 90 w 202"/>
                  <a:gd name="T69" fmla="*/ 12 h 148"/>
                  <a:gd name="T70" fmla="*/ 78 w 202"/>
                  <a:gd name="T71" fmla="*/ 0 h 148"/>
                  <a:gd name="T72" fmla="*/ 64 w 202"/>
                  <a:gd name="T73" fmla="*/ 10 h 148"/>
                  <a:gd name="T74" fmla="*/ 64 w 202"/>
                  <a:gd name="T75" fmla="*/ 24 h 148"/>
                  <a:gd name="T76" fmla="*/ 44 w 202"/>
                  <a:gd name="T77" fmla="*/ 24 h 148"/>
                  <a:gd name="T78" fmla="*/ 26 w 202"/>
                  <a:gd name="T79" fmla="*/ 10 h 148"/>
                  <a:gd name="T80" fmla="*/ 2 w 202"/>
                  <a:gd name="T81" fmla="*/ 16 h 148"/>
                  <a:gd name="T82" fmla="*/ 0 w 202"/>
                  <a:gd name="T83" fmla="*/ 18 h 148"/>
                  <a:gd name="T84" fmla="*/ 4 w 202"/>
                  <a:gd name="T85" fmla="*/ 72 h 148"/>
                  <a:gd name="T86" fmla="*/ 10 w 202"/>
                  <a:gd name="T87" fmla="*/ 70 h 148"/>
                  <a:gd name="T88" fmla="*/ 8 w 202"/>
                  <a:gd name="T89" fmla="*/ 7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2" h="148">
                    <a:moveTo>
                      <a:pt x="0" y="18"/>
                    </a:moveTo>
                    <a:lnTo>
                      <a:pt x="0" y="18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18"/>
                    </a:lnTo>
                    <a:lnTo>
                      <a:pt x="20" y="24"/>
                    </a:lnTo>
                    <a:lnTo>
                      <a:pt x="26" y="28"/>
                    </a:lnTo>
                    <a:lnTo>
                      <a:pt x="30" y="36"/>
                    </a:lnTo>
                    <a:lnTo>
                      <a:pt x="34" y="36"/>
                    </a:lnTo>
                    <a:lnTo>
                      <a:pt x="30" y="38"/>
                    </a:lnTo>
                    <a:lnTo>
                      <a:pt x="28" y="44"/>
                    </a:lnTo>
                    <a:lnTo>
                      <a:pt x="26" y="44"/>
                    </a:lnTo>
                    <a:lnTo>
                      <a:pt x="28" y="48"/>
                    </a:lnTo>
                    <a:lnTo>
                      <a:pt x="20" y="48"/>
                    </a:lnTo>
                    <a:lnTo>
                      <a:pt x="16" y="46"/>
                    </a:lnTo>
                    <a:lnTo>
                      <a:pt x="10" y="42"/>
                    </a:lnTo>
                    <a:lnTo>
                      <a:pt x="8" y="42"/>
                    </a:lnTo>
                    <a:lnTo>
                      <a:pt x="4" y="42"/>
                    </a:lnTo>
                    <a:lnTo>
                      <a:pt x="2" y="48"/>
                    </a:lnTo>
                    <a:lnTo>
                      <a:pt x="2" y="56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10" y="62"/>
                    </a:lnTo>
                    <a:lnTo>
                      <a:pt x="20" y="60"/>
                    </a:lnTo>
                    <a:lnTo>
                      <a:pt x="16" y="62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12" y="70"/>
                    </a:lnTo>
                    <a:lnTo>
                      <a:pt x="16" y="66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6" y="76"/>
                    </a:lnTo>
                    <a:lnTo>
                      <a:pt x="22" y="82"/>
                    </a:lnTo>
                    <a:lnTo>
                      <a:pt x="26" y="88"/>
                    </a:lnTo>
                    <a:lnTo>
                      <a:pt x="22" y="90"/>
                    </a:lnTo>
                    <a:lnTo>
                      <a:pt x="18" y="90"/>
                    </a:lnTo>
                    <a:lnTo>
                      <a:pt x="18" y="110"/>
                    </a:lnTo>
                    <a:lnTo>
                      <a:pt x="28" y="110"/>
                    </a:lnTo>
                    <a:lnTo>
                      <a:pt x="30" y="106"/>
                    </a:lnTo>
                    <a:lnTo>
                      <a:pt x="30" y="102"/>
                    </a:lnTo>
                    <a:lnTo>
                      <a:pt x="36" y="98"/>
                    </a:lnTo>
                    <a:lnTo>
                      <a:pt x="38" y="94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8" y="90"/>
                    </a:lnTo>
                    <a:lnTo>
                      <a:pt x="76" y="94"/>
                    </a:lnTo>
                    <a:lnTo>
                      <a:pt x="86" y="94"/>
                    </a:lnTo>
                    <a:lnTo>
                      <a:pt x="90" y="98"/>
                    </a:lnTo>
                    <a:lnTo>
                      <a:pt x="100" y="102"/>
                    </a:lnTo>
                    <a:lnTo>
                      <a:pt x="110" y="106"/>
                    </a:lnTo>
                    <a:lnTo>
                      <a:pt x="118" y="110"/>
                    </a:lnTo>
                    <a:lnTo>
                      <a:pt x="122" y="116"/>
                    </a:lnTo>
                    <a:lnTo>
                      <a:pt x="124" y="120"/>
                    </a:lnTo>
                    <a:lnTo>
                      <a:pt x="128" y="126"/>
                    </a:lnTo>
                    <a:lnTo>
                      <a:pt x="136" y="128"/>
                    </a:lnTo>
                    <a:lnTo>
                      <a:pt x="136" y="134"/>
                    </a:lnTo>
                    <a:lnTo>
                      <a:pt x="138" y="142"/>
                    </a:lnTo>
                    <a:lnTo>
                      <a:pt x="136" y="148"/>
                    </a:lnTo>
                    <a:lnTo>
                      <a:pt x="142" y="148"/>
                    </a:lnTo>
                    <a:lnTo>
                      <a:pt x="146" y="146"/>
                    </a:lnTo>
                    <a:lnTo>
                      <a:pt x="150" y="148"/>
                    </a:lnTo>
                    <a:lnTo>
                      <a:pt x="164" y="144"/>
                    </a:lnTo>
                    <a:lnTo>
                      <a:pt x="160" y="136"/>
                    </a:lnTo>
                    <a:lnTo>
                      <a:pt x="168" y="128"/>
                    </a:lnTo>
                    <a:lnTo>
                      <a:pt x="170" y="124"/>
                    </a:lnTo>
                    <a:lnTo>
                      <a:pt x="170" y="112"/>
                    </a:lnTo>
                    <a:lnTo>
                      <a:pt x="174" y="110"/>
                    </a:lnTo>
                    <a:lnTo>
                      <a:pt x="176" y="106"/>
                    </a:lnTo>
                    <a:lnTo>
                      <a:pt x="182" y="108"/>
                    </a:lnTo>
                    <a:lnTo>
                      <a:pt x="186" y="110"/>
                    </a:lnTo>
                    <a:lnTo>
                      <a:pt x="194" y="110"/>
                    </a:lnTo>
                    <a:lnTo>
                      <a:pt x="194" y="106"/>
                    </a:lnTo>
                    <a:lnTo>
                      <a:pt x="194" y="100"/>
                    </a:lnTo>
                    <a:lnTo>
                      <a:pt x="202" y="94"/>
                    </a:lnTo>
                    <a:lnTo>
                      <a:pt x="198" y="92"/>
                    </a:lnTo>
                    <a:lnTo>
                      <a:pt x="194" y="92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78" y="84"/>
                    </a:lnTo>
                    <a:lnTo>
                      <a:pt x="168" y="84"/>
                    </a:lnTo>
                    <a:lnTo>
                      <a:pt x="166" y="80"/>
                    </a:lnTo>
                    <a:lnTo>
                      <a:pt x="158" y="74"/>
                    </a:lnTo>
                    <a:lnTo>
                      <a:pt x="154" y="70"/>
                    </a:lnTo>
                    <a:lnTo>
                      <a:pt x="148" y="66"/>
                    </a:lnTo>
                    <a:lnTo>
                      <a:pt x="146" y="60"/>
                    </a:lnTo>
                    <a:lnTo>
                      <a:pt x="142" y="54"/>
                    </a:lnTo>
                    <a:lnTo>
                      <a:pt x="138" y="48"/>
                    </a:lnTo>
                    <a:lnTo>
                      <a:pt x="138" y="42"/>
                    </a:lnTo>
                    <a:lnTo>
                      <a:pt x="132" y="34"/>
                    </a:lnTo>
                    <a:lnTo>
                      <a:pt x="124" y="36"/>
                    </a:lnTo>
                    <a:lnTo>
                      <a:pt x="118" y="34"/>
                    </a:lnTo>
                    <a:lnTo>
                      <a:pt x="112" y="38"/>
                    </a:lnTo>
                    <a:lnTo>
                      <a:pt x="108" y="42"/>
                    </a:lnTo>
                    <a:lnTo>
                      <a:pt x="102" y="38"/>
                    </a:lnTo>
                    <a:lnTo>
                      <a:pt x="100" y="36"/>
                    </a:lnTo>
                    <a:lnTo>
                      <a:pt x="102" y="34"/>
                    </a:lnTo>
                    <a:lnTo>
                      <a:pt x="100" y="26"/>
                    </a:lnTo>
                    <a:lnTo>
                      <a:pt x="92" y="24"/>
                    </a:lnTo>
                    <a:lnTo>
                      <a:pt x="90" y="12"/>
                    </a:lnTo>
                    <a:lnTo>
                      <a:pt x="86" y="2"/>
                    </a:lnTo>
                    <a:lnTo>
                      <a:pt x="84" y="2"/>
                    </a:lnTo>
                    <a:lnTo>
                      <a:pt x="78" y="0"/>
                    </a:lnTo>
                    <a:lnTo>
                      <a:pt x="74" y="6"/>
                    </a:lnTo>
                    <a:lnTo>
                      <a:pt x="72" y="10"/>
                    </a:lnTo>
                    <a:lnTo>
                      <a:pt x="64" y="10"/>
                    </a:lnTo>
                    <a:lnTo>
                      <a:pt x="62" y="12"/>
                    </a:lnTo>
                    <a:lnTo>
                      <a:pt x="62" y="18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48" y="24"/>
                    </a:lnTo>
                    <a:lnTo>
                      <a:pt x="44" y="24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6" y="10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8" y="70"/>
                    </a:moveTo>
                    <a:lnTo>
                      <a:pt x="8" y="70"/>
                    </a:lnTo>
                    <a:lnTo>
                      <a:pt x="4" y="72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9" name="Freeform 1491"/>
              <p:cNvSpPr>
                <a:spLocks noEditPoints="1"/>
              </p:cNvSpPr>
              <p:nvPr/>
            </p:nvSpPr>
            <p:spPr bwMode="auto">
              <a:xfrm>
                <a:off x="1269999" y="3197224"/>
                <a:ext cx="434975" cy="203199"/>
              </a:xfrm>
              <a:custGeom>
                <a:avLst/>
                <a:gdLst>
                  <a:gd name="T0" fmla="*/ 146 w 274"/>
                  <a:gd name="T1" fmla="*/ 126 h 128"/>
                  <a:gd name="T2" fmla="*/ 154 w 274"/>
                  <a:gd name="T3" fmla="*/ 118 h 128"/>
                  <a:gd name="T4" fmla="*/ 158 w 274"/>
                  <a:gd name="T5" fmla="*/ 110 h 128"/>
                  <a:gd name="T6" fmla="*/ 172 w 274"/>
                  <a:gd name="T7" fmla="*/ 108 h 128"/>
                  <a:gd name="T8" fmla="*/ 198 w 274"/>
                  <a:gd name="T9" fmla="*/ 100 h 128"/>
                  <a:gd name="T10" fmla="*/ 224 w 274"/>
                  <a:gd name="T11" fmla="*/ 96 h 128"/>
                  <a:gd name="T12" fmla="*/ 236 w 274"/>
                  <a:gd name="T13" fmla="*/ 98 h 128"/>
                  <a:gd name="T14" fmla="*/ 246 w 274"/>
                  <a:gd name="T15" fmla="*/ 98 h 128"/>
                  <a:gd name="T16" fmla="*/ 258 w 274"/>
                  <a:gd name="T17" fmla="*/ 98 h 128"/>
                  <a:gd name="T18" fmla="*/ 264 w 274"/>
                  <a:gd name="T19" fmla="*/ 88 h 128"/>
                  <a:gd name="T20" fmla="*/ 262 w 274"/>
                  <a:gd name="T21" fmla="*/ 70 h 128"/>
                  <a:gd name="T22" fmla="*/ 258 w 274"/>
                  <a:gd name="T23" fmla="*/ 60 h 128"/>
                  <a:gd name="T24" fmla="*/ 270 w 274"/>
                  <a:gd name="T25" fmla="*/ 54 h 128"/>
                  <a:gd name="T26" fmla="*/ 272 w 274"/>
                  <a:gd name="T27" fmla="*/ 44 h 128"/>
                  <a:gd name="T28" fmla="*/ 254 w 274"/>
                  <a:gd name="T29" fmla="*/ 34 h 128"/>
                  <a:gd name="T30" fmla="*/ 258 w 274"/>
                  <a:gd name="T31" fmla="*/ 18 h 128"/>
                  <a:gd name="T32" fmla="*/ 252 w 274"/>
                  <a:gd name="T33" fmla="*/ 10 h 128"/>
                  <a:gd name="T34" fmla="*/ 230 w 274"/>
                  <a:gd name="T35" fmla="*/ 8 h 128"/>
                  <a:gd name="T36" fmla="*/ 216 w 274"/>
                  <a:gd name="T37" fmla="*/ 16 h 128"/>
                  <a:gd name="T38" fmla="*/ 192 w 274"/>
                  <a:gd name="T39" fmla="*/ 18 h 128"/>
                  <a:gd name="T40" fmla="*/ 172 w 274"/>
                  <a:gd name="T41" fmla="*/ 24 h 128"/>
                  <a:gd name="T42" fmla="*/ 152 w 274"/>
                  <a:gd name="T43" fmla="*/ 14 h 128"/>
                  <a:gd name="T44" fmla="*/ 140 w 274"/>
                  <a:gd name="T45" fmla="*/ 14 h 128"/>
                  <a:gd name="T46" fmla="*/ 128 w 274"/>
                  <a:gd name="T47" fmla="*/ 0 h 128"/>
                  <a:gd name="T48" fmla="*/ 82 w 274"/>
                  <a:gd name="T49" fmla="*/ 14 h 128"/>
                  <a:gd name="T50" fmla="*/ 56 w 274"/>
                  <a:gd name="T51" fmla="*/ 18 h 128"/>
                  <a:gd name="T52" fmla="*/ 46 w 274"/>
                  <a:gd name="T53" fmla="*/ 26 h 128"/>
                  <a:gd name="T54" fmla="*/ 22 w 274"/>
                  <a:gd name="T55" fmla="*/ 34 h 128"/>
                  <a:gd name="T56" fmla="*/ 38 w 274"/>
                  <a:gd name="T57" fmla="*/ 20 h 128"/>
                  <a:gd name="T58" fmla="*/ 22 w 274"/>
                  <a:gd name="T59" fmla="*/ 8 h 128"/>
                  <a:gd name="T60" fmla="*/ 16 w 274"/>
                  <a:gd name="T61" fmla="*/ 6 h 128"/>
                  <a:gd name="T62" fmla="*/ 16 w 274"/>
                  <a:gd name="T63" fmla="*/ 14 h 128"/>
                  <a:gd name="T64" fmla="*/ 8 w 274"/>
                  <a:gd name="T65" fmla="*/ 18 h 128"/>
                  <a:gd name="T66" fmla="*/ 0 w 274"/>
                  <a:gd name="T67" fmla="*/ 32 h 128"/>
                  <a:gd name="T68" fmla="*/ 0 w 274"/>
                  <a:gd name="T69" fmla="*/ 44 h 128"/>
                  <a:gd name="T70" fmla="*/ 10 w 274"/>
                  <a:gd name="T71" fmla="*/ 60 h 128"/>
                  <a:gd name="T72" fmla="*/ 10 w 274"/>
                  <a:gd name="T73" fmla="*/ 72 h 128"/>
                  <a:gd name="T74" fmla="*/ 4 w 274"/>
                  <a:gd name="T75" fmla="*/ 86 h 128"/>
                  <a:gd name="T76" fmla="*/ 18 w 274"/>
                  <a:gd name="T77" fmla="*/ 104 h 128"/>
                  <a:gd name="T78" fmla="*/ 34 w 274"/>
                  <a:gd name="T79" fmla="*/ 106 h 128"/>
                  <a:gd name="T80" fmla="*/ 58 w 274"/>
                  <a:gd name="T81" fmla="*/ 122 h 128"/>
                  <a:gd name="T82" fmla="*/ 70 w 274"/>
                  <a:gd name="T83" fmla="*/ 110 h 128"/>
                  <a:gd name="T84" fmla="*/ 110 w 274"/>
                  <a:gd name="T85" fmla="*/ 118 h 128"/>
                  <a:gd name="T86" fmla="*/ 130 w 274"/>
                  <a:gd name="T87" fmla="*/ 114 h 128"/>
                  <a:gd name="T88" fmla="*/ 138 w 274"/>
                  <a:gd name="T89" fmla="*/ 116 h 128"/>
                  <a:gd name="T90" fmla="*/ 138 w 274"/>
                  <a:gd name="T91" fmla="*/ 128 h 128"/>
                  <a:gd name="T92" fmla="*/ 248 w 274"/>
                  <a:gd name="T93" fmla="*/ 80 h 128"/>
                  <a:gd name="T94" fmla="*/ 252 w 274"/>
                  <a:gd name="T95" fmla="*/ 6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4" h="128">
                    <a:moveTo>
                      <a:pt x="138" y="128"/>
                    </a:moveTo>
                    <a:lnTo>
                      <a:pt x="138" y="128"/>
                    </a:lnTo>
                    <a:lnTo>
                      <a:pt x="144" y="128"/>
                    </a:lnTo>
                    <a:lnTo>
                      <a:pt x="146" y="126"/>
                    </a:lnTo>
                    <a:lnTo>
                      <a:pt x="148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18"/>
                    </a:lnTo>
                    <a:lnTo>
                      <a:pt x="154" y="114"/>
                    </a:lnTo>
                    <a:lnTo>
                      <a:pt x="154" y="110"/>
                    </a:lnTo>
                    <a:lnTo>
                      <a:pt x="156" y="110"/>
                    </a:lnTo>
                    <a:lnTo>
                      <a:pt x="158" y="110"/>
                    </a:lnTo>
                    <a:lnTo>
                      <a:pt x="162" y="110"/>
                    </a:lnTo>
                    <a:lnTo>
                      <a:pt x="164" y="108"/>
                    </a:lnTo>
                    <a:lnTo>
                      <a:pt x="166" y="108"/>
                    </a:lnTo>
                    <a:lnTo>
                      <a:pt x="172" y="108"/>
                    </a:lnTo>
                    <a:lnTo>
                      <a:pt x="176" y="108"/>
                    </a:lnTo>
                    <a:lnTo>
                      <a:pt x="184" y="106"/>
                    </a:lnTo>
                    <a:lnTo>
                      <a:pt x="190" y="106"/>
                    </a:lnTo>
                    <a:lnTo>
                      <a:pt x="198" y="100"/>
                    </a:lnTo>
                    <a:lnTo>
                      <a:pt x="206" y="100"/>
                    </a:lnTo>
                    <a:lnTo>
                      <a:pt x="210" y="100"/>
                    </a:lnTo>
                    <a:lnTo>
                      <a:pt x="216" y="98"/>
                    </a:lnTo>
                    <a:lnTo>
                      <a:pt x="224" y="96"/>
                    </a:lnTo>
                    <a:lnTo>
                      <a:pt x="228" y="92"/>
                    </a:lnTo>
                    <a:lnTo>
                      <a:pt x="230" y="98"/>
                    </a:lnTo>
                    <a:lnTo>
                      <a:pt x="234" y="98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2" y="98"/>
                    </a:lnTo>
                    <a:lnTo>
                      <a:pt x="244" y="100"/>
                    </a:lnTo>
                    <a:lnTo>
                      <a:pt x="246" y="98"/>
                    </a:lnTo>
                    <a:lnTo>
                      <a:pt x="248" y="96"/>
                    </a:lnTo>
                    <a:lnTo>
                      <a:pt x="254" y="96"/>
                    </a:lnTo>
                    <a:lnTo>
                      <a:pt x="254" y="100"/>
                    </a:lnTo>
                    <a:lnTo>
                      <a:pt x="258" y="98"/>
                    </a:lnTo>
                    <a:lnTo>
                      <a:pt x="264" y="98"/>
                    </a:lnTo>
                    <a:lnTo>
                      <a:pt x="266" y="98"/>
                    </a:lnTo>
                    <a:lnTo>
                      <a:pt x="266" y="92"/>
                    </a:lnTo>
                    <a:lnTo>
                      <a:pt x="264" y="88"/>
                    </a:lnTo>
                    <a:lnTo>
                      <a:pt x="262" y="86"/>
                    </a:lnTo>
                    <a:lnTo>
                      <a:pt x="258" y="80"/>
                    </a:lnTo>
                    <a:lnTo>
                      <a:pt x="258" y="72"/>
                    </a:lnTo>
                    <a:lnTo>
                      <a:pt x="262" y="70"/>
                    </a:lnTo>
                    <a:lnTo>
                      <a:pt x="262" y="68"/>
                    </a:lnTo>
                    <a:lnTo>
                      <a:pt x="262" y="64"/>
                    </a:lnTo>
                    <a:lnTo>
                      <a:pt x="262" y="62"/>
                    </a:lnTo>
                    <a:lnTo>
                      <a:pt x="258" y="60"/>
                    </a:lnTo>
                    <a:lnTo>
                      <a:pt x="262" y="54"/>
                    </a:lnTo>
                    <a:lnTo>
                      <a:pt x="264" y="52"/>
                    </a:lnTo>
                    <a:lnTo>
                      <a:pt x="266" y="52"/>
                    </a:lnTo>
                    <a:lnTo>
                      <a:pt x="270" y="54"/>
                    </a:lnTo>
                    <a:lnTo>
                      <a:pt x="272" y="54"/>
                    </a:lnTo>
                    <a:lnTo>
                      <a:pt x="274" y="50"/>
                    </a:lnTo>
                    <a:lnTo>
                      <a:pt x="274" y="46"/>
                    </a:lnTo>
                    <a:lnTo>
                      <a:pt x="272" y="44"/>
                    </a:lnTo>
                    <a:lnTo>
                      <a:pt x="270" y="42"/>
                    </a:lnTo>
                    <a:lnTo>
                      <a:pt x="258" y="38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4" y="28"/>
                    </a:lnTo>
                    <a:lnTo>
                      <a:pt x="256" y="26"/>
                    </a:lnTo>
                    <a:lnTo>
                      <a:pt x="258" y="20"/>
                    </a:lnTo>
                    <a:lnTo>
                      <a:pt x="258" y="18"/>
                    </a:lnTo>
                    <a:lnTo>
                      <a:pt x="256" y="14"/>
                    </a:lnTo>
                    <a:lnTo>
                      <a:pt x="254" y="14"/>
                    </a:lnTo>
                    <a:lnTo>
                      <a:pt x="254" y="10"/>
                    </a:lnTo>
                    <a:lnTo>
                      <a:pt x="252" y="10"/>
                    </a:lnTo>
                    <a:lnTo>
                      <a:pt x="244" y="10"/>
                    </a:lnTo>
                    <a:lnTo>
                      <a:pt x="242" y="10"/>
                    </a:lnTo>
                    <a:lnTo>
                      <a:pt x="236" y="8"/>
                    </a:lnTo>
                    <a:lnTo>
                      <a:pt x="230" y="8"/>
                    </a:lnTo>
                    <a:lnTo>
                      <a:pt x="228" y="8"/>
                    </a:lnTo>
                    <a:lnTo>
                      <a:pt x="224" y="8"/>
                    </a:lnTo>
                    <a:lnTo>
                      <a:pt x="220" y="8"/>
                    </a:lnTo>
                    <a:lnTo>
                      <a:pt x="216" y="16"/>
                    </a:lnTo>
                    <a:lnTo>
                      <a:pt x="208" y="18"/>
                    </a:lnTo>
                    <a:lnTo>
                      <a:pt x="202" y="20"/>
                    </a:lnTo>
                    <a:lnTo>
                      <a:pt x="194" y="20"/>
                    </a:lnTo>
                    <a:lnTo>
                      <a:pt x="192" y="18"/>
                    </a:lnTo>
                    <a:lnTo>
                      <a:pt x="190" y="18"/>
                    </a:lnTo>
                    <a:lnTo>
                      <a:pt x="188" y="16"/>
                    </a:lnTo>
                    <a:lnTo>
                      <a:pt x="184" y="20"/>
                    </a:lnTo>
                    <a:lnTo>
                      <a:pt x="172" y="24"/>
                    </a:lnTo>
                    <a:lnTo>
                      <a:pt x="158" y="18"/>
                    </a:lnTo>
                    <a:lnTo>
                      <a:pt x="156" y="16"/>
                    </a:lnTo>
                    <a:lnTo>
                      <a:pt x="154" y="14"/>
                    </a:lnTo>
                    <a:lnTo>
                      <a:pt x="152" y="14"/>
                    </a:lnTo>
                    <a:lnTo>
                      <a:pt x="148" y="16"/>
                    </a:lnTo>
                    <a:lnTo>
                      <a:pt x="146" y="16"/>
                    </a:lnTo>
                    <a:lnTo>
                      <a:pt x="144" y="16"/>
                    </a:lnTo>
                    <a:lnTo>
                      <a:pt x="140" y="14"/>
                    </a:lnTo>
                    <a:lnTo>
                      <a:pt x="138" y="8"/>
                    </a:lnTo>
                    <a:lnTo>
                      <a:pt x="134" y="6"/>
                    </a:lnTo>
                    <a:lnTo>
                      <a:pt x="130" y="6"/>
                    </a:lnTo>
                    <a:lnTo>
                      <a:pt x="128" y="0"/>
                    </a:lnTo>
                    <a:lnTo>
                      <a:pt x="98" y="0"/>
                    </a:lnTo>
                    <a:lnTo>
                      <a:pt x="94" y="2"/>
                    </a:lnTo>
                    <a:lnTo>
                      <a:pt x="90" y="6"/>
                    </a:lnTo>
                    <a:lnTo>
                      <a:pt x="82" y="14"/>
                    </a:lnTo>
                    <a:lnTo>
                      <a:pt x="76" y="14"/>
                    </a:lnTo>
                    <a:lnTo>
                      <a:pt x="72" y="18"/>
                    </a:lnTo>
                    <a:lnTo>
                      <a:pt x="64" y="20"/>
                    </a:lnTo>
                    <a:lnTo>
                      <a:pt x="56" y="18"/>
                    </a:lnTo>
                    <a:lnTo>
                      <a:pt x="44" y="16"/>
                    </a:lnTo>
                    <a:lnTo>
                      <a:pt x="40" y="24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0" y="26"/>
                    </a:lnTo>
                    <a:lnTo>
                      <a:pt x="44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0" y="32"/>
                    </a:lnTo>
                    <a:lnTo>
                      <a:pt x="22" y="26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0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10" y="32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8" y="54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2" y="74"/>
                    </a:lnTo>
                    <a:lnTo>
                      <a:pt x="2" y="78"/>
                    </a:lnTo>
                    <a:lnTo>
                      <a:pt x="4" y="80"/>
                    </a:lnTo>
                    <a:lnTo>
                      <a:pt x="4" y="86"/>
                    </a:lnTo>
                    <a:lnTo>
                      <a:pt x="10" y="82"/>
                    </a:lnTo>
                    <a:lnTo>
                      <a:pt x="12" y="92"/>
                    </a:lnTo>
                    <a:lnTo>
                      <a:pt x="12" y="104"/>
                    </a:lnTo>
                    <a:lnTo>
                      <a:pt x="18" y="104"/>
                    </a:lnTo>
                    <a:lnTo>
                      <a:pt x="26" y="104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34" y="106"/>
                    </a:lnTo>
                    <a:lnTo>
                      <a:pt x="40" y="116"/>
                    </a:lnTo>
                    <a:lnTo>
                      <a:pt x="48" y="124"/>
                    </a:lnTo>
                    <a:lnTo>
                      <a:pt x="54" y="124"/>
                    </a:lnTo>
                    <a:lnTo>
                      <a:pt x="58" y="122"/>
                    </a:lnTo>
                    <a:lnTo>
                      <a:pt x="62" y="116"/>
                    </a:lnTo>
                    <a:lnTo>
                      <a:pt x="64" y="110"/>
                    </a:lnTo>
                    <a:lnTo>
                      <a:pt x="66" y="110"/>
                    </a:lnTo>
                    <a:lnTo>
                      <a:pt x="70" y="110"/>
                    </a:lnTo>
                    <a:lnTo>
                      <a:pt x="82" y="116"/>
                    </a:lnTo>
                    <a:lnTo>
                      <a:pt x="92" y="124"/>
                    </a:lnTo>
                    <a:lnTo>
                      <a:pt x="102" y="124"/>
                    </a:lnTo>
                    <a:lnTo>
                      <a:pt x="110" y="118"/>
                    </a:lnTo>
                    <a:lnTo>
                      <a:pt x="120" y="110"/>
                    </a:lnTo>
                    <a:lnTo>
                      <a:pt x="122" y="114"/>
                    </a:lnTo>
                    <a:lnTo>
                      <a:pt x="126" y="114"/>
                    </a:lnTo>
                    <a:lnTo>
                      <a:pt x="130" y="114"/>
                    </a:lnTo>
                    <a:lnTo>
                      <a:pt x="134" y="108"/>
                    </a:lnTo>
                    <a:lnTo>
                      <a:pt x="136" y="104"/>
                    </a:lnTo>
                    <a:lnTo>
                      <a:pt x="138" y="108"/>
                    </a:lnTo>
                    <a:lnTo>
                      <a:pt x="138" y="116"/>
                    </a:lnTo>
                    <a:lnTo>
                      <a:pt x="134" y="118"/>
                    </a:lnTo>
                    <a:lnTo>
                      <a:pt x="136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8"/>
                    </a:lnTo>
                    <a:close/>
                    <a:moveTo>
                      <a:pt x="252" y="68"/>
                    </a:moveTo>
                    <a:lnTo>
                      <a:pt x="252" y="68"/>
                    </a:lnTo>
                    <a:lnTo>
                      <a:pt x="248" y="80"/>
                    </a:lnTo>
                    <a:lnTo>
                      <a:pt x="234" y="80"/>
                    </a:lnTo>
                    <a:lnTo>
                      <a:pt x="230" y="78"/>
                    </a:lnTo>
                    <a:lnTo>
                      <a:pt x="236" y="72"/>
                    </a:lnTo>
                    <a:lnTo>
                      <a:pt x="252" y="68"/>
                    </a:lnTo>
                    <a:lnTo>
                      <a:pt x="252" y="68"/>
                    </a:lnTo>
                    <a:lnTo>
                      <a:pt x="252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0" name="Freeform 1492"/>
              <p:cNvSpPr>
                <a:spLocks/>
              </p:cNvSpPr>
              <p:nvPr/>
            </p:nvSpPr>
            <p:spPr bwMode="auto">
              <a:xfrm>
                <a:off x="828675" y="3352800"/>
                <a:ext cx="92075" cy="200025"/>
              </a:xfrm>
              <a:custGeom>
                <a:avLst/>
                <a:gdLst>
                  <a:gd name="T0" fmla="*/ 58 w 58"/>
                  <a:gd name="T1" fmla="*/ 74 h 126"/>
                  <a:gd name="T2" fmla="*/ 58 w 58"/>
                  <a:gd name="T3" fmla="*/ 74 h 126"/>
                  <a:gd name="T4" fmla="*/ 56 w 58"/>
                  <a:gd name="T5" fmla="*/ 74 h 126"/>
                  <a:gd name="T6" fmla="*/ 54 w 58"/>
                  <a:gd name="T7" fmla="*/ 74 h 126"/>
                  <a:gd name="T8" fmla="*/ 46 w 58"/>
                  <a:gd name="T9" fmla="*/ 68 h 126"/>
                  <a:gd name="T10" fmla="*/ 46 w 58"/>
                  <a:gd name="T11" fmla="*/ 64 h 126"/>
                  <a:gd name="T12" fmla="*/ 44 w 58"/>
                  <a:gd name="T13" fmla="*/ 58 h 126"/>
                  <a:gd name="T14" fmla="*/ 48 w 58"/>
                  <a:gd name="T15" fmla="*/ 56 h 126"/>
                  <a:gd name="T16" fmla="*/ 52 w 58"/>
                  <a:gd name="T17" fmla="*/ 56 h 126"/>
                  <a:gd name="T18" fmla="*/ 56 w 58"/>
                  <a:gd name="T19" fmla="*/ 34 h 126"/>
                  <a:gd name="T20" fmla="*/ 48 w 58"/>
                  <a:gd name="T21" fmla="*/ 34 h 126"/>
                  <a:gd name="T22" fmla="*/ 48 w 58"/>
                  <a:gd name="T23" fmla="*/ 28 h 126"/>
                  <a:gd name="T24" fmla="*/ 48 w 58"/>
                  <a:gd name="T25" fmla="*/ 22 h 126"/>
                  <a:gd name="T26" fmla="*/ 58 w 58"/>
                  <a:gd name="T27" fmla="*/ 6 h 126"/>
                  <a:gd name="T28" fmla="*/ 56 w 58"/>
                  <a:gd name="T29" fmla="*/ 6 h 126"/>
                  <a:gd name="T30" fmla="*/ 52 w 58"/>
                  <a:gd name="T31" fmla="*/ 8 h 126"/>
                  <a:gd name="T32" fmla="*/ 46 w 58"/>
                  <a:gd name="T33" fmla="*/ 8 h 126"/>
                  <a:gd name="T34" fmla="*/ 46 w 58"/>
                  <a:gd name="T35" fmla="*/ 2 h 126"/>
                  <a:gd name="T36" fmla="*/ 42 w 58"/>
                  <a:gd name="T37" fmla="*/ 0 h 126"/>
                  <a:gd name="T38" fmla="*/ 30 w 58"/>
                  <a:gd name="T39" fmla="*/ 2 h 126"/>
                  <a:gd name="T40" fmla="*/ 24 w 58"/>
                  <a:gd name="T41" fmla="*/ 6 h 126"/>
                  <a:gd name="T42" fmla="*/ 16 w 58"/>
                  <a:gd name="T43" fmla="*/ 6 h 126"/>
                  <a:gd name="T44" fmla="*/ 10 w 58"/>
                  <a:gd name="T45" fmla="*/ 2 h 126"/>
                  <a:gd name="T46" fmla="*/ 8 w 58"/>
                  <a:gd name="T47" fmla="*/ 10 h 126"/>
                  <a:gd name="T48" fmla="*/ 10 w 58"/>
                  <a:gd name="T49" fmla="*/ 12 h 126"/>
                  <a:gd name="T50" fmla="*/ 10 w 58"/>
                  <a:gd name="T51" fmla="*/ 18 h 126"/>
                  <a:gd name="T52" fmla="*/ 14 w 58"/>
                  <a:gd name="T53" fmla="*/ 20 h 126"/>
                  <a:gd name="T54" fmla="*/ 14 w 58"/>
                  <a:gd name="T55" fmla="*/ 26 h 126"/>
                  <a:gd name="T56" fmla="*/ 16 w 58"/>
                  <a:gd name="T57" fmla="*/ 40 h 126"/>
                  <a:gd name="T58" fmla="*/ 16 w 58"/>
                  <a:gd name="T59" fmla="*/ 44 h 126"/>
                  <a:gd name="T60" fmla="*/ 14 w 58"/>
                  <a:gd name="T61" fmla="*/ 44 h 126"/>
                  <a:gd name="T62" fmla="*/ 14 w 58"/>
                  <a:gd name="T63" fmla="*/ 48 h 126"/>
                  <a:gd name="T64" fmla="*/ 10 w 58"/>
                  <a:gd name="T65" fmla="*/ 54 h 126"/>
                  <a:gd name="T66" fmla="*/ 6 w 58"/>
                  <a:gd name="T67" fmla="*/ 56 h 126"/>
                  <a:gd name="T68" fmla="*/ 0 w 58"/>
                  <a:gd name="T69" fmla="*/ 56 h 126"/>
                  <a:gd name="T70" fmla="*/ 0 w 58"/>
                  <a:gd name="T71" fmla="*/ 60 h 126"/>
                  <a:gd name="T72" fmla="*/ 2 w 58"/>
                  <a:gd name="T73" fmla="*/ 76 h 126"/>
                  <a:gd name="T74" fmla="*/ 6 w 58"/>
                  <a:gd name="T75" fmla="*/ 76 h 126"/>
                  <a:gd name="T76" fmla="*/ 8 w 58"/>
                  <a:gd name="T77" fmla="*/ 78 h 126"/>
                  <a:gd name="T78" fmla="*/ 14 w 58"/>
                  <a:gd name="T79" fmla="*/ 92 h 126"/>
                  <a:gd name="T80" fmla="*/ 20 w 58"/>
                  <a:gd name="T81" fmla="*/ 94 h 126"/>
                  <a:gd name="T82" fmla="*/ 26 w 58"/>
                  <a:gd name="T83" fmla="*/ 126 h 126"/>
                  <a:gd name="T84" fmla="*/ 30 w 58"/>
                  <a:gd name="T85" fmla="*/ 124 h 126"/>
                  <a:gd name="T86" fmla="*/ 34 w 58"/>
                  <a:gd name="T87" fmla="*/ 120 h 126"/>
                  <a:gd name="T88" fmla="*/ 36 w 58"/>
                  <a:gd name="T89" fmla="*/ 116 h 126"/>
                  <a:gd name="T90" fmla="*/ 36 w 58"/>
                  <a:gd name="T91" fmla="*/ 112 h 126"/>
                  <a:gd name="T92" fmla="*/ 36 w 58"/>
                  <a:gd name="T93" fmla="*/ 98 h 126"/>
                  <a:gd name="T94" fmla="*/ 38 w 58"/>
                  <a:gd name="T95" fmla="*/ 98 h 126"/>
                  <a:gd name="T96" fmla="*/ 44 w 58"/>
                  <a:gd name="T97" fmla="*/ 96 h 126"/>
                  <a:gd name="T98" fmla="*/ 46 w 58"/>
                  <a:gd name="T99" fmla="*/ 94 h 126"/>
                  <a:gd name="T100" fmla="*/ 52 w 58"/>
                  <a:gd name="T101" fmla="*/ 92 h 126"/>
                  <a:gd name="T102" fmla="*/ 54 w 58"/>
                  <a:gd name="T103" fmla="*/ 88 h 126"/>
                  <a:gd name="T104" fmla="*/ 56 w 58"/>
                  <a:gd name="T105" fmla="*/ 86 h 126"/>
                  <a:gd name="T106" fmla="*/ 54 w 58"/>
                  <a:gd name="T107" fmla="*/ 82 h 126"/>
                  <a:gd name="T108" fmla="*/ 58 w 58"/>
                  <a:gd name="T109" fmla="*/ 74 h 126"/>
                  <a:gd name="T110" fmla="*/ 58 w 58"/>
                  <a:gd name="T111" fmla="*/ 74 h 126"/>
                  <a:gd name="T112" fmla="*/ 58 w 58"/>
                  <a:gd name="T113" fmla="*/ 7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126">
                    <a:moveTo>
                      <a:pt x="58" y="74"/>
                    </a:move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46" y="68"/>
                    </a:lnTo>
                    <a:lnTo>
                      <a:pt x="46" y="64"/>
                    </a:lnTo>
                    <a:lnTo>
                      <a:pt x="44" y="58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8" y="28"/>
                    </a:lnTo>
                    <a:lnTo>
                      <a:pt x="48" y="22"/>
                    </a:lnTo>
                    <a:lnTo>
                      <a:pt x="58" y="6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46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0" y="2"/>
                    </a:lnTo>
                    <a:lnTo>
                      <a:pt x="24" y="6"/>
                    </a:lnTo>
                    <a:lnTo>
                      <a:pt x="16" y="6"/>
                    </a:lnTo>
                    <a:lnTo>
                      <a:pt x="10" y="2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14" y="20"/>
                    </a:lnTo>
                    <a:lnTo>
                      <a:pt x="14" y="26"/>
                    </a:lnTo>
                    <a:lnTo>
                      <a:pt x="16" y="40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6" y="56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2" y="76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4" y="92"/>
                    </a:lnTo>
                    <a:lnTo>
                      <a:pt x="20" y="94"/>
                    </a:lnTo>
                    <a:lnTo>
                      <a:pt x="26" y="126"/>
                    </a:lnTo>
                    <a:lnTo>
                      <a:pt x="30" y="124"/>
                    </a:lnTo>
                    <a:lnTo>
                      <a:pt x="34" y="120"/>
                    </a:lnTo>
                    <a:lnTo>
                      <a:pt x="36" y="116"/>
                    </a:lnTo>
                    <a:lnTo>
                      <a:pt x="36" y="112"/>
                    </a:lnTo>
                    <a:lnTo>
                      <a:pt x="36" y="98"/>
                    </a:lnTo>
                    <a:lnTo>
                      <a:pt x="38" y="98"/>
                    </a:lnTo>
                    <a:lnTo>
                      <a:pt x="44" y="96"/>
                    </a:lnTo>
                    <a:lnTo>
                      <a:pt x="46" y="94"/>
                    </a:lnTo>
                    <a:lnTo>
                      <a:pt x="52" y="92"/>
                    </a:lnTo>
                    <a:lnTo>
                      <a:pt x="54" y="88"/>
                    </a:lnTo>
                    <a:lnTo>
                      <a:pt x="56" y="86"/>
                    </a:lnTo>
                    <a:lnTo>
                      <a:pt x="54" y="82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1" name="Freeform 1493"/>
              <p:cNvSpPr>
                <a:spLocks/>
              </p:cNvSpPr>
              <p:nvPr/>
            </p:nvSpPr>
            <p:spPr bwMode="auto">
              <a:xfrm>
                <a:off x="654050" y="4108450"/>
                <a:ext cx="47625" cy="180975"/>
              </a:xfrm>
              <a:custGeom>
                <a:avLst/>
                <a:gdLst>
                  <a:gd name="T0" fmla="*/ 30 w 30"/>
                  <a:gd name="T1" fmla="*/ 104 h 114"/>
                  <a:gd name="T2" fmla="*/ 30 w 30"/>
                  <a:gd name="T3" fmla="*/ 104 h 114"/>
                  <a:gd name="T4" fmla="*/ 28 w 30"/>
                  <a:gd name="T5" fmla="*/ 98 h 114"/>
                  <a:gd name="T6" fmla="*/ 28 w 30"/>
                  <a:gd name="T7" fmla="*/ 96 h 114"/>
                  <a:gd name="T8" fmla="*/ 26 w 30"/>
                  <a:gd name="T9" fmla="*/ 86 h 114"/>
                  <a:gd name="T10" fmla="*/ 26 w 30"/>
                  <a:gd name="T11" fmla="*/ 80 h 114"/>
                  <a:gd name="T12" fmla="*/ 28 w 30"/>
                  <a:gd name="T13" fmla="*/ 74 h 114"/>
                  <a:gd name="T14" fmla="*/ 28 w 30"/>
                  <a:gd name="T15" fmla="*/ 70 h 114"/>
                  <a:gd name="T16" fmla="*/ 28 w 30"/>
                  <a:gd name="T17" fmla="*/ 62 h 114"/>
                  <a:gd name="T18" fmla="*/ 26 w 30"/>
                  <a:gd name="T19" fmla="*/ 56 h 114"/>
                  <a:gd name="T20" fmla="*/ 28 w 30"/>
                  <a:gd name="T21" fmla="*/ 50 h 114"/>
                  <a:gd name="T22" fmla="*/ 28 w 30"/>
                  <a:gd name="T23" fmla="*/ 42 h 114"/>
                  <a:gd name="T24" fmla="*/ 28 w 30"/>
                  <a:gd name="T25" fmla="*/ 38 h 114"/>
                  <a:gd name="T26" fmla="*/ 26 w 30"/>
                  <a:gd name="T27" fmla="*/ 36 h 114"/>
                  <a:gd name="T28" fmla="*/ 26 w 30"/>
                  <a:gd name="T29" fmla="*/ 32 h 114"/>
                  <a:gd name="T30" fmla="*/ 26 w 30"/>
                  <a:gd name="T31" fmla="*/ 24 h 114"/>
                  <a:gd name="T32" fmla="*/ 26 w 30"/>
                  <a:gd name="T33" fmla="*/ 20 h 114"/>
                  <a:gd name="T34" fmla="*/ 16 w 30"/>
                  <a:gd name="T35" fmla="*/ 18 h 114"/>
                  <a:gd name="T36" fmla="*/ 16 w 30"/>
                  <a:gd name="T37" fmla="*/ 2 h 114"/>
                  <a:gd name="T38" fmla="*/ 10 w 30"/>
                  <a:gd name="T39" fmla="*/ 2 h 114"/>
                  <a:gd name="T40" fmla="*/ 2 w 30"/>
                  <a:gd name="T41" fmla="*/ 0 h 114"/>
                  <a:gd name="T42" fmla="*/ 2 w 30"/>
                  <a:gd name="T43" fmla="*/ 8 h 114"/>
                  <a:gd name="T44" fmla="*/ 0 w 30"/>
                  <a:gd name="T45" fmla="*/ 14 h 114"/>
                  <a:gd name="T46" fmla="*/ 2 w 30"/>
                  <a:gd name="T47" fmla="*/ 14 h 114"/>
                  <a:gd name="T48" fmla="*/ 6 w 30"/>
                  <a:gd name="T49" fmla="*/ 18 h 114"/>
                  <a:gd name="T50" fmla="*/ 8 w 30"/>
                  <a:gd name="T51" fmla="*/ 24 h 114"/>
                  <a:gd name="T52" fmla="*/ 8 w 30"/>
                  <a:gd name="T53" fmla="*/ 32 h 114"/>
                  <a:gd name="T54" fmla="*/ 8 w 30"/>
                  <a:gd name="T55" fmla="*/ 36 h 114"/>
                  <a:gd name="T56" fmla="*/ 6 w 30"/>
                  <a:gd name="T57" fmla="*/ 38 h 114"/>
                  <a:gd name="T58" fmla="*/ 8 w 30"/>
                  <a:gd name="T59" fmla="*/ 42 h 114"/>
                  <a:gd name="T60" fmla="*/ 10 w 30"/>
                  <a:gd name="T61" fmla="*/ 44 h 114"/>
                  <a:gd name="T62" fmla="*/ 6 w 30"/>
                  <a:gd name="T63" fmla="*/ 50 h 114"/>
                  <a:gd name="T64" fmla="*/ 6 w 30"/>
                  <a:gd name="T65" fmla="*/ 52 h 114"/>
                  <a:gd name="T66" fmla="*/ 8 w 30"/>
                  <a:gd name="T67" fmla="*/ 56 h 114"/>
                  <a:gd name="T68" fmla="*/ 10 w 30"/>
                  <a:gd name="T69" fmla="*/ 62 h 114"/>
                  <a:gd name="T70" fmla="*/ 12 w 30"/>
                  <a:gd name="T71" fmla="*/ 68 h 114"/>
                  <a:gd name="T72" fmla="*/ 10 w 30"/>
                  <a:gd name="T73" fmla="*/ 80 h 114"/>
                  <a:gd name="T74" fmla="*/ 10 w 30"/>
                  <a:gd name="T75" fmla="*/ 86 h 114"/>
                  <a:gd name="T76" fmla="*/ 10 w 30"/>
                  <a:gd name="T77" fmla="*/ 88 h 114"/>
                  <a:gd name="T78" fmla="*/ 10 w 30"/>
                  <a:gd name="T79" fmla="*/ 90 h 114"/>
                  <a:gd name="T80" fmla="*/ 10 w 30"/>
                  <a:gd name="T81" fmla="*/ 92 h 114"/>
                  <a:gd name="T82" fmla="*/ 20 w 30"/>
                  <a:gd name="T83" fmla="*/ 108 h 114"/>
                  <a:gd name="T84" fmla="*/ 20 w 30"/>
                  <a:gd name="T85" fmla="*/ 114 h 114"/>
                  <a:gd name="T86" fmla="*/ 24 w 30"/>
                  <a:gd name="T87" fmla="*/ 114 h 114"/>
                  <a:gd name="T88" fmla="*/ 28 w 30"/>
                  <a:gd name="T89" fmla="*/ 108 h 114"/>
                  <a:gd name="T90" fmla="*/ 30 w 30"/>
                  <a:gd name="T91" fmla="*/ 104 h 114"/>
                  <a:gd name="T92" fmla="*/ 30 w 30"/>
                  <a:gd name="T93" fmla="*/ 104 h 114"/>
                  <a:gd name="T94" fmla="*/ 30 w 30"/>
                  <a:gd name="T95" fmla="*/ 10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" h="114">
                    <a:moveTo>
                      <a:pt x="30" y="104"/>
                    </a:moveTo>
                    <a:lnTo>
                      <a:pt x="30" y="104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6" y="86"/>
                    </a:lnTo>
                    <a:lnTo>
                      <a:pt x="26" y="80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2"/>
                    </a:lnTo>
                    <a:lnTo>
                      <a:pt x="26" y="56"/>
                    </a:lnTo>
                    <a:lnTo>
                      <a:pt x="28" y="50"/>
                    </a:lnTo>
                    <a:lnTo>
                      <a:pt x="28" y="42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6" y="32"/>
                    </a:lnTo>
                    <a:lnTo>
                      <a:pt x="26" y="24"/>
                    </a:lnTo>
                    <a:lnTo>
                      <a:pt x="26" y="20"/>
                    </a:lnTo>
                    <a:lnTo>
                      <a:pt x="16" y="18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2" y="0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10" y="44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8" y="56"/>
                    </a:lnTo>
                    <a:lnTo>
                      <a:pt x="10" y="62"/>
                    </a:lnTo>
                    <a:lnTo>
                      <a:pt x="12" y="68"/>
                    </a:lnTo>
                    <a:lnTo>
                      <a:pt x="10" y="80"/>
                    </a:lnTo>
                    <a:lnTo>
                      <a:pt x="10" y="86"/>
                    </a:lnTo>
                    <a:lnTo>
                      <a:pt x="10" y="88"/>
                    </a:lnTo>
                    <a:lnTo>
                      <a:pt x="10" y="90"/>
                    </a:lnTo>
                    <a:lnTo>
                      <a:pt x="10" y="92"/>
                    </a:lnTo>
                    <a:lnTo>
                      <a:pt x="20" y="108"/>
                    </a:lnTo>
                    <a:lnTo>
                      <a:pt x="20" y="114"/>
                    </a:lnTo>
                    <a:lnTo>
                      <a:pt x="24" y="114"/>
                    </a:lnTo>
                    <a:lnTo>
                      <a:pt x="28" y="108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2" name="Freeform 1494"/>
              <p:cNvSpPr>
                <a:spLocks/>
              </p:cNvSpPr>
              <p:nvPr/>
            </p:nvSpPr>
            <p:spPr bwMode="auto">
              <a:xfrm>
                <a:off x="2917825" y="3873500"/>
                <a:ext cx="177800" cy="425450"/>
              </a:xfrm>
              <a:custGeom>
                <a:avLst/>
                <a:gdLst>
                  <a:gd name="T0" fmla="*/ 18 w 112"/>
                  <a:gd name="T1" fmla="*/ 166 h 268"/>
                  <a:gd name="T2" fmla="*/ 14 w 112"/>
                  <a:gd name="T3" fmla="*/ 172 h 268"/>
                  <a:gd name="T4" fmla="*/ 10 w 112"/>
                  <a:gd name="T5" fmla="*/ 196 h 268"/>
                  <a:gd name="T6" fmla="*/ 8 w 112"/>
                  <a:gd name="T7" fmla="*/ 206 h 268"/>
                  <a:gd name="T8" fmla="*/ 20 w 112"/>
                  <a:gd name="T9" fmla="*/ 224 h 268"/>
                  <a:gd name="T10" fmla="*/ 36 w 112"/>
                  <a:gd name="T11" fmla="*/ 246 h 268"/>
                  <a:gd name="T12" fmla="*/ 40 w 112"/>
                  <a:gd name="T13" fmla="*/ 256 h 268"/>
                  <a:gd name="T14" fmla="*/ 48 w 112"/>
                  <a:gd name="T15" fmla="*/ 268 h 268"/>
                  <a:gd name="T16" fmla="*/ 54 w 112"/>
                  <a:gd name="T17" fmla="*/ 264 h 268"/>
                  <a:gd name="T18" fmla="*/ 58 w 112"/>
                  <a:gd name="T19" fmla="*/ 258 h 268"/>
                  <a:gd name="T20" fmla="*/ 54 w 112"/>
                  <a:gd name="T21" fmla="*/ 242 h 268"/>
                  <a:gd name="T22" fmla="*/ 50 w 112"/>
                  <a:gd name="T23" fmla="*/ 236 h 268"/>
                  <a:gd name="T24" fmla="*/ 38 w 112"/>
                  <a:gd name="T25" fmla="*/ 232 h 268"/>
                  <a:gd name="T26" fmla="*/ 36 w 112"/>
                  <a:gd name="T27" fmla="*/ 222 h 268"/>
                  <a:gd name="T28" fmla="*/ 28 w 112"/>
                  <a:gd name="T29" fmla="*/ 214 h 268"/>
                  <a:gd name="T30" fmla="*/ 20 w 112"/>
                  <a:gd name="T31" fmla="*/ 200 h 268"/>
                  <a:gd name="T32" fmla="*/ 26 w 112"/>
                  <a:gd name="T33" fmla="*/ 174 h 268"/>
                  <a:gd name="T34" fmla="*/ 30 w 112"/>
                  <a:gd name="T35" fmla="*/ 130 h 268"/>
                  <a:gd name="T36" fmla="*/ 40 w 112"/>
                  <a:gd name="T37" fmla="*/ 124 h 268"/>
                  <a:gd name="T38" fmla="*/ 46 w 112"/>
                  <a:gd name="T39" fmla="*/ 128 h 268"/>
                  <a:gd name="T40" fmla="*/ 48 w 112"/>
                  <a:gd name="T41" fmla="*/ 138 h 268"/>
                  <a:gd name="T42" fmla="*/ 54 w 112"/>
                  <a:gd name="T43" fmla="*/ 138 h 268"/>
                  <a:gd name="T44" fmla="*/ 58 w 112"/>
                  <a:gd name="T45" fmla="*/ 138 h 268"/>
                  <a:gd name="T46" fmla="*/ 64 w 112"/>
                  <a:gd name="T47" fmla="*/ 146 h 268"/>
                  <a:gd name="T48" fmla="*/ 68 w 112"/>
                  <a:gd name="T49" fmla="*/ 154 h 268"/>
                  <a:gd name="T50" fmla="*/ 64 w 112"/>
                  <a:gd name="T51" fmla="*/ 136 h 268"/>
                  <a:gd name="T52" fmla="*/ 66 w 112"/>
                  <a:gd name="T53" fmla="*/ 114 h 268"/>
                  <a:gd name="T54" fmla="*/ 76 w 112"/>
                  <a:gd name="T55" fmla="*/ 110 h 268"/>
                  <a:gd name="T56" fmla="*/ 86 w 112"/>
                  <a:gd name="T57" fmla="*/ 110 h 268"/>
                  <a:gd name="T58" fmla="*/ 96 w 112"/>
                  <a:gd name="T59" fmla="*/ 100 h 268"/>
                  <a:gd name="T60" fmla="*/ 110 w 112"/>
                  <a:gd name="T61" fmla="*/ 96 h 268"/>
                  <a:gd name="T62" fmla="*/ 112 w 112"/>
                  <a:gd name="T63" fmla="*/ 90 h 268"/>
                  <a:gd name="T64" fmla="*/ 106 w 112"/>
                  <a:gd name="T65" fmla="*/ 74 h 268"/>
                  <a:gd name="T66" fmla="*/ 102 w 112"/>
                  <a:gd name="T67" fmla="*/ 66 h 268"/>
                  <a:gd name="T68" fmla="*/ 96 w 112"/>
                  <a:gd name="T69" fmla="*/ 54 h 268"/>
                  <a:gd name="T70" fmla="*/ 92 w 112"/>
                  <a:gd name="T71" fmla="*/ 36 h 268"/>
                  <a:gd name="T72" fmla="*/ 82 w 112"/>
                  <a:gd name="T73" fmla="*/ 32 h 268"/>
                  <a:gd name="T74" fmla="*/ 72 w 112"/>
                  <a:gd name="T75" fmla="*/ 26 h 268"/>
                  <a:gd name="T76" fmla="*/ 64 w 112"/>
                  <a:gd name="T77" fmla="*/ 30 h 268"/>
                  <a:gd name="T78" fmla="*/ 56 w 112"/>
                  <a:gd name="T79" fmla="*/ 38 h 268"/>
                  <a:gd name="T80" fmla="*/ 48 w 112"/>
                  <a:gd name="T81" fmla="*/ 32 h 268"/>
                  <a:gd name="T82" fmla="*/ 42 w 112"/>
                  <a:gd name="T83" fmla="*/ 28 h 268"/>
                  <a:gd name="T84" fmla="*/ 40 w 112"/>
                  <a:gd name="T85" fmla="*/ 20 h 268"/>
                  <a:gd name="T86" fmla="*/ 46 w 112"/>
                  <a:gd name="T87" fmla="*/ 8 h 268"/>
                  <a:gd name="T88" fmla="*/ 38 w 112"/>
                  <a:gd name="T89" fmla="*/ 8 h 268"/>
                  <a:gd name="T90" fmla="*/ 26 w 112"/>
                  <a:gd name="T91" fmla="*/ 2 h 268"/>
                  <a:gd name="T92" fmla="*/ 18 w 112"/>
                  <a:gd name="T93" fmla="*/ 0 h 268"/>
                  <a:gd name="T94" fmla="*/ 14 w 112"/>
                  <a:gd name="T95" fmla="*/ 12 h 268"/>
                  <a:gd name="T96" fmla="*/ 8 w 112"/>
                  <a:gd name="T97" fmla="*/ 18 h 268"/>
                  <a:gd name="T98" fmla="*/ 0 w 112"/>
                  <a:gd name="T99" fmla="*/ 22 h 268"/>
                  <a:gd name="T100" fmla="*/ 2 w 112"/>
                  <a:gd name="T101" fmla="*/ 38 h 268"/>
                  <a:gd name="T102" fmla="*/ 2 w 112"/>
                  <a:gd name="T103" fmla="*/ 60 h 268"/>
                  <a:gd name="T104" fmla="*/ 14 w 112"/>
                  <a:gd name="T105" fmla="*/ 76 h 268"/>
                  <a:gd name="T106" fmla="*/ 8 w 112"/>
                  <a:gd name="T107" fmla="*/ 86 h 268"/>
                  <a:gd name="T108" fmla="*/ 14 w 112"/>
                  <a:gd name="T109" fmla="*/ 114 h 268"/>
                  <a:gd name="T110" fmla="*/ 26 w 112"/>
                  <a:gd name="T111" fmla="*/ 132 h 268"/>
                  <a:gd name="T112" fmla="*/ 22 w 112"/>
                  <a:gd name="T113" fmla="*/ 150 h 268"/>
                  <a:gd name="T114" fmla="*/ 18 w 112"/>
                  <a:gd name="T115" fmla="*/ 166 h 268"/>
                  <a:gd name="T116" fmla="*/ 18 w 112"/>
                  <a:gd name="T117" fmla="*/ 166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2" h="268">
                    <a:moveTo>
                      <a:pt x="18" y="166"/>
                    </a:moveTo>
                    <a:lnTo>
                      <a:pt x="18" y="166"/>
                    </a:lnTo>
                    <a:lnTo>
                      <a:pt x="18" y="172"/>
                    </a:lnTo>
                    <a:lnTo>
                      <a:pt x="14" y="172"/>
                    </a:lnTo>
                    <a:lnTo>
                      <a:pt x="14" y="192"/>
                    </a:lnTo>
                    <a:lnTo>
                      <a:pt x="10" y="196"/>
                    </a:lnTo>
                    <a:lnTo>
                      <a:pt x="8" y="202"/>
                    </a:lnTo>
                    <a:lnTo>
                      <a:pt x="8" y="206"/>
                    </a:lnTo>
                    <a:lnTo>
                      <a:pt x="12" y="214"/>
                    </a:lnTo>
                    <a:lnTo>
                      <a:pt x="20" y="224"/>
                    </a:lnTo>
                    <a:lnTo>
                      <a:pt x="28" y="236"/>
                    </a:lnTo>
                    <a:lnTo>
                      <a:pt x="36" y="246"/>
                    </a:lnTo>
                    <a:lnTo>
                      <a:pt x="36" y="258"/>
                    </a:lnTo>
                    <a:lnTo>
                      <a:pt x="40" y="256"/>
                    </a:lnTo>
                    <a:lnTo>
                      <a:pt x="48" y="260"/>
                    </a:lnTo>
                    <a:lnTo>
                      <a:pt x="48" y="268"/>
                    </a:lnTo>
                    <a:lnTo>
                      <a:pt x="50" y="268"/>
                    </a:lnTo>
                    <a:lnTo>
                      <a:pt x="54" y="264"/>
                    </a:lnTo>
                    <a:lnTo>
                      <a:pt x="58" y="264"/>
                    </a:lnTo>
                    <a:lnTo>
                      <a:pt x="58" y="258"/>
                    </a:lnTo>
                    <a:lnTo>
                      <a:pt x="58" y="250"/>
                    </a:lnTo>
                    <a:lnTo>
                      <a:pt x="54" y="242"/>
                    </a:lnTo>
                    <a:lnTo>
                      <a:pt x="54" y="240"/>
                    </a:lnTo>
                    <a:lnTo>
                      <a:pt x="50" y="236"/>
                    </a:lnTo>
                    <a:lnTo>
                      <a:pt x="42" y="236"/>
                    </a:lnTo>
                    <a:lnTo>
                      <a:pt x="38" y="232"/>
                    </a:lnTo>
                    <a:lnTo>
                      <a:pt x="38" y="228"/>
                    </a:lnTo>
                    <a:lnTo>
                      <a:pt x="36" y="222"/>
                    </a:lnTo>
                    <a:lnTo>
                      <a:pt x="36" y="214"/>
                    </a:lnTo>
                    <a:lnTo>
                      <a:pt x="28" y="214"/>
                    </a:lnTo>
                    <a:lnTo>
                      <a:pt x="22" y="200"/>
                    </a:lnTo>
                    <a:lnTo>
                      <a:pt x="20" y="200"/>
                    </a:lnTo>
                    <a:lnTo>
                      <a:pt x="20" y="188"/>
                    </a:lnTo>
                    <a:lnTo>
                      <a:pt x="26" y="174"/>
                    </a:lnTo>
                    <a:lnTo>
                      <a:pt x="32" y="148"/>
                    </a:lnTo>
                    <a:lnTo>
                      <a:pt x="30" y="130"/>
                    </a:lnTo>
                    <a:lnTo>
                      <a:pt x="30" y="128"/>
                    </a:lnTo>
                    <a:lnTo>
                      <a:pt x="40" y="124"/>
                    </a:lnTo>
                    <a:lnTo>
                      <a:pt x="42" y="128"/>
                    </a:lnTo>
                    <a:lnTo>
                      <a:pt x="46" y="128"/>
                    </a:lnTo>
                    <a:lnTo>
                      <a:pt x="46" y="132"/>
                    </a:lnTo>
                    <a:lnTo>
                      <a:pt x="48" y="138"/>
                    </a:lnTo>
                    <a:lnTo>
                      <a:pt x="50" y="138"/>
                    </a:lnTo>
                    <a:lnTo>
                      <a:pt x="54" y="138"/>
                    </a:lnTo>
                    <a:lnTo>
                      <a:pt x="58" y="136"/>
                    </a:lnTo>
                    <a:lnTo>
                      <a:pt x="58" y="138"/>
                    </a:lnTo>
                    <a:lnTo>
                      <a:pt x="58" y="142"/>
                    </a:lnTo>
                    <a:lnTo>
                      <a:pt x="64" y="146"/>
                    </a:lnTo>
                    <a:lnTo>
                      <a:pt x="68" y="148"/>
                    </a:lnTo>
                    <a:lnTo>
                      <a:pt x="68" y="154"/>
                    </a:lnTo>
                    <a:lnTo>
                      <a:pt x="68" y="142"/>
                    </a:lnTo>
                    <a:lnTo>
                      <a:pt x="64" y="136"/>
                    </a:lnTo>
                    <a:lnTo>
                      <a:pt x="64" y="122"/>
                    </a:lnTo>
                    <a:lnTo>
                      <a:pt x="66" y="114"/>
                    </a:lnTo>
                    <a:lnTo>
                      <a:pt x="68" y="112"/>
                    </a:lnTo>
                    <a:lnTo>
                      <a:pt x="76" y="110"/>
                    </a:lnTo>
                    <a:lnTo>
                      <a:pt x="82" y="110"/>
                    </a:lnTo>
                    <a:lnTo>
                      <a:pt x="86" y="110"/>
                    </a:lnTo>
                    <a:lnTo>
                      <a:pt x="94" y="104"/>
                    </a:lnTo>
                    <a:lnTo>
                      <a:pt x="96" y="100"/>
                    </a:lnTo>
                    <a:lnTo>
                      <a:pt x="106" y="100"/>
                    </a:lnTo>
                    <a:lnTo>
                      <a:pt x="110" y="96"/>
                    </a:lnTo>
                    <a:lnTo>
                      <a:pt x="112" y="92"/>
                    </a:lnTo>
                    <a:lnTo>
                      <a:pt x="112" y="90"/>
                    </a:lnTo>
                    <a:lnTo>
                      <a:pt x="110" y="82"/>
                    </a:lnTo>
                    <a:lnTo>
                      <a:pt x="106" y="74"/>
                    </a:lnTo>
                    <a:lnTo>
                      <a:pt x="106" y="72"/>
                    </a:lnTo>
                    <a:lnTo>
                      <a:pt x="102" y="66"/>
                    </a:lnTo>
                    <a:lnTo>
                      <a:pt x="100" y="60"/>
                    </a:lnTo>
                    <a:lnTo>
                      <a:pt x="96" y="54"/>
                    </a:lnTo>
                    <a:lnTo>
                      <a:pt x="96" y="46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2" y="32"/>
                    </a:lnTo>
                    <a:lnTo>
                      <a:pt x="78" y="26"/>
                    </a:lnTo>
                    <a:lnTo>
                      <a:pt x="72" y="26"/>
                    </a:lnTo>
                    <a:lnTo>
                      <a:pt x="68" y="30"/>
                    </a:lnTo>
                    <a:lnTo>
                      <a:pt x="64" y="30"/>
                    </a:lnTo>
                    <a:lnTo>
                      <a:pt x="60" y="38"/>
                    </a:lnTo>
                    <a:lnTo>
                      <a:pt x="56" y="38"/>
                    </a:lnTo>
                    <a:lnTo>
                      <a:pt x="54" y="36"/>
                    </a:lnTo>
                    <a:lnTo>
                      <a:pt x="48" y="32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48" y="12"/>
                    </a:lnTo>
                    <a:lnTo>
                      <a:pt x="46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8" y="2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0" y="48"/>
                    </a:lnTo>
                    <a:lnTo>
                      <a:pt x="2" y="60"/>
                    </a:lnTo>
                    <a:lnTo>
                      <a:pt x="8" y="68"/>
                    </a:lnTo>
                    <a:lnTo>
                      <a:pt x="14" y="76"/>
                    </a:lnTo>
                    <a:lnTo>
                      <a:pt x="14" y="84"/>
                    </a:lnTo>
                    <a:lnTo>
                      <a:pt x="8" y="86"/>
                    </a:lnTo>
                    <a:lnTo>
                      <a:pt x="10" y="102"/>
                    </a:lnTo>
                    <a:lnTo>
                      <a:pt x="14" y="114"/>
                    </a:lnTo>
                    <a:lnTo>
                      <a:pt x="20" y="122"/>
                    </a:lnTo>
                    <a:lnTo>
                      <a:pt x="26" y="132"/>
                    </a:lnTo>
                    <a:lnTo>
                      <a:pt x="26" y="142"/>
                    </a:lnTo>
                    <a:lnTo>
                      <a:pt x="22" y="150"/>
                    </a:lnTo>
                    <a:lnTo>
                      <a:pt x="20" y="158"/>
                    </a:lnTo>
                    <a:lnTo>
                      <a:pt x="18" y="166"/>
                    </a:lnTo>
                    <a:lnTo>
                      <a:pt x="18" y="166"/>
                    </a:lnTo>
                    <a:lnTo>
                      <a:pt x="18" y="1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3" name="Freeform 1495"/>
              <p:cNvSpPr>
                <a:spLocks noEditPoints="1"/>
              </p:cNvSpPr>
              <p:nvPr/>
            </p:nvSpPr>
            <p:spPr bwMode="auto">
              <a:xfrm>
                <a:off x="1333500" y="4498975"/>
                <a:ext cx="250825" cy="298450"/>
              </a:xfrm>
              <a:custGeom>
                <a:avLst/>
                <a:gdLst>
                  <a:gd name="T0" fmla="*/ 128 w 158"/>
                  <a:gd name="T1" fmla="*/ 38 h 188"/>
                  <a:gd name="T2" fmla="*/ 120 w 158"/>
                  <a:gd name="T3" fmla="*/ 30 h 188"/>
                  <a:gd name="T4" fmla="*/ 72 w 158"/>
                  <a:gd name="T5" fmla="*/ 0 h 188"/>
                  <a:gd name="T6" fmla="*/ 64 w 158"/>
                  <a:gd name="T7" fmla="*/ 10 h 188"/>
                  <a:gd name="T8" fmla="*/ 72 w 158"/>
                  <a:gd name="T9" fmla="*/ 20 h 188"/>
                  <a:gd name="T10" fmla="*/ 64 w 158"/>
                  <a:gd name="T11" fmla="*/ 26 h 188"/>
                  <a:gd name="T12" fmla="*/ 60 w 158"/>
                  <a:gd name="T13" fmla="*/ 24 h 188"/>
                  <a:gd name="T14" fmla="*/ 40 w 158"/>
                  <a:gd name="T15" fmla="*/ 24 h 188"/>
                  <a:gd name="T16" fmla="*/ 32 w 158"/>
                  <a:gd name="T17" fmla="*/ 16 h 188"/>
                  <a:gd name="T18" fmla="*/ 24 w 158"/>
                  <a:gd name="T19" fmla="*/ 10 h 188"/>
                  <a:gd name="T20" fmla="*/ 22 w 158"/>
                  <a:gd name="T21" fmla="*/ 28 h 188"/>
                  <a:gd name="T22" fmla="*/ 28 w 158"/>
                  <a:gd name="T23" fmla="*/ 34 h 188"/>
                  <a:gd name="T24" fmla="*/ 20 w 158"/>
                  <a:gd name="T25" fmla="*/ 46 h 188"/>
                  <a:gd name="T26" fmla="*/ 2 w 158"/>
                  <a:gd name="T27" fmla="*/ 56 h 188"/>
                  <a:gd name="T28" fmla="*/ 12 w 158"/>
                  <a:gd name="T29" fmla="*/ 90 h 188"/>
                  <a:gd name="T30" fmla="*/ 18 w 158"/>
                  <a:gd name="T31" fmla="*/ 108 h 188"/>
                  <a:gd name="T32" fmla="*/ 36 w 158"/>
                  <a:gd name="T33" fmla="*/ 126 h 188"/>
                  <a:gd name="T34" fmla="*/ 38 w 158"/>
                  <a:gd name="T35" fmla="*/ 134 h 188"/>
                  <a:gd name="T36" fmla="*/ 48 w 158"/>
                  <a:gd name="T37" fmla="*/ 138 h 188"/>
                  <a:gd name="T38" fmla="*/ 66 w 158"/>
                  <a:gd name="T39" fmla="*/ 146 h 188"/>
                  <a:gd name="T40" fmla="*/ 72 w 158"/>
                  <a:gd name="T41" fmla="*/ 152 h 188"/>
                  <a:gd name="T42" fmla="*/ 72 w 158"/>
                  <a:gd name="T43" fmla="*/ 178 h 188"/>
                  <a:gd name="T44" fmla="*/ 74 w 158"/>
                  <a:gd name="T45" fmla="*/ 188 h 188"/>
                  <a:gd name="T46" fmla="*/ 90 w 158"/>
                  <a:gd name="T47" fmla="*/ 182 h 188"/>
                  <a:gd name="T48" fmla="*/ 94 w 158"/>
                  <a:gd name="T49" fmla="*/ 188 h 188"/>
                  <a:gd name="T50" fmla="*/ 120 w 158"/>
                  <a:gd name="T51" fmla="*/ 182 h 188"/>
                  <a:gd name="T52" fmla="*/ 126 w 158"/>
                  <a:gd name="T53" fmla="*/ 182 h 188"/>
                  <a:gd name="T54" fmla="*/ 136 w 158"/>
                  <a:gd name="T55" fmla="*/ 174 h 188"/>
                  <a:gd name="T56" fmla="*/ 150 w 158"/>
                  <a:gd name="T57" fmla="*/ 172 h 188"/>
                  <a:gd name="T58" fmla="*/ 156 w 158"/>
                  <a:gd name="T59" fmla="*/ 160 h 188"/>
                  <a:gd name="T60" fmla="*/ 146 w 158"/>
                  <a:gd name="T61" fmla="*/ 146 h 188"/>
                  <a:gd name="T62" fmla="*/ 144 w 158"/>
                  <a:gd name="T63" fmla="*/ 106 h 188"/>
                  <a:gd name="T64" fmla="*/ 136 w 158"/>
                  <a:gd name="T65" fmla="*/ 90 h 188"/>
                  <a:gd name="T66" fmla="*/ 136 w 158"/>
                  <a:gd name="T67" fmla="*/ 66 h 188"/>
                  <a:gd name="T68" fmla="*/ 144 w 158"/>
                  <a:gd name="T69" fmla="*/ 52 h 188"/>
                  <a:gd name="T70" fmla="*/ 54 w 158"/>
                  <a:gd name="T71" fmla="*/ 112 h 188"/>
                  <a:gd name="T72" fmla="*/ 48 w 158"/>
                  <a:gd name="T73" fmla="*/ 110 h 188"/>
                  <a:gd name="T74" fmla="*/ 50 w 158"/>
                  <a:gd name="T75" fmla="*/ 108 h 188"/>
                  <a:gd name="T76" fmla="*/ 140 w 158"/>
                  <a:gd name="T77" fmla="*/ 82 h 188"/>
                  <a:gd name="T78" fmla="*/ 144 w 158"/>
                  <a:gd name="T79" fmla="*/ 90 h 188"/>
                  <a:gd name="T80" fmla="*/ 140 w 158"/>
                  <a:gd name="T81" fmla="*/ 82 h 188"/>
                  <a:gd name="T82" fmla="*/ 78 w 158"/>
                  <a:gd name="T83" fmla="*/ 44 h 188"/>
                  <a:gd name="T84" fmla="*/ 78 w 158"/>
                  <a:gd name="T85" fmla="*/ 48 h 188"/>
                  <a:gd name="T86" fmla="*/ 78 w 158"/>
                  <a:gd name="T87" fmla="*/ 44 h 188"/>
                  <a:gd name="T88" fmla="*/ 54 w 158"/>
                  <a:gd name="T89" fmla="*/ 10 h 188"/>
                  <a:gd name="T90" fmla="*/ 60 w 158"/>
                  <a:gd name="T91" fmla="*/ 10 h 188"/>
                  <a:gd name="T92" fmla="*/ 54 w 158"/>
                  <a:gd name="T93" fmla="*/ 1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188">
                    <a:moveTo>
                      <a:pt x="144" y="52"/>
                    </a:moveTo>
                    <a:lnTo>
                      <a:pt x="128" y="42"/>
                    </a:lnTo>
                    <a:lnTo>
                      <a:pt x="128" y="38"/>
                    </a:lnTo>
                    <a:lnTo>
                      <a:pt x="126" y="38"/>
                    </a:lnTo>
                    <a:lnTo>
                      <a:pt x="120" y="36"/>
                    </a:lnTo>
                    <a:lnTo>
                      <a:pt x="120" y="30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72" y="0"/>
                    </a:lnTo>
                    <a:lnTo>
                      <a:pt x="68" y="8"/>
                    </a:lnTo>
                    <a:lnTo>
                      <a:pt x="66" y="8"/>
                    </a:lnTo>
                    <a:lnTo>
                      <a:pt x="64" y="10"/>
                    </a:lnTo>
                    <a:lnTo>
                      <a:pt x="66" y="12"/>
                    </a:lnTo>
                    <a:lnTo>
                      <a:pt x="72" y="16"/>
                    </a:lnTo>
                    <a:lnTo>
                      <a:pt x="72" y="20"/>
                    </a:lnTo>
                    <a:lnTo>
                      <a:pt x="68" y="18"/>
                    </a:lnTo>
                    <a:lnTo>
                      <a:pt x="64" y="20"/>
                    </a:lnTo>
                    <a:lnTo>
                      <a:pt x="64" y="26"/>
                    </a:lnTo>
                    <a:lnTo>
                      <a:pt x="64" y="34"/>
                    </a:lnTo>
                    <a:lnTo>
                      <a:pt x="60" y="28"/>
                    </a:lnTo>
                    <a:lnTo>
                      <a:pt x="60" y="24"/>
                    </a:lnTo>
                    <a:lnTo>
                      <a:pt x="48" y="18"/>
                    </a:lnTo>
                    <a:lnTo>
                      <a:pt x="48" y="24"/>
                    </a:lnTo>
                    <a:lnTo>
                      <a:pt x="40" y="24"/>
                    </a:lnTo>
                    <a:lnTo>
                      <a:pt x="42" y="30"/>
                    </a:lnTo>
                    <a:lnTo>
                      <a:pt x="36" y="30"/>
                    </a:lnTo>
                    <a:lnTo>
                      <a:pt x="32" y="16"/>
                    </a:lnTo>
                    <a:lnTo>
                      <a:pt x="32" y="0"/>
                    </a:lnTo>
                    <a:lnTo>
                      <a:pt x="20" y="2"/>
                    </a:lnTo>
                    <a:lnTo>
                      <a:pt x="24" y="10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8" y="54"/>
                    </a:lnTo>
                    <a:lnTo>
                      <a:pt x="12" y="56"/>
                    </a:lnTo>
                    <a:lnTo>
                      <a:pt x="2" y="56"/>
                    </a:lnTo>
                    <a:lnTo>
                      <a:pt x="0" y="84"/>
                    </a:lnTo>
                    <a:lnTo>
                      <a:pt x="10" y="88"/>
                    </a:lnTo>
                    <a:lnTo>
                      <a:pt x="12" y="90"/>
                    </a:lnTo>
                    <a:lnTo>
                      <a:pt x="18" y="92"/>
                    </a:lnTo>
                    <a:lnTo>
                      <a:pt x="18" y="100"/>
                    </a:lnTo>
                    <a:lnTo>
                      <a:pt x="18" y="108"/>
                    </a:lnTo>
                    <a:lnTo>
                      <a:pt x="22" y="116"/>
                    </a:lnTo>
                    <a:lnTo>
                      <a:pt x="30" y="124"/>
                    </a:lnTo>
                    <a:lnTo>
                      <a:pt x="36" y="126"/>
                    </a:lnTo>
                    <a:lnTo>
                      <a:pt x="36" y="128"/>
                    </a:lnTo>
                    <a:lnTo>
                      <a:pt x="36" y="130"/>
                    </a:lnTo>
                    <a:lnTo>
                      <a:pt x="38" y="134"/>
                    </a:lnTo>
                    <a:lnTo>
                      <a:pt x="40" y="134"/>
                    </a:lnTo>
                    <a:lnTo>
                      <a:pt x="42" y="136"/>
                    </a:lnTo>
                    <a:lnTo>
                      <a:pt x="48" y="138"/>
                    </a:lnTo>
                    <a:lnTo>
                      <a:pt x="56" y="142"/>
                    </a:lnTo>
                    <a:lnTo>
                      <a:pt x="64" y="144"/>
                    </a:lnTo>
                    <a:lnTo>
                      <a:pt x="66" y="146"/>
                    </a:lnTo>
                    <a:lnTo>
                      <a:pt x="68" y="146"/>
                    </a:lnTo>
                    <a:lnTo>
                      <a:pt x="72" y="148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64"/>
                    </a:lnTo>
                    <a:lnTo>
                      <a:pt x="72" y="178"/>
                    </a:lnTo>
                    <a:lnTo>
                      <a:pt x="72" y="184"/>
                    </a:lnTo>
                    <a:lnTo>
                      <a:pt x="72" y="188"/>
                    </a:lnTo>
                    <a:lnTo>
                      <a:pt x="74" y="188"/>
                    </a:lnTo>
                    <a:lnTo>
                      <a:pt x="82" y="184"/>
                    </a:lnTo>
                    <a:lnTo>
                      <a:pt x="86" y="182"/>
                    </a:lnTo>
                    <a:lnTo>
                      <a:pt x="90" y="182"/>
                    </a:lnTo>
                    <a:lnTo>
                      <a:pt x="90" y="184"/>
                    </a:lnTo>
                    <a:lnTo>
                      <a:pt x="92" y="188"/>
                    </a:lnTo>
                    <a:lnTo>
                      <a:pt x="94" y="188"/>
                    </a:lnTo>
                    <a:lnTo>
                      <a:pt x="104" y="188"/>
                    </a:lnTo>
                    <a:lnTo>
                      <a:pt x="114" y="184"/>
                    </a:lnTo>
                    <a:lnTo>
                      <a:pt x="120" y="182"/>
                    </a:lnTo>
                    <a:lnTo>
                      <a:pt x="120" y="180"/>
                    </a:lnTo>
                    <a:lnTo>
                      <a:pt x="122" y="180"/>
                    </a:lnTo>
                    <a:lnTo>
                      <a:pt x="126" y="182"/>
                    </a:lnTo>
                    <a:lnTo>
                      <a:pt x="128" y="180"/>
                    </a:lnTo>
                    <a:lnTo>
                      <a:pt x="130" y="178"/>
                    </a:lnTo>
                    <a:lnTo>
                      <a:pt x="136" y="174"/>
                    </a:lnTo>
                    <a:lnTo>
                      <a:pt x="140" y="174"/>
                    </a:lnTo>
                    <a:lnTo>
                      <a:pt x="146" y="172"/>
                    </a:lnTo>
                    <a:lnTo>
                      <a:pt x="150" y="172"/>
                    </a:lnTo>
                    <a:lnTo>
                      <a:pt x="156" y="170"/>
                    </a:lnTo>
                    <a:lnTo>
                      <a:pt x="158" y="164"/>
                    </a:lnTo>
                    <a:lnTo>
                      <a:pt x="156" y="160"/>
                    </a:lnTo>
                    <a:lnTo>
                      <a:pt x="154" y="156"/>
                    </a:lnTo>
                    <a:lnTo>
                      <a:pt x="150" y="152"/>
                    </a:lnTo>
                    <a:lnTo>
                      <a:pt x="146" y="146"/>
                    </a:lnTo>
                    <a:lnTo>
                      <a:pt x="140" y="142"/>
                    </a:lnTo>
                    <a:lnTo>
                      <a:pt x="140" y="110"/>
                    </a:lnTo>
                    <a:lnTo>
                      <a:pt x="144" y="106"/>
                    </a:lnTo>
                    <a:lnTo>
                      <a:pt x="146" y="102"/>
                    </a:lnTo>
                    <a:lnTo>
                      <a:pt x="140" y="94"/>
                    </a:lnTo>
                    <a:lnTo>
                      <a:pt x="136" y="90"/>
                    </a:lnTo>
                    <a:lnTo>
                      <a:pt x="132" y="88"/>
                    </a:lnTo>
                    <a:lnTo>
                      <a:pt x="132" y="78"/>
                    </a:lnTo>
                    <a:lnTo>
                      <a:pt x="136" y="66"/>
                    </a:lnTo>
                    <a:lnTo>
                      <a:pt x="144" y="52"/>
                    </a:lnTo>
                    <a:lnTo>
                      <a:pt x="144" y="52"/>
                    </a:lnTo>
                    <a:lnTo>
                      <a:pt x="144" y="52"/>
                    </a:lnTo>
                    <a:close/>
                    <a:moveTo>
                      <a:pt x="50" y="108"/>
                    </a:moveTo>
                    <a:lnTo>
                      <a:pt x="50" y="108"/>
                    </a:lnTo>
                    <a:lnTo>
                      <a:pt x="54" y="112"/>
                    </a:lnTo>
                    <a:lnTo>
                      <a:pt x="54" y="116"/>
                    </a:lnTo>
                    <a:lnTo>
                      <a:pt x="50" y="116"/>
                    </a:lnTo>
                    <a:lnTo>
                      <a:pt x="48" y="110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50" y="108"/>
                    </a:lnTo>
                    <a:close/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90"/>
                    </a:lnTo>
                    <a:lnTo>
                      <a:pt x="144" y="90"/>
                    </a:lnTo>
                    <a:lnTo>
                      <a:pt x="144" y="88"/>
                    </a:ln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82"/>
                    </a:lnTo>
                    <a:close/>
                    <a:moveTo>
                      <a:pt x="78" y="44"/>
                    </a:moveTo>
                    <a:lnTo>
                      <a:pt x="78" y="44"/>
                    </a:lnTo>
                    <a:lnTo>
                      <a:pt x="82" y="44"/>
                    </a:lnTo>
                    <a:lnTo>
                      <a:pt x="82" y="46"/>
                    </a:lnTo>
                    <a:lnTo>
                      <a:pt x="78" y="48"/>
                    </a:lnTo>
                    <a:lnTo>
                      <a:pt x="76" y="48"/>
                    </a:lnTo>
                    <a:lnTo>
                      <a:pt x="74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8" y="44"/>
                    </a:lnTo>
                    <a:close/>
                    <a:moveTo>
                      <a:pt x="54" y="10"/>
                    </a:moveTo>
                    <a:lnTo>
                      <a:pt x="54" y="10"/>
                    </a:lnTo>
                    <a:lnTo>
                      <a:pt x="60" y="16"/>
                    </a:lnTo>
                    <a:lnTo>
                      <a:pt x="60" y="10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4" name="Freeform 1496"/>
              <p:cNvSpPr>
                <a:spLocks/>
              </p:cNvSpPr>
              <p:nvPr/>
            </p:nvSpPr>
            <p:spPr bwMode="auto">
              <a:xfrm>
                <a:off x="2209800" y="3219450"/>
                <a:ext cx="171450" cy="174625"/>
              </a:xfrm>
              <a:custGeom>
                <a:avLst/>
                <a:gdLst>
                  <a:gd name="T0" fmla="*/ 84 w 108"/>
                  <a:gd name="T1" fmla="*/ 38 h 110"/>
                  <a:gd name="T2" fmla="*/ 84 w 108"/>
                  <a:gd name="T3" fmla="*/ 50 h 110"/>
                  <a:gd name="T4" fmla="*/ 100 w 108"/>
                  <a:gd name="T5" fmla="*/ 50 h 110"/>
                  <a:gd name="T6" fmla="*/ 100 w 108"/>
                  <a:gd name="T7" fmla="*/ 58 h 110"/>
                  <a:gd name="T8" fmla="*/ 102 w 108"/>
                  <a:gd name="T9" fmla="*/ 70 h 110"/>
                  <a:gd name="T10" fmla="*/ 106 w 108"/>
                  <a:gd name="T11" fmla="*/ 82 h 110"/>
                  <a:gd name="T12" fmla="*/ 102 w 108"/>
                  <a:gd name="T13" fmla="*/ 90 h 110"/>
                  <a:gd name="T14" fmla="*/ 80 w 108"/>
                  <a:gd name="T15" fmla="*/ 86 h 110"/>
                  <a:gd name="T16" fmla="*/ 64 w 108"/>
                  <a:gd name="T17" fmla="*/ 94 h 110"/>
                  <a:gd name="T18" fmla="*/ 56 w 108"/>
                  <a:gd name="T19" fmla="*/ 102 h 110"/>
                  <a:gd name="T20" fmla="*/ 42 w 108"/>
                  <a:gd name="T21" fmla="*/ 110 h 110"/>
                  <a:gd name="T22" fmla="*/ 38 w 108"/>
                  <a:gd name="T23" fmla="*/ 92 h 110"/>
                  <a:gd name="T24" fmla="*/ 36 w 108"/>
                  <a:gd name="T25" fmla="*/ 82 h 110"/>
                  <a:gd name="T26" fmla="*/ 28 w 108"/>
                  <a:gd name="T27" fmla="*/ 74 h 110"/>
                  <a:gd name="T28" fmla="*/ 24 w 108"/>
                  <a:gd name="T29" fmla="*/ 82 h 110"/>
                  <a:gd name="T30" fmla="*/ 10 w 108"/>
                  <a:gd name="T31" fmla="*/ 84 h 110"/>
                  <a:gd name="T32" fmla="*/ 10 w 108"/>
                  <a:gd name="T33" fmla="*/ 76 h 110"/>
                  <a:gd name="T34" fmla="*/ 16 w 108"/>
                  <a:gd name="T35" fmla="*/ 70 h 110"/>
                  <a:gd name="T36" fmla="*/ 16 w 108"/>
                  <a:gd name="T37" fmla="*/ 64 h 110"/>
                  <a:gd name="T38" fmla="*/ 12 w 108"/>
                  <a:gd name="T39" fmla="*/ 60 h 110"/>
                  <a:gd name="T40" fmla="*/ 16 w 108"/>
                  <a:gd name="T41" fmla="*/ 52 h 110"/>
                  <a:gd name="T42" fmla="*/ 6 w 108"/>
                  <a:gd name="T43" fmla="*/ 52 h 110"/>
                  <a:gd name="T44" fmla="*/ 0 w 108"/>
                  <a:gd name="T45" fmla="*/ 44 h 110"/>
                  <a:gd name="T46" fmla="*/ 2 w 108"/>
                  <a:gd name="T47" fmla="*/ 40 h 110"/>
                  <a:gd name="T48" fmla="*/ 10 w 108"/>
                  <a:gd name="T49" fmla="*/ 40 h 110"/>
                  <a:gd name="T50" fmla="*/ 12 w 108"/>
                  <a:gd name="T51" fmla="*/ 40 h 110"/>
                  <a:gd name="T52" fmla="*/ 24 w 108"/>
                  <a:gd name="T53" fmla="*/ 32 h 110"/>
                  <a:gd name="T54" fmla="*/ 20 w 108"/>
                  <a:gd name="T55" fmla="*/ 30 h 110"/>
                  <a:gd name="T56" fmla="*/ 26 w 108"/>
                  <a:gd name="T57" fmla="*/ 24 h 110"/>
                  <a:gd name="T58" fmla="*/ 28 w 108"/>
                  <a:gd name="T59" fmla="*/ 22 h 110"/>
                  <a:gd name="T60" fmla="*/ 26 w 108"/>
                  <a:gd name="T61" fmla="*/ 16 h 110"/>
                  <a:gd name="T62" fmla="*/ 26 w 108"/>
                  <a:gd name="T63" fmla="*/ 8 h 110"/>
                  <a:gd name="T64" fmla="*/ 36 w 108"/>
                  <a:gd name="T65" fmla="*/ 12 h 110"/>
                  <a:gd name="T66" fmla="*/ 42 w 108"/>
                  <a:gd name="T67" fmla="*/ 8 h 110"/>
                  <a:gd name="T68" fmla="*/ 46 w 108"/>
                  <a:gd name="T69" fmla="*/ 0 h 110"/>
                  <a:gd name="T70" fmla="*/ 42 w 108"/>
                  <a:gd name="T71" fmla="*/ 14 h 110"/>
                  <a:gd name="T72" fmla="*/ 46 w 108"/>
                  <a:gd name="T73" fmla="*/ 22 h 110"/>
                  <a:gd name="T74" fmla="*/ 38 w 108"/>
                  <a:gd name="T75" fmla="*/ 24 h 110"/>
                  <a:gd name="T76" fmla="*/ 36 w 108"/>
                  <a:gd name="T77" fmla="*/ 34 h 110"/>
                  <a:gd name="T78" fmla="*/ 46 w 108"/>
                  <a:gd name="T79" fmla="*/ 34 h 110"/>
                  <a:gd name="T80" fmla="*/ 48 w 108"/>
                  <a:gd name="T81" fmla="*/ 38 h 110"/>
                  <a:gd name="T82" fmla="*/ 56 w 108"/>
                  <a:gd name="T83" fmla="*/ 34 h 110"/>
                  <a:gd name="T84" fmla="*/ 62 w 108"/>
                  <a:gd name="T85" fmla="*/ 40 h 110"/>
                  <a:gd name="T86" fmla="*/ 70 w 108"/>
                  <a:gd name="T87" fmla="*/ 40 h 110"/>
                  <a:gd name="T88" fmla="*/ 80 w 108"/>
                  <a:gd name="T89" fmla="*/ 38 h 110"/>
                  <a:gd name="T90" fmla="*/ 84 w 108"/>
                  <a:gd name="T91" fmla="*/ 3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8" h="110">
                    <a:moveTo>
                      <a:pt x="84" y="38"/>
                    </a:moveTo>
                    <a:lnTo>
                      <a:pt x="84" y="38"/>
                    </a:lnTo>
                    <a:lnTo>
                      <a:pt x="88" y="44"/>
                    </a:lnTo>
                    <a:lnTo>
                      <a:pt x="84" y="50"/>
                    </a:lnTo>
                    <a:lnTo>
                      <a:pt x="90" y="56"/>
                    </a:lnTo>
                    <a:lnTo>
                      <a:pt x="100" y="50"/>
                    </a:lnTo>
                    <a:lnTo>
                      <a:pt x="102" y="52"/>
                    </a:lnTo>
                    <a:lnTo>
                      <a:pt x="100" y="58"/>
                    </a:lnTo>
                    <a:lnTo>
                      <a:pt x="100" y="64"/>
                    </a:lnTo>
                    <a:lnTo>
                      <a:pt x="102" y="70"/>
                    </a:lnTo>
                    <a:lnTo>
                      <a:pt x="102" y="78"/>
                    </a:lnTo>
                    <a:lnTo>
                      <a:pt x="106" y="82"/>
                    </a:lnTo>
                    <a:lnTo>
                      <a:pt x="108" y="86"/>
                    </a:lnTo>
                    <a:lnTo>
                      <a:pt x="102" y="90"/>
                    </a:lnTo>
                    <a:lnTo>
                      <a:pt x="92" y="90"/>
                    </a:lnTo>
                    <a:lnTo>
                      <a:pt x="80" y="86"/>
                    </a:lnTo>
                    <a:lnTo>
                      <a:pt x="74" y="90"/>
                    </a:lnTo>
                    <a:lnTo>
                      <a:pt x="64" y="94"/>
                    </a:lnTo>
                    <a:lnTo>
                      <a:pt x="60" y="94"/>
                    </a:lnTo>
                    <a:lnTo>
                      <a:pt x="56" y="102"/>
                    </a:lnTo>
                    <a:lnTo>
                      <a:pt x="48" y="108"/>
                    </a:lnTo>
                    <a:lnTo>
                      <a:pt x="42" y="110"/>
                    </a:lnTo>
                    <a:lnTo>
                      <a:pt x="36" y="102"/>
                    </a:lnTo>
                    <a:lnTo>
                      <a:pt x="38" y="92"/>
                    </a:lnTo>
                    <a:lnTo>
                      <a:pt x="42" y="86"/>
                    </a:lnTo>
                    <a:lnTo>
                      <a:pt x="36" y="82"/>
                    </a:lnTo>
                    <a:lnTo>
                      <a:pt x="34" y="76"/>
                    </a:lnTo>
                    <a:lnTo>
                      <a:pt x="28" y="74"/>
                    </a:lnTo>
                    <a:lnTo>
                      <a:pt x="26" y="78"/>
                    </a:lnTo>
                    <a:lnTo>
                      <a:pt x="24" y="82"/>
                    </a:lnTo>
                    <a:lnTo>
                      <a:pt x="16" y="84"/>
                    </a:lnTo>
                    <a:lnTo>
                      <a:pt x="10" y="84"/>
                    </a:lnTo>
                    <a:lnTo>
                      <a:pt x="8" y="84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16" y="70"/>
                    </a:lnTo>
                    <a:lnTo>
                      <a:pt x="18" y="68"/>
                    </a:lnTo>
                    <a:lnTo>
                      <a:pt x="16" y="64"/>
                    </a:lnTo>
                    <a:lnTo>
                      <a:pt x="12" y="64"/>
                    </a:lnTo>
                    <a:lnTo>
                      <a:pt x="12" y="60"/>
                    </a:lnTo>
                    <a:lnTo>
                      <a:pt x="16" y="56"/>
                    </a:lnTo>
                    <a:lnTo>
                      <a:pt x="16" y="52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2"/>
                    </a:lnTo>
                    <a:lnTo>
                      <a:pt x="12" y="40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0" y="32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28" y="18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6" y="12"/>
                    </a:lnTo>
                    <a:lnTo>
                      <a:pt x="38" y="12"/>
                    </a:lnTo>
                    <a:lnTo>
                      <a:pt x="42" y="8"/>
                    </a:lnTo>
                    <a:lnTo>
                      <a:pt x="44" y="4"/>
                    </a:lnTo>
                    <a:lnTo>
                      <a:pt x="46" y="0"/>
                    </a:lnTo>
                    <a:lnTo>
                      <a:pt x="48" y="12"/>
                    </a:lnTo>
                    <a:lnTo>
                      <a:pt x="42" y="14"/>
                    </a:lnTo>
                    <a:lnTo>
                      <a:pt x="42" y="18"/>
                    </a:lnTo>
                    <a:lnTo>
                      <a:pt x="46" y="22"/>
                    </a:lnTo>
                    <a:lnTo>
                      <a:pt x="44" y="26"/>
                    </a:lnTo>
                    <a:lnTo>
                      <a:pt x="38" y="24"/>
                    </a:lnTo>
                    <a:lnTo>
                      <a:pt x="30" y="26"/>
                    </a:lnTo>
                    <a:lnTo>
                      <a:pt x="36" y="34"/>
                    </a:lnTo>
                    <a:lnTo>
                      <a:pt x="44" y="32"/>
                    </a:lnTo>
                    <a:lnTo>
                      <a:pt x="46" y="34"/>
                    </a:lnTo>
                    <a:lnTo>
                      <a:pt x="46" y="38"/>
                    </a:lnTo>
                    <a:lnTo>
                      <a:pt x="48" y="38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60" y="38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70" y="40"/>
                    </a:lnTo>
                    <a:lnTo>
                      <a:pt x="74" y="38"/>
                    </a:lnTo>
                    <a:lnTo>
                      <a:pt x="80" y="38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5" name="Freeform 1497"/>
              <p:cNvSpPr>
                <a:spLocks/>
              </p:cNvSpPr>
              <p:nvPr/>
            </p:nvSpPr>
            <p:spPr bwMode="auto">
              <a:xfrm>
                <a:off x="3422650" y="3721100"/>
                <a:ext cx="41275" cy="95250"/>
              </a:xfrm>
              <a:custGeom>
                <a:avLst/>
                <a:gdLst>
                  <a:gd name="T0" fmla="*/ 18 w 26"/>
                  <a:gd name="T1" fmla="*/ 0 h 60"/>
                  <a:gd name="T2" fmla="*/ 18 w 26"/>
                  <a:gd name="T3" fmla="*/ 0 h 60"/>
                  <a:gd name="T4" fmla="*/ 10 w 26"/>
                  <a:gd name="T5" fmla="*/ 16 h 60"/>
                  <a:gd name="T6" fmla="*/ 4 w 26"/>
                  <a:gd name="T7" fmla="*/ 24 h 60"/>
                  <a:gd name="T8" fmla="*/ 2 w 26"/>
                  <a:gd name="T9" fmla="*/ 34 h 60"/>
                  <a:gd name="T10" fmla="*/ 0 w 26"/>
                  <a:gd name="T11" fmla="*/ 42 h 60"/>
                  <a:gd name="T12" fmla="*/ 2 w 26"/>
                  <a:gd name="T13" fmla="*/ 50 h 60"/>
                  <a:gd name="T14" fmla="*/ 8 w 26"/>
                  <a:gd name="T15" fmla="*/ 60 h 60"/>
                  <a:gd name="T16" fmla="*/ 12 w 26"/>
                  <a:gd name="T17" fmla="*/ 60 h 60"/>
                  <a:gd name="T18" fmla="*/ 18 w 26"/>
                  <a:gd name="T19" fmla="*/ 48 h 60"/>
                  <a:gd name="T20" fmla="*/ 20 w 26"/>
                  <a:gd name="T21" fmla="*/ 32 h 60"/>
                  <a:gd name="T22" fmla="*/ 26 w 26"/>
                  <a:gd name="T23" fmla="*/ 0 h 60"/>
                  <a:gd name="T24" fmla="*/ 18 w 26"/>
                  <a:gd name="T25" fmla="*/ 0 h 60"/>
                  <a:gd name="T26" fmla="*/ 18 w 26"/>
                  <a:gd name="T27" fmla="*/ 0 h 60"/>
                  <a:gd name="T28" fmla="*/ 18 w 26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60">
                    <a:moveTo>
                      <a:pt x="18" y="0"/>
                    </a:moveTo>
                    <a:lnTo>
                      <a:pt x="18" y="0"/>
                    </a:lnTo>
                    <a:lnTo>
                      <a:pt x="10" y="16"/>
                    </a:lnTo>
                    <a:lnTo>
                      <a:pt x="4" y="24"/>
                    </a:lnTo>
                    <a:lnTo>
                      <a:pt x="2" y="34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8" y="60"/>
                    </a:lnTo>
                    <a:lnTo>
                      <a:pt x="12" y="60"/>
                    </a:lnTo>
                    <a:lnTo>
                      <a:pt x="18" y="48"/>
                    </a:lnTo>
                    <a:lnTo>
                      <a:pt x="20" y="3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6" name="Freeform 1498"/>
              <p:cNvSpPr>
                <a:spLocks/>
              </p:cNvSpPr>
              <p:nvPr/>
            </p:nvSpPr>
            <p:spPr bwMode="auto">
              <a:xfrm>
                <a:off x="1485900" y="3343275"/>
                <a:ext cx="155575" cy="158750"/>
              </a:xfrm>
              <a:custGeom>
                <a:avLst/>
                <a:gdLst>
                  <a:gd name="T0" fmla="*/ 4 w 98"/>
                  <a:gd name="T1" fmla="*/ 62 h 100"/>
                  <a:gd name="T2" fmla="*/ 10 w 98"/>
                  <a:gd name="T3" fmla="*/ 54 h 100"/>
                  <a:gd name="T4" fmla="*/ 18 w 98"/>
                  <a:gd name="T5" fmla="*/ 54 h 100"/>
                  <a:gd name="T6" fmla="*/ 20 w 98"/>
                  <a:gd name="T7" fmla="*/ 56 h 100"/>
                  <a:gd name="T8" fmla="*/ 14 w 98"/>
                  <a:gd name="T9" fmla="*/ 70 h 100"/>
                  <a:gd name="T10" fmla="*/ 12 w 98"/>
                  <a:gd name="T11" fmla="*/ 80 h 100"/>
                  <a:gd name="T12" fmla="*/ 4 w 98"/>
                  <a:gd name="T13" fmla="*/ 88 h 100"/>
                  <a:gd name="T14" fmla="*/ 2 w 98"/>
                  <a:gd name="T15" fmla="*/ 100 h 100"/>
                  <a:gd name="T16" fmla="*/ 10 w 98"/>
                  <a:gd name="T17" fmla="*/ 100 h 100"/>
                  <a:gd name="T18" fmla="*/ 14 w 98"/>
                  <a:gd name="T19" fmla="*/ 98 h 100"/>
                  <a:gd name="T20" fmla="*/ 24 w 98"/>
                  <a:gd name="T21" fmla="*/ 100 h 100"/>
                  <a:gd name="T22" fmla="*/ 80 w 98"/>
                  <a:gd name="T23" fmla="*/ 62 h 100"/>
                  <a:gd name="T24" fmla="*/ 84 w 98"/>
                  <a:gd name="T25" fmla="*/ 50 h 100"/>
                  <a:gd name="T26" fmla="*/ 84 w 98"/>
                  <a:gd name="T27" fmla="*/ 42 h 100"/>
                  <a:gd name="T28" fmla="*/ 84 w 98"/>
                  <a:gd name="T29" fmla="*/ 36 h 100"/>
                  <a:gd name="T30" fmla="*/ 86 w 98"/>
                  <a:gd name="T31" fmla="*/ 28 h 100"/>
                  <a:gd name="T32" fmla="*/ 90 w 98"/>
                  <a:gd name="T33" fmla="*/ 18 h 100"/>
                  <a:gd name="T34" fmla="*/ 98 w 98"/>
                  <a:gd name="T35" fmla="*/ 10 h 100"/>
                  <a:gd name="T36" fmla="*/ 94 w 98"/>
                  <a:gd name="T37" fmla="*/ 6 h 100"/>
                  <a:gd name="T38" fmla="*/ 86 w 98"/>
                  <a:gd name="T39" fmla="*/ 2 h 100"/>
                  <a:gd name="T40" fmla="*/ 74 w 98"/>
                  <a:gd name="T41" fmla="*/ 8 h 100"/>
                  <a:gd name="T42" fmla="*/ 62 w 98"/>
                  <a:gd name="T43" fmla="*/ 8 h 100"/>
                  <a:gd name="T44" fmla="*/ 48 w 98"/>
                  <a:gd name="T45" fmla="*/ 14 h 100"/>
                  <a:gd name="T46" fmla="*/ 36 w 98"/>
                  <a:gd name="T47" fmla="*/ 16 h 100"/>
                  <a:gd name="T48" fmla="*/ 28 w 98"/>
                  <a:gd name="T49" fmla="*/ 16 h 100"/>
                  <a:gd name="T50" fmla="*/ 22 w 98"/>
                  <a:gd name="T51" fmla="*/ 18 h 100"/>
                  <a:gd name="T52" fmla="*/ 18 w 98"/>
                  <a:gd name="T53" fmla="*/ 18 h 100"/>
                  <a:gd name="T54" fmla="*/ 18 w 98"/>
                  <a:gd name="T55" fmla="*/ 26 h 100"/>
                  <a:gd name="T56" fmla="*/ 14 w 98"/>
                  <a:gd name="T57" fmla="*/ 28 h 100"/>
                  <a:gd name="T58" fmla="*/ 10 w 98"/>
                  <a:gd name="T59" fmla="*/ 34 h 100"/>
                  <a:gd name="T60" fmla="*/ 2 w 98"/>
                  <a:gd name="T61" fmla="*/ 36 h 100"/>
                  <a:gd name="T62" fmla="*/ 2 w 98"/>
                  <a:gd name="T63" fmla="*/ 44 h 100"/>
                  <a:gd name="T64" fmla="*/ 0 w 98"/>
                  <a:gd name="T65" fmla="*/ 56 h 100"/>
                  <a:gd name="T66" fmla="*/ 4 w 98"/>
                  <a:gd name="T67" fmla="*/ 60 h 100"/>
                  <a:gd name="T68" fmla="*/ 4 w 98"/>
                  <a:gd name="T69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100">
                    <a:moveTo>
                      <a:pt x="4" y="62"/>
                    </a:moveTo>
                    <a:lnTo>
                      <a:pt x="4" y="62"/>
                    </a:lnTo>
                    <a:lnTo>
                      <a:pt x="6" y="56"/>
                    </a:lnTo>
                    <a:lnTo>
                      <a:pt x="10" y="54"/>
                    </a:lnTo>
                    <a:lnTo>
                      <a:pt x="12" y="54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0" y="56"/>
                    </a:lnTo>
                    <a:lnTo>
                      <a:pt x="18" y="62"/>
                    </a:lnTo>
                    <a:lnTo>
                      <a:pt x="14" y="70"/>
                    </a:lnTo>
                    <a:lnTo>
                      <a:pt x="12" y="74"/>
                    </a:lnTo>
                    <a:lnTo>
                      <a:pt x="12" y="80"/>
                    </a:lnTo>
                    <a:lnTo>
                      <a:pt x="6" y="82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10" y="100"/>
                    </a:lnTo>
                    <a:lnTo>
                      <a:pt x="12" y="98"/>
                    </a:lnTo>
                    <a:lnTo>
                      <a:pt x="14" y="98"/>
                    </a:lnTo>
                    <a:lnTo>
                      <a:pt x="20" y="100"/>
                    </a:lnTo>
                    <a:lnTo>
                      <a:pt x="24" y="100"/>
                    </a:lnTo>
                    <a:lnTo>
                      <a:pt x="48" y="84"/>
                    </a:lnTo>
                    <a:lnTo>
                      <a:pt x="80" y="62"/>
                    </a:lnTo>
                    <a:lnTo>
                      <a:pt x="82" y="56"/>
                    </a:lnTo>
                    <a:lnTo>
                      <a:pt x="84" y="50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84" y="38"/>
                    </a:lnTo>
                    <a:lnTo>
                      <a:pt x="84" y="36"/>
                    </a:lnTo>
                    <a:lnTo>
                      <a:pt x="86" y="32"/>
                    </a:lnTo>
                    <a:lnTo>
                      <a:pt x="86" y="28"/>
                    </a:lnTo>
                    <a:lnTo>
                      <a:pt x="86" y="24"/>
                    </a:lnTo>
                    <a:lnTo>
                      <a:pt x="90" y="18"/>
                    </a:lnTo>
                    <a:lnTo>
                      <a:pt x="94" y="16"/>
                    </a:lnTo>
                    <a:lnTo>
                      <a:pt x="98" y="10"/>
                    </a:lnTo>
                    <a:lnTo>
                      <a:pt x="98" y="6"/>
                    </a:lnTo>
                    <a:lnTo>
                      <a:pt x="94" y="6"/>
                    </a:lnTo>
                    <a:lnTo>
                      <a:pt x="92" y="0"/>
                    </a:lnTo>
                    <a:lnTo>
                      <a:pt x="86" y="2"/>
                    </a:lnTo>
                    <a:lnTo>
                      <a:pt x="80" y="6"/>
                    </a:lnTo>
                    <a:lnTo>
                      <a:pt x="74" y="8"/>
                    </a:lnTo>
                    <a:lnTo>
                      <a:pt x="68" y="8"/>
                    </a:lnTo>
                    <a:lnTo>
                      <a:pt x="62" y="8"/>
                    </a:lnTo>
                    <a:lnTo>
                      <a:pt x="54" y="14"/>
                    </a:lnTo>
                    <a:lnTo>
                      <a:pt x="48" y="14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0" y="34"/>
                    </a:lnTo>
                    <a:lnTo>
                      <a:pt x="6" y="36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2" y="52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4" y="6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7" name="Freeform 1499"/>
              <p:cNvSpPr>
                <a:spLocks/>
              </p:cNvSpPr>
              <p:nvPr/>
            </p:nvSpPr>
            <p:spPr bwMode="auto">
              <a:xfrm>
                <a:off x="796925" y="3003550"/>
                <a:ext cx="104775" cy="73025"/>
              </a:xfrm>
              <a:custGeom>
                <a:avLst/>
                <a:gdLst>
                  <a:gd name="T0" fmla="*/ 66 w 66"/>
                  <a:gd name="T1" fmla="*/ 22 h 46"/>
                  <a:gd name="T2" fmla="*/ 66 w 66"/>
                  <a:gd name="T3" fmla="*/ 22 h 46"/>
                  <a:gd name="T4" fmla="*/ 66 w 66"/>
                  <a:gd name="T5" fmla="*/ 20 h 46"/>
                  <a:gd name="T6" fmla="*/ 64 w 66"/>
                  <a:gd name="T7" fmla="*/ 16 h 46"/>
                  <a:gd name="T8" fmla="*/ 62 w 66"/>
                  <a:gd name="T9" fmla="*/ 14 h 46"/>
                  <a:gd name="T10" fmla="*/ 64 w 66"/>
                  <a:gd name="T11" fmla="*/ 10 h 46"/>
                  <a:gd name="T12" fmla="*/ 50 w 66"/>
                  <a:gd name="T13" fmla="*/ 2 h 46"/>
                  <a:gd name="T14" fmla="*/ 46 w 66"/>
                  <a:gd name="T15" fmla="*/ 0 h 46"/>
                  <a:gd name="T16" fmla="*/ 44 w 66"/>
                  <a:gd name="T17" fmla="*/ 0 h 46"/>
                  <a:gd name="T18" fmla="*/ 40 w 66"/>
                  <a:gd name="T19" fmla="*/ 0 h 46"/>
                  <a:gd name="T20" fmla="*/ 40 w 66"/>
                  <a:gd name="T21" fmla="*/ 2 h 46"/>
                  <a:gd name="T22" fmla="*/ 32 w 66"/>
                  <a:gd name="T23" fmla="*/ 4 h 46"/>
                  <a:gd name="T24" fmla="*/ 30 w 66"/>
                  <a:gd name="T25" fmla="*/ 6 h 46"/>
                  <a:gd name="T26" fmla="*/ 28 w 66"/>
                  <a:gd name="T27" fmla="*/ 6 h 46"/>
                  <a:gd name="T28" fmla="*/ 26 w 66"/>
                  <a:gd name="T29" fmla="*/ 4 h 46"/>
                  <a:gd name="T30" fmla="*/ 26 w 66"/>
                  <a:gd name="T31" fmla="*/ 6 h 46"/>
                  <a:gd name="T32" fmla="*/ 26 w 66"/>
                  <a:gd name="T33" fmla="*/ 10 h 46"/>
                  <a:gd name="T34" fmla="*/ 22 w 66"/>
                  <a:gd name="T35" fmla="*/ 12 h 46"/>
                  <a:gd name="T36" fmla="*/ 18 w 66"/>
                  <a:gd name="T37" fmla="*/ 14 h 46"/>
                  <a:gd name="T38" fmla="*/ 14 w 66"/>
                  <a:gd name="T39" fmla="*/ 16 h 46"/>
                  <a:gd name="T40" fmla="*/ 10 w 66"/>
                  <a:gd name="T41" fmla="*/ 22 h 46"/>
                  <a:gd name="T42" fmla="*/ 2 w 66"/>
                  <a:gd name="T43" fmla="*/ 32 h 46"/>
                  <a:gd name="T44" fmla="*/ 0 w 66"/>
                  <a:gd name="T45" fmla="*/ 38 h 46"/>
                  <a:gd name="T46" fmla="*/ 2 w 66"/>
                  <a:gd name="T47" fmla="*/ 38 h 46"/>
                  <a:gd name="T48" fmla="*/ 4 w 66"/>
                  <a:gd name="T49" fmla="*/ 38 h 46"/>
                  <a:gd name="T50" fmla="*/ 8 w 66"/>
                  <a:gd name="T51" fmla="*/ 36 h 46"/>
                  <a:gd name="T52" fmla="*/ 10 w 66"/>
                  <a:gd name="T53" fmla="*/ 36 h 46"/>
                  <a:gd name="T54" fmla="*/ 10 w 66"/>
                  <a:gd name="T55" fmla="*/ 38 h 46"/>
                  <a:gd name="T56" fmla="*/ 12 w 66"/>
                  <a:gd name="T57" fmla="*/ 42 h 46"/>
                  <a:gd name="T58" fmla="*/ 14 w 66"/>
                  <a:gd name="T59" fmla="*/ 42 h 46"/>
                  <a:gd name="T60" fmla="*/ 18 w 66"/>
                  <a:gd name="T61" fmla="*/ 42 h 46"/>
                  <a:gd name="T62" fmla="*/ 20 w 66"/>
                  <a:gd name="T63" fmla="*/ 44 h 46"/>
                  <a:gd name="T64" fmla="*/ 22 w 66"/>
                  <a:gd name="T65" fmla="*/ 46 h 46"/>
                  <a:gd name="T66" fmla="*/ 22 w 66"/>
                  <a:gd name="T67" fmla="*/ 44 h 46"/>
                  <a:gd name="T68" fmla="*/ 30 w 66"/>
                  <a:gd name="T69" fmla="*/ 42 h 46"/>
                  <a:gd name="T70" fmla="*/ 32 w 66"/>
                  <a:gd name="T71" fmla="*/ 42 h 46"/>
                  <a:gd name="T72" fmla="*/ 32 w 66"/>
                  <a:gd name="T73" fmla="*/ 38 h 46"/>
                  <a:gd name="T74" fmla="*/ 32 w 66"/>
                  <a:gd name="T75" fmla="*/ 34 h 46"/>
                  <a:gd name="T76" fmla="*/ 36 w 66"/>
                  <a:gd name="T77" fmla="*/ 34 h 46"/>
                  <a:gd name="T78" fmla="*/ 36 w 66"/>
                  <a:gd name="T79" fmla="*/ 36 h 46"/>
                  <a:gd name="T80" fmla="*/ 38 w 66"/>
                  <a:gd name="T81" fmla="*/ 38 h 46"/>
                  <a:gd name="T82" fmla="*/ 40 w 66"/>
                  <a:gd name="T83" fmla="*/ 38 h 46"/>
                  <a:gd name="T84" fmla="*/ 46 w 66"/>
                  <a:gd name="T85" fmla="*/ 42 h 46"/>
                  <a:gd name="T86" fmla="*/ 48 w 66"/>
                  <a:gd name="T87" fmla="*/ 42 h 46"/>
                  <a:gd name="T88" fmla="*/ 50 w 66"/>
                  <a:gd name="T89" fmla="*/ 42 h 46"/>
                  <a:gd name="T90" fmla="*/ 48 w 66"/>
                  <a:gd name="T91" fmla="*/ 36 h 46"/>
                  <a:gd name="T92" fmla="*/ 50 w 66"/>
                  <a:gd name="T93" fmla="*/ 34 h 46"/>
                  <a:gd name="T94" fmla="*/ 54 w 66"/>
                  <a:gd name="T95" fmla="*/ 34 h 46"/>
                  <a:gd name="T96" fmla="*/ 56 w 66"/>
                  <a:gd name="T97" fmla="*/ 32 h 46"/>
                  <a:gd name="T98" fmla="*/ 58 w 66"/>
                  <a:gd name="T99" fmla="*/ 30 h 46"/>
                  <a:gd name="T100" fmla="*/ 62 w 66"/>
                  <a:gd name="T101" fmla="*/ 30 h 46"/>
                  <a:gd name="T102" fmla="*/ 64 w 66"/>
                  <a:gd name="T103" fmla="*/ 30 h 46"/>
                  <a:gd name="T104" fmla="*/ 66 w 66"/>
                  <a:gd name="T105" fmla="*/ 26 h 46"/>
                  <a:gd name="T106" fmla="*/ 66 w 66"/>
                  <a:gd name="T107" fmla="*/ 24 h 46"/>
                  <a:gd name="T108" fmla="*/ 64 w 66"/>
                  <a:gd name="T109" fmla="*/ 24 h 46"/>
                  <a:gd name="T110" fmla="*/ 66 w 66"/>
                  <a:gd name="T111" fmla="*/ 24 h 46"/>
                  <a:gd name="T112" fmla="*/ 66 w 66"/>
                  <a:gd name="T113" fmla="*/ 22 h 46"/>
                  <a:gd name="T114" fmla="*/ 66 w 66"/>
                  <a:gd name="T115" fmla="*/ 22 h 46"/>
                  <a:gd name="T116" fmla="*/ 66 w 66"/>
                  <a:gd name="T11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" h="46">
                    <a:moveTo>
                      <a:pt x="66" y="22"/>
                    </a:moveTo>
                    <a:lnTo>
                      <a:pt x="66" y="22"/>
                    </a:lnTo>
                    <a:lnTo>
                      <a:pt x="66" y="20"/>
                    </a:lnTo>
                    <a:lnTo>
                      <a:pt x="64" y="16"/>
                    </a:lnTo>
                    <a:lnTo>
                      <a:pt x="62" y="14"/>
                    </a:lnTo>
                    <a:lnTo>
                      <a:pt x="64" y="10"/>
                    </a:lnTo>
                    <a:lnTo>
                      <a:pt x="50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8" y="6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6" y="10"/>
                    </a:lnTo>
                    <a:lnTo>
                      <a:pt x="22" y="12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22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50" y="42"/>
                    </a:lnTo>
                    <a:lnTo>
                      <a:pt x="48" y="36"/>
                    </a:lnTo>
                    <a:lnTo>
                      <a:pt x="50" y="34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8" y="30"/>
                    </a:lnTo>
                    <a:lnTo>
                      <a:pt x="62" y="30"/>
                    </a:lnTo>
                    <a:lnTo>
                      <a:pt x="64" y="30"/>
                    </a:lnTo>
                    <a:lnTo>
                      <a:pt x="66" y="26"/>
                    </a:lnTo>
                    <a:lnTo>
                      <a:pt x="66" y="24"/>
                    </a:lnTo>
                    <a:lnTo>
                      <a:pt x="64" y="24"/>
                    </a:lnTo>
                    <a:lnTo>
                      <a:pt x="66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8" name="Freeform 1500"/>
              <p:cNvSpPr>
                <a:spLocks noEditPoints="1"/>
              </p:cNvSpPr>
              <p:nvPr/>
            </p:nvSpPr>
            <p:spPr bwMode="auto">
              <a:xfrm>
                <a:off x="923925" y="2193925"/>
                <a:ext cx="285750" cy="558800"/>
              </a:xfrm>
              <a:custGeom>
                <a:avLst/>
                <a:gdLst>
                  <a:gd name="T0" fmla="*/ 6 w 180"/>
                  <a:gd name="T1" fmla="*/ 276 h 352"/>
                  <a:gd name="T2" fmla="*/ 4 w 180"/>
                  <a:gd name="T3" fmla="*/ 288 h 352"/>
                  <a:gd name="T4" fmla="*/ 16 w 180"/>
                  <a:gd name="T5" fmla="*/ 322 h 352"/>
                  <a:gd name="T6" fmla="*/ 18 w 180"/>
                  <a:gd name="T7" fmla="*/ 340 h 352"/>
                  <a:gd name="T8" fmla="*/ 50 w 180"/>
                  <a:gd name="T9" fmla="*/ 320 h 352"/>
                  <a:gd name="T10" fmla="*/ 80 w 180"/>
                  <a:gd name="T11" fmla="*/ 310 h 352"/>
                  <a:gd name="T12" fmla="*/ 72 w 180"/>
                  <a:gd name="T13" fmla="*/ 306 h 352"/>
                  <a:gd name="T14" fmla="*/ 80 w 180"/>
                  <a:gd name="T15" fmla="*/ 270 h 352"/>
                  <a:gd name="T16" fmla="*/ 82 w 180"/>
                  <a:gd name="T17" fmla="*/ 262 h 352"/>
                  <a:gd name="T18" fmla="*/ 98 w 180"/>
                  <a:gd name="T19" fmla="*/ 262 h 352"/>
                  <a:gd name="T20" fmla="*/ 108 w 180"/>
                  <a:gd name="T21" fmla="*/ 248 h 352"/>
                  <a:gd name="T22" fmla="*/ 108 w 180"/>
                  <a:gd name="T23" fmla="*/ 230 h 352"/>
                  <a:gd name="T24" fmla="*/ 88 w 180"/>
                  <a:gd name="T25" fmla="*/ 198 h 352"/>
                  <a:gd name="T26" fmla="*/ 88 w 180"/>
                  <a:gd name="T27" fmla="*/ 180 h 352"/>
                  <a:gd name="T28" fmla="*/ 88 w 180"/>
                  <a:gd name="T29" fmla="*/ 168 h 352"/>
                  <a:gd name="T30" fmla="*/ 98 w 180"/>
                  <a:gd name="T31" fmla="*/ 158 h 352"/>
                  <a:gd name="T32" fmla="*/ 108 w 180"/>
                  <a:gd name="T33" fmla="*/ 142 h 352"/>
                  <a:gd name="T34" fmla="*/ 140 w 180"/>
                  <a:gd name="T35" fmla="*/ 126 h 352"/>
                  <a:gd name="T36" fmla="*/ 148 w 180"/>
                  <a:gd name="T37" fmla="*/ 112 h 352"/>
                  <a:gd name="T38" fmla="*/ 152 w 180"/>
                  <a:gd name="T39" fmla="*/ 86 h 352"/>
                  <a:gd name="T40" fmla="*/ 162 w 180"/>
                  <a:gd name="T41" fmla="*/ 76 h 352"/>
                  <a:gd name="T42" fmla="*/ 178 w 180"/>
                  <a:gd name="T43" fmla="*/ 68 h 352"/>
                  <a:gd name="T44" fmla="*/ 178 w 180"/>
                  <a:gd name="T45" fmla="*/ 44 h 352"/>
                  <a:gd name="T46" fmla="*/ 176 w 180"/>
                  <a:gd name="T47" fmla="*/ 28 h 352"/>
                  <a:gd name="T48" fmla="*/ 150 w 180"/>
                  <a:gd name="T49" fmla="*/ 14 h 352"/>
                  <a:gd name="T50" fmla="*/ 136 w 180"/>
                  <a:gd name="T51" fmla="*/ 4 h 352"/>
                  <a:gd name="T52" fmla="*/ 130 w 180"/>
                  <a:gd name="T53" fmla="*/ 22 h 352"/>
                  <a:gd name="T54" fmla="*/ 112 w 180"/>
                  <a:gd name="T55" fmla="*/ 22 h 352"/>
                  <a:gd name="T56" fmla="*/ 106 w 180"/>
                  <a:gd name="T57" fmla="*/ 32 h 352"/>
                  <a:gd name="T58" fmla="*/ 90 w 180"/>
                  <a:gd name="T59" fmla="*/ 42 h 352"/>
                  <a:gd name="T60" fmla="*/ 80 w 180"/>
                  <a:gd name="T61" fmla="*/ 58 h 352"/>
                  <a:gd name="T62" fmla="*/ 70 w 180"/>
                  <a:gd name="T63" fmla="*/ 62 h 352"/>
                  <a:gd name="T64" fmla="*/ 58 w 180"/>
                  <a:gd name="T65" fmla="*/ 94 h 352"/>
                  <a:gd name="T66" fmla="*/ 52 w 180"/>
                  <a:gd name="T67" fmla="*/ 118 h 352"/>
                  <a:gd name="T68" fmla="*/ 40 w 180"/>
                  <a:gd name="T69" fmla="*/ 114 h 352"/>
                  <a:gd name="T70" fmla="*/ 24 w 180"/>
                  <a:gd name="T71" fmla="*/ 130 h 352"/>
                  <a:gd name="T72" fmla="*/ 14 w 180"/>
                  <a:gd name="T73" fmla="*/ 142 h 352"/>
                  <a:gd name="T74" fmla="*/ 14 w 180"/>
                  <a:gd name="T75" fmla="*/ 160 h 352"/>
                  <a:gd name="T76" fmla="*/ 12 w 180"/>
                  <a:gd name="T77" fmla="*/ 186 h 352"/>
                  <a:gd name="T78" fmla="*/ 18 w 180"/>
                  <a:gd name="T79" fmla="*/ 202 h 352"/>
                  <a:gd name="T80" fmla="*/ 8 w 180"/>
                  <a:gd name="T81" fmla="*/ 222 h 352"/>
                  <a:gd name="T82" fmla="*/ 8 w 180"/>
                  <a:gd name="T83" fmla="*/ 234 h 352"/>
                  <a:gd name="T84" fmla="*/ 6 w 180"/>
                  <a:gd name="T85" fmla="*/ 242 h 352"/>
                  <a:gd name="T86" fmla="*/ 6 w 180"/>
                  <a:gd name="T87" fmla="*/ 260 h 352"/>
                  <a:gd name="T88" fmla="*/ 50 w 180"/>
                  <a:gd name="T89" fmla="*/ 260 h 352"/>
                  <a:gd name="T90" fmla="*/ 44 w 180"/>
                  <a:gd name="T91" fmla="*/ 270 h 352"/>
                  <a:gd name="T92" fmla="*/ 50 w 180"/>
                  <a:gd name="T93" fmla="*/ 260 h 352"/>
                  <a:gd name="T94" fmla="*/ 58 w 180"/>
                  <a:gd name="T95" fmla="*/ 352 h 352"/>
                  <a:gd name="T96" fmla="*/ 50 w 180"/>
                  <a:gd name="T97" fmla="*/ 346 h 352"/>
                  <a:gd name="T98" fmla="*/ 100 w 180"/>
                  <a:gd name="T99" fmla="*/ 296 h 352"/>
                  <a:gd name="T100" fmla="*/ 114 w 180"/>
                  <a:gd name="T101" fmla="*/ 286 h 352"/>
                  <a:gd name="T102" fmla="*/ 112 w 180"/>
                  <a:gd name="T103" fmla="*/ 284 h 352"/>
                  <a:gd name="T104" fmla="*/ 44 w 180"/>
                  <a:gd name="T105" fmla="*/ 278 h 352"/>
                  <a:gd name="T106" fmla="*/ 48 w 180"/>
                  <a:gd name="T107" fmla="*/ 274 h 352"/>
                  <a:gd name="T108" fmla="*/ 94 w 180"/>
                  <a:gd name="T109" fmla="*/ 244 h 352"/>
                  <a:gd name="T110" fmla="*/ 86 w 180"/>
                  <a:gd name="T111" fmla="*/ 242 h 352"/>
                  <a:gd name="T112" fmla="*/ 32 w 180"/>
                  <a:gd name="T113" fmla="*/ 242 h 352"/>
                  <a:gd name="T114" fmla="*/ 40 w 180"/>
                  <a:gd name="T115" fmla="*/ 258 h 352"/>
                  <a:gd name="T116" fmla="*/ 26 w 180"/>
                  <a:gd name="T117" fmla="*/ 2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0" h="352">
                    <a:moveTo>
                      <a:pt x="0" y="260"/>
                    </a:moveTo>
                    <a:lnTo>
                      <a:pt x="0" y="260"/>
                    </a:lnTo>
                    <a:lnTo>
                      <a:pt x="0" y="276"/>
                    </a:lnTo>
                    <a:lnTo>
                      <a:pt x="6" y="276"/>
                    </a:lnTo>
                    <a:lnTo>
                      <a:pt x="6" y="278"/>
                    </a:lnTo>
                    <a:lnTo>
                      <a:pt x="6" y="284"/>
                    </a:lnTo>
                    <a:lnTo>
                      <a:pt x="4" y="286"/>
                    </a:lnTo>
                    <a:lnTo>
                      <a:pt x="4" y="288"/>
                    </a:lnTo>
                    <a:lnTo>
                      <a:pt x="14" y="302"/>
                    </a:lnTo>
                    <a:lnTo>
                      <a:pt x="26" y="314"/>
                    </a:lnTo>
                    <a:lnTo>
                      <a:pt x="22" y="322"/>
                    </a:lnTo>
                    <a:lnTo>
                      <a:pt x="16" y="322"/>
                    </a:lnTo>
                    <a:lnTo>
                      <a:pt x="16" y="332"/>
                    </a:lnTo>
                    <a:lnTo>
                      <a:pt x="22" y="332"/>
                    </a:lnTo>
                    <a:lnTo>
                      <a:pt x="22" y="338"/>
                    </a:lnTo>
                    <a:lnTo>
                      <a:pt x="18" y="340"/>
                    </a:lnTo>
                    <a:lnTo>
                      <a:pt x="42" y="340"/>
                    </a:lnTo>
                    <a:lnTo>
                      <a:pt x="42" y="334"/>
                    </a:lnTo>
                    <a:lnTo>
                      <a:pt x="42" y="330"/>
                    </a:lnTo>
                    <a:lnTo>
                      <a:pt x="50" y="320"/>
                    </a:lnTo>
                    <a:lnTo>
                      <a:pt x="62" y="322"/>
                    </a:lnTo>
                    <a:lnTo>
                      <a:pt x="70" y="322"/>
                    </a:lnTo>
                    <a:lnTo>
                      <a:pt x="76" y="320"/>
                    </a:lnTo>
                    <a:lnTo>
                      <a:pt x="80" y="310"/>
                    </a:lnTo>
                    <a:lnTo>
                      <a:pt x="78" y="312"/>
                    </a:lnTo>
                    <a:lnTo>
                      <a:pt x="76" y="314"/>
                    </a:lnTo>
                    <a:lnTo>
                      <a:pt x="72" y="312"/>
                    </a:lnTo>
                    <a:lnTo>
                      <a:pt x="72" y="306"/>
                    </a:lnTo>
                    <a:lnTo>
                      <a:pt x="76" y="296"/>
                    </a:lnTo>
                    <a:lnTo>
                      <a:pt x="80" y="280"/>
                    </a:lnTo>
                    <a:lnTo>
                      <a:pt x="80" y="274"/>
                    </a:lnTo>
                    <a:lnTo>
                      <a:pt x="80" y="270"/>
                    </a:lnTo>
                    <a:lnTo>
                      <a:pt x="78" y="268"/>
                    </a:lnTo>
                    <a:lnTo>
                      <a:pt x="80" y="266"/>
                    </a:lnTo>
                    <a:lnTo>
                      <a:pt x="80" y="262"/>
                    </a:lnTo>
                    <a:lnTo>
                      <a:pt x="82" y="262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4" y="262"/>
                    </a:lnTo>
                    <a:lnTo>
                      <a:pt x="98" y="262"/>
                    </a:lnTo>
                    <a:lnTo>
                      <a:pt x="104" y="252"/>
                    </a:lnTo>
                    <a:lnTo>
                      <a:pt x="108" y="252"/>
                    </a:lnTo>
                    <a:lnTo>
                      <a:pt x="108" y="250"/>
                    </a:lnTo>
                    <a:lnTo>
                      <a:pt x="108" y="248"/>
                    </a:lnTo>
                    <a:lnTo>
                      <a:pt x="104" y="244"/>
                    </a:lnTo>
                    <a:lnTo>
                      <a:pt x="114" y="242"/>
                    </a:lnTo>
                    <a:lnTo>
                      <a:pt x="114" y="238"/>
                    </a:lnTo>
                    <a:lnTo>
                      <a:pt x="108" y="230"/>
                    </a:lnTo>
                    <a:lnTo>
                      <a:pt x="104" y="222"/>
                    </a:lnTo>
                    <a:lnTo>
                      <a:pt x="96" y="220"/>
                    </a:lnTo>
                    <a:lnTo>
                      <a:pt x="86" y="216"/>
                    </a:lnTo>
                    <a:lnTo>
                      <a:pt x="88" y="198"/>
                    </a:lnTo>
                    <a:lnTo>
                      <a:pt x="88" y="186"/>
                    </a:lnTo>
                    <a:lnTo>
                      <a:pt x="86" y="184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6"/>
                    </a:lnTo>
                    <a:lnTo>
                      <a:pt x="90" y="172"/>
                    </a:lnTo>
                    <a:lnTo>
                      <a:pt x="88" y="170"/>
                    </a:lnTo>
                    <a:lnTo>
                      <a:pt x="88" y="168"/>
                    </a:lnTo>
                    <a:lnTo>
                      <a:pt x="98" y="166"/>
                    </a:lnTo>
                    <a:lnTo>
                      <a:pt x="98" y="162"/>
                    </a:lnTo>
                    <a:lnTo>
                      <a:pt x="98" y="160"/>
                    </a:lnTo>
                    <a:lnTo>
                      <a:pt x="98" y="158"/>
                    </a:lnTo>
                    <a:lnTo>
                      <a:pt x="104" y="154"/>
                    </a:lnTo>
                    <a:lnTo>
                      <a:pt x="106" y="15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2" y="140"/>
                    </a:lnTo>
                    <a:lnTo>
                      <a:pt x="124" y="134"/>
                    </a:lnTo>
                    <a:lnTo>
                      <a:pt x="136" y="132"/>
                    </a:lnTo>
                    <a:lnTo>
                      <a:pt x="140" y="126"/>
                    </a:lnTo>
                    <a:lnTo>
                      <a:pt x="142" y="122"/>
                    </a:lnTo>
                    <a:lnTo>
                      <a:pt x="148" y="122"/>
                    </a:lnTo>
                    <a:lnTo>
                      <a:pt x="148" y="114"/>
                    </a:lnTo>
                    <a:lnTo>
                      <a:pt x="148" y="112"/>
                    </a:lnTo>
                    <a:lnTo>
                      <a:pt x="144" y="106"/>
                    </a:lnTo>
                    <a:lnTo>
                      <a:pt x="144" y="100"/>
                    </a:lnTo>
                    <a:lnTo>
                      <a:pt x="152" y="90"/>
                    </a:lnTo>
                    <a:lnTo>
                      <a:pt x="152" y="86"/>
                    </a:lnTo>
                    <a:lnTo>
                      <a:pt x="154" y="86"/>
                    </a:lnTo>
                    <a:lnTo>
                      <a:pt x="160" y="86"/>
                    </a:lnTo>
                    <a:lnTo>
                      <a:pt x="162" y="80"/>
                    </a:lnTo>
                    <a:lnTo>
                      <a:pt x="162" y="76"/>
                    </a:lnTo>
                    <a:lnTo>
                      <a:pt x="170" y="72"/>
                    </a:lnTo>
                    <a:lnTo>
                      <a:pt x="172" y="78"/>
                    </a:lnTo>
                    <a:lnTo>
                      <a:pt x="180" y="78"/>
                    </a:lnTo>
                    <a:lnTo>
                      <a:pt x="178" y="68"/>
                    </a:lnTo>
                    <a:lnTo>
                      <a:pt x="178" y="62"/>
                    </a:lnTo>
                    <a:lnTo>
                      <a:pt x="178" y="52"/>
                    </a:lnTo>
                    <a:lnTo>
                      <a:pt x="180" y="46"/>
                    </a:lnTo>
                    <a:lnTo>
                      <a:pt x="178" y="44"/>
                    </a:lnTo>
                    <a:lnTo>
                      <a:pt x="176" y="40"/>
                    </a:lnTo>
                    <a:lnTo>
                      <a:pt x="176" y="34"/>
                    </a:lnTo>
                    <a:lnTo>
                      <a:pt x="176" y="32"/>
                    </a:lnTo>
                    <a:lnTo>
                      <a:pt x="176" y="28"/>
                    </a:lnTo>
                    <a:lnTo>
                      <a:pt x="168" y="22"/>
                    </a:lnTo>
                    <a:lnTo>
                      <a:pt x="162" y="16"/>
                    </a:lnTo>
                    <a:lnTo>
                      <a:pt x="154" y="16"/>
                    </a:lnTo>
                    <a:lnTo>
                      <a:pt x="150" y="14"/>
                    </a:lnTo>
                    <a:lnTo>
                      <a:pt x="148" y="6"/>
                    </a:lnTo>
                    <a:lnTo>
                      <a:pt x="144" y="6"/>
                    </a:lnTo>
                    <a:lnTo>
                      <a:pt x="142" y="4"/>
                    </a:lnTo>
                    <a:lnTo>
                      <a:pt x="136" y="4"/>
                    </a:lnTo>
                    <a:lnTo>
                      <a:pt x="130" y="0"/>
                    </a:lnTo>
                    <a:lnTo>
                      <a:pt x="134" y="8"/>
                    </a:lnTo>
                    <a:lnTo>
                      <a:pt x="132" y="16"/>
                    </a:lnTo>
                    <a:lnTo>
                      <a:pt x="130" y="22"/>
                    </a:lnTo>
                    <a:lnTo>
                      <a:pt x="126" y="24"/>
                    </a:lnTo>
                    <a:lnTo>
                      <a:pt x="118" y="22"/>
                    </a:lnTo>
                    <a:lnTo>
                      <a:pt x="116" y="22"/>
                    </a:lnTo>
                    <a:lnTo>
                      <a:pt x="112" y="22"/>
                    </a:lnTo>
                    <a:lnTo>
                      <a:pt x="112" y="24"/>
                    </a:lnTo>
                    <a:lnTo>
                      <a:pt x="112" y="28"/>
                    </a:lnTo>
                    <a:lnTo>
                      <a:pt x="112" y="34"/>
                    </a:lnTo>
                    <a:lnTo>
                      <a:pt x="106" y="3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4" y="32"/>
                    </a:lnTo>
                    <a:lnTo>
                      <a:pt x="90" y="42"/>
                    </a:lnTo>
                    <a:lnTo>
                      <a:pt x="90" y="46"/>
                    </a:lnTo>
                    <a:lnTo>
                      <a:pt x="86" y="50"/>
                    </a:lnTo>
                    <a:lnTo>
                      <a:pt x="82" y="52"/>
                    </a:lnTo>
                    <a:lnTo>
                      <a:pt x="80" y="58"/>
                    </a:lnTo>
                    <a:lnTo>
                      <a:pt x="78" y="60"/>
                    </a:lnTo>
                    <a:lnTo>
                      <a:pt x="72" y="60"/>
                    </a:lnTo>
                    <a:lnTo>
                      <a:pt x="70" y="60"/>
                    </a:lnTo>
                    <a:lnTo>
                      <a:pt x="70" y="62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62" y="88"/>
                    </a:lnTo>
                    <a:lnTo>
                      <a:pt x="58" y="94"/>
                    </a:lnTo>
                    <a:lnTo>
                      <a:pt x="52" y="96"/>
                    </a:lnTo>
                    <a:lnTo>
                      <a:pt x="54" y="104"/>
                    </a:lnTo>
                    <a:lnTo>
                      <a:pt x="54" y="112"/>
                    </a:lnTo>
                    <a:lnTo>
                      <a:pt x="52" y="118"/>
                    </a:lnTo>
                    <a:lnTo>
                      <a:pt x="50" y="118"/>
                    </a:lnTo>
                    <a:lnTo>
                      <a:pt x="44" y="114"/>
                    </a:lnTo>
                    <a:lnTo>
                      <a:pt x="42" y="114"/>
                    </a:lnTo>
                    <a:lnTo>
                      <a:pt x="40" y="114"/>
                    </a:lnTo>
                    <a:lnTo>
                      <a:pt x="32" y="116"/>
                    </a:lnTo>
                    <a:lnTo>
                      <a:pt x="30" y="118"/>
                    </a:lnTo>
                    <a:lnTo>
                      <a:pt x="26" y="122"/>
                    </a:lnTo>
                    <a:lnTo>
                      <a:pt x="24" y="130"/>
                    </a:lnTo>
                    <a:lnTo>
                      <a:pt x="18" y="134"/>
                    </a:lnTo>
                    <a:lnTo>
                      <a:pt x="18" y="136"/>
                    </a:lnTo>
                    <a:lnTo>
                      <a:pt x="16" y="140"/>
                    </a:lnTo>
                    <a:lnTo>
                      <a:pt x="14" y="142"/>
                    </a:lnTo>
                    <a:lnTo>
                      <a:pt x="12" y="144"/>
                    </a:lnTo>
                    <a:lnTo>
                      <a:pt x="14" y="150"/>
                    </a:lnTo>
                    <a:lnTo>
                      <a:pt x="14" y="154"/>
                    </a:lnTo>
                    <a:lnTo>
                      <a:pt x="14" y="160"/>
                    </a:lnTo>
                    <a:lnTo>
                      <a:pt x="14" y="168"/>
                    </a:lnTo>
                    <a:lnTo>
                      <a:pt x="14" y="172"/>
                    </a:lnTo>
                    <a:lnTo>
                      <a:pt x="14" y="180"/>
                    </a:lnTo>
                    <a:lnTo>
                      <a:pt x="12" y="186"/>
                    </a:lnTo>
                    <a:lnTo>
                      <a:pt x="14" y="188"/>
                    </a:lnTo>
                    <a:lnTo>
                      <a:pt x="16" y="190"/>
                    </a:lnTo>
                    <a:lnTo>
                      <a:pt x="16" y="196"/>
                    </a:lnTo>
                    <a:lnTo>
                      <a:pt x="18" y="202"/>
                    </a:lnTo>
                    <a:lnTo>
                      <a:pt x="16" y="206"/>
                    </a:lnTo>
                    <a:lnTo>
                      <a:pt x="12" y="206"/>
                    </a:lnTo>
                    <a:lnTo>
                      <a:pt x="12" y="216"/>
                    </a:lnTo>
                    <a:lnTo>
                      <a:pt x="8" y="222"/>
                    </a:lnTo>
                    <a:lnTo>
                      <a:pt x="12" y="224"/>
                    </a:lnTo>
                    <a:lnTo>
                      <a:pt x="14" y="230"/>
                    </a:lnTo>
                    <a:lnTo>
                      <a:pt x="12" y="232"/>
                    </a:lnTo>
                    <a:lnTo>
                      <a:pt x="8" y="234"/>
                    </a:lnTo>
                    <a:lnTo>
                      <a:pt x="8" y="238"/>
                    </a:lnTo>
                    <a:lnTo>
                      <a:pt x="6" y="238"/>
                    </a:lnTo>
                    <a:lnTo>
                      <a:pt x="4" y="240"/>
                    </a:lnTo>
                    <a:lnTo>
                      <a:pt x="6" y="242"/>
                    </a:lnTo>
                    <a:lnTo>
                      <a:pt x="6" y="248"/>
                    </a:lnTo>
                    <a:lnTo>
                      <a:pt x="8" y="252"/>
                    </a:lnTo>
                    <a:lnTo>
                      <a:pt x="8" y="258"/>
                    </a:lnTo>
                    <a:lnTo>
                      <a:pt x="6" y="260"/>
                    </a:lnTo>
                    <a:lnTo>
                      <a:pt x="0" y="260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  <a:moveTo>
                      <a:pt x="50" y="260"/>
                    </a:moveTo>
                    <a:lnTo>
                      <a:pt x="50" y="260"/>
                    </a:lnTo>
                    <a:lnTo>
                      <a:pt x="50" y="266"/>
                    </a:lnTo>
                    <a:lnTo>
                      <a:pt x="50" y="270"/>
                    </a:lnTo>
                    <a:lnTo>
                      <a:pt x="44" y="270"/>
                    </a:lnTo>
                    <a:lnTo>
                      <a:pt x="48" y="268"/>
                    </a:lnTo>
                    <a:lnTo>
                      <a:pt x="50" y="260"/>
                    </a:lnTo>
                    <a:lnTo>
                      <a:pt x="50" y="260"/>
                    </a:lnTo>
                    <a:lnTo>
                      <a:pt x="50" y="260"/>
                    </a:lnTo>
                    <a:close/>
                    <a:moveTo>
                      <a:pt x="50" y="346"/>
                    </a:moveTo>
                    <a:lnTo>
                      <a:pt x="50" y="346"/>
                    </a:lnTo>
                    <a:lnTo>
                      <a:pt x="50" y="352"/>
                    </a:lnTo>
                    <a:lnTo>
                      <a:pt x="58" y="352"/>
                    </a:lnTo>
                    <a:lnTo>
                      <a:pt x="54" y="350"/>
                    </a:lnTo>
                    <a:lnTo>
                      <a:pt x="50" y="346"/>
                    </a:lnTo>
                    <a:lnTo>
                      <a:pt x="50" y="346"/>
                    </a:lnTo>
                    <a:lnTo>
                      <a:pt x="50" y="346"/>
                    </a:lnTo>
                    <a:close/>
                    <a:moveTo>
                      <a:pt x="112" y="284"/>
                    </a:moveTo>
                    <a:lnTo>
                      <a:pt x="112" y="288"/>
                    </a:lnTo>
                    <a:lnTo>
                      <a:pt x="104" y="288"/>
                    </a:lnTo>
                    <a:lnTo>
                      <a:pt x="100" y="296"/>
                    </a:lnTo>
                    <a:lnTo>
                      <a:pt x="98" y="310"/>
                    </a:lnTo>
                    <a:lnTo>
                      <a:pt x="104" y="312"/>
                    </a:lnTo>
                    <a:lnTo>
                      <a:pt x="112" y="294"/>
                    </a:lnTo>
                    <a:lnTo>
                      <a:pt x="114" y="286"/>
                    </a:lnTo>
                    <a:lnTo>
                      <a:pt x="114" y="284"/>
                    </a:lnTo>
                    <a:lnTo>
                      <a:pt x="112" y="284"/>
                    </a:lnTo>
                    <a:lnTo>
                      <a:pt x="112" y="284"/>
                    </a:lnTo>
                    <a:lnTo>
                      <a:pt x="112" y="284"/>
                    </a:lnTo>
                    <a:close/>
                    <a:moveTo>
                      <a:pt x="48" y="274"/>
                    </a:moveTo>
                    <a:lnTo>
                      <a:pt x="48" y="274"/>
                    </a:lnTo>
                    <a:lnTo>
                      <a:pt x="48" y="276"/>
                    </a:lnTo>
                    <a:lnTo>
                      <a:pt x="44" y="278"/>
                    </a:lnTo>
                    <a:lnTo>
                      <a:pt x="44" y="274"/>
                    </a:lnTo>
                    <a:lnTo>
                      <a:pt x="48" y="274"/>
                    </a:lnTo>
                    <a:lnTo>
                      <a:pt x="48" y="274"/>
                    </a:lnTo>
                    <a:lnTo>
                      <a:pt x="48" y="274"/>
                    </a:lnTo>
                    <a:close/>
                    <a:moveTo>
                      <a:pt x="86" y="242"/>
                    </a:moveTo>
                    <a:lnTo>
                      <a:pt x="86" y="242"/>
                    </a:lnTo>
                    <a:lnTo>
                      <a:pt x="90" y="242"/>
                    </a:lnTo>
                    <a:lnTo>
                      <a:pt x="94" y="244"/>
                    </a:lnTo>
                    <a:lnTo>
                      <a:pt x="94" y="248"/>
                    </a:lnTo>
                    <a:lnTo>
                      <a:pt x="86" y="244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close/>
                    <a:moveTo>
                      <a:pt x="32" y="242"/>
                    </a:moveTo>
                    <a:lnTo>
                      <a:pt x="32" y="242"/>
                    </a:lnTo>
                    <a:lnTo>
                      <a:pt x="36" y="244"/>
                    </a:lnTo>
                    <a:lnTo>
                      <a:pt x="40" y="250"/>
                    </a:lnTo>
                    <a:lnTo>
                      <a:pt x="42" y="256"/>
                    </a:lnTo>
                    <a:lnTo>
                      <a:pt x="40" y="258"/>
                    </a:lnTo>
                    <a:lnTo>
                      <a:pt x="32" y="262"/>
                    </a:lnTo>
                    <a:lnTo>
                      <a:pt x="16" y="268"/>
                    </a:lnTo>
                    <a:lnTo>
                      <a:pt x="16" y="258"/>
                    </a:lnTo>
                    <a:lnTo>
                      <a:pt x="26" y="252"/>
                    </a:lnTo>
                    <a:lnTo>
                      <a:pt x="32" y="242"/>
                    </a:lnTo>
                    <a:lnTo>
                      <a:pt x="32" y="242"/>
                    </a:lnTo>
                    <a:lnTo>
                      <a:pt x="32" y="2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9" name="Freeform 1501"/>
              <p:cNvSpPr>
                <a:spLocks/>
              </p:cNvSpPr>
              <p:nvPr/>
            </p:nvSpPr>
            <p:spPr bwMode="auto">
              <a:xfrm>
                <a:off x="1371600" y="5191125"/>
                <a:ext cx="28575" cy="44450"/>
              </a:xfrm>
              <a:custGeom>
                <a:avLst/>
                <a:gdLst>
                  <a:gd name="T0" fmla="*/ 14 w 18"/>
                  <a:gd name="T1" fmla="*/ 18 h 28"/>
                  <a:gd name="T2" fmla="*/ 14 w 18"/>
                  <a:gd name="T3" fmla="*/ 18 h 28"/>
                  <a:gd name="T4" fmla="*/ 18 w 18"/>
                  <a:gd name="T5" fmla="*/ 8 h 28"/>
                  <a:gd name="T6" fmla="*/ 14 w 18"/>
                  <a:gd name="T7" fmla="*/ 4 h 28"/>
                  <a:gd name="T8" fmla="*/ 10 w 18"/>
                  <a:gd name="T9" fmla="*/ 0 h 28"/>
                  <a:gd name="T10" fmla="*/ 6 w 18"/>
                  <a:gd name="T11" fmla="*/ 4 h 28"/>
                  <a:gd name="T12" fmla="*/ 4 w 18"/>
                  <a:gd name="T13" fmla="*/ 4 h 28"/>
                  <a:gd name="T14" fmla="*/ 2 w 18"/>
                  <a:gd name="T15" fmla="*/ 4 h 28"/>
                  <a:gd name="T16" fmla="*/ 0 w 18"/>
                  <a:gd name="T17" fmla="*/ 4 h 28"/>
                  <a:gd name="T18" fmla="*/ 0 w 18"/>
                  <a:gd name="T19" fmla="*/ 10 h 28"/>
                  <a:gd name="T20" fmla="*/ 0 w 18"/>
                  <a:gd name="T21" fmla="*/ 16 h 28"/>
                  <a:gd name="T22" fmla="*/ 0 w 18"/>
                  <a:gd name="T23" fmla="*/ 18 h 28"/>
                  <a:gd name="T24" fmla="*/ 2 w 18"/>
                  <a:gd name="T25" fmla="*/ 24 h 28"/>
                  <a:gd name="T26" fmla="*/ 4 w 18"/>
                  <a:gd name="T27" fmla="*/ 24 h 28"/>
                  <a:gd name="T28" fmla="*/ 14 w 18"/>
                  <a:gd name="T29" fmla="*/ 28 h 28"/>
                  <a:gd name="T30" fmla="*/ 14 w 18"/>
                  <a:gd name="T31" fmla="*/ 18 h 28"/>
                  <a:gd name="T32" fmla="*/ 14 w 18"/>
                  <a:gd name="T33" fmla="*/ 18 h 28"/>
                  <a:gd name="T34" fmla="*/ 14 w 18"/>
                  <a:gd name="T3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18"/>
                    </a:moveTo>
                    <a:lnTo>
                      <a:pt x="14" y="18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0" name="Freeform 1502"/>
              <p:cNvSpPr>
                <a:spLocks/>
              </p:cNvSpPr>
              <p:nvPr/>
            </p:nvSpPr>
            <p:spPr bwMode="auto">
              <a:xfrm>
                <a:off x="1158875" y="3771900"/>
                <a:ext cx="403225" cy="568325"/>
              </a:xfrm>
              <a:custGeom>
                <a:avLst/>
                <a:gdLst>
                  <a:gd name="T0" fmla="*/ 228 w 254"/>
                  <a:gd name="T1" fmla="*/ 66 h 358"/>
                  <a:gd name="T2" fmla="*/ 228 w 254"/>
                  <a:gd name="T3" fmla="*/ 36 h 358"/>
                  <a:gd name="T4" fmla="*/ 224 w 254"/>
                  <a:gd name="T5" fmla="*/ 18 h 358"/>
                  <a:gd name="T6" fmla="*/ 208 w 254"/>
                  <a:gd name="T7" fmla="*/ 2 h 358"/>
                  <a:gd name="T8" fmla="*/ 192 w 254"/>
                  <a:gd name="T9" fmla="*/ 2 h 358"/>
                  <a:gd name="T10" fmla="*/ 182 w 254"/>
                  <a:gd name="T11" fmla="*/ 24 h 358"/>
                  <a:gd name="T12" fmla="*/ 162 w 254"/>
                  <a:gd name="T13" fmla="*/ 24 h 358"/>
                  <a:gd name="T14" fmla="*/ 54 w 254"/>
                  <a:gd name="T15" fmla="*/ 20 h 358"/>
                  <a:gd name="T16" fmla="*/ 38 w 254"/>
                  <a:gd name="T17" fmla="*/ 70 h 358"/>
                  <a:gd name="T18" fmla="*/ 28 w 254"/>
                  <a:gd name="T19" fmla="*/ 138 h 358"/>
                  <a:gd name="T20" fmla="*/ 18 w 254"/>
                  <a:gd name="T21" fmla="*/ 144 h 358"/>
                  <a:gd name="T22" fmla="*/ 16 w 254"/>
                  <a:gd name="T23" fmla="*/ 156 h 358"/>
                  <a:gd name="T24" fmla="*/ 12 w 254"/>
                  <a:gd name="T25" fmla="*/ 166 h 358"/>
                  <a:gd name="T26" fmla="*/ 4 w 254"/>
                  <a:gd name="T27" fmla="*/ 176 h 358"/>
                  <a:gd name="T28" fmla="*/ 0 w 254"/>
                  <a:gd name="T29" fmla="*/ 186 h 358"/>
                  <a:gd name="T30" fmla="*/ 2 w 254"/>
                  <a:gd name="T31" fmla="*/ 192 h 358"/>
                  <a:gd name="T32" fmla="*/ 12 w 254"/>
                  <a:gd name="T33" fmla="*/ 194 h 358"/>
                  <a:gd name="T34" fmla="*/ 10 w 254"/>
                  <a:gd name="T35" fmla="*/ 204 h 358"/>
                  <a:gd name="T36" fmla="*/ 10 w 254"/>
                  <a:gd name="T37" fmla="*/ 212 h 358"/>
                  <a:gd name="T38" fmla="*/ 16 w 254"/>
                  <a:gd name="T39" fmla="*/ 226 h 358"/>
                  <a:gd name="T40" fmla="*/ 20 w 254"/>
                  <a:gd name="T41" fmla="*/ 248 h 358"/>
                  <a:gd name="T42" fmla="*/ 28 w 254"/>
                  <a:gd name="T43" fmla="*/ 262 h 358"/>
                  <a:gd name="T44" fmla="*/ 36 w 254"/>
                  <a:gd name="T45" fmla="*/ 274 h 358"/>
                  <a:gd name="T46" fmla="*/ 40 w 254"/>
                  <a:gd name="T47" fmla="*/ 282 h 358"/>
                  <a:gd name="T48" fmla="*/ 52 w 254"/>
                  <a:gd name="T49" fmla="*/ 286 h 358"/>
                  <a:gd name="T50" fmla="*/ 62 w 254"/>
                  <a:gd name="T51" fmla="*/ 292 h 358"/>
                  <a:gd name="T52" fmla="*/ 66 w 254"/>
                  <a:gd name="T53" fmla="*/ 302 h 358"/>
                  <a:gd name="T54" fmla="*/ 76 w 254"/>
                  <a:gd name="T55" fmla="*/ 314 h 358"/>
                  <a:gd name="T56" fmla="*/ 82 w 254"/>
                  <a:gd name="T57" fmla="*/ 324 h 358"/>
                  <a:gd name="T58" fmla="*/ 90 w 254"/>
                  <a:gd name="T59" fmla="*/ 340 h 358"/>
                  <a:gd name="T60" fmla="*/ 98 w 254"/>
                  <a:gd name="T61" fmla="*/ 336 h 358"/>
                  <a:gd name="T62" fmla="*/ 108 w 254"/>
                  <a:gd name="T63" fmla="*/ 340 h 358"/>
                  <a:gd name="T64" fmla="*/ 116 w 254"/>
                  <a:gd name="T65" fmla="*/ 336 h 358"/>
                  <a:gd name="T66" fmla="*/ 134 w 254"/>
                  <a:gd name="T67" fmla="*/ 354 h 358"/>
                  <a:gd name="T68" fmla="*/ 146 w 254"/>
                  <a:gd name="T69" fmla="*/ 358 h 358"/>
                  <a:gd name="T70" fmla="*/ 156 w 254"/>
                  <a:gd name="T71" fmla="*/ 350 h 358"/>
                  <a:gd name="T72" fmla="*/ 166 w 254"/>
                  <a:gd name="T73" fmla="*/ 350 h 358"/>
                  <a:gd name="T74" fmla="*/ 178 w 254"/>
                  <a:gd name="T75" fmla="*/ 348 h 358"/>
                  <a:gd name="T76" fmla="*/ 196 w 254"/>
                  <a:gd name="T77" fmla="*/ 342 h 358"/>
                  <a:gd name="T78" fmla="*/ 210 w 254"/>
                  <a:gd name="T79" fmla="*/ 342 h 358"/>
                  <a:gd name="T80" fmla="*/ 206 w 254"/>
                  <a:gd name="T81" fmla="*/ 336 h 358"/>
                  <a:gd name="T82" fmla="*/ 196 w 254"/>
                  <a:gd name="T83" fmla="*/ 330 h 358"/>
                  <a:gd name="T84" fmla="*/ 188 w 254"/>
                  <a:gd name="T85" fmla="*/ 310 h 358"/>
                  <a:gd name="T86" fmla="*/ 174 w 254"/>
                  <a:gd name="T87" fmla="*/ 294 h 358"/>
                  <a:gd name="T88" fmla="*/ 162 w 254"/>
                  <a:gd name="T89" fmla="*/ 292 h 358"/>
                  <a:gd name="T90" fmla="*/ 166 w 254"/>
                  <a:gd name="T91" fmla="*/ 282 h 358"/>
                  <a:gd name="T92" fmla="*/ 178 w 254"/>
                  <a:gd name="T93" fmla="*/ 268 h 358"/>
                  <a:gd name="T94" fmla="*/ 184 w 254"/>
                  <a:gd name="T95" fmla="*/ 236 h 358"/>
                  <a:gd name="T96" fmla="*/ 196 w 254"/>
                  <a:gd name="T97" fmla="*/ 220 h 358"/>
                  <a:gd name="T98" fmla="*/ 202 w 254"/>
                  <a:gd name="T99" fmla="*/ 202 h 358"/>
                  <a:gd name="T100" fmla="*/ 208 w 254"/>
                  <a:gd name="T101" fmla="*/ 186 h 358"/>
                  <a:gd name="T102" fmla="*/ 220 w 254"/>
                  <a:gd name="T103" fmla="*/ 162 h 358"/>
                  <a:gd name="T104" fmla="*/ 220 w 254"/>
                  <a:gd name="T105" fmla="*/ 140 h 358"/>
                  <a:gd name="T106" fmla="*/ 226 w 254"/>
                  <a:gd name="T107" fmla="*/ 116 h 358"/>
                  <a:gd name="T108" fmla="*/ 232 w 254"/>
                  <a:gd name="T109" fmla="*/ 108 h 358"/>
                  <a:gd name="T110" fmla="*/ 238 w 254"/>
                  <a:gd name="T111" fmla="*/ 98 h 358"/>
                  <a:gd name="T112" fmla="*/ 254 w 254"/>
                  <a:gd name="T113" fmla="*/ 9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4" h="358">
                    <a:moveTo>
                      <a:pt x="254" y="90"/>
                    </a:moveTo>
                    <a:lnTo>
                      <a:pt x="248" y="90"/>
                    </a:lnTo>
                    <a:lnTo>
                      <a:pt x="228" y="66"/>
                    </a:lnTo>
                    <a:lnTo>
                      <a:pt x="226" y="56"/>
                    </a:lnTo>
                    <a:lnTo>
                      <a:pt x="228" y="46"/>
                    </a:lnTo>
                    <a:lnTo>
                      <a:pt x="228" y="36"/>
                    </a:lnTo>
                    <a:lnTo>
                      <a:pt x="228" y="26"/>
                    </a:lnTo>
                    <a:lnTo>
                      <a:pt x="224" y="24"/>
                    </a:lnTo>
                    <a:lnTo>
                      <a:pt x="224" y="18"/>
                    </a:lnTo>
                    <a:lnTo>
                      <a:pt x="224" y="12"/>
                    </a:lnTo>
                    <a:lnTo>
                      <a:pt x="216" y="8"/>
                    </a:lnTo>
                    <a:lnTo>
                      <a:pt x="208" y="2"/>
                    </a:lnTo>
                    <a:lnTo>
                      <a:pt x="208" y="0"/>
                    </a:lnTo>
                    <a:lnTo>
                      <a:pt x="198" y="2"/>
                    </a:lnTo>
                    <a:lnTo>
                      <a:pt x="192" y="2"/>
                    </a:lnTo>
                    <a:lnTo>
                      <a:pt x="190" y="12"/>
                    </a:lnTo>
                    <a:lnTo>
                      <a:pt x="184" y="16"/>
                    </a:lnTo>
                    <a:lnTo>
                      <a:pt x="182" y="24"/>
                    </a:lnTo>
                    <a:lnTo>
                      <a:pt x="178" y="26"/>
                    </a:lnTo>
                    <a:lnTo>
                      <a:pt x="174" y="24"/>
                    </a:lnTo>
                    <a:lnTo>
                      <a:pt x="162" y="24"/>
                    </a:lnTo>
                    <a:lnTo>
                      <a:pt x="162" y="18"/>
                    </a:lnTo>
                    <a:lnTo>
                      <a:pt x="156" y="24"/>
                    </a:lnTo>
                    <a:lnTo>
                      <a:pt x="54" y="20"/>
                    </a:lnTo>
                    <a:lnTo>
                      <a:pt x="54" y="56"/>
                    </a:lnTo>
                    <a:lnTo>
                      <a:pt x="38" y="56"/>
                    </a:lnTo>
                    <a:lnTo>
                      <a:pt x="38" y="70"/>
                    </a:lnTo>
                    <a:lnTo>
                      <a:pt x="38" y="138"/>
                    </a:lnTo>
                    <a:lnTo>
                      <a:pt x="36" y="138"/>
                    </a:lnTo>
                    <a:lnTo>
                      <a:pt x="28" y="138"/>
                    </a:lnTo>
                    <a:lnTo>
                      <a:pt x="26" y="136"/>
                    </a:lnTo>
                    <a:lnTo>
                      <a:pt x="22" y="138"/>
                    </a:lnTo>
                    <a:lnTo>
                      <a:pt x="18" y="144"/>
                    </a:lnTo>
                    <a:lnTo>
                      <a:pt x="18" y="148"/>
                    </a:lnTo>
                    <a:lnTo>
                      <a:pt x="18" y="152"/>
                    </a:lnTo>
                    <a:lnTo>
                      <a:pt x="16" y="156"/>
                    </a:lnTo>
                    <a:lnTo>
                      <a:pt x="12" y="158"/>
                    </a:lnTo>
                    <a:lnTo>
                      <a:pt x="12" y="162"/>
                    </a:lnTo>
                    <a:lnTo>
                      <a:pt x="12" y="166"/>
                    </a:lnTo>
                    <a:lnTo>
                      <a:pt x="10" y="172"/>
                    </a:lnTo>
                    <a:lnTo>
                      <a:pt x="8" y="174"/>
                    </a:lnTo>
                    <a:lnTo>
                      <a:pt x="4" y="176"/>
                    </a:lnTo>
                    <a:lnTo>
                      <a:pt x="4" y="182"/>
                    </a:lnTo>
                    <a:lnTo>
                      <a:pt x="2" y="184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8" y="192"/>
                    </a:lnTo>
                    <a:lnTo>
                      <a:pt x="10" y="192"/>
                    </a:lnTo>
                    <a:lnTo>
                      <a:pt x="12" y="194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0" y="204"/>
                    </a:lnTo>
                    <a:lnTo>
                      <a:pt x="10" y="208"/>
                    </a:lnTo>
                    <a:lnTo>
                      <a:pt x="10" y="210"/>
                    </a:lnTo>
                    <a:lnTo>
                      <a:pt x="10" y="212"/>
                    </a:lnTo>
                    <a:lnTo>
                      <a:pt x="10" y="218"/>
                    </a:lnTo>
                    <a:lnTo>
                      <a:pt x="12" y="220"/>
                    </a:lnTo>
                    <a:lnTo>
                      <a:pt x="16" y="226"/>
                    </a:lnTo>
                    <a:lnTo>
                      <a:pt x="22" y="236"/>
                    </a:lnTo>
                    <a:lnTo>
                      <a:pt x="22" y="246"/>
                    </a:lnTo>
                    <a:lnTo>
                      <a:pt x="20" y="248"/>
                    </a:lnTo>
                    <a:lnTo>
                      <a:pt x="26" y="250"/>
                    </a:lnTo>
                    <a:lnTo>
                      <a:pt x="28" y="256"/>
                    </a:lnTo>
                    <a:lnTo>
                      <a:pt x="28" y="262"/>
                    </a:lnTo>
                    <a:lnTo>
                      <a:pt x="28" y="266"/>
                    </a:lnTo>
                    <a:lnTo>
                      <a:pt x="30" y="268"/>
                    </a:lnTo>
                    <a:lnTo>
                      <a:pt x="36" y="274"/>
                    </a:lnTo>
                    <a:lnTo>
                      <a:pt x="38" y="278"/>
                    </a:lnTo>
                    <a:lnTo>
                      <a:pt x="38" y="282"/>
                    </a:lnTo>
                    <a:lnTo>
                      <a:pt x="40" y="282"/>
                    </a:lnTo>
                    <a:lnTo>
                      <a:pt x="46" y="282"/>
                    </a:lnTo>
                    <a:lnTo>
                      <a:pt x="48" y="284"/>
                    </a:lnTo>
                    <a:lnTo>
                      <a:pt x="52" y="286"/>
                    </a:lnTo>
                    <a:lnTo>
                      <a:pt x="54" y="290"/>
                    </a:lnTo>
                    <a:lnTo>
                      <a:pt x="58" y="290"/>
                    </a:lnTo>
                    <a:lnTo>
                      <a:pt x="62" y="292"/>
                    </a:lnTo>
                    <a:lnTo>
                      <a:pt x="62" y="296"/>
                    </a:lnTo>
                    <a:lnTo>
                      <a:pt x="64" y="300"/>
                    </a:lnTo>
                    <a:lnTo>
                      <a:pt x="66" y="302"/>
                    </a:lnTo>
                    <a:lnTo>
                      <a:pt x="74" y="304"/>
                    </a:lnTo>
                    <a:lnTo>
                      <a:pt x="76" y="310"/>
                    </a:lnTo>
                    <a:lnTo>
                      <a:pt x="76" y="314"/>
                    </a:lnTo>
                    <a:lnTo>
                      <a:pt x="80" y="320"/>
                    </a:lnTo>
                    <a:lnTo>
                      <a:pt x="82" y="322"/>
                    </a:lnTo>
                    <a:lnTo>
                      <a:pt x="82" y="324"/>
                    </a:lnTo>
                    <a:lnTo>
                      <a:pt x="88" y="332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4" y="336"/>
                    </a:lnTo>
                    <a:lnTo>
                      <a:pt x="98" y="336"/>
                    </a:lnTo>
                    <a:lnTo>
                      <a:pt x="100" y="336"/>
                    </a:lnTo>
                    <a:lnTo>
                      <a:pt x="106" y="340"/>
                    </a:lnTo>
                    <a:lnTo>
                      <a:pt x="108" y="340"/>
                    </a:lnTo>
                    <a:lnTo>
                      <a:pt x="110" y="338"/>
                    </a:lnTo>
                    <a:lnTo>
                      <a:pt x="112" y="336"/>
                    </a:lnTo>
                    <a:lnTo>
                      <a:pt x="116" y="336"/>
                    </a:lnTo>
                    <a:lnTo>
                      <a:pt x="118" y="340"/>
                    </a:lnTo>
                    <a:lnTo>
                      <a:pt x="124" y="348"/>
                    </a:lnTo>
                    <a:lnTo>
                      <a:pt x="134" y="354"/>
                    </a:lnTo>
                    <a:lnTo>
                      <a:pt x="136" y="356"/>
                    </a:lnTo>
                    <a:lnTo>
                      <a:pt x="138" y="354"/>
                    </a:lnTo>
                    <a:lnTo>
                      <a:pt x="146" y="358"/>
                    </a:lnTo>
                    <a:lnTo>
                      <a:pt x="148" y="354"/>
                    </a:lnTo>
                    <a:lnTo>
                      <a:pt x="154" y="354"/>
                    </a:lnTo>
                    <a:lnTo>
                      <a:pt x="156" y="350"/>
                    </a:lnTo>
                    <a:lnTo>
                      <a:pt x="160" y="350"/>
                    </a:lnTo>
                    <a:lnTo>
                      <a:pt x="162" y="350"/>
                    </a:lnTo>
                    <a:lnTo>
                      <a:pt x="166" y="350"/>
                    </a:lnTo>
                    <a:lnTo>
                      <a:pt x="170" y="350"/>
                    </a:lnTo>
                    <a:lnTo>
                      <a:pt x="172" y="354"/>
                    </a:lnTo>
                    <a:lnTo>
                      <a:pt x="178" y="348"/>
                    </a:lnTo>
                    <a:lnTo>
                      <a:pt x="184" y="348"/>
                    </a:lnTo>
                    <a:lnTo>
                      <a:pt x="190" y="342"/>
                    </a:lnTo>
                    <a:lnTo>
                      <a:pt x="196" y="342"/>
                    </a:lnTo>
                    <a:lnTo>
                      <a:pt x="202" y="342"/>
                    </a:lnTo>
                    <a:lnTo>
                      <a:pt x="210" y="348"/>
                    </a:lnTo>
                    <a:lnTo>
                      <a:pt x="210" y="342"/>
                    </a:lnTo>
                    <a:lnTo>
                      <a:pt x="210" y="340"/>
                    </a:lnTo>
                    <a:lnTo>
                      <a:pt x="208" y="338"/>
                    </a:lnTo>
                    <a:lnTo>
                      <a:pt x="206" y="336"/>
                    </a:lnTo>
                    <a:lnTo>
                      <a:pt x="202" y="336"/>
                    </a:lnTo>
                    <a:lnTo>
                      <a:pt x="198" y="336"/>
                    </a:lnTo>
                    <a:lnTo>
                      <a:pt x="196" y="330"/>
                    </a:lnTo>
                    <a:lnTo>
                      <a:pt x="190" y="322"/>
                    </a:lnTo>
                    <a:lnTo>
                      <a:pt x="188" y="314"/>
                    </a:lnTo>
                    <a:lnTo>
                      <a:pt x="188" y="310"/>
                    </a:lnTo>
                    <a:lnTo>
                      <a:pt x="184" y="308"/>
                    </a:lnTo>
                    <a:lnTo>
                      <a:pt x="178" y="300"/>
                    </a:lnTo>
                    <a:lnTo>
                      <a:pt x="174" y="294"/>
                    </a:lnTo>
                    <a:lnTo>
                      <a:pt x="170" y="294"/>
                    </a:lnTo>
                    <a:lnTo>
                      <a:pt x="164" y="292"/>
                    </a:lnTo>
                    <a:lnTo>
                      <a:pt x="162" y="292"/>
                    </a:lnTo>
                    <a:lnTo>
                      <a:pt x="160" y="292"/>
                    </a:lnTo>
                    <a:lnTo>
                      <a:pt x="162" y="282"/>
                    </a:lnTo>
                    <a:lnTo>
                      <a:pt x="166" y="282"/>
                    </a:lnTo>
                    <a:lnTo>
                      <a:pt x="172" y="278"/>
                    </a:lnTo>
                    <a:lnTo>
                      <a:pt x="174" y="278"/>
                    </a:lnTo>
                    <a:lnTo>
                      <a:pt x="178" y="268"/>
                    </a:lnTo>
                    <a:lnTo>
                      <a:pt x="178" y="254"/>
                    </a:lnTo>
                    <a:lnTo>
                      <a:pt x="180" y="246"/>
                    </a:lnTo>
                    <a:lnTo>
                      <a:pt x="184" y="236"/>
                    </a:lnTo>
                    <a:lnTo>
                      <a:pt x="184" y="226"/>
                    </a:lnTo>
                    <a:lnTo>
                      <a:pt x="190" y="222"/>
                    </a:lnTo>
                    <a:lnTo>
                      <a:pt x="196" y="220"/>
                    </a:lnTo>
                    <a:lnTo>
                      <a:pt x="198" y="218"/>
                    </a:lnTo>
                    <a:lnTo>
                      <a:pt x="200" y="208"/>
                    </a:lnTo>
                    <a:lnTo>
                      <a:pt x="202" y="202"/>
                    </a:lnTo>
                    <a:lnTo>
                      <a:pt x="206" y="194"/>
                    </a:lnTo>
                    <a:lnTo>
                      <a:pt x="206" y="190"/>
                    </a:lnTo>
                    <a:lnTo>
                      <a:pt x="208" y="186"/>
                    </a:lnTo>
                    <a:lnTo>
                      <a:pt x="214" y="182"/>
                    </a:lnTo>
                    <a:lnTo>
                      <a:pt x="220" y="168"/>
                    </a:lnTo>
                    <a:lnTo>
                      <a:pt x="220" y="162"/>
                    </a:lnTo>
                    <a:lnTo>
                      <a:pt x="220" y="154"/>
                    </a:lnTo>
                    <a:lnTo>
                      <a:pt x="220" y="148"/>
                    </a:lnTo>
                    <a:lnTo>
                      <a:pt x="220" y="140"/>
                    </a:lnTo>
                    <a:lnTo>
                      <a:pt x="224" y="134"/>
                    </a:lnTo>
                    <a:lnTo>
                      <a:pt x="226" y="128"/>
                    </a:lnTo>
                    <a:lnTo>
                      <a:pt x="226" y="116"/>
                    </a:lnTo>
                    <a:lnTo>
                      <a:pt x="226" y="110"/>
                    </a:lnTo>
                    <a:lnTo>
                      <a:pt x="228" y="110"/>
                    </a:lnTo>
                    <a:lnTo>
                      <a:pt x="232" y="108"/>
                    </a:lnTo>
                    <a:lnTo>
                      <a:pt x="232" y="102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6" y="9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1" name="Freeform 1503"/>
              <p:cNvSpPr>
                <a:spLocks/>
              </p:cNvSpPr>
              <p:nvPr/>
            </p:nvSpPr>
            <p:spPr bwMode="auto">
              <a:xfrm>
                <a:off x="2486025" y="4178300"/>
                <a:ext cx="53975" cy="111125"/>
              </a:xfrm>
              <a:custGeom>
                <a:avLst/>
                <a:gdLst>
                  <a:gd name="T0" fmla="*/ 8 w 34"/>
                  <a:gd name="T1" fmla="*/ 0 h 70"/>
                  <a:gd name="T2" fmla="*/ 8 w 34"/>
                  <a:gd name="T3" fmla="*/ 0 h 70"/>
                  <a:gd name="T4" fmla="*/ 6 w 34"/>
                  <a:gd name="T5" fmla="*/ 2 h 70"/>
                  <a:gd name="T6" fmla="*/ 4 w 34"/>
                  <a:gd name="T7" fmla="*/ 4 h 70"/>
                  <a:gd name="T8" fmla="*/ 6 w 34"/>
                  <a:gd name="T9" fmla="*/ 8 h 70"/>
                  <a:gd name="T10" fmla="*/ 6 w 34"/>
                  <a:gd name="T11" fmla="*/ 10 h 70"/>
                  <a:gd name="T12" fmla="*/ 8 w 34"/>
                  <a:gd name="T13" fmla="*/ 12 h 70"/>
                  <a:gd name="T14" fmla="*/ 0 w 34"/>
                  <a:gd name="T15" fmla="*/ 30 h 70"/>
                  <a:gd name="T16" fmla="*/ 4 w 34"/>
                  <a:gd name="T17" fmla="*/ 38 h 70"/>
                  <a:gd name="T18" fmla="*/ 6 w 34"/>
                  <a:gd name="T19" fmla="*/ 48 h 70"/>
                  <a:gd name="T20" fmla="*/ 8 w 34"/>
                  <a:gd name="T21" fmla="*/ 60 h 70"/>
                  <a:gd name="T22" fmla="*/ 8 w 34"/>
                  <a:gd name="T23" fmla="*/ 66 h 70"/>
                  <a:gd name="T24" fmla="*/ 10 w 34"/>
                  <a:gd name="T25" fmla="*/ 70 h 70"/>
                  <a:gd name="T26" fmla="*/ 14 w 34"/>
                  <a:gd name="T27" fmla="*/ 70 h 70"/>
                  <a:gd name="T28" fmla="*/ 24 w 34"/>
                  <a:gd name="T29" fmla="*/ 64 h 70"/>
                  <a:gd name="T30" fmla="*/ 28 w 34"/>
                  <a:gd name="T31" fmla="*/ 64 h 70"/>
                  <a:gd name="T32" fmla="*/ 30 w 34"/>
                  <a:gd name="T33" fmla="*/ 62 h 70"/>
                  <a:gd name="T34" fmla="*/ 34 w 34"/>
                  <a:gd name="T35" fmla="*/ 54 h 70"/>
                  <a:gd name="T36" fmla="*/ 34 w 34"/>
                  <a:gd name="T37" fmla="*/ 48 h 70"/>
                  <a:gd name="T38" fmla="*/ 30 w 34"/>
                  <a:gd name="T39" fmla="*/ 36 h 70"/>
                  <a:gd name="T40" fmla="*/ 18 w 34"/>
                  <a:gd name="T41" fmla="*/ 12 h 70"/>
                  <a:gd name="T42" fmla="*/ 8 w 34"/>
                  <a:gd name="T43" fmla="*/ 0 h 70"/>
                  <a:gd name="T44" fmla="*/ 8 w 34"/>
                  <a:gd name="T45" fmla="*/ 0 h 70"/>
                  <a:gd name="T46" fmla="*/ 8 w 34"/>
                  <a:gd name="T4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70">
                    <a:moveTo>
                      <a:pt x="8" y="0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0" y="30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8" y="60"/>
                    </a:lnTo>
                    <a:lnTo>
                      <a:pt x="8" y="66"/>
                    </a:lnTo>
                    <a:lnTo>
                      <a:pt x="10" y="70"/>
                    </a:lnTo>
                    <a:lnTo>
                      <a:pt x="14" y="70"/>
                    </a:lnTo>
                    <a:lnTo>
                      <a:pt x="24" y="64"/>
                    </a:lnTo>
                    <a:lnTo>
                      <a:pt x="28" y="64"/>
                    </a:lnTo>
                    <a:lnTo>
                      <a:pt x="30" y="62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0" y="36"/>
                    </a:lnTo>
                    <a:lnTo>
                      <a:pt x="18" y="1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2" name="Freeform 1504"/>
              <p:cNvSpPr>
                <a:spLocks noEditPoints="1"/>
              </p:cNvSpPr>
              <p:nvPr/>
            </p:nvSpPr>
            <p:spPr bwMode="auto">
              <a:xfrm>
                <a:off x="276225" y="3133725"/>
                <a:ext cx="508000" cy="517525"/>
              </a:xfrm>
              <a:custGeom>
                <a:avLst/>
                <a:gdLst>
                  <a:gd name="T0" fmla="*/ 288 w 320"/>
                  <a:gd name="T1" fmla="*/ 88 h 326"/>
                  <a:gd name="T2" fmla="*/ 296 w 320"/>
                  <a:gd name="T3" fmla="*/ 86 h 326"/>
                  <a:gd name="T4" fmla="*/ 288 w 320"/>
                  <a:gd name="T5" fmla="*/ 80 h 326"/>
                  <a:gd name="T6" fmla="*/ 320 w 320"/>
                  <a:gd name="T7" fmla="*/ 86 h 326"/>
                  <a:gd name="T8" fmla="*/ 310 w 320"/>
                  <a:gd name="T9" fmla="*/ 80 h 326"/>
                  <a:gd name="T10" fmla="*/ 260 w 320"/>
                  <a:gd name="T11" fmla="*/ 94 h 326"/>
                  <a:gd name="T12" fmla="*/ 266 w 320"/>
                  <a:gd name="T13" fmla="*/ 96 h 326"/>
                  <a:gd name="T14" fmla="*/ 260 w 320"/>
                  <a:gd name="T15" fmla="*/ 94 h 326"/>
                  <a:gd name="T16" fmla="*/ 44 w 320"/>
                  <a:gd name="T17" fmla="*/ 310 h 326"/>
                  <a:gd name="T18" fmla="*/ 44 w 320"/>
                  <a:gd name="T19" fmla="*/ 310 h 326"/>
                  <a:gd name="T20" fmla="*/ 6 w 320"/>
                  <a:gd name="T21" fmla="*/ 312 h 326"/>
                  <a:gd name="T22" fmla="*/ 0 w 320"/>
                  <a:gd name="T23" fmla="*/ 320 h 326"/>
                  <a:gd name="T24" fmla="*/ 8 w 320"/>
                  <a:gd name="T25" fmla="*/ 312 h 326"/>
                  <a:gd name="T26" fmla="*/ 6 w 320"/>
                  <a:gd name="T27" fmla="*/ 312 h 326"/>
                  <a:gd name="T28" fmla="*/ 16 w 320"/>
                  <a:gd name="T29" fmla="*/ 320 h 326"/>
                  <a:gd name="T30" fmla="*/ 22 w 320"/>
                  <a:gd name="T31" fmla="*/ 320 h 326"/>
                  <a:gd name="T32" fmla="*/ 18 w 320"/>
                  <a:gd name="T33" fmla="*/ 318 h 326"/>
                  <a:gd name="T34" fmla="*/ 222 w 320"/>
                  <a:gd name="T35" fmla="*/ 12 h 326"/>
                  <a:gd name="T36" fmla="*/ 174 w 320"/>
                  <a:gd name="T37" fmla="*/ 6 h 326"/>
                  <a:gd name="T38" fmla="*/ 140 w 320"/>
                  <a:gd name="T39" fmla="*/ 4 h 326"/>
                  <a:gd name="T40" fmla="*/ 128 w 320"/>
                  <a:gd name="T41" fmla="*/ 6 h 326"/>
                  <a:gd name="T42" fmla="*/ 112 w 320"/>
                  <a:gd name="T43" fmla="*/ 12 h 326"/>
                  <a:gd name="T44" fmla="*/ 112 w 320"/>
                  <a:gd name="T45" fmla="*/ 30 h 326"/>
                  <a:gd name="T46" fmla="*/ 122 w 320"/>
                  <a:gd name="T47" fmla="*/ 36 h 326"/>
                  <a:gd name="T48" fmla="*/ 128 w 320"/>
                  <a:gd name="T49" fmla="*/ 40 h 326"/>
                  <a:gd name="T50" fmla="*/ 144 w 320"/>
                  <a:gd name="T51" fmla="*/ 42 h 326"/>
                  <a:gd name="T52" fmla="*/ 140 w 320"/>
                  <a:gd name="T53" fmla="*/ 54 h 326"/>
                  <a:gd name="T54" fmla="*/ 144 w 320"/>
                  <a:gd name="T55" fmla="*/ 68 h 326"/>
                  <a:gd name="T56" fmla="*/ 138 w 320"/>
                  <a:gd name="T57" fmla="*/ 78 h 326"/>
                  <a:gd name="T58" fmla="*/ 138 w 320"/>
                  <a:gd name="T59" fmla="*/ 94 h 326"/>
                  <a:gd name="T60" fmla="*/ 138 w 320"/>
                  <a:gd name="T61" fmla="*/ 104 h 326"/>
                  <a:gd name="T62" fmla="*/ 136 w 320"/>
                  <a:gd name="T63" fmla="*/ 114 h 326"/>
                  <a:gd name="T64" fmla="*/ 140 w 320"/>
                  <a:gd name="T65" fmla="*/ 122 h 326"/>
                  <a:gd name="T66" fmla="*/ 144 w 320"/>
                  <a:gd name="T67" fmla="*/ 134 h 326"/>
                  <a:gd name="T68" fmla="*/ 176 w 320"/>
                  <a:gd name="T69" fmla="*/ 150 h 326"/>
                  <a:gd name="T70" fmla="*/ 192 w 320"/>
                  <a:gd name="T71" fmla="*/ 148 h 326"/>
                  <a:gd name="T72" fmla="*/ 208 w 320"/>
                  <a:gd name="T73" fmla="*/ 142 h 326"/>
                  <a:gd name="T74" fmla="*/ 214 w 320"/>
                  <a:gd name="T75" fmla="*/ 130 h 326"/>
                  <a:gd name="T76" fmla="*/ 232 w 320"/>
                  <a:gd name="T77" fmla="*/ 124 h 326"/>
                  <a:gd name="T78" fmla="*/ 242 w 320"/>
                  <a:gd name="T79" fmla="*/ 104 h 326"/>
                  <a:gd name="T80" fmla="*/ 242 w 320"/>
                  <a:gd name="T81" fmla="*/ 94 h 326"/>
                  <a:gd name="T82" fmla="*/ 248 w 320"/>
                  <a:gd name="T83" fmla="*/ 80 h 326"/>
                  <a:gd name="T84" fmla="*/ 266 w 320"/>
                  <a:gd name="T85" fmla="*/ 54 h 326"/>
                  <a:gd name="T86" fmla="*/ 288 w 320"/>
                  <a:gd name="T87" fmla="*/ 42 h 326"/>
                  <a:gd name="T88" fmla="*/ 286 w 320"/>
                  <a:gd name="T89" fmla="*/ 26 h 326"/>
                  <a:gd name="T90" fmla="*/ 270 w 320"/>
                  <a:gd name="T91" fmla="*/ 32 h 326"/>
                  <a:gd name="T92" fmla="*/ 256 w 320"/>
                  <a:gd name="T93" fmla="*/ 26 h 326"/>
                  <a:gd name="T94" fmla="*/ 242 w 320"/>
                  <a:gd name="T95" fmla="*/ 24 h 326"/>
                  <a:gd name="T96" fmla="*/ 232 w 320"/>
                  <a:gd name="T97" fmla="*/ 22 h 326"/>
                  <a:gd name="T98" fmla="*/ 224 w 320"/>
                  <a:gd name="T99" fmla="*/ 14 h 326"/>
                  <a:gd name="T100" fmla="*/ 222 w 320"/>
                  <a:gd name="T101" fmla="*/ 12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0" h="326">
                    <a:moveTo>
                      <a:pt x="288" y="80"/>
                    </a:moveTo>
                    <a:lnTo>
                      <a:pt x="288" y="80"/>
                    </a:lnTo>
                    <a:lnTo>
                      <a:pt x="288" y="88"/>
                    </a:lnTo>
                    <a:lnTo>
                      <a:pt x="288" y="92"/>
                    </a:lnTo>
                    <a:lnTo>
                      <a:pt x="292" y="94"/>
                    </a:lnTo>
                    <a:lnTo>
                      <a:pt x="296" y="86"/>
                    </a:lnTo>
                    <a:lnTo>
                      <a:pt x="288" y="80"/>
                    </a:lnTo>
                    <a:lnTo>
                      <a:pt x="288" y="80"/>
                    </a:lnTo>
                    <a:lnTo>
                      <a:pt x="288" y="80"/>
                    </a:lnTo>
                    <a:close/>
                    <a:moveTo>
                      <a:pt x="310" y="80"/>
                    </a:moveTo>
                    <a:lnTo>
                      <a:pt x="314" y="86"/>
                    </a:lnTo>
                    <a:lnTo>
                      <a:pt x="320" y="86"/>
                    </a:lnTo>
                    <a:lnTo>
                      <a:pt x="318" y="84"/>
                    </a:lnTo>
                    <a:lnTo>
                      <a:pt x="310" y="80"/>
                    </a:lnTo>
                    <a:lnTo>
                      <a:pt x="310" y="80"/>
                    </a:lnTo>
                    <a:lnTo>
                      <a:pt x="310" y="80"/>
                    </a:lnTo>
                    <a:close/>
                    <a:moveTo>
                      <a:pt x="260" y="94"/>
                    </a:moveTo>
                    <a:lnTo>
                      <a:pt x="260" y="94"/>
                    </a:lnTo>
                    <a:lnTo>
                      <a:pt x="260" y="96"/>
                    </a:lnTo>
                    <a:lnTo>
                      <a:pt x="264" y="98"/>
                    </a:lnTo>
                    <a:lnTo>
                      <a:pt x="266" y="96"/>
                    </a:lnTo>
                    <a:lnTo>
                      <a:pt x="266" y="94"/>
                    </a:lnTo>
                    <a:lnTo>
                      <a:pt x="260" y="94"/>
                    </a:lnTo>
                    <a:lnTo>
                      <a:pt x="260" y="94"/>
                    </a:lnTo>
                    <a:lnTo>
                      <a:pt x="260" y="94"/>
                    </a:lnTo>
                    <a:close/>
                    <a:moveTo>
                      <a:pt x="44" y="310"/>
                    </a:moveTo>
                    <a:lnTo>
                      <a:pt x="44" y="310"/>
                    </a:lnTo>
                    <a:lnTo>
                      <a:pt x="38" y="318"/>
                    </a:lnTo>
                    <a:lnTo>
                      <a:pt x="46" y="316"/>
                    </a:lnTo>
                    <a:lnTo>
                      <a:pt x="44" y="310"/>
                    </a:lnTo>
                    <a:lnTo>
                      <a:pt x="44" y="310"/>
                    </a:lnTo>
                    <a:lnTo>
                      <a:pt x="44" y="310"/>
                    </a:lnTo>
                    <a:close/>
                    <a:moveTo>
                      <a:pt x="6" y="312"/>
                    </a:moveTo>
                    <a:lnTo>
                      <a:pt x="6" y="312"/>
                    </a:lnTo>
                    <a:lnTo>
                      <a:pt x="0" y="318"/>
                    </a:lnTo>
                    <a:lnTo>
                      <a:pt x="0" y="320"/>
                    </a:lnTo>
                    <a:lnTo>
                      <a:pt x="6" y="318"/>
                    </a:lnTo>
                    <a:lnTo>
                      <a:pt x="6" y="316"/>
                    </a:lnTo>
                    <a:lnTo>
                      <a:pt x="8" y="312"/>
                    </a:lnTo>
                    <a:lnTo>
                      <a:pt x="6" y="312"/>
                    </a:lnTo>
                    <a:lnTo>
                      <a:pt x="6" y="312"/>
                    </a:lnTo>
                    <a:lnTo>
                      <a:pt x="6" y="312"/>
                    </a:lnTo>
                    <a:close/>
                    <a:moveTo>
                      <a:pt x="18" y="318"/>
                    </a:moveTo>
                    <a:lnTo>
                      <a:pt x="18" y="318"/>
                    </a:lnTo>
                    <a:lnTo>
                      <a:pt x="16" y="320"/>
                    </a:lnTo>
                    <a:lnTo>
                      <a:pt x="18" y="322"/>
                    </a:lnTo>
                    <a:lnTo>
                      <a:pt x="20" y="326"/>
                    </a:lnTo>
                    <a:lnTo>
                      <a:pt x="22" y="320"/>
                    </a:lnTo>
                    <a:lnTo>
                      <a:pt x="22" y="318"/>
                    </a:lnTo>
                    <a:lnTo>
                      <a:pt x="18" y="318"/>
                    </a:lnTo>
                    <a:lnTo>
                      <a:pt x="18" y="318"/>
                    </a:lnTo>
                    <a:lnTo>
                      <a:pt x="18" y="318"/>
                    </a:lnTo>
                    <a:close/>
                    <a:moveTo>
                      <a:pt x="222" y="12"/>
                    </a:moveTo>
                    <a:lnTo>
                      <a:pt x="222" y="12"/>
                    </a:lnTo>
                    <a:lnTo>
                      <a:pt x="212" y="12"/>
                    </a:lnTo>
                    <a:lnTo>
                      <a:pt x="200" y="8"/>
                    </a:lnTo>
                    <a:lnTo>
                      <a:pt x="174" y="6"/>
                    </a:lnTo>
                    <a:lnTo>
                      <a:pt x="158" y="6"/>
                    </a:lnTo>
                    <a:lnTo>
                      <a:pt x="144" y="6"/>
                    </a:lnTo>
                    <a:lnTo>
                      <a:pt x="140" y="4"/>
                    </a:lnTo>
                    <a:lnTo>
                      <a:pt x="136" y="0"/>
                    </a:lnTo>
                    <a:lnTo>
                      <a:pt x="130" y="4"/>
                    </a:lnTo>
                    <a:lnTo>
                      <a:pt x="128" y="6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2"/>
                    </a:lnTo>
                    <a:lnTo>
                      <a:pt x="110" y="14"/>
                    </a:lnTo>
                    <a:lnTo>
                      <a:pt x="108" y="18"/>
                    </a:lnTo>
                    <a:lnTo>
                      <a:pt x="112" y="30"/>
                    </a:lnTo>
                    <a:lnTo>
                      <a:pt x="112" y="40"/>
                    </a:lnTo>
                    <a:lnTo>
                      <a:pt x="118" y="36"/>
                    </a:lnTo>
                    <a:lnTo>
                      <a:pt x="122" y="36"/>
                    </a:lnTo>
                    <a:lnTo>
                      <a:pt x="126" y="36"/>
                    </a:lnTo>
                    <a:lnTo>
                      <a:pt x="126" y="42"/>
                    </a:lnTo>
                    <a:lnTo>
                      <a:pt x="128" y="40"/>
                    </a:lnTo>
                    <a:lnTo>
                      <a:pt x="138" y="40"/>
                    </a:lnTo>
                    <a:lnTo>
                      <a:pt x="144" y="40"/>
                    </a:lnTo>
                    <a:lnTo>
                      <a:pt x="144" y="42"/>
                    </a:lnTo>
                    <a:lnTo>
                      <a:pt x="146" y="44"/>
                    </a:lnTo>
                    <a:lnTo>
                      <a:pt x="146" y="48"/>
                    </a:lnTo>
                    <a:lnTo>
                      <a:pt x="140" y="54"/>
                    </a:lnTo>
                    <a:lnTo>
                      <a:pt x="138" y="54"/>
                    </a:lnTo>
                    <a:lnTo>
                      <a:pt x="140" y="60"/>
                    </a:lnTo>
                    <a:lnTo>
                      <a:pt x="144" y="68"/>
                    </a:lnTo>
                    <a:lnTo>
                      <a:pt x="144" y="70"/>
                    </a:lnTo>
                    <a:lnTo>
                      <a:pt x="144" y="72"/>
                    </a:lnTo>
                    <a:lnTo>
                      <a:pt x="138" y="78"/>
                    </a:lnTo>
                    <a:lnTo>
                      <a:pt x="138" y="84"/>
                    </a:lnTo>
                    <a:lnTo>
                      <a:pt x="140" y="88"/>
                    </a:lnTo>
                    <a:lnTo>
                      <a:pt x="138" y="94"/>
                    </a:lnTo>
                    <a:lnTo>
                      <a:pt x="136" y="96"/>
                    </a:lnTo>
                    <a:lnTo>
                      <a:pt x="136" y="98"/>
                    </a:lnTo>
                    <a:lnTo>
                      <a:pt x="138" y="104"/>
                    </a:lnTo>
                    <a:lnTo>
                      <a:pt x="140" y="106"/>
                    </a:lnTo>
                    <a:lnTo>
                      <a:pt x="138" y="112"/>
                    </a:lnTo>
                    <a:lnTo>
                      <a:pt x="136" y="114"/>
                    </a:lnTo>
                    <a:lnTo>
                      <a:pt x="136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0" y="132"/>
                    </a:lnTo>
                    <a:lnTo>
                      <a:pt x="144" y="134"/>
                    </a:lnTo>
                    <a:lnTo>
                      <a:pt x="156" y="156"/>
                    </a:lnTo>
                    <a:lnTo>
                      <a:pt x="166" y="152"/>
                    </a:lnTo>
                    <a:lnTo>
                      <a:pt x="176" y="150"/>
                    </a:lnTo>
                    <a:lnTo>
                      <a:pt x="178" y="146"/>
                    </a:lnTo>
                    <a:lnTo>
                      <a:pt x="184" y="146"/>
                    </a:lnTo>
                    <a:lnTo>
                      <a:pt x="192" y="148"/>
                    </a:lnTo>
                    <a:lnTo>
                      <a:pt x="200" y="148"/>
                    </a:lnTo>
                    <a:lnTo>
                      <a:pt x="208" y="146"/>
                    </a:lnTo>
                    <a:lnTo>
                      <a:pt x="208" y="142"/>
                    </a:lnTo>
                    <a:lnTo>
                      <a:pt x="210" y="140"/>
                    </a:lnTo>
                    <a:lnTo>
                      <a:pt x="212" y="138"/>
                    </a:lnTo>
                    <a:lnTo>
                      <a:pt x="214" y="130"/>
                    </a:lnTo>
                    <a:lnTo>
                      <a:pt x="224" y="128"/>
                    </a:lnTo>
                    <a:lnTo>
                      <a:pt x="228" y="124"/>
                    </a:lnTo>
                    <a:lnTo>
                      <a:pt x="232" y="124"/>
                    </a:lnTo>
                    <a:lnTo>
                      <a:pt x="232" y="120"/>
                    </a:lnTo>
                    <a:lnTo>
                      <a:pt x="232" y="114"/>
                    </a:lnTo>
                    <a:lnTo>
                      <a:pt x="242" y="104"/>
                    </a:lnTo>
                    <a:lnTo>
                      <a:pt x="246" y="102"/>
                    </a:lnTo>
                    <a:lnTo>
                      <a:pt x="246" y="96"/>
                    </a:lnTo>
                    <a:lnTo>
                      <a:pt x="242" y="94"/>
                    </a:lnTo>
                    <a:lnTo>
                      <a:pt x="240" y="92"/>
                    </a:lnTo>
                    <a:lnTo>
                      <a:pt x="240" y="86"/>
                    </a:lnTo>
                    <a:lnTo>
                      <a:pt x="248" y="80"/>
                    </a:lnTo>
                    <a:lnTo>
                      <a:pt x="256" y="66"/>
                    </a:lnTo>
                    <a:lnTo>
                      <a:pt x="260" y="60"/>
                    </a:lnTo>
                    <a:lnTo>
                      <a:pt x="266" y="54"/>
                    </a:lnTo>
                    <a:lnTo>
                      <a:pt x="278" y="50"/>
                    </a:lnTo>
                    <a:lnTo>
                      <a:pt x="286" y="48"/>
                    </a:lnTo>
                    <a:lnTo>
                      <a:pt x="288" y="42"/>
                    </a:lnTo>
                    <a:lnTo>
                      <a:pt x="288" y="34"/>
                    </a:lnTo>
                    <a:lnTo>
                      <a:pt x="288" y="26"/>
                    </a:lnTo>
                    <a:lnTo>
                      <a:pt x="286" y="26"/>
                    </a:lnTo>
                    <a:lnTo>
                      <a:pt x="284" y="30"/>
                    </a:lnTo>
                    <a:lnTo>
                      <a:pt x="282" y="32"/>
                    </a:lnTo>
                    <a:lnTo>
                      <a:pt x="270" y="32"/>
                    </a:lnTo>
                    <a:lnTo>
                      <a:pt x="268" y="34"/>
                    </a:lnTo>
                    <a:lnTo>
                      <a:pt x="266" y="30"/>
                    </a:lnTo>
                    <a:lnTo>
                      <a:pt x="256" y="26"/>
                    </a:lnTo>
                    <a:lnTo>
                      <a:pt x="250" y="26"/>
                    </a:lnTo>
                    <a:lnTo>
                      <a:pt x="246" y="26"/>
                    </a:lnTo>
                    <a:lnTo>
                      <a:pt x="242" y="24"/>
                    </a:lnTo>
                    <a:lnTo>
                      <a:pt x="240" y="24"/>
                    </a:lnTo>
                    <a:lnTo>
                      <a:pt x="236" y="22"/>
                    </a:lnTo>
                    <a:lnTo>
                      <a:pt x="232" y="22"/>
                    </a:lnTo>
                    <a:lnTo>
                      <a:pt x="228" y="18"/>
                    </a:lnTo>
                    <a:lnTo>
                      <a:pt x="228" y="16"/>
                    </a:lnTo>
                    <a:lnTo>
                      <a:pt x="224" y="14"/>
                    </a:lnTo>
                    <a:lnTo>
                      <a:pt x="222" y="12"/>
                    </a:lnTo>
                    <a:lnTo>
                      <a:pt x="222" y="12"/>
                    </a:lnTo>
                    <a:lnTo>
                      <a:pt x="22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3" name="Freeform 1505"/>
              <p:cNvSpPr>
                <a:spLocks noEditPoints="1"/>
              </p:cNvSpPr>
              <p:nvPr/>
            </p:nvSpPr>
            <p:spPr bwMode="auto">
              <a:xfrm>
                <a:off x="3568700" y="3317875"/>
                <a:ext cx="73025" cy="168275"/>
              </a:xfrm>
              <a:custGeom>
                <a:avLst/>
                <a:gdLst>
                  <a:gd name="T0" fmla="*/ 8 w 46"/>
                  <a:gd name="T1" fmla="*/ 10 h 106"/>
                  <a:gd name="T2" fmla="*/ 8 w 46"/>
                  <a:gd name="T3" fmla="*/ 10 h 106"/>
                  <a:gd name="T4" fmla="*/ 10 w 46"/>
                  <a:gd name="T5" fmla="*/ 24 h 106"/>
                  <a:gd name="T6" fmla="*/ 10 w 46"/>
                  <a:gd name="T7" fmla="*/ 26 h 106"/>
                  <a:gd name="T8" fmla="*/ 6 w 46"/>
                  <a:gd name="T9" fmla="*/ 28 h 106"/>
                  <a:gd name="T10" fmla="*/ 10 w 46"/>
                  <a:gd name="T11" fmla="*/ 36 h 106"/>
                  <a:gd name="T12" fmla="*/ 10 w 46"/>
                  <a:gd name="T13" fmla="*/ 40 h 106"/>
                  <a:gd name="T14" fmla="*/ 8 w 46"/>
                  <a:gd name="T15" fmla="*/ 42 h 106"/>
                  <a:gd name="T16" fmla="*/ 8 w 46"/>
                  <a:gd name="T17" fmla="*/ 46 h 106"/>
                  <a:gd name="T18" fmla="*/ 10 w 46"/>
                  <a:gd name="T19" fmla="*/ 46 h 106"/>
                  <a:gd name="T20" fmla="*/ 10 w 46"/>
                  <a:gd name="T21" fmla="*/ 50 h 106"/>
                  <a:gd name="T22" fmla="*/ 10 w 46"/>
                  <a:gd name="T23" fmla="*/ 58 h 106"/>
                  <a:gd name="T24" fmla="*/ 6 w 46"/>
                  <a:gd name="T25" fmla="*/ 60 h 106"/>
                  <a:gd name="T26" fmla="*/ 2 w 46"/>
                  <a:gd name="T27" fmla="*/ 72 h 106"/>
                  <a:gd name="T28" fmla="*/ 2 w 46"/>
                  <a:gd name="T29" fmla="*/ 84 h 106"/>
                  <a:gd name="T30" fmla="*/ 6 w 46"/>
                  <a:gd name="T31" fmla="*/ 84 h 106"/>
                  <a:gd name="T32" fmla="*/ 8 w 46"/>
                  <a:gd name="T33" fmla="*/ 86 h 106"/>
                  <a:gd name="T34" fmla="*/ 16 w 46"/>
                  <a:gd name="T35" fmla="*/ 78 h 106"/>
                  <a:gd name="T36" fmla="*/ 26 w 46"/>
                  <a:gd name="T37" fmla="*/ 72 h 106"/>
                  <a:gd name="T38" fmla="*/ 36 w 46"/>
                  <a:gd name="T39" fmla="*/ 68 h 106"/>
                  <a:gd name="T40" fmla="*/ 40 w 46"/>
                  <a:gd name="T41" fmla="*/ 68 h 106"/>
                  <a:gd name="T42" fmla="*/ 44 w 46"/>
                  <a:gd name="T43" fmla="*/ 62 h 106"/>
                  <a:gd name="T44" fmla="*/ 46 w 46"/>
                  <a:gd name="T45" fmla="*/ 46 h 106"/>
                  <a:gd name="T46" fmla="*/ 46 w 46"/>
                  <a:gd name="T47" fmla="*/ 26 h 106"/>
                  <a:gd name="T48" fmla="*/ 40 w 46"/>
                  <a:gd name="T49" fmla="*/ 20 h 106"/>
                  <a:gd name="T50" fmla="*/ 40 w 46"/>
                  <a:gd name="T51" fmla="*/ 14 h 106"/>
                  <a:gd name="T52" fmla="*/ 36 w 46"/>
                  <a:gd name="T53" fmla="*/ 14 h 106"/>
                  <a:gd name="T54" fmla="*/ 36 w 46"/>
                  <a:gd name="T55" fmla="*/ 8 h 106"/>
                  <a:gd name="T56" fmla="*/ 36 w 46"/>
                  <a:gd name="T57" fmla="*/ 6 h 106"/>
                  <a:gd name="T58" fmla="*/ 30 w 46"/>
                  <a:gd name="T59" fmla="*/ 2 h 106"/>
                  <a:gd name="T60" fmla="*/ 26 w 46"/>
                  <a:gd name="T61" fmla="*/ 6 h 106"/>
                  <a:gd name="T62" fmla="*/ 18 w 46"/>
                  <a:gd name="T63" fmla="*/ 0 h 106"/>
                  <a:gd name="T64" fmla="*/ 12 w 46"/>
                  <a:gd name="T65" fmla="*/ 2 h 106"/>
                  <a:gd name="T66" fmla="*/ 6 w 46"/>
                  <a:gd name="T67" fmla="*/ 10 h 106"/>
                  <a:gd name="T68" fmla="*/ 8 w 46"/>
                  <a:gd name="T69" fmla="*/ 10 h 106"/>
                  <a:gd name="T70" fmla="*/ 8 w 46"/>
                  <a:gd name="T71" fmla="*/ 10 h 106"/>
                  <a:gd name="T72" fmla="*/ 8 w 46"/>
                  <a:gd name="T73" fmla="*/ 10 h 106"/>
                  <a:gd name="T74" fmla="*/ 2 w 46"/>
                  <a:gd name="T75" fmla="*/ 98 h 106"/>
                  <a:gd name="T76" fmla="*/ 2 w 46"/>
                  <a:gd name="T77" fmla="*/ 98 h 106"/>
                  <a:gd name="T78" fmla="*/ 0 w 46"/>
                  <a:gd name="T79" fmla="*/ 104 h 106"/>
                  <a:gd name="T80" fmla="*/ 0 w 46"/>
                  <a:gd name="T81" fmla="*/ 106 h 106"/>
                  <a:gd name="T82" fmla="*/ 2 w 46"/>
                  <a:gd name="T83" fmla="*/ 106 h 106"/>
                  <a:gd name="T84" fmla="*/ 6 w 46"/>
                  <a:gd name="T85" fmla="*/ 102 h 106"/>
                  <a:gd name="T86" fmla="*/ 6 w 46"/>
                  <a:gd name="T87" fmla="*/ 98 h 106"/>
                  <a:gd name="T88" fmla="*/ 2 w 46"/>
                  <a:gd name="T89" fmla="*/ 98 h 106"/>
                  <a:gd name="T90" fmla="*/ 2 w 46"/>
                  <a:gd name="T91" fmla="*/ 98 h 106"/>
                  <a:gd name="T92" fmla="*/ 2 w 46"/>
                  <a:gd name="T93" fmla="*/ 9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" h="106">
                    <a:moveTo>
                      <a:pt x="8" y="10"/>
                    </a:moveTo>
                    <a:lnTo>
                      <a:pt x="8" y="1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0"/>
                    </a:lnTo>
                    <a:lnTo>
                      <a:pt x="8" y="42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6" y="60"/>
                    </a:lnTo>
                    <a:lnTo>
                      <a:pt x="2" y="72"/>
                    </a:lnTo>
                    <a:lnTo>
                      <a:pt x="2" y="84"/>
                    </a:lnTo>
                    <a:lnTo>
                      <a:pt x="6" y="84"/>
                    </a:lnTo>
                    <a:lnTo>
                      <a:pt x="8" y="86"/>
                    </a:lnTo>
                    <a:lnTo>
                      <a:pt x="16" y="78"/>
                    </a:lnTo>
                    <a:lnTo>
                      <a:pt x="26" y="72"/>
                    </a:lnTo>
                    <a:lnTo>
                      <a:pt x="36" y="68"/>
                    </a:lnTo>
                    <a:lnTo>
                      <a:pt x="40" y="68"/>
                    </a:lnTo>
                    <a:lnTo>
                      <a:pt x="44" y="62"/>
                    </a:lnTo>
                    <a:lnTo>
                      <a:pt x="46" y="46"/>
                    </a:lnTo>
                    <a:lnTo>
                      <a:pt x="46" y="26"/>
                    </a:lnTo>
                    <a:lnTo>
                      <a:pt x="40" y="20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0" y="2"/>
                    </a:lnTo>
                    <a:lnTo>
                      <a:pt x="26" y="6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close/>
                    <a:moveTo>
                      <a:pt x="2" y="98"/>
                    </a:moveTo>
                    <a:lnTo>
                      <a:pt x="2" y="98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2" y="106"/>
                    </a:lnTo>
                    <a:lnTo>
                      <a:pt x="6" y="102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4" name="Freeform 1506"/>
              <p:cNvSpPr>
                <a:spLocks noEditPoints="1"/>
              </p:cNvSpPr>
              <p:nvPr/>
            </p:nvSpPr>
            <p:spPr bwMode="auto">
              <a:xfrm>
                <a:off x="1035050" y="5089525"/>
                <a:ext cx="377825" cy="381000"/>
              </a:xfrm>
              <a:custGeom>
                <a:avLst/>
                <a:gdLst>
                  <a:gd name="T0" fmla="*/ 236 w 238"/>
                  <a:gd name="T1" fmla="*/ 114 h 240"/>
                  <a:gd name="T2" fmla="*/ 232 w 238"/>
                  <a:gd name="T3" fmla="*/ 124 h 240"/>
                  <a:gd name="T4" fmla="*/ 204 w 238"/>
                  <a:gd name="T5" fmla="*/ 160 h 240"/>
                  <a:gd name="T6" fmla="*/ 202 w 238"/>
                  <a:gd name="T7" fmla="*/ 168 h 240"/>
                  <a:gd name="T8" fmla="*/ 172 w 238"/>
                  <a:gd name="T9" fmla="*/ 200 h 240"/>
                  <a:gd name="T10" fmla="*/ 148 w 238"/>
                  <a:gd name="T11" fmla="*/ 218 h 240"/>
                  <a:gd name="T12" fmla="*/ 138 w 238"/>
                  <a:gd name="T13" fmla="*/ 222 h 240"/>
                  <a:gd name="T14" fmla="*/ 112 w 238"/>
                  <a:gd name="T15" fmla="*/ 226 h 240"/>
                  <a:gd name="T16" fmla="*/ 86 w 238"/>
                  <a:gd name="T17" fmla="*/ 224 h 240"/>
                  <a:gd name="T18" fmla="*/ 68 w 238"/>
                  <a:gd name="T19" fmla="*/ 230 h 240"/>
                  <a:gd name="T20" fmla="*/ 48 w 238"/>
                  <a:gd name="T21" fmla="*/ 238 h 240"/>
                  <a:gd name="T22" fmla="*/ 32 w 238"/>
                  <a:gd name="T23" fmla="*/ 234 h 240"/>
                  <a:gd name="T24" fmla="*/ 24 w 238"/>
                  <a:gd name="T25" fmla="*/ 232 h 240"/>
                  <a:gd name="T26" fmla="*/ 18 w 238"/>
                  <a:gd name="T27" fmla="*/ 206 h 240"/>
                  <a:gd name="T28" fmla="*/ 18 w 238"/>
                  <a:gd name="T29" fmla="*/ 198 h 240"/>
                  <a:gd name="T30" fmla="*/ 22 w 238"/>
                  <a:gd name="T31" fmla="*/ 176 h 240"/>
                  <a:gd name="T32" fmla="*/ 12 w 238"/>
                  <a:gd name="T33" fmla="*/ 158 h 240"/>
                  <a:gd name="T34" fmla="*/ 0 w 238"/>
                  <a:gd name="T35" fmla="*/ 126 h 240"/>
                  <a:gd name="T36" fmla="*/ 16 w 238"/>
                  <a:gd name="T37" fmla="*/ 116 h 240"/>
                  <a:gd name="T38" fmla="*/ 24 w 238"/>
                  <a:gd name="T39" fmla="*/ 126 h 240"/>
                  <a:gd name="T40" fmla="*/ 38 w 238"/>
                  <a:gd name="T41" fmla="*/ 124 h 240"/>
                  <a:gd name="T42" fmla="*/ 44 w 238"/>
                  <a:gd name="T43" fmla="*/ 116 h 240"/>
                  <a:gd name="T44" fmla="*/ 52 w 238"/>
                  <a:gd name="T45" fmla="*/ 62 h 240"/>
                  <a:gd name="T46" fmla="*/ 60 w 238"/>
                  <a:gd name="T47" fmla="*/ 78 h 240"/>
                  <a:gd name="T48" fmla="*/ 60 w 238"/>
                  <a:gd name="T49" fmla="*/ 90 h 240"/>
                  <a:gd name="T50" fmla="*/ 70 w 238"/>
                  <a:gd name="T51" fmla="*/ 88 h 240"/>
                  <a:gd name="T52" fmla="*/ 92 w 238"/>
                  <a:gd name="T53" fmla="*/ 78 h 240"/>
                  <a:gd name="T54" fmla="*/ 98 w 238"/>
                  <a:gd name="T55" fmla="*/ 66 h 240"/>
                  <a:gd name="T56" fmla="*/ 110 w 238"/>
                  <a:gd name="T57" fmla="*/ 64 h 240"/>
                  <a:gd name="T58" fmla="*/ 116 w 238"/>
                  <a:gd name="T59" fmla="*/ 64 h 240"/>
                  <a:gd name="T60" fmla="*/ 124 w 238"/>
                  <a:gd name="T61" fmla="*/ 66 h 240"/>
                  <a:gd name="T62" fmla="*/ 138 w 238"/>
                  <a:gd name="T63" fmla="*/ 66 h 240"/>
                  <a:gd name="T64" fmla="*/ 146 w 238"/>
                  <a:gd name="T65" fmla="*/ 40 h 240"/>
                  <a:gd name="T66" fmla="*/ 150 w 238"/>
                  <a:gd name="T67" fmla="*/ 30 h 240"/>
                  <a:gd name="T68" fmla="*/ 158 w 238"/>
                  <a:gd name="T69" fmla="*/ 20 h 240"/>
                  <a:gd name="T70" fmla="*/ 172 w 238"/>
                  <a:gd name="T71" fmla="*/ 12 h 240"/>
                  <a:gd name="T72" fmla="*/ 182 w 238"/>
                  <a:gd name="T73" fmla="*/ 8 h 240"/>
                  <a:gd name="T74" fmla="*/ 192 w 238"/>
                  <a:gd name="T75" fmla="*/ 2 h 240"/>
                  <a:gd name="T76" fmla="*/ 200 w 238"/>
                  <a:gd name="T77" fmla="*/ 2 h 240"/>
                  <a:gd name="T78" fmla="*/ 210 w 238"/>
                  <a:gd name="T79" fmla="*/ 2 h 240"/>
                  <a:gd name="T80" fmla="*/ 222 w 238"/>
                  <a:gd name="T81" fmla="*/ 4 h 240"/>
                  <a:gd name="T82" fmla="*/ 220 w 238"/>
                  <a:gd name="T83" fmla="*/ 28 h 240"/>
                  <a:gd name="T84" fmla="*/ 222 w 238"/>
                  <a:gd name="T85" fmla="*/ 52 h 240"/>
                  <a:gd name="T86" fmla="*/ 222 w 238"/>
                  <a:gd name="T87" fmla="*/ 64 h 240"/>
                  <a:gd name="T88" fmla="*/ 214 w 238"/>
                  <a:gd name="T89" fmla="*/ 66 h 240"/>
                  <a:gd name="T90" fmla="*/ 212 w 238"/>
                  <a:gd name="T91" fmla="*/ 80 h 240"/>
                  <a:gd name="T92" fmla="*/ 218 w 238"/>
                  <a:gd name="T93" fmla="*/ 88 h 240"/>
                  <a:gd name="T94" fmla="*/ 238 w 238"/>
                  <a:gd name="T95" fmla="*/ 82 h 240"/>
                  <a:gd name="T96" fmla="*/ 168 w 238"/>
                  <a:gd name="T97" fmla="*/ 154 h 240"/>
                  <a:gd name="T98" fmla="*/ 176 w 238"/>
                  <a:gd name="T99" fmla="*/ 146 h 240"/>
                  <a:gd name="T100" fmla="*/ 182 w 238"/>
                  <a:gd name="T101" fmla="*/ 142 h 240"/>
                  <a:gd name="T102" fmla="*/ 174 w 238"/>
                  <a:gd name="T103" fmla="*/ 128 h 240"/>
                  <a:gd name="T104" fmla="*/ 158 w 238"/>
                  <a:gd name="T105" fmla="*/ 138 h 240"/>
                  <a:gd name="T106" fmla="*/ 156 w 238"/>
                  <a:gd name="T107" fmla="*/ 146 h 240"/>
                  <a:gd name="T108" fmla="*/ 164 w 238"/>
                  <a:gd name="T109" fmla="*/ 154 h 240"/>
                  <a:gd name="T110" fmla="*/ 168 w 238"/>
                  <a:gd name="T111" fmla="*/ 15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40">
                    <a:moveTo>
                      <a:pt x="238" y="82"/>
                    </a:moveTo>
                    <a:lnTo>
                      <a:pt x="238" y="82"/>
                    </a:lnTo>
                    <a:lnTo>
                      <a:pt x="236" y="114"/>
                    </a:lnTo>
                    <a:lnTo>
                      <a:pt x="228" y="114"/>
                    </a:lnTo>
                    <a:lnTo>
                      <a:pt x="228" y="118"/>
                    </a:lnTo>
                    <a:lnTo>
                      <a:pt x="232" y="124"/>
                    </a:lnTo>
                    <a:lnTo>
                      <a:pt x="214" y="134"/>
                    </a:lnTo>
                    <a:lnTo>
                      <a:pt x="210" y="146"/>
                    </a:lnTo>
                    <a:lnTo>
                      <a:pt x="204" y="160"/>
                    </a:lnTo>
                    <a:lnTo>
                      <a:pt x="202" y="160"/>
                    </a:lnTo>
                    <a:lnTo>
                      <a:pt x="202" y="162"/>
                    </a:lnTo>
                    <a:lnTo>
                      <a:pt x="202" y="168"/>
                    </a:lnTo>
                    <a:lnTo>
                      <a:pt x="196" y="170"/>
                    </a:lnTo>
                    <a:lnTo>
                      <a:pt x="192" y="176"/>
                    </a:lnTo>
                    <a:lnTo>
                      <a:pt x="172" y="200"/>
                    </a:lnTo>
                    <a:lnTo>
                      <a:pt x="160" y="212"/>
                    </a:lnTo>
                    <a:lnTo>
                      <a:pt x="152" y="216"/>
                    </a:lnTo>
                    <a:lnTo>
                      <a:pt x="148" y="218"/>
                    </a:lnTo>
                    <a:lnTo>
                      <a:pt x="142" y="218"/>
                    </a:lnTo>
                    <a:lnTo>
                      <a:pt x="138" y="218"/>
                    </a:lnTo>
                    <a:lnTo>
                      <a:pt x="138" y="222"/>
                    </a:lnTo>
                    <a:lnTo>
                      <a:pt x="122" y="222"/>
                    </a:lnTo>
                    <a:lnTo>
                      <a:pt x="122" y="226"/>
                    </a:lnTo>
                    <a:lnTo>
                      <a:pt x="112" y="226"/>
                    </a:lnTo>
                    <a:lnTo>
                      <a:pt x="104" y="224"/>
                    </a:lnTo>
                    <a:lnTo>
                      <a:pt x="96" y="224"/>
                    </a:lnTo>
                    <a:lnTo>
                      <a:pt x="86" y="224"/>
                    </a:lnTo>
                    <a:lnTo>
                      <a:pt x="78" y="232"/>
                    </a:lnTo>
                    <a:lnTo>
                      <a:pt x="70" y="230"/>
                    </a:lnTo>
                    <a:lnTo>
                      <a:pt x="68" y="230"/>
                    </a:lnTo>
                    <a:lnTo>
                      <a:pt x="62" y="230"/>
                    </a:lnTo>
                    <a:lnTo>
                      <a:pt x="56" y="234"/>
                    </a:lnTo>
                    <a:lnTo>
                      <a:pt x="48" y="238"/>
                    </a:lnTo>
                    <a:lnTo>
                      <a:pt x="40" y="240"/>
                    </a:lnTo>
                    <a:lnTo>
                      <a:pt x="38" y="234"/>
                    </a:lnTo>
                    <a:lnTo>
                      <a:pt x="32" y="234"/>
                    </a:lnTo>
                    <a:lnTo>
                      <a:pt x="32" y="230"/>
                    </a:lnTo>
                    <a:lnTo>
                      <a:pt x="24" y="234"/>
                    </a:lnTo>
                    <a:lnTo>
                      <a:pt x="24" y="232"/>
                    </a:lnTo>
                    <a:lnTo>
                      <a:pt x="22" y="226"/>
                    </a:lnTo>
                    <a:lnTo>
                      <a:pt x="18" y="218"/>
                    </a:lnTo>
                    <a:lnTo>
                      <a:pt x="18" y="206"/>
                    </a:lnTo>
                    <a:lnTo>
                      <a:pt x="16" y="206"/>
                    </a:lnTo>
                    <a:lnTo>
                      <a:pt x="16" y="200"/>
                    </a:lnTo>
                    <a:lnTo>
                      <a:pt x="18" y="198"/>
                    </a:lnTo>
                    <a:lnTo>
                      <a:pt x="22" y="196"/>
                    </a:lnTo>
                    <a:lnTo>
                      <a:pt x="24" y="190"/>
                    </a:lnTo>
                    <a:lnTo>
                      <a:pt x="22" y="176"/>
                    </a:lnTo>
                    <a:lnTo>
                      <a:pt x="16" y="162"/>
                    </a:lnTo>
                    <a:lnTo>
                      <a:pt x="14" y="160"/>
                    </a:lnTo>
                    <a:lnTo>
                      <a:pt x="12" y="158"/>
                    </a:lnTo>
                    <a:lnTo>
                      <a:pt x="8" y="144"/>
                    </a:lnTo>
                    <a:lnTo>
                      <a:pt x="8" y="134"/>
                    </a:lnTo>
                    <a:lnTo>
                      <a:pt x="0" y="126"/>
                    </a:lnTo>
                    <a:lnTo>
                      <a:pt x="8" y="116"/>
                    </a:lnTo>
                    <a:lnTo>
                      <a:pt x="12" y="116"/>
                    </a:lnTo>
                    <a:lnTo>
                      <a:pt x="16" y="116"/>
                    </a:lnTo>
                    <a:lnTo>
                      <a:pt x="16" y="120"/>
                    </a:lnTo>
                    <a:lnTo>
                      <a:pt x="18" y="124"/>
                    </a:lnTo>
                    <a:lnTo>
                      <a:pt x="24" y="126"/>
                    </a:lnTo>
                    <a:lnTo>
                      <a:pt x="30" y="126"/>
                    </a:lnTo>
                    <a:lnTo>
                      <a:pt x="32" y="126"/>
                    </a:lnTo>
                    <a:lnTo>
                      <a:pt x="38" y="124"/>
                    </a:lnTo>
                    <a:lnTo>
                      <a:pt x="40" y="118"/>
                    </a:lnTo>
                    <a:lnTo>
                      <a:pt x="40" y="116"/>
                    </a:lnTo>
                    <a:lnTo>
                      <a:pt x="44" y="116"/>
                    </a:lnTo>
                    <a:lnTo>
                      <a:pt x="48" y="116"/>
                    </a:lnTo>
                    <a:lnTo>
                      <a:pt x="48" y="58"/>
                    </a:lnTo>
                    <a:lnTo>
                      <a:pt x="52" y="62"/>
                    </a:lnTo>
                    <a:lnTo>
                      <a:pt x="56" y="64"/>
                    </a:lnTo>
                    <a:lnTo>
                      <a:pt x="58" y="70"/>
                    </a:lnTo>
                    <a:lnTo>
                      <a:pt x="60" y="78"/>
                    </a:lnTo>
                    <a:lnTo>
                      <a:pt x="60" y="82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6" y="90"/>
                    </a:lnTo>
                    <a:lnTo>
                      <a:pt x="70" y="88"/>
                    </a:lnTo>
                    <a:lnTo>
                      <a:pt x="78" y="84"/>
                    </a:lnTo>
                    <a:lnTo>
                      <a:pt x="84" y="82"/>
                    </a:lnTo>
                    <a:lnTo>
                      <a:pt x="92" y="78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8" y="66"/>
                    </a:lnTo>
                    <a:lnTo>
                      <a:pt x="104" y="62"/>
                    </a:lnTo>
                    <a:lnTo>
                      <a:pt x="106" y="62"/>
                    </a:lnTo>
                    <a:lnTo>
                      <a:pt x="110" y="64"/>
                    </a:lnTo>
                    <a:lnTo>
                      <a:pt x="112" y="64"/>
                    </a:lnTo>
                    <a:lnTo>
                      <a:pt x="114" y="64"/>
                    </a:lnTo>
                    <a:lnTo>
                      <a:pt x="116" y="64"/>
                    </a:lnTo>
                    <a:lnTo>
                      <a:pt x="120" y="64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30" y="66"/>
                    </a:lnTo>
                    <a:lnTo>
                      <a:pt x="134" y="70"/>
                    </a:lnTo>
                    <a:lnTo>
                      <a:pt x="138" y="66"/>
                    </a:lnTo>
                    <a:lnTo>
                      <a:pt x="138" y="46"/>
                    </a:lnTo>
                    <a:lnTo>
                      <a:pt x="140" y="44"/>
                    </a:lnTo>
                    <a:lnTo>
                      <a:pt x="146" y="40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30"/>
                    </a:lnTo>
                    <a:lnTo>
                      <a:pt x="152" y="28"/>
                    </a:lnTo>
                    <a:lnTo>
                      <a:pt x="156" y="26"/>
                    </a:lnTo>
                    <a:lnTo>
                      <a:pt x="158" y="20"/>
                    </a:lnTo>
                    <a:lnTo>
                      <a:pt x="160" y="18"/>
                    </a:lnTo>
                    <a:lnTo>
                      <a:pt x="164" y="16"/>
                    </a:lnTo>
                    <a:lnTo>
                      <a:pt x="172" y="12"/>
                    </a:lnTo>
                    <a:lnTo>
                      <a:pt x="178" y="10"/>
                    </a:lnTo>
                    <a:lnTo>
                      <a:pt x="178" y="8"/>
                    </a:lnTo>
                    <a:lnTo>
                      <a:pt x="182" y="8"/>
                    </a:lnTo>
                    <a:lnTo>
                      <a:pt x="184" y="8"/>
                    </a:lnTo>
                    <a:lnTo>
                      <a:pt x="186" y="4"/>
                    </a:lnTo>
                    <a:lnTo>
                      <a:pt x="192" y="2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200" y="2"/>
                    </a:lnTo>
                    <a:lnTo>
                      <a:pt x="204" y="0"/>
                    </a:lnTo>
                    <a:lnTo>
                      <a:pt x="210" y="0"/>
                    </a:lnTo>
                    <a:lnTo>
                      <a:pt x="210" y="2"/>
                    </a:lnTo>
                    <a:lnTo>
                      <a:pt x="214" y="2"/>
                    </a:lnTo>
                    <a:lnTo>
                      <a:pt x="220" y="2"/>
                    </a:lnTo>
                    <a:lnTo>
                      <a:pt x="222" y="4"/>
                    </a:lnTo>
                    <a:lnTo>
                      <a:pt x="222" y="10"/>
                    </a:lnTo>
                    <a:lnTo>
                      <a:pt x="222" y="20"/>
                    </a:lnTo>
                    <a:lnTo>
                      <a:pt x="220" y="28"/>
                    </a:lnTo>
                    <a:lnTo>
                      <a:pt x="222" y="36"/>
                    </a:lnTo>
                    <a:lnTo>
                      <a:pt x="222" y="44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22" y="58"/>
                    </a:lnTo>
                    <a:lnTo>
                      <a:pt x="222" y="64"/>
                    </a:lnTo>
                    <a:lnTo>
                      <a:pt x="220" y="66"/>
                    </a:lnTo>
                    <a:lnTo>
                      <a:pt x="218" y="66"/>
                    </a:lnTo>
                    <a:lnTo>
                      <a:pt x="214" y="66"/>
                    </a:lnTo>
                    <a:lnTo>
                      <a:pt x="212" y="66"/>
                    </a:lnTo>
                    <a:lnTo>
                      <a:pt x="212" y="74"/>
                    </a:lnTo>
                    <a:lnTo>
                      <a:pt x="212" y="80"/>
                    </a:lnTo>
                    <a:lnTo>
                      <a:pt x="212" y="82"/>
                    </a:lnTo>
                    <a:lnTo>
                      <a:pt x="214" y="88"/>
                    </a:lnTo>
                    <a:lnTo>
                      <a:pt x="218" y="88"/>
                    </a:lnTo>
                    <a:lnTo>
                      <a:pt x="228" y="92"/>
                    </a:lnTo>
                    <a:lnTo>
                      <a:pt x="228" y="82"/>
                    </a:lnTo>
                    <a:lnTo>
                      <a:pt x="238" y="82"/>
                    </a:lnTo>
                    <a:lnTo>
                      <a:pt x="238" y="82"/>
                    </a:lnTo>
                    <a:lnTo>
                      <a:pt x="238" y="82"/>
                    </a:lnTo>
                    <a:close/>
                    <a:moveTo>
                      <a:pt x="168" y="154"/>
                    </a:moveTo>
                    <a:lnTo>
                      <a:pt x="168" y="154"/>
                    </a:lnTo>
                    <a:lnTo>
                      <a:pt x="172" y="150"/>
                    </a:lnTo>
                    <a:lnTo>
                      <a:pt x="176" y="146"/>
                    </a:lnTo>
                    <a:lnTo>
                      <a:pt x="178" y="146"/>
                    </a:lnTo>
                    <a:lnTo>
                      <a:pt x="182" y="146"/>
                    </a:lnTo>
                    <a:lnTo>
                      <a:pt x="182" y="142"/>
                    </a:lnTo>
                    <a:lnTo>
                      <a:pt x="178" y="138"/>
                    </a:lnTo>
                    <a:lnTo>
                      <a:pt x="176" y="134"/>
                    </a:lnTo>
                    <a:lnTo>
                      <a:pt x="174" y="128"/>
                    </a:lnTo>
                    <a:lnTo>
                      <a:pt x="164" y="136"/>
                    </a:lnTo>
                    <a:lnTo>
                      <a:pt x="160" y="138"/>
                    </a:lnTo>
                    <a:lnTo>
                      <a:pt x="158" y="138"/>
                    </a:lnTo>
                    <a:lnTo>
                      <a:pt x="156" y="142"/>
                    </a:lnTo>
                    <a:lnTo>
                      <a:pt x="156" y="144"/>
                    </a:lnTo>
                    <a:lnTo>
                      <a:pt x="156" y="146"/>
                    </a:lnTo>
                    <a:lnTo>
                      <a:pt x="158" y="150"/>
                    </a:lnTo>
                    <a:lnTo>
                      <a:pt x="158" y="154"/>
                    </a:lnTo>
                    <a:lnTo>
                      <a:pt x="164" y="154"/>
                    </a:lnTo>
                    <a:lnTo>
                      <a:pt x="166" y="154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5" name="Freeform 1507"/>
              <p:cNvSpPr>
                <a:spLocks/>
              </p:cNvSpPr>
              <p:nvPr/>
            </p:nvSpPr>
            <p:spPr bwMode="auto">
              <a:xfrm>
                <a:off x="1619250" y="4098925"/>
                <a:ext cx="222250" cy="371475"/>
              </a:xfrm>
              <a:custGeom>
                <a:avLst/>
                <a:gdLst>
                  <a:gd name="T0" fmla="*/ 20 w 140"/>
                  <a:gd name="T1" fmla="*/ 26 h 234"/>
                  <a:gd name="T2" fmla="*/ 20 w 140"/>
                  <a:gd name="T3" fmla="*/ 40 h 234"/>
                  <a:gd name="T4" fmla="*/ 26 w 140"/>
                  <a:gd name="T5" fmla="*/ 48 h 234"/>
                  <a:gd name="T6" fmla="*/ 36 w 140"/>
                  <a:gd name="T7" fmla="*/ 56 h 234"/>
                  <a:gd name="T8" fmla="*/ 98 w 140"/>
                  <a:gd name="T9" fmla="*/ 74 h 234"/>
                  <a:gd name="T10" fmla="*/ 38 w 140"/>
                  <a:gd name="T11" fmla="*/ 132 h 234"/>
                  <a:gd name="T12" fmla="*/ 18 w 140"/>
                  <a:gd name="T13" fmla="*/ 138 h 234"/>
                  <a:gd name="T14" fmla="*/ 8 w 140"/>
                  <a:gd name="T15" fmla="*/ 160 h 234"/>
                  <a:gd name="T16" fmla="*/ 0 w 140"/>
                  <a:gd name="T17" fmla="*/ 224 h 234"/>
                  <a:gd name="T18" fmla="*/ 10 w 140"/>
                  <a:gd name="T19" fmla="*/ 226 h 234"/>
                  <a:gd name="T20" fmla="*/ 26 w 140"/>
                  <a:gd name="T21" fmla="*/ 206 h 234"/>
                  <a:gd name="T22" fmla="*/ 34 w 140"/>
                  <a:gd name="T23" fmla="*/ 204 h 234"/>
                  <a:gd name="T24" fmla="*/ 44 w 140"/>
                  <a:gd name="T25" fmla="*/ 194 h 234"/>
                  <a:gd name="T26" fmla="*/ 52 w 140"/>
                  <a:gd name="T27" fmla="*/ 194 h 234"/>
                  <a:gd name="T28" fmla="*/ 66 w 140"/>
                  <a:gd name="T29" fmla="*/ 178 h 234"/>
                  <a:gd name="T30" fmla="*/ 66 w 140"/>
                  <a:gd name="T31" fmla="*/ 168 h 234"/>
                  <a:gd name="T32" fmla="*/ 78 w 140"/>
                  <a:gd name="T33" fmla="*/ 166 h 234"/>
                  <a:gd name="T34" fmla="*/ 80 w 140"/>
                  <a:gd name="T35" fmla="*/ 160 h 234"/>
                  <a:gd name="T36" fmla="*/ 84 w 140"/>
                  <a:gd name="T37" fmla="*/ 152 h 234"/>
                  <a:gd name="T38" fmla="*/ 92 w 140"/>
                  <a:gd name="T39" fmla="*/ 142 h 234"/>
                  <a:gd name="T40" fmla="*/ 100 w 140"/>
                  <a:gd name="T41" fmla="*/ 130 h 234"/>
                  <a:gd name="T42" fmla="*/ 106 w 140"/>
                  <a:gd name="T43" fmla="*/ 106 h 234"/>
                  <a:gd name="T44" fmla="*/ 112 w 140"/>
                  <a:gd name="T45" fmla="*/ 92 h 234"/>
                  <a:gd name="T46" fmla="*/ 122 w 140"/>
                  <a:gd name="T47" fmla="*/ 66 h 234"/>
                  <a:gd name="T48" fmla="*/ 130 w 140"/>
                  <a:gd name="T49" fmla="*/ 54 h 234"/>
                  <a:gd name="T50" fmla="*/ 136 w 140"/>
                  <a:gd name="T51" fmla="*/ 46 h 234"/>
                  <a:gd name="T52" fmla="*/ 136 w 140"/>
                  <a:gd name="T53" fmla="*/ 32 h 234"/>
                  <a:gd name="T54" fmla="*/ 140 w 140"/>
                  <a:gd name="T55" fmla="*/ 8 h 234"/>
                  <a:gd name="T56" fmla="*/ 136 w 140"/>
                  <a:gd name="T57" fmla="*/ 0 h 234"/>
                  <a:gd name="T58" fmla="*/ 120 w 140"/>
                  <a:gd name="T59" fmla="*/ 8 h 234"/>
                  <a:gd name="T60" fmla="*/ 94 w 140"/>
                  <a:gd name="T61" fmla="*/ 10 h 234"/>
                  <a:gd name="T62" fmla="*/ 82 w 140"/>
                  <a:gd name="T63" fmla="*/ 18 h 234"/>
                  <a:gd name="T64" fmla="*/ 78 w 140"/>
                  <a:gd name="T65" fmla="*/ 22 h 234"/>
                  <a:gd name="T66" fmla="*/ 66 w 140"/>
                  <a:gd name="T67" fmla="*/ 20 h 234"/>
                  <a:gd name="T68" fmla="*/ 52 w 140"/>
                  <a:gd name="T69" fmla="*/ 20 h 234"/>
                  <a:gd name="T70" fmla="*/ 38 w 140"/>
                  <a:gd name="T71" fmla="*/ 20 h 234"/>
                  <a:gd name="T72" fmla="*/ 32 w 140"/>
                  <a:gd name="T73" fmla="*/ 12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234">
                    <a:moveTo>
                      <a:pt x="32" y="12"/>
                    </a:moveTo>
                    <a:lnTo>
                      <a:pt x="20" y="26"/>
                    </a:lnTo>
                    <a:lnTo>
                      <a:pt x="16" y="32"/>
                    </a:lnTo>
                    <a:lnTo>
                      <a:pt x="20" y="40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74" y="74"/>
                    </a:lnTo>
                    <a:lnTo>
                      <a:pt x="98" y="74"/>
                    </a:lnTo>
                    <a:lnTo>
                      <a:pt x="56" y="132"/>
                    </a:lnTo>
                    <a:lnTo>
                      <a:pt x="38" y="132"/>
                    </a:lnTo>
                    <a:lnTo>
                      <a:pt x="34" y="138"/>
                    </a:lnTo>
                    <a:lnTo>
                      <a:pt x="18" y="138"/>
                    </a:lnTo>
                    <a:lnTo>
                      <a:pt x="16" y="140"/>
                    </a:lnTo>
                    <a:lnTo>
                      <a:pt x="8" y="160"/>
                    </a:lnTo>
                    <a:lnTo>
                      <a:pt x="0" y="166"/>
                    </a:lnTo>
                    <a:lnTo>
                      <a:pt x="0" y="224"/>
                    </a:lnTo>
                    <a:lnTo>
                      <a:pt x="8" y="234"/>
                    </a:lnTo>
                    <a:lnTo>
                      <a:pt x="10" y="226"/>
                    </a:lnTo>
                    <a:lnTo>
                      <a:pt x="16" y="226"/>
                    </a:lnTo>
                    <a:lnTo>
                      <a:pt x="26" y="206"/>
                    </a:lnTo>
                    <a:lnTo>
                      <a:pt x="32" y="206"/>
                    </a:lnTo>
                    <a:lnTo>
                      <a:pt x="34" y="204"/>
                    </a:lnTo>
                    <a:lnTo>
                      <a:pt x="38" y="198"/>
                    </a:lnTo>
                    <a:lnTo>
                      <a:pt x="44" y="194"/>
                    </a:lnTo>
                    <a:lnTo>
                      <a:pt x="46" y="194"/>
                    </a:lnTo>
                    <a:lnTo>
                      <a:pt x="52" y="194"/>
                    </a:lnTo>
                    <a:lnTo>
                      <a:pt x="60" y="186"/>
                    </a:lnTo>
                    <a:lnTo>
                      <a:pt x="66" y="178"/>
                    </a:lnTo>
                    <a:lnTo>
                      <a:pt x="66" y="172"/>
                    </a:lnTo>
                    <a:lnTo>
                      <a:pt x="66" y="168"/>
                    </a:lnTo>
                    <a:lnTo>
                      <a:pt x="74" y="166"/>
                    </a:lnTo>
                    <a:lnTo>
                      <a:pt x="78" y="166"/>
                    </a:lnTo>
                    <a:lnTo>
                      <a:pt x="80" y="162"/>
                    </a:lnTo>
                    <a:lnTo>
                      <a:pt x="80" y="160"/>
                    </a:lnTo>
                    <a:lnTo>
                      <a:pt x="80" y="154"/>
                    </a:lnTo>
                    <a:lnTo>
                      <a:pt x="84" y="152"/>
                    </a:lnTo>
                    <a:lnTo>
                      <a:pt x="90" y="148"/>
                    </a:lnTo>
                    <a:lnTo>
                      <a:pt x="92" y="142"/>
                    </a:lnTo>
                    <a:lnTo>
                      <a:pt x="92" y="138"/>
                    </a:lnTo>
                    <a:lnTo>
                      <a:pt x="100" y="130"/>
                    </a:lnTo>
                    <a:lnTo>
                      <a:pt x="102" y="120"/>
                    </a:lnTo>
                    <a:lnTo>
                      <a:pt x="106" y="106"/>
                    </a:lnTo>
                    <a:lnTo>
                      <a:pt x="110" y="106"/>
                    </a:lnTo>
                    <a:lnTo>
                      <a:pt x="112" y="92"/>
                    </a:lnTo>
                    <a:lnTo>
                      <a:pt x="118" y="76"/>
                    </a:lnTo>
                    <a:lnTo>
                      <a:pt x="122" y="66"/>
                    </a:lnTo>
                    <a:lnTo>
                      <a:pt x="130" y="58"/>
                    </a:lnTo>
                    <a:lnTo>
                      <a:pt x="130" y="54"/>
                    </a:lnTo>
                    <a:lnTo>
                      <a:pt x="130" y="48"/>
                    </a:lnTo>
                    <a:lnTo>
                      <a:pt x="136" y="46"/>
                    </a:lnTo>
                    <a:lnTo>
                      <a:pt x="136" y="40"/>
                    </a:lnTo>
                    <a:lnTo>
                      <a:pt x="136" y="32"/>
                    </a:lnTo>
                    <a:lnTo>
                      <a:pt x="138" y="28"/>
                    </a:lnTo>
                    <a:lnTo>
                      <a:pt x="140" y="8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8" y="4"/>
                    </a:lnTo>
                    <a:lnTo>
                      <a:pt x="120" y="8"/>
                    </a:lnTo>
                    <a:lnTo>
                      <a:pt x="106" y="10"/>
                    </a:lnTo>
                    <a:lnTo>
                      <a:pt x="94" y="10"/>
                    </a:lnTo>
                    <a:lnTo>
                      <a:pt x="88" y="12"/>
                    </a:lnTo>
                    <a:lnTo>
                      <a:pt x="82" y="18"/>
                    </a:lnTo>
                    <a:lnTo>
                      <a:pt x="80" y="20"/>
                    </a:lnTo>
                    <a:lnTo>
                      <a:pt x="78" y="22"/>
                    </a:lnTo>
                    <a:lnTo>
                      <a:pt x="72" y="22"/>
                    </a:lnTo>
                    <a:lnTo>
                      <a:pt x="66" y="20"/>
                    </a:lnTo>
                    <a:lnTo>
                      <a:pt x="60" y="20"/>
                    </a:lnTo>
                    <a:lnTo>
                      <a:pt x="52" y="20"/>
                    </a:lnTo>
                    <a:lnTo>
                      <a:pt x="44" y="26"/>
                    </a:lnTo>
                    <a:lnTo>
                      <a:pt x="38" y="20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6" name="Freeform 1508"/>
              <p:cNvSpPr>
                <a:spLocks noEditPoints="1"/>
              </p:cNvSpPr>
              <p:nvPr/>
            </p:nvSpPr>
            <p:spPr bwMode="auto">
              <a:xfrm>
                <a:off x="4248150" y="4654550"/>
                <a:ext cx="133350" cy="117475"/>
              </a:xfrm>
              <a:custGeom>
                <a:avLst/>
                <a:gdLst>
                  <a:gd name="T0" fmla="*/ 72 w 84"/>
                  <a:gd name="T1" fmla="*/ 68 h 74"/>
                  <a:gd name="T2" fmla="*/ 72 w 84"/>
                  <a:gd name="T3" fmla="*/ 68 h 74"/>
                  <a:gd name="T4" fmla="*/ 76 w 84"/>
                  <a:gd name="T5" fmla="*/ 70 h 74"/>
                  <a:gd name="T6" fmla="*/ 82 w 84"/>
                  <a:gd name="T7" fmla="*/ 74 h 74"/>
                  <a:gd name="T8" fmla="*/ 84 w 84"/>
                  <a:gd name="T9" fmla="*/ 74 h 74"/>
                  <a:gd name="T10" fmla="*/ 84 w 84"/>
                  <a:gd name="T11" fmla="*/ 72 h 74"/>
                  <a:gd name="T12" fmla="*/ 80 w 84"/>
                  <a:gd name="T13" fmla="*/ 68 h 74"/>
                  <a:gd name="T14" fmla="*/ 76 w 84"/>
                  <a:gd name="T15" fmla="*/ 68 h 74"/>
                  <a:gd name="T16" fmla="*/ 72 w 84"/>
                  <a:gd name="T17" fmla="*/ 68 h 74"/>
                  <a:gd name="T18" fmla="*/ 72 w 84"/>
                  <a:gd name="T19" fmla="*/ 68 h 74"/>
                  <a:gd name="T20" fmla="*/ 72 w 84"/>
                  <a:gd name="T21" fmla="*/ 68 h 74"/>
                  <a:gd name="T22" fmla="*/ 46 w 84"/>
                  <a:gd name="T23" fmla="*/ 50 h 74"/>
                  <a:gd name="T24" fmla="*/ 46 w 84"/>
                  <a:gd name="T25" fmla="*/ 50 h 74"/>
                  <a:gd name="T26" fmla="*/ 48 w 84"/>
                  <a:gd name="T27" fmla="*/ 54 h 74"/>
                  <a:gd name="T28" fmla="*/ 50 w 84"/>
                  <a:gd name="T29" fmla="*/ 56 h 74"/>
                  <a:gd name="T30" fmla="*/ 50 w 84"/>
                  <a:gd name="T31" fmla="*/ 60 h 74"/>
                  <a:gd name="T32" fmla="*/ 58 w 84"/>
                  <a:gd name="T33" fmla="*/ 60 h 74"/>
                  <a:gd name="T34" fmla="*/ 62 w 84"/>
                  <a:gd name="T35" fmla="*/ 56 h 74"/>
                  <a:gd name="T36" fmla="*/ 62 w 84"/>
                  <a:gd name="T37" fmla="*/ 52 h 74"/>
                  <a:gd name="T38" fmla="*/ 56 w 84"/>
                  <a:gd name="T39" fmla="*/ 50 h 74"/>
                  <a:gd name="T40" fmla="*/ 50 w 84"/>
                  <a:gd name="T41" fmla="*/ 50 h 74"/>
                  <a:gd name="T42" fmla="*/ 46 w 84"/>
                  <a:gd name="T43" fmla="*/ 50 h 74"/>
                  <a:gd name="T44" fmla="*/ 46 w 84"/>
                  <a:gd name="T45" fmla="*/ 50 h 74"/>
                  <a:gd name="T46" fmla="*/ 46 w 84"/>
                  <a:gd name="T47" fmla="*/ 50 h 74"/>
                  <a:gd name="T48" fmla="*/ 62 w 84"/>
                  <a:gd name="T49" fmla="*/ 34 h 74"/>
                  <a:gd name="T50" fmla="*/ 62 w 84"/>
                  <a:gd name="T51" fmla="*/ 34 h 74"/>
                  <a:gd name="T52" fmla="*/ 66 w 84"/>
                  <a:gd name="T53" fmla="*/ 46 h 74"/>
                  <a:gd name="T54" fmla="*/ 72 w 84"/>
                  <a:gd name="T55" fmla="*/ 52 h 74"/>
                  <a:gd name="T56" fmla="*/ 72 w 84"/>
                  <a:gd name="T57" fmla="*/ 44 h 74"/>
                  <a:gd name="T58" fmla="*/ 66 w 84"/>
                  <a:gd name="T59" fmla="*/ 34 h 74"/>
                  <a:gd name="T60" fmla="*/ 62 w 84"/>
                  <a:gd name="T61" fmla="*/ 34 h 74"/>
                  <a:gd name="T62" fmla="*/ 62 w 84"/>
                  <a:gd name="T63" fmla="*/ 34 h 74"/>
                  <a:gd name="T64" fmla="*/ 62 w 84"/>
                  <a:gd name="T65" fmla="*/ 34 h 74"/>
                  <a:gd name="T66" fmla="*/ 16 w 84"/>
                  <a:gd name="T67" fmla="*/ 24 h 74"/>
                  <a:gd name="T68" fmla="*/ 12 w 84"/>
                  <a:gd name="T69" fmla="*/ 28 h 74"/>
                  <a:gd name="T70" fmla="*/ 16 w 84"/>
                  <a:gd name="T71" fmla="*/ 30 h 74"/>
                  <a:gd name="T72" fmla="*/ 18 w 84"/>
                  <a:gd name="T73" fmla="*/ 34 h 74"/>
                  <a:gd name="T74" fmla="*/ 20 w 84"/>
                  <a:gd name="T75" fmla="*/ 34 h 74"/>
                  <a:gd name="T76" fmla="*/ 18 w 84"/>
                  <a:gd name="T77" fmla="*/ 28 h 74"/>
                  <a:gd name="T78" fmla="*/ 18 w 84"/>
                  <a:gd name="T79" fmla="*/ 24 h 74"/>
                  <a:gd name="T80" fmla="*/ 16 w 84"/>
                  <a:gd name="T81" fmla="*/ 24 h 74"/>
                  <a:gd name="T82" fmla="*/ 16 w 84"/>
                  <a:gd name="T83" fmla="*/ 24 h 74"/>
                  <a:gd name="T84" fmla="*/ 16 w 84"/>
                  <a:gd name="T85" fmla="*/ 24 h 74"/>
                  <a:gd name="T86" fmla="*/ 30 w 84"/>
                  <a:gd name="T87" fmla="*/ 16 h 74"/>
                  <a:gd name="T88" fmla="*/ 40 w 84"/>
                  <a:gd name="T89" fmla="*/ 28 h 74"/>
                  <a:gd name="T90" fmla="*/ 48 w 84"/>
                  <a:gd name="T91" fmla="*/ 28 h 74"/>
                  <a:gd name="T92" fmla="*/ 40 w 84"/>
                  <a:gd name="T93" fmla="*/ 18 h 74"/>
                  <a:gd name="T94" fmla="*/ 36 w 84"/>
                  <a:gd name="T95" fmla="*/ 16 h 74"/>
                  <a:gd name="T96" fmla="*/ 30 w 84"/>
                  <a:gd name="T97" fmla="*/ 16 h 74"/>
                  <a:gd name="T98" fmla="*/ 30 w 84"/>
                  <a:gd name="T99" fmla="*/ 16 h 74"/>
                  <a:gd name="T100" fmla="*/ 30 w 84"/>
                  <a:gd name="T101" fmla="*/ 16 h 74"/>
                  <a:gd name="T102" fmla="*/ 0 w 84"/>
                  <a:gd name="T103" fmla="*/ 0 h 74"/>
                  <a:gd name="T104" fmla="*/ 0 w 84"/>
                  <a:gd name="T105" fmla="*/ 0 h 74"/>
                  <a:gd name="T106" fmla="*/ 2 w 84"/>
                  <a:gd name="T107" fmla="*/ 6 h 74"/>
                  <a:gd name="T108" fmla="*/ 2 w 84"/>
                  <a:gd name="T109" fmla="*/ 8 h 74"/>
                  <a:gd name="T110" fmla="*/ 12 w 84"/>
                  <a:gd name="T111" fmla="*/ 12 h 74"/>
                  <a:gd name="T112" fmla="*/ 16 w 84"/>
                  <a:gd name="T113" fmla="*/ 12 h 74"/>
                  <a:gd name="T114" fmla="*/ 16 w 84"/>
                  <a:gd name="T115" fmla="*/ 10 h 74"/>
                  <a:gd name="T116" fmla="*/ 0 w 84"/>
                  <a:gd name="T117" fmla="*/ 0 h 74"/>
                  <a:gd name="T118" fmla="*/ 0 w 84"/>
                  <a:gd name="T119" fmla="*/ 0 h 74"/>
                  <a:gd name="T120" fmla="*/ 0 w 84"/>
                  <a:gd name="T12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74">
                    <a:moveTo>
                      <a:pt x="72" y="68"/>
                    </a:moveTo>
                    <a:lnTo>
                      <a:pt x="72" y="68"/>
                    </a:lnTo>
                    <a:lnTo>
                      <a:pt x="76" y="70"/>
                    </a:lnTo>
                    <a:lnTo>
                      <a:pt x="82" y="74"/>
                    </a:lnTo>
                    <a:lnTo>
                      <a:pt x="84" y="74"/>
                    </a:lnTo>
                    <a:lnTo>
                      <a:pt x="84" y="72"/>
                    </a:lnTo>
                    <a:lnTo>
                      <a:pt x="80" y="68"/>
                    </a:lnTo>
                    <a:lnTo>
                      <a:pt x="76" y="68"/>
                    </a:lnTo>
                    <a:lnTo>
                      <a:pt x="72" y="68"/>
                    </a:lnTo>
                    <a:lnTo>
                      <a:pt x="72" y="68"/>
                    </a:lnTo>
                    <a:lnTo>
                      <a:pt x="72" y="68"/>
                    </a:lnTo>
                    <a:close/>
                    <a:moveTo>
                      <a:pt x="46" y="50"/>
                    </a:moveTo>
                    <a:lnTo>
                      <a:pt x="46" y="50"/>
                    </a:lnTo>
                    <a:lnTo>
                      <a:pt x="48" y="54"/>
                    </a:lnTo>
                    <a:lnTo>
                      <a:pt x="50" y="56"/>
                    </a:lnTo>
                    <a:lnTo>
                      <a:pt x="50" y="60"/>
                    </a:lnTo>
                    <a:lnTo>
                      <a:pt x="58" y="60"/>
                    </a:lnTo>
                    <a:lnTo>
                      <a:pt x="62" y="56"/>
                    </a:lnTo>
                    <a:lnTo>
                      <a:pt x="62" y="52"/>
                    </a:lnTo>
                    <a:lnTo>
                      <a:pt x="56" y="50"/>
                    </a:lnTo>
                    <a:lnTo>
                      <a:pt x="50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0"/>
                    </a:lnTo>
                    <a:close/>
                    <a:moveTo>
                      <a:pt x="62" y="34"/>
                    </a:moveTo>
                    <a:lnTo>
                      <a:pt x="62" y="34"/>
                    </a:lnTo>
                    <a:lnTo>
                      <a:pt x="66" y="46"/>
                    </a:lnTo>
                    <a:lnTo>
                      <a:pt x="72" y="52"/>
                    </a:lnTo>
                    <a:lnTo>
                      <a:pt x="72" y="4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close/>
                    <a:moveTo>
                      <a:pt x="16" y="24"/>
                    </a:moveTo>
                    <a:lnTo>
                      <a:pt x="12" y="28"/>
                    </a:lnTo>
                    <a:lnTo>
                      <a:pt x="16" y="30"/>
                    </a:lnTo>
                    <a:lnTo>
                      <a:pt x="18" y="34"/>
                    </a:lnTo>
                    <a:lnTo>
                      <a:pt x="20" y="34"/>
                    </a:lnTo>
                    <a:lnTo>
                      <a:pt x="18" y="28"/>
                    </a:lnTo>
                    <a:lnTo>
                      <a:pt x="18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close/>
                    <a:moveTo>
                      <a:pt x="30" y="16"/>
                    </a:moveTo>
                    <a:lnTo>
                      <a:pt x="40" y="28"/>
                    </a:lnTo>
                    <a:lnTo>
                      <a:pt x="48" y="28"/>
                    </a:lnTo>
                    <a:lnTo>
                      <a:pt x="40" y="18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12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7" name="Freeform 1509"/>
              <p:cNvSpPr>
                <a:spLocks/>
              </p:cNvSpPr>
              <p:nvPr/>
            </p:nvSpPr>
            <p:spPr bwMode="auto">
              <a:xfrm>
                <a:off x="965200" y="3019425"/>
                <a:ext cx="79375" cy="76200"/>
              </a:xfrm>
              <a:custGeom>
                <a:avLst/>
                <a:gdLst>
                  <a:gd name="T0" fmla="*/ 8 w 50"/>
                  <a:gd name="T1" fmla="*/ 40 h 48"/>
                  <a:gd name="T2" fmla="*/ 8 w 50"/>
                  <a:gd name="T3" fmla="*/ 40 h 48"/>
                  <a:gd name="T4" fmla="*/ 4 w 50"/>
                  <a:gd name="T5" fmla="*/ 42 h 48"/>
                  <a:gd name="T6" fmla="*/ 4 w 50"/>
                  <a:gd name="T7" fmla="*/ 48 h 48"/>
                  <a:gd name="T8" fmla="*/ 12 w 50"/>
                  <a:gd name="T9" fmla="*/ 46 h 48"/>
                  <a:gd name="T10" fmla="*/ 18 w 50"/>
                  <a:gd name="T11" fmla="*/ 42 h 48"/>
                  <a:gd name="T12" fmla="*/ 22 w 50"/>
                  <a:gd name="T13" fmla="*/ 42 h 48"/>
                  <a:gd name="T14" fmla="*/ 22 w 50"/>
                  <a:gd name="T15" fmla="*/ 38 h 48"/>
                  <a:gd name="T16" fmla="*/ 22 w 50"/>
                  <a:gd name="T17" fmla="*/ 32 h 48"/>
                  <a:gd name="T18" fmla="*/ 22 w 50"/>
                  <a:gd name="T19" fmla="*/ 30 h 48"/>
                  <a:gd name="T20" fmla="*/ 22 w 50"/>
                  <a:gd name="T21" fmla="*/ 32 h 48"/>
                  <a:gd name="T22" fmla="*/ 24 w 50"/>
                  <a:gd name="T23" fmla="*/ 34 h 48"/>
                  <a:gd name="T24" fmla="*/ 28 w 50"/>
                  <a:gd name="T25" fmla="*/ 34 h 48"/>
                  <a:gd name="T26" fmla="*/ 30 w 50"/>
                  <a:gd name="T27" fmla="*/ 34 h 48"/>
                  <a:gd name="T28" fmla="*/ 32 w 50"/>
                  <a:gd name="T29" fmla="*/ 30 h 48"/>
                  <a:gd name="T30" fmla="*/ 34 w 50"/>
                  <a:gd name="T31" fmla="*/ 22 h 48"/>
                  <a:gd name="T32" fmla="*/ 34 w 50"/>
                  <a:gd name="T33" fmla="*/ 20 h 48"/>
                  <a:gd name="T34" fmla="*/ 38 w 50"/>
                  <a:gd name="T35" fmla="*/ 20 h 48"/>
                  <a:gd name="T36" fmla="*/ 42 w 50"/>
                  <a:gd name="T37" fmla="*/ 20 h 48"/>
                  <a:gd name="T38" fmla="*/ 44 w 50"/>
                  <a:gd name="T39" fmla="*/ 16 h 48"/>
                  <a:gd name="T40" fmla="*/ 44 w 50"/>
                  <a:gd name="T41" fmla="*/ 12 h 48"/>
                  <a:gd name="T42" fmla="*/ 48 w 50"/>
                  <a:gd name="T43" fmla="*/ 12 h 48"/>
                  <a:gd name="T44" fmla="*/ 50 w 50"/>
                  <a:gd name="T45" fmla="*/ 8 h 48"/>
                  <a:gd name="T46" fmla="*/ 50 w 50"/>
                  <a:gd name="T47" fmla="*/ 6 h 48"/>
                  <a:gd name="T48" fmla="*/ 48 w 50"/>
                  <a:gd name="T49" fmla="*/ 0 h 48"/>
                  <a:gd name="T50" fmla="*/ 44 w 50"/>
                  <a:gd name="T51" fmla="*/ 0 h 48"/>
                  <a:gd name="T52" fmla="*/ 40 w 50"/>
                  <a:gd name="T53" fmla="*/ 4 h 48"/>
                  <a:gd name="T54" fmla="*/ 34 w 50"/>
                  <a:gd name="T55" fmla="*/ 4 h 48"/>
                  <a:gd name="T56" fmla="*/ 30 w 50"/>
                  <a:gd name="T57" fmla="*/ 4 h 48"/>
                  <a:gd name="T58" fmla="*/ 28 w 50"/>
                  <a:gd name="T59" fmla="*/ 4 h 48"/>
                  <a:gd name="T60" fmla="*/ 24 w 50"/>
                  <a:gd name="T61" fmla="*/ 6 h 48"/>
                  <a:gd name="T62" fmla="*/ 20 w 50"/>
                  <a:gd name="T63" fmla="*/ 8 h 48"/>
                  <a:gd name="T64" fmla="*/ 14 w 50"/>
                  <a:gd name="T65" fmla="*/ 8 h 48"/>
                  <a:gd name="T66" fmla="*/ 10 w 50"/>
                  <a:gd name="T67" fmla="*/ 8 h 48"/>
                  <a:gd name="T68" fmla="*/ 8 w 50"/>
                  <a:gd name="T69" fmla="*/ 12 h 48"/>
                  <a:gd name="T70" fmla="*/ 4 w 50"/>
                  <a:gd name="T71" fmla="*/ 14 h 48"/>
                  <a:gd name="T72" fmla="*/ 2 w 50"/>
                  <a:gd name="T73" fmla="*/ 14 h 48"/>
                  <a:gd name="T74" fmla="*/ 0 w 50"/>
                  <a:gd name="T75" fmla="*/ 16 h 48"/>
                  <a:gd name="T76" fmla="*/ 0 w 50"/>
                  <a:gd name="T77" fmla="*/ 22 h 48"/>
                  <a:gd name="T78" fmla="*/ 2 w 50"/>
                  <a:gd name="T79" fmla="*/ 22 h 48"/>
                  <a:gd name="T80" fmla="*/ 4 w 50"/>
                  <a:gd name="T81" fmla="*/ 24 h 48"/>
                  <a:gd name="T82" fmla="*/ 4 w 50"/>
                  <a:gd name="T83" fmla="*/ 30 h 48"/>
                  <a:gd name="T84" fmla="*/ 4 w 50"/>
                  <a:gd name="T85" fmla="*/ 34 h 48"/>
                  <a:gd name="T86" fmla="*/ 4 w 50"/>
                  <a:gd name="T87" fmla="*/ 38 h 48"/>
                  <a:gd name="T88" fmla="*/ 8 w 50"/>
                  <a:gd name="T89" fmla="*/ 40 h 48"/>
                  <a:gd name="T90" fmla="*/ 8 w 50"/>
                  <a:gd name="T91" fmla="*/ 40 h 48"/>
                  <a:gd name="T92" fmla="*/ 8 w 50"/>
                  <a:gd name="T93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0" h="48">
                    <a:moveTo>
                      <a:pt x="8" y="40"/>
                    </a:moveTo>
                    <a:lnTo>
                      <a:pt x="8" y="40"/>
                    </a:lnTo>
                    <a:lnTo>
                      <a:pt x="4" y="42"/>
                    </a:lnTo>
                    <a:lnTo>
                      <a:pt x="4" y="48"/>
                    </a:lnTo>
                    <a:lnTo>
                      <a:pt x="12" y="46"/>
                    </a:lnTo>
                    <a:lnTo>
                      <a:pt x="18" y="42"/>
                    </a:lnTo>
                    <a:lnTo>
                      <a:pt x="22" y="42"/>
                    </a:lnTo>
                    <a:lnTo>
                      <a:pt x="22" y="38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32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30"/>
                    </a:lnTo>
                    <a:lnTo>
                      <a:pt x="34" y="22"/>
                    </a:lnTo>
                    <a:lnTo>
                      <a:pt x="34" y="20"/>
                    </a:lnTo>
                    <a:lnTo>
                      <a:pt x="38" y="20"/>
                    </a:lnTo>
                    <a:lnTo>
                      <a:pt x="42" y="20"/>
                    </a:lnTo>
                    <a:lnTo>
                      <a:pt x="44" y="16"/>
                    </a:lnTo>
                    <a:lnTo>
                      <a:pt x="44" y="12"/>
                    </a:lnTo>
                    <a:lnTo>
                      <a:pt x="48" y="12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0" y="4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4" y="6"/>
                    </a:lnTo>
                    <a:lnTo>
                      <a:pt x="20" y="8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8" name="Freeform 1510"/>
              <p:cNvSpPr>
                <a:spLocks/>
              </p:cNvSpPr>
              <p:nvPr/>
            </p:nvSpPr>
            <p:spPr bwMode="auto">
              <a:xfrm>
                <a:off x="1050925" y="2927350"/>
                <a:ext cx="158750" cy="76200"/>
              </a:xfrm>
              <a:custGeom>
                <a:avLst/>
                <a:gdLst>
                  <a:gd name="T0" fmla="*/ 100 w 100"/>
                  <a:gd name="T1" fmla="*/ 26 h 48"/>
                  <a:gd name="T2" fmla="*/ 96 w 100"/>
                  <a:gd name="T3" fmla="*/ 30 h 48"/>
                  <a:gd name="T4" fmla="*/ 96 w 100"/>
                  <a:gd name="T5" fmla="*/ 36 h 48"/>
                  <a:gd name="T6" fmla="*/ 92 w 100"/>
                  <a:gd name="T7" fmla="*/ 36 h 48"/>
                  <a:gd name="T8" fmla="*/ 88 w 100"/>
                  <a:gd name="T9" fmla="*/ 34 h 48"/>
                  <a:gd name="T10" fmla="*/ 82 w 100"/>
                  <a:gd name="T11" fmla="*/ 32 h 48"/>
                  <a:gd name="T12" fmla="*/ 78 w 100"/>
                  <a:gd name="T13" fmla="*/ 34 h 48"/>
                  <a:gd name="T14" fmla="*/ 70 w 100"/>
                  <a:gd name="T15" fmla="*/ 34 h 48"/>
                  <a:gd name="T16" fmla="*/ 66 w 100"/>
                  <a:gd name="T17" fmla="*/ 34 h 48"/>
                  <a:gd name="T18" fmla="*/ 60 w 100"/>
                  <a:gd name="T19" fmla="*/ 36 h 48"/>
                  <a:gd name="T20" fmla="*/ 58 w 100"/>
                  <a:gd name="T21" fmla="*/ 40 h 48"/>
                  <a:gd name="T22" fmla="*/ 52 w 100"/>
                  <a:gd name="T23" fmla="*/ 36 h 48"/>
                  <a:gd name="T24" fmla="*/ 50 w 100"/>
                  <a:gd name="T25" fmla="*/ 36 h 48"/>
                  <a:gd name="T26" fmla="*/ 42 w 100"/>
                  <a:gd name="T27" fmla="*/ 40 h 48"/>
                  <a:gd name="T28" fmla="*/ 34 w 100"/>
                  <a:gd name="T29" fmla="*/ 40 h 48"/>
                  <a:gd name="T30" fmla="*/ 32 w 100"/>
                  <a:gd name="T31" fmla="*/ 40 h 48"/>
                  <a:gd name="T32" fmla="*/ 34 w 100"/>
                  <a:gd name="T33" fmla="*/ 44 h 48"/>
                  <a:gd name="T34" fmla="*/ 34 w 100"/>
                  <a:gd name="T35" fmla="*/ 48 h 48"/>
                  <a:gd name="T36" fmla="*/ 28 w 100"/>
                  <a:gd name="T37" fmla="*/ 44 h 48"/>
                  <a:gd name="T38" fmla="*/ 20 w 100"/>
                  <a:gd name="T39" fmla="*/ 44 h 48"/>
                  <a:gd name="T40" fmla="*/ 14 w 100"/>
                  <a:gd name="T41" fmla="*/ 44 h 48"/>
                  <a:gd name="T42" fmla="*/ 8 w 100"/>
                  <a:gd name="T43" fmla="*/ 42 h 48"/>
                  <a:gd name="T44" fmla="*/ 4 w 100"/>
                  <a:gd name="T45" fmla="*/ 40 h 48"/>
                  <a:gd name="T46" fmla="*/ 2 w 100"/>
                  <a:gd name="T47" fmla="*/ 32 h 48"/>
                  <a:gd name="T48" fmla="*/ 0 w 100"/>
                  <a:gd name="T49" fmla="*/ 32 h 48"/>
                  <a:gd name="T50" fmla="*/ 0 w 100"/>
                  <a:gd name="T51" fmla="*/ 26 h 48"/>
                  <a:gd name="T52" fmla="*/ 2 w 100"/>
                  <a:gd name="T53" fmla="*/ 24 h 48"/>
                  <a:gd name="T54" fmla="*/ 4 w 100"/>
                  <a:gd name="T55" fmla="*/ 22 h 48"/>
                  <a:gd name="T56" fmla="*/ 4 w 100"/>
                  <a:gd name="T57" fmla="*/ 18 h 48"/>
                  <a:gd name="T58" fmla="*/ 8 w 100"/>
                  <a:gd name="T59" fmla="*/ 16 h 48"/>
                  <a:gd name="T60" fmla="*/ 10 w 100"/>
                  <a:gd name="T61" fmla="*/ 16 h 48"/>
                  <a:gd name="T62" fmla="*/ 10 w 100"/>
                  <a:gd name="T63" fmla="*/ 14 h 48"/>
                  <a:gd name="T64" fmla="*/ 10 w 100"/>
                  <a:gd name="T65" fmla="*/ 10 h 48"/>
                  <a:gd name="T66" fmla="*/ 12 w 100"/>
                  <a:gd name="T67" fmla="*/ 10 h 48"/>
                  <a:gd name="T68" fmla="*/ 20 w 100"/>
                  <a:gd name="T69" fmla="*/ 6 h 48"/>
                  <a:gd name="T70" fmla="*/ 24 w 100"/>
                  <a:gd name="T71" fmla="*/ 8 h 48"/>
                  <a:gd name="T72" fmla="*/ 30 w 100"/>
                  <a:gd name="T73" fmla="*/ 6 h 48"/>
                  <a:gd name="T74" fmla="*/ 34 w 100"/>
                  <a:gd name="T75" fmla="*/ 8 h 48"/>
                  <a:gd name="T76" fmla="*/ 42 w 100"/>
                  <a:gd name="T77" fmla="*/ 10 h 48"/>
                  <a:gd name="T78" fmla="*/ 48 w 100"/>
                  <a:gd name="T79" fmla="*/ 14 h 48"/>
                  <a:gd name="T80" fmla="*/ 50 w 100"/>
                  <a:gd name="T81" fmla="*/ 14 h 48"/>
                  <a:gd name="T82" fmla="*/ 52 w 100"/>
                  <a:gd name="T83" fmla="*/ 10 h 48"/>
                  <a:gd name="T84" fmla="*/ 56 w 100"/>
                  <a:gd name="T85" fmla="*/ 8 h 48"/>
                  <a:gd name="T86" fmla="*/ 60 w 100"/>
                  <a:gd name="T87" fmla="*/ 8 h 48"/>
                  <a:gd name="T88" fmla="*/ 68 w 100"/>
                  <a:gd name="T89" fmla="*/ 2 h 48"/>
                  <a:gd name="T90" fmla="*/ 70 w 100"/>
                  <a:gd name="T91" fmla="*/ 0 h 48"/>
                  <a:gd name="T92" fmla="*/ 76 w 100"/>
                  <a:gd name="T93" fmla="*/ 2 h 48"/>
                  <a:gd name="T94" fmla="*/ 80 w 100"/>
                  <a:gd name="T95" fmla="*/ 6 h 48"/>
                  <a:gd name="T96" fmla="*/ 86 w 100"/>
                  <a:gd name="T97" fmla="*/ 8 h 48"/>
                  <a:gd name="T98" fmla="*/ 88 w 100"/>
                  <a:gd name="T99" fmla="*/ 10 h 48"/>
                  <a:gd name="T100" fmla="*/ 90 w 100"/>
                  <a:gd name="T101" fmla="*/ 14 h 48"/>
                  <a:gd name="T102" fmla="*/ 92 w 100"/>
                  <a:gd name="T103" fmla="*/ 16 h 48"/>
                  <a:gd name="T104" fmla="*/ 96 w 100"/>
                  <a:gd name="T105" fmla="*/ 22 h 48"/>
                  <a:gd name="T106" fmla="*/ 98 w 100"/>
                  <a:gd name="T107" fmla="*/ 26 h 48"/>
                  <a:gd name="T108" fmla="*/ 100 w 100"/>
                  <a:gd name="T109" fmla="*/ 26 h 48"/>
                  <a:gd name="T110" fmla="*/ 100 w 100"/>
                  <a:gd name="T111" fmla="*/ 26 h 48"/>
                  <a:gd name="T112" fmla="*/ 100 w 100"/>
                  <a:gd name="T113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" h="48">
                    <a:moveTo>
                      <a:pt x="100" y="26"/>
                    </a:moveTo>
                    <a:lnTo>
                      <a:pt x="96" y="30"/>
                    </a:lnTo>
                    <a:lnTo>
                      <a:pt x="96" y="36"/>
                    </a:lnTo>
                    <a:lnTo>
                      <a:pt x="92" y="36"/>
                    </a:lnTo>
                    <a:lnTo>
                      <a:pt x="88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0" y="36"/>
                    </a:lnTo>
                    <a:lnTo>
                      <a:pt x="58" y="40"/>
                    </a:lnTo>
                    <a:lnTo>
                      <a:pt x="52" y="36"/>
                    </a:lnTo>
                    <a:lnTo>
                      <a:pt x="50" y="36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2" y="40"/>
                    </a:lnTo>
                    <a:lnTo>
                      <a:pt x="34" y="44"/>
                    </a:lnTo>
                    <a:lnTo>
                      <a:pt x="34" y="48"/>
                    </a:lnTo>
                    <a:lnTo>
                      <a:pt x="28" y="44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8" y="42"/>
                    </a:lnTo>
                    <a:lnTo>
                      <a:pt x="4" y="4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20" y="6"/>
                    </a:lnTo>
                    <a:lnTo>
                      <a:pt x="24" y="8"/>
                    </a:lnTo>
                    <a:lnTo>
                      <a:pt x="30" y="6"/>
                    </a:lnTo>
                    <a:lnTo>
                      <a:pt x="34" y="8"/>
                    </a:lnTo>
                    <a:lnTo>
                      <a:pt x="42" y="10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2" y="10"/>
                    </a:lnTo>
                    <a:lnTo>
                      <a:pt x="56" y="8"/>
                    </a:lnTo>
                    <a:lnTo>
                      <a:pt x="60" y="8"/>
                    </a:lnTo>
                    <a:lnTo>
                      <a:pt x="68" y="2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0" y="6"/>
                    </a:lnTo>
                    <a:lnTo>
                      <a:pt x="86" y="8"/>
                    </a:lnTo>
                    <a:lnTo>
                      <a:pt x="88" y="10"/>
                    </a:lnTo>
                    <a:lnTo>
                      <a:pt x="90" y="14"/>
                    </a:lnTo>
                    <a:lnTo>
                      <a:pt x="92" y="16"/>
                    </a:lnTo>
                    <a:lnTo>
                      <a:pt x="96" y="22"/>
                    </a:lnTo>
                    <a:lnTo>
                      <a:pt x="98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0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9" name="Freeform 1511"/>
              <p:cNvSpPr>
                <a:spLocks/>
              </p:cNvSpPr>
              <p:nvPr/>
            </p:nvSpPr>
            <p:spPr bwMode="auto">
              <a:xfrm>
                <a:off x="3035300" y="4397375"/>
                <a:ext cx="22225" cy="9525"/>
              </a:xfrm>
              <a:custGeom>
                <a:avLst/>
                <a:gdLst>
                  <a:gd name="T0" fmla="*/ 0 w 14"/>
                  <a:gd name="T1" fmla="*/ 6 h 6"/>
                  <a:gd name="T2" fmla="*/ 6 w 14"/>
                  <a:gd name="T3" fmla="*/ 0 h 6"/>
                  <a:gd name="T4" fmla="*/ 14 w 14"/>
                  <a:gd name="T5" fmla="*/ 4 h 6"/>
                  <a:gd name="T6" fmla="*/ 8 w 14"/>
                  <a:gd name="T7" fmla="*/ 6 h 6"/>
                  <a:gd name="T8" fmla="*/ 0 w 14"/>
                  <a:gd name="T9" fmla="*/ 6 h 6"/>
                  <a:gd name="T10" fmla="*/ 0 w 14"/>
                  <a:gd name="T11" fmla="*/ 6 h 6"/>
                  <a:gd name="T12" fmla="*/ 0 w 1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lnTo>
                      <a:pt x="6" y="0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0" name="Freeform 1512"/>
              <p:cNvSpPr>
                <a:spLocks/>
              </p:cNvSpPr>
              <p:nvPr/>
            </p:nvSpPr>
            <p:spPr bwMode="auto">
              <a:xfrm>
                <a:off x="349250" y="4156075"/>
                <a:ext cx="76200" cy="98425"/>
              </a:xfrm>
              <a:custGeom>
                <a:avLst/>
                <a:gdLst>
                  <a:gd name="T0" fmla="*/ 0 w 48"/>
                  <a:gd name="T1" fmla="*/ 22 h 62"/>
                  <a:gd name="T2" fmla="*/ 0 w 48"/>
                  <a:gd name="T3" fmla="*/ 22 h 62"/>
                  <a:gd name="T4" fmla="*/ 0 w 48"/>
                  <a:gd name="T5" fmla="*/ 30 h 62"/>
                  <a:gd name="T6" fmla="*/ 2 w 48"/>
                  <a:gd name="T7" fmla="*/ 38 h 62"/>
                  <a:gd name="T8" fmla="*/ 2 w 48"/>
                  <a:gd name="T9" fmla="*/ 42 h 62"/>
                  <a:gd name="T10" fmla="*/ 6 w 48"/>
                  <a:gd name="T11" fmla="*/ 48 h 62"/>
                  <a:gd name="T12" fmla="*/ 6 w 48"/>
                  <a:gd name="T13" fmla="*/ 50 h 62"/>
                  <a:gd name="T14" fmla="*/ 4 w 48"/>
                  <a:gd name="T15" fmla="*/ 50 h 62"/>
                  <a:gd name="T16" fmla="*/ 4 w 48"/>
                  <a:gd name="T17" fmla="*/ 52 h 62"/>
                  <a:gd name="T18" fmla="*/ 6 w 48"/>
                  <a:gd name="T19" fmla="*/ 52 h 62"/>
                  <a:gd name="T20" fmla="*/ 6 w 48"/>
                  <a:gd name="T21" fmla="*/ 50 h 62"/>
                  <a:gd name="T22" fmla="*/ 12 w 48"/>
                  <a:gd name="T23" fmla="*/ 58 h 62"/>
                  <a:gd name="T24" fmla="*/ 18 w 48"/>
                  <a:gd name="T25" fmla="*/ 62 h 62"/>
                  <a:gd name="T26" fmla="*/ 24 w 48"/>
                  <a:gd name="T27" fmla="*/ 62 h 62"/>
                  <a:gd name="T28" fmla="*/ 28 w 48"/>
                  <a:gd name="T29" fmla="*/ 60 h 62"/>
                  <a:gd name="T30" fmla="*/ 32 w 48"/>
                  <a:gd name="T31" fmla="*/ 50 h 62"/>
                  <a:gd name="T32" fmla="*/ 38 w 48"/>
                  <a:gd name="T33" fmla="*/ 42 h 62"/>
                  <a:gd name="T34" fmla="*/ 40 w 48"/>
                  <a:gd name="T35" fmla="*/ 40 h 62"/>
                  <a:gd name="T36" fmla="*/ 46 w 48"/>
                  <a:gd name="T37" fmla="*/ 34 h 62"/>
                  <a:gd name="T38" fmla="*/ 48 w 48"/>
                  <a:gd name="T39" fmla="*/ 32 h 62"/>
                  <a:gd name="T40" fmla="*/ 48 w 48"/>
                  <a:gd name="T41" fmla="*/ 30 h 62"/>
                  <a:gd name="T42" fmla="*/ 40 w 48"/>
                  <a:gd name="T43" fmla="*/ 32 h 62"/>
                  <a:gd name="T44" fmla="*/ 42 w 48"/>
                  <a:gd name="T45" fmla="*/ 26 h 62"/>
                  <a:gd name="T46" fmla="*/ 42 w 48"/>
                  <a:gd name="T47" fmla="*/ 22 h 62"/>
                  <a:gd name="T48" fmla="*/ 40 w 48"/>
                  <a:gd name="T49" fmla="*/ 16 h 62"/>
                  <a:gd name="T50" fmla="*/ 38 w 48"/>
                  <a:gd name="T51" fmla="*/ 12 h 62"/>
                  <a:gd name="T52" fmla="*/ 36 w 48"/>
                  <a:gd name="T53" fmla="*/ 12 h 62"/>
                  <a:gd name="T54" fmla="*/ 36 w 48"/>
                  <a:gd name="T55" fmla="*/ 10 h 62"/>
                  <a:gd name="T56" fmla="*/ 36 w 48"/>
                  <a:gd name="T57" fmla="*/ 4 h 62"/>
                  <a:gd name="T58" fmla="*/ 30 w 48"/>
                  <a:gd name="T59" fmla="*/ 2 h 62"/>
                  <a:gd name="T60" fmla="*/ 28 w 48"/>
                  <a:gd name="T61" fmla="*/ 2 h 62"/>
                  <a:gd name="T62" fmla="*/ 22 w 48"/>
                  <a:gd name="T63" fmla="*/ 2 h 62"/>
                  <a:gd name="T64" fmla="*/ 14 w 48"/>
                  <a:gd name="T65" fmla="*/ 0 h 62"/>
                  <a:gd name="T66" fmla="*/ 12 w 48"/>
                  <a:gd name="T67" fmla="*/ 2 h 62"/>
                  <a:gd name="T68" fmla="*/ 10 w 48"/>
                  <a:gd name="T69" fmla="*/ 10 h 62"/>
                  <a:gd name="T70" fmla="*/ 6 w 48"/>
                  <a:gd name="T71" fmla="*/ 14 h 62"/>
                  <a:gd name="T72" fmla="*/ 6 w 48"/>
                  <a:gd name="T73" fmla="*/ 16 h 62"/>
                  <a:gd name="T74" fmla="*/ 4 w 48"/>
                  <a:gd name="T75" fmla="*/ 20 h 62"/>
                  <a:gd name="T76" fmla="*/ 0 w 48"/>
                  <a:gd name="T77" fmla="*/ 22 h 62"/>
                  <a:gd name="T78" fmla="*/ 0 w 48"/>
                  <a:gd name="T79" fmla="*/ 22 h 62"/>
                  <a:gd name="T80" fmla="*/ 0 w 48"/>
                  <a:gd name="T8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8" h="62">
                    <a:moveTo>
                      <a:pt x="0" y="22"/>
                    </a:moveTo>
                    <a:lnTo>
                      <a:pt x="0" y="22"/>
                    </a:lnTo>
                    <a:lnTo>
                      <a:pt x="0" y="30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8" y="60"/>
                    </a:lnTo>
                    <a:lnTo>
                      <a:pt x="32" y="50"/>
                    </a:lnTo>
                    <a:lnTo>
                      <a:pt x="38" y="42"/>
                    </a:lnTo>
                    <a:lnTo>
                      <a:pt x="40" y="40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0" y="32"/>
                    </a:lnTo>
                    <a:lnTo>
                      <a:pt x="42" y="26"/>
                    </a:lnTo>
                    <a:lnTo>
                      <a:pt x="42" y="22"/>
                    </a:lnTo>
                    <a:lnTo>
                      <a:pt x="40" y="16"/>
                    </a:lnTo>
                    <a:lnTo>
                      <a:pt x="38" y="12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6" y="4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1" name="Freeform 1513"/>
              <p:cNvSpPr>
                <a:spLocks/>
              </p:cNvSpPr>
              <p:nvPr/>
            </p:nvSpPr>
            <p:spPr bwMode="auto">
              <a:xfrm>
                <a:off x="260350" y="3959225"/>
                <a:ext cx="130175" cy="133350"/>
              </a:xfrm>
              <a:custGeom>
                <a:avLst/>
                <a:gdLst>
                  <a:gd name="T0" fmla="*/ 20 w 82"/>
                  <a:gd name="T1" fmla="*/ 82 h 84"/>
                  <a:gd name="T2" fmla="*/ 50 w 82"/>
                  <a:gd name="T3" fmla="*/ 76 h 84"/>
                  <a:gd name="T4" fmla="*/ 60 w 82"/>
                  <a:gd name="T5" fmla="*/ 78 h 84"/>
                  <a:gd name="T6" fmla="*/ 68 w 82"/>
                  <a:gd name="T7" fmla="*/ 82 h 84"/>
                  <a:gd name="T8" fmla="*/ 82 w 82"/>
                  <a:gd name="T9" fmla="*/ 78 h 84"/>
                  <a:gd name="T10" fmla="*/ 78 w 82"/>
                  <a:gd name="T11" fmla="*/ 66 h 84"/>
                  <a:gd name="T12" fmla="*/ 72 w 82"/>
                  <a:gd name="T13" fmla="*/ 58 h 84"/>
                  <a:gd name="T14" fmla="*/ 76 w 82"/>
                  <a:gd name="T15" fmla="*/ 50 h 84"/>
                  <a:gd name="T16" fmla="*/ 76 w 82"/>
                  <a:gd name="T17" fmla="*/ 42 h 84"/>
                  <a:gd name="T18" fmla="*/ 76 w 82"/>
                  <a:gd name="T19" fmla="*/ 36 h 84"/>
                  <a:gd name="T20" fmla="*/ 70 w 82"/>
                  <a:gd name="T21" fmla="*/ 28 h 84"/>
                  <a:gd name="T22" fmla="*/ 66 w 82"/>
                  <a:gd name="T23" fmla="*/ 28 h 84"/>
                  <a:gd name="T24" fmla="*/ 62 w 82"/>
                  <a:gd name="T25" fmla="*/ 20 h 84"/>
                  <a:gd name="T26" fmla="*/ 58 w 82"/>
                  <a:gd name="T27" fmla="*/ 18 h 84"/>
                  <a:gd name="T28" fmla="*/ 52 w 82"/>
                  <a:gd name="T29" fmla="*/ 12 h 84"/>
                  <a:gd name="T30" fmla="*/ 50 w 82"/>
                  <a:gd name="T31" fmla="*/ 4 h 84"/>
                  <a:gd name="T32" fmla="*/ 46 w 82"/>
                  <a:gd name="T33" fmla="*/ 0 h 84"/>
                  <a:gd name="T34" fmla="*/ 32 w 82"/>
                  <a:gd name="T35" fmla="*/ 0 h 84"/>
                  <a:gd name="T36" fmla="*/ 26 w 82"/>
                  <a:gd name="T37" fmla="*/ 0 h 84"/>
                  <a:gd name="T38" fmla="*/ 16 w 82"/>
                  <a:gd name="T39" fmla="*/ 6 h 84"/>
                  <a:gd name="T40" fmla="*/ 10 w 82"/>
                  <a:gd name="T41" fmla="*/ 12 h 84"/>
                  <a:gd name="T42" fmla="*/ 8 w 82"/>
                  <a:gd name="T43" fmla="*/ 36 h 84"/>
                  <a:gd name="T44" fmla="*/ 0 w 82"/>
                  <a:gd name="T45" fmla="*/ 54 h 84"/>
                  <a:gd name="T46" fmla="*/ 10 w 82"/>
                  <a:gd name="T47" fmla="*/ 60 h 84"/>
                  <a:gd name="T48" fmla="*/ 20 w 82"/>
                  <a:gd name="T49" fmla="*/ 60 h 84"/>
                  <a:gd name="T50" fmla="*/ 26 w 82"/>
                  <a:gd name="T51" fmla="*/ 56 h 84"/>
                  <a:gd name="T52" fmla="*/ 32 w 82"/>
                  <a:gd name="T53" fmla="*/ 58 h 84"/>
                  <a:gd name="T54" fmla="*/ 50 w 82"/>
                  <a:gd name="T55" fmla="*/ 58 h 84"/>
                  <a:gd name="T56" fmla="*/ 56 w 82"/>
                  <a:gd name="T57" fmla="*/ 60 h 84"/>
                  <a:gd name="T58" fmla="*/ 50 w 82"/>
                  <a:gd name="T59" fmla="*/ 66 h 84"/>
                  <a:gd name="T60" fmla="*/ 22 w 82"/>
                  <a:gd name="T61" fmla="*/ 68 h 84"/>
                  <a:gd name="T62" fmla="*/ 8 w 82"/>
                  <a:gd name="T63" fmla="*/ 70 h 84"/>
                  <a:gd name="T64" fmla="*/ 8 w 82"/>
                  <a:gd name="T65" fmla="*/ 78 h 84"/>
                  <a:gd name="T66" fmla="*/ 10 w 82"/>
                  <a:gd name="T6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84">
                    <a:moveTo>
                      <a:pt x="10" y="84"/>
                    </a:moveTo>
                    <a:lnTo>
                      <a:pt x="20" y="82"/>
                    </a:lnTo>
                    <a:lnTo>
                      <a:pt x="28" y="76"/>
                    </a:lnTo>
                    <a:lnTo>
                      <a:pt x="50" y="76"/>
                    </a:lnTo>
                    <a:lnTo>
                      <a:pt x="56" y="78"/>
                    </a:lnTo>
                    <a:lnTo>
                      <a:pt x="60" y="78"/>
                    </a:lnTo>
                    <a:lnTo>
                      <a:pt x="66" y="78"/>
                    </a:lnTo>
                    <a:lnTo>
                      <a:pt x="68" y="82"/>
                    </a:lnTo>
                    <a:lnTo>
                      <a:pt x="76" y="82"/>
                    </a:lnTo>
                    <a:lnTo>
                      <a:pt x="82" y="78"/>
                    </a:lnTo>
                    <a:lnTo>
                      <a:pt x="80" y="68"/>
                    </a:lnTo>
                    <a:lnTo>
                      <a:pt x="78" y="66"/>
                    </a:lnTo>
                    <a:lnTo>
                      <a:pt x="76" y="64"/>
                    </a:lnTo>
                    <a:lnTo>
                      <a:pt x="72" y="58"/>
                    </a:lnTo>
                    <a:lnTo>
                      <a:pt x="72" y="56"/>
                    </a:lnTo>
                    <a:lnTo>
                      <a:pt x="76" y="50"/>
                    </a:lnTo>
                    <a:lnTo>
                      <a:pt x="76" y="46"/>
                    </a:lnTo>
                    <a:lnTo>
                      <a:pt x="76" y="42"/>
                    </a:lnTo>
                    <a:lnTo>
                      <a:pt x="76" y="38"/>
                    </a:lnTo>
                    <a:lnTo>
                      <a:pt x="76" y="36"/>
                    </a:lnTo>
                    <a:lnTo>
                      <a:pt x="72" y="30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2" y="24"/>
                    </a:lnTo>
                    <a:lnTo>
                      <a:pt x="62" y="20"/>
                    </a:lnTo>
                    <a:lnTo>
                      <a:pt x="60" y="18"/>
                    </a:lnTo>
                    <a:lnTo>
                      <a:pt x="58" y="18"/>
                    </a:lnTo>
                    <a:lnTo>
                      <a:pt x="56" y="14"/>
                    </a:lnTo>
                    <a:lnTo>
                      <a:pt x="52" y="12"/>
                    </a:lnTo>
                    <a:lnTo>
                      <a:pt x="52" y="6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0" y="24"/>
                    </a:lnTo>
                    <a:lnTo>
                      <a:pt x="8" y="36"/>
                    </a:lnTo>
                    <a:lnTo>
                      <a:pt x="0" y="42"/>
                    </a:lnTo>
                    <a:lnTo>
                      <a:pt x="0" y="54"/>
                    </a:lnTo>
                    <a:lnTo>
                      <a:pt x="6" y="60"/>
                    </a:lnTo>
                    <a:lnTo>
                      <a:pt x="10" y="60"/>
                    </a:lnTo>
                    <a:lnTo>
                      <a:pt x="16" y="58"/>
                    </a:lnTo>
                    <a:lnTo>
                      <a:pt x="20" y="60"/>
                    </a:lnTo>
                    <a:lnTo>
                      <a:pt x="22" y="58"/>
                    </a:lnTo>
                    <a:lnTo>
                      <a:pt x="26" y="56"/>
                    </a:lnTo>
                    <a:lnTo>
                      <a:pt x="28" y="58"/>
                    </a:lnTo>
                    <a:lnTo>
                      <a:pt x="32" y="58"/>
                    </a:lnTo>
                    <a:lnTo>
                      <a:pt x="40" y="58"/>
                    </a:lnTo>
                    <a:lnTo>
                      <a:pt x="50" y="58"/>
                    </a:lnTo>
                    <a:lnTo>
                      <a:pt x="56" y="58"/>
                    </a:lnTo>
                    <a:lnTo>
                      <a:pt x="56" y="60"/>
                    </a:lnTo>
                    <a:lnTo>
                      <a:pt x="52" y="66"/>
                    </a:lnTo>
                    <a:lnTo>
                      <a:pt x="50" y="66"/>
                    </a:lnTo>
                    <a:lnTo>
                      <a:pt x="28" y="66"/>
                    </a:lnTo>
                    <a:lnTo>
                      <a:pt x="22" y="68"/>
                    </a:lnTo>
                    <a:lnTo>
                      <a:pt x="22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8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2" name="Freeform 1514"/>
              <p:cNvSpPr>
                <a:spLocks/>
              </p:cNvSpPr>
              <p:nvPr/>
            </p:nvSpPr>
            <p:spPr bwMode="auto">
              <a:xfrm>
                <a:off x="1463675" y="3517900"/>
                <a:ext cx="485775" cy="469900"/>
              </a:xfrm>
              <a:custGeom>
                <a:avLst/>
                <a:gdLst>
                  <a:gd name="T0" fmla="*/ 116 w 306"/>
                  <a:gd name="T1" fmla="*/ 282 h 296"/>
                  <a:gd name="T2" fmla="*/ 120 w 306"/>
                  <a:gd name="T3" fmla="*/ 278 h 296"/>
                  <a:gd name="T4" fmla="*/ 124 w 306"/>
                  <a:gd name="T5" fmla="*/ 272 h 296"/>
                  <a:gd name="T6" fmla="*/ 126 w 306"/>
                  <a:gd name="T7" fmla="*/ 268 h 296"/>
                  <a:gd name="T8" fmla="*/ 132 w 306"/>
                  <a:gd name="T9" fmla="*/ 264 h 296"/>
                  <a:gd name="T10" fmla="*/ 134 w 306"/>
                  <a:gd name="T11" fmla="*/ 270 h 296"/>
                  <a:gd name="T12" fmla="*/ 142 w 306"/>
                  <a:gd name="T13" fmla="*/ 270 h 296"/>
                  <a:gd name="T14" fmla="*/ 166 w 306"/>
                  <a:gd name="T15" fmla="*/ 278 h 296"/>
                  <a:gd name="T16" fmla="*/ 178 w 306"/>
                  <a:gd name="T17" fmla="*/ 286 h 296"/>
                  <a:gd name="T18" fmla="*/ 248 w 306"/>
                  <a:gd name="T19" fmla="*/ 244 h 296"/>
                  <a:gd name="T20" fmla="*/ 298 w 306"/>
                  <a:gd name="T21" fmla="*/ 216 h 296"/>
                  <a:gd name="T22" fmla="*/ 306 w 306"/>
                  <a:gd name="T23" fmla="*/ 180 h 296"/>
                  <a:gd name="T24" fmla="*/ 290 w 306"/>
                  <a:gd name="T25" fmla="*/ 170 h 296"/>
                  <a:gd name="T26" fmla="*/ 242 w 306"/>
                  <a:gd name="T27" fmla="*/ 144 h 296"/>
                  <a:gd name="T28" fmla="*/ 236 w 306"/>
                  <a:gd name="T29" fmla="*/ 128 h 296"/>
                  <a:gd name="T30" fmla="*/ 226 w 306"/>
                  <a:gd name="T31" fmla="*/ 126 h 296"/>
                  <a:gd name="T32" fmla="*/ 224 w 306"/>
                  <a:gd name="T33" fmla="*/ 106 h 296"/>
                  <a:gd name="T34" fmla="*/ 224 w 306"/>
                  <a:gd name="T35" fmla="*/ 100 h 296"/>
                  <a:gd name="T36" fmla="*/ 212 w 306"/>
                  <a:gd name="T37" fmla="*/ 92 h 296"/>
                  <a:gd name="T38" fmla="*/ 208 w 306"/>
                  <a:gd name="T39" fmla="*/ 76 h 296"/>
                  <a:gd name="T40" fmla="*/ 200 w 306"/>
                  <a:gd name="T41" fmla="*/ 72 h 296"/>
                  <a:gd name="T42" fmla="*/ 198 w 306"/>
                  <a:gd name="T43" fmla="*/ 54 h 296"/>
                  <a:gd name="T44" fmla="*/ 180 w 306"/>
                  <a:gd name="T45" fmla="*/ 52 h 296"/>
                  <a:gd name="T46" fmla="*/ 134 w 306"/>
                  <a:gd name="T47" fmla="*/ 44 h 296"/>
                  <a:gd name="T48" fmla="*/ 120 w 306"/>
                  <a:gd name="T49" fmla="*/ 28 h 296"/>
                  <a:gd name="T50" fmla="*/ 110 w 306"/>
                  <a:gd name="T51" fmla="*/ 22 h 296"/>
                  <a:gd name="T52" fmla="*/ 70 w 306"/>
                  <a:gd name="T53" fmla="*/ 2 h 296"/>
                  <a:gd name="T54" fmla="*/ 50 w 306"/>
                  <a:gd name="T55" fmla="*/ 26 h 296"/>
                  <a:gd name="T56" fmla="*/ 42 w 306"/>
                  <a:gd name="T57" fmla="*/ 34 h 296"/>
                  <a:gd name="T58" fmla="*/ 36 w 306"/>
                  <a:gd name="T59" fmla="*/ 38 h 296"/>
                  <a:gd name="T60" fmla="*/ 32 w 306"/>
                  <a:gd name="T61" fmla="*/ 44 h 296"/>
                  <a:gd name="T62" fmla="*/ 0 w 306"/>
                  <a:gd name="T63" fmla="*/ 48 h 296"/>
                  <a:gd name="T64" fmla="*/ 10 w 306"/>
                  <a:gd name="T65" fmla="*/ 66 h 296"/>
                  <a:gd name="T66" fmla="*/ 18 w 306"/>
                  <a:gd name="T67" fmla="*/ 82 h 296"/>
                  <a:gd name="T68" fmla="*/ 32 w 306"/>
                  <a:gd name="T69" fmla="*/ 98 h 296"/>
                  <a:gd name="T70" fmla="*/ 40 w 306"/>
                  <a:gd name="T71" fmla="*/ 108 h 296"/>
                  <a:gd name="T72" fmla="*/ 40 w 306"/>
                  <a:gd name="T73" fmla="*/ 120 h 296"/>
                  <a:gd name="T74" fmla="*/ 44 w 306"/>
                  <a:gd name="T75" fmla="*/ 130 h 296"/>
                  <a:gd name="T76" fmla="*/ 56 w 306"/>
                  <a:gd name="T77" fmla="*/ 142 h 296"/>
                  <a:gd name="T78" fmla="*/ 60 w 306"/>
                  <a:gd name="T79" fmla="*/ 154 h 296"/>
                  <a:gd name="T80" fmla="*/ 60 w 306"/>
                  <a:gd name="T81" fmla="*/ 172 h 296"/>
                  <a:gd name="T82" fmla="*/ 62 w 306"/>
                  <a:gd name="T83" fmla="*/ 180 h 296"/>
                  <a:gd name="T84" fmla="*/ 64 w 306"/>
                  <a:gd name="T85" fmla="*/ 206 h 296"/>
                  <a:gd name="T86" fmla="*/ 78 w 306"/>
                  <a:gd name="T87" fmla="*/ 216 h 296"/>
                  <a:gd name="T88" fmla="*/ 90 w 306"/>
                  <a:gd name="T89" fmla="*/ 226 h 296"/>
                  <a:gd name="T90" fmla="*/ 92 w 306"/>
                  <a:gd name="T91" fmla="*/ 238 h 296"/>
                  <a:gd name="T92" fmla="*/ 96 w 306"/>
                  <a:gd name="T93" fmla="*/ 252 h 296"/>
                  <a:gd name="T94" fmla="*/ 116 w 306"/>
                  <a:gd name="T95" fmla="*/ 274 h 296"/>
                  <a:gd name="T96" fmla="*/ 116 w 306"/>
                  <a:gd name="T97" fmla="*/ 28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296">
                    <a:moveTo>
                      <a:pt x="116" y="282"/>
                    </a:moveTo>
                    <a:lnTo>
                      <a:pt x="116" y="282"/>
                    </a:lnTo>
                    <a:lnTo>
                      <a:pt x="118" y="280"/>
                    </a:lnTo>
                    <a:lnTo>
                      <a:pt x="120" y="278"/>
                    </a:lnTo>
                    <a:lnTo>
                      <a:pt x="120" y="274"/>
                    </a:lnTo>
                    <a:lnTo>
                      <a:pt x="124" y="272"/>
                    </a:lnTo>
                    <a:lnTo>
                      <a:pt x="124" y="270"/>
                    </a:lnTo>
                    <a:lnTo>
                      <a:pt x="126" y="268"/>
                    </a:lnTo>
                    <a:lnTo>
                      <a:pt x="128" y="264"/>
                    </a:lnTo>
                    <a:lnTo>
                      <a:pt x="132" y="264"/>
                    </a:lnTo>
                    <a:lnTo>
                      <a:pt x="132" y="268"/>
                    </a:lnTo>
                    <a:lnTo>
                      <a:pt x="134" y="270"/>
                    </a:lnTo>
                    <a:lnTo>
                      <a:pt x="136" y="270"/>
                    </a:lnTo>
                    <a:lnTo>
                      <a:pt x="142" y="270"/>
                    </a:lnTo>
                    <a:lnTo>
                      <a:pt x="156" y="272"/>
                    </a:lnTo>
                    <a:lnTo>
                      <a:pt x="166" y="278"/>
                    </a:lnTo>
                    <a:lnTo>
                      <a:pt x="170" y="296"/>
                    </a:lnTo>
                    <a:lnTo>
                      <a:pt x="178" y="286"/>
                    </a:lnTo>
                    <a:lnTo>
                      <a:pt x="198" y="262"/>
                    </a:lnTo>
                    <a:lnTo>
                      <a:pt x="248" y="244"/>
                    </a:lnTo>
                    <a:lnTo>
                      <a:pt x="294" y="224"/>
                    </a:lnTo>
                    <a:lnTo>
                      <a:pt x="298" y="216"/>
                    </a:lnTo>
                    <a:lnTo>
                      <a:pt x="302" y="200"/>
                    </a:lnTo>
                    <a:lnTo>
                      <a:pt x="306" y="180"/>
                    </a:lnTo>
                    <a:lnTo>
                      <a:pt x="294" y="166"/>
                    </a:lnTo>
                    <a:lnTo>
                      <a:pt x="290" y="170"/>
                    </a:lnTo>
                    <a:lnTo>
                      <a:pt x="244" y="160"/>
                    </a:lnTo>
                    <a:lnTo>
                      <a:pt x="242" y="144"/>
                    </a:lnTo>
                    <a:lnTo>
                      <a:pt x="234" y="136"/>
                    </a:lnTo>
                    <a:lnTo>
                      <a:pt x="236" y="128"/>
                    </a:lnTo>
                    <a:lnTo>
                      <a:pt x="228" y="126"/>
                    </a:lnTo>
                    <a:lnTo>
                      <a:pt x="226" y="126"/>
                    </a:lnTo>
                    <a:lnTo>
                      <a:pt x="220" y="110"/>
                    </a:lnTo>
                    <a:lnTo>
                      <a:pt x="224" y="106"/>
                    </a:lnTo>
                    <a:lnTo>
                      <a:pt x="224" y="102"/>
                    </a:lnTo>
                    <a:lnTo>
                      <a:pt x="224" y="100"/>
                    </a:lnTo>
                    <a:lnTo>
                      <a:pt x="218" y="94"/>
                    </a:lnTo>
                    <a:lnTo>
                      <a:pt x="212" y="92"/>
                    </a:lnTo>
                    <a:lnTo>
                      <a:pt x="210" y="84"/>
                    </a:lnTo>
                    <a:lnTo>
                      <a:pt x="208" y="76"/>
                    </a:lnTo>
                    <a:lnTo>
                      <a:pt x="202" y="74"/>
                    </a:lnTo>
                    <a:lnTo>
                      <a:pt x="200" y="72"/>
                    </a:lnTo>
                    <a:lnTo>
                      <a:pt x="198" y="64"/>
                    </a:lnTo>
                    <a:lnTo>
                      <a:pt x="198" y="54"/>
                    </a:lnTo>
                    <a:lnTo>
                      <a:pt x="182" y="56"/>
                    </a:lnTo>
                    <a:lnTo>
                      <a:pt x="180" y="52"/>
                    </a:lnTo>
                    <a:lnTo>
                      <a:pt x="162" y="46"/>
                    </a:lnTo>
                    <a:lnTo>
                      <a:pt x="134" y="44"/>
                    </a:lnTo>
                    <a:lnTo>
                      <a:pt x="124" y="38"/>
                    </a:lnTo>
                    <a:lnTo>
                      <a:pt x="120" y="28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42" y="10"/>
                    </a:lnTo>
                    <a:lnTo>
                      <a:pt x="50" y="26"/>
                    </a:lnTo>
                    <a:lnTo>
                      <a:pt x="46" y="28"/>
                    </a:lnTo>
                    <a:lnTo>
                      <a:pt x="42" y="34"/>
                    </a:lnTo>
                    <a:lnTo>
                      <a:pt x="40" y="36"/>
                    </a:lnTo>
                    <a:lnTo>
                      <a:pt x="36" y="38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16" y="52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10" y="66"/>
                    </a:lnTo>
                    <a:lnTo>
                      <a:pt x="16" y="74"/>
                    </a:lnTo>
                    <a:lnTo>
                      <a:pt x="18" y="82"/>
                    </a:lnTo>
                    <a:lnTo>
                      <a:pt x="26" y="92"/>
                    </a:lnTo>
                    <a:lnTo>
                      <a:pt x="32" y="98"/>
                    </a:lnTo>
                    <a:lnTo>
                      <a:pt x="36" y="102"/>
                    </a:lnTo>
                    <a:lnTo>
                      <a:pt x="40" y="108"/>
                    </a:lnTo>
                    <a:lnTo>
                      <a:pt x="40" y="116"/>
                    </a:lnTo>
                    <a:lnTo>
                      <a:pt x="40" y="120"/>
                    </a:lnTo>
                    <a:lnTo>
                      <a:pt x="42" y="126"/>
                    </a:lnTo>
                    <a:lnTo>
                      <a:pt x="44" y="130"/>
                    </a:lnTo>
                    <a:lnTo>
                      <a:pt x="52" y="136"/>
                    </a:lnTo>
                    <a:lnTo>
                      <a:pt x="56" y="142"/>
                    </a:lnTo>
                    <a:lnTo>
                      <a:pt x="62" y="148"/>
                    </a:lnTo>
                    <a:lnTo>
                      <a:pt x="60" y="154"/>
                    </a:lnTo>
                    <a:lnTo>
                      <a:pt x="60" y="162"/>
                    </a:lnTo>
                    <a:lnTo>
                      <a:pt x="60" y="172"/>
                    </a:lnTo>
                    <a:lnTo>
                      <a:pt x="60" y="180"/>
                    </a:lnTo>
                    <a:lnTo>
                      <a:pt x="62" y="180"/>
                    </a:lnTo>
                    <a:lnTo>
                      <a:pt x="62" y="192"/>
                    </a:lnTo>
                    <a:lnTo>
                      <a:pt x="64" y="206"/>
                    </a:lnTo>
                    <a:lnTo>
                      <a:pt x="70" y="210"/>
                    </a:lnTo>
                    <a:lnTo>
                      <a:pt x="78" y="216"/>
                    </a:lnTo>
                    <a:lnTo>
                      <a:pt x="86" y="220"/>
                    </a:lnTo>
                    <a:lnTo>
                      <a:pt x="90" y="226"/>
                    </a:lnTo>
                    <a:lnTo>
                      <a:pt x="92" y="232"/>
                    </a:lnTo>
                    <a:lnTo>
                      <a:pt x="92" y="238"/>
                    </a:lnTo>
                    <a:lnTo>
                      <a:pt x="96" y="246"/>
                    </a:lnTo>
                    <a:lnTo>
                      <a:pt x="96" y="252"/>
                    </a:lnTo>
                    <a:lnTo>
                      <a:pt x="106" y="256"/>
                    </a:lnTo>
                    <a:lnTo>
                      <a:pt x="116" y="274"/>
                    </a:lnTo>
                    <a:lnTo>
                      <a:pt x="116" y="282"/>
                    </a:lnTo>
                    <a:lnTo>
                      <a:pt x="116" y="282"/>
                    </a:lnTo>
                    <a:lnTo>
                      <a:pt x="116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3" name="Freeform 1515"/>
              <p:cNvSpPr>
                <a:spLocks/>
              </p:cNvSpPr>
              <p:nvPr/>
            </p:nvSpPr>
            <p:spPr bwMode="auto">
              <a:xfrm>
                <a:off x="1320800" y="4498975"/>
                <a:ext cx="57150" cy="47625"/>
              </a:xfrm>
              <a:custGeom>
                <a:avLst/>
                <a:gdLst>
                  <a:gd name="T0" fmla="*/ 6 w 36"/>
                  <a:gd name="T1" fmla="*/ 12 h 30"/>
                  <a:gd name="T2" fmla="*/ 6 w 36"/>
                  <a:gd name="T3" fmla="*/ 12 h 30"/>
                  <a:gd name="T4" fmla="*/ 6 w 36"/>
                  <a:gd name="T5" fmla="*/ 16 h 30"/>
                  <a:gd name="T6" fmla="*/ 4 w 36"/>
                  <a:gd name="T7" fmla="*/ 16 h 30"/>
                  <a:gd name="T8" fmla="*/ 0 w 36"/>
                  <a:gd name="T9" fmla="*/ 16 h 30"/>
                  <a:gd name="T10" fmla="*/ 0 w 36"/>
                  <a:gd name="T11" fmla="*/ 20 h 30"/>
                  <a:gd name="T12" fmla="*/ 0 w 36"/>
                  <a:gd name="T13" fmla="*/ 24 h 30"/>
                  <a:gd name="T14" fmla="*/ 4 w 36"/>
                  <a:gd name="T15" fmla="*/ 24 h 30"/>
                  <a:gd name="T16" fmla="*/ 8 w 36"/>
                  <a:gd name="T17" fmla="*/ 24 h 30"/>
                  <a:gd name="T18" fmla="*/ 10 w 36"/>
                  <a:gd name="T19" fmla="*/ 24 h 30"/>
                  <a:gd name="T20" fmla="*/ 10 w 36"/>
                  <a:gd name="T21" fmla="*/ 20 h 30"/>
                  <a:gd name="T22" fmla="*/ 14 w 36"/>
                  <a:gd name="T23" fmla="*/ 24 h 30"/>
                  <a:gd name="T24" fmla="*/ 16 w 36"/>
                  <a:gd name="T25" fmla="*/ 28 h 30"/>
                  <a:gd name="T26" fmla="*/ 16 w 36"/>
                  <a:gd name="T27" fmla="*/ 30 h 30"/>
                  <a:gd name="T28" fmla="*/ 18 w 36"/>
                  <a:gd name="T29" fmla="*/ 28 h 30"/>
                  <a:gd name="T30" fmla="*/ 22 w 36"/>
                  <a:gd name="T31" fmla="*/ 26 h 30"/>
                  <a:gd name="T32" fmla="*/ 24 w 36"/>
                  <a:gd name="T33" fmla="*/ 24 h 30"/>
                  <a:gd name="T34" fmla="*/ 24 w 36"/>
                  <a:gd name="T35" fmla="*/ 20 h 30"/>
                  <a:gd name="T36" fmla="*/ 32 w 36"/>
                  <a:gd name="T37" fmla="*/ 24 h 30"/>
                  <a:gd name="T38" fmla="*/ 34 w 36"/>
                  <a:gd name="T39" fmla="*/ 24 h 30"/>
                  <a:gd name="T40" fmla="*/ 34 w 36"/>
                  <a:gd name="T41" fmla="*/ 18 h 30"/>
                  <a:gd name="T42" fmla="*/ 36 w 36"/>
                  <a:gd name="T43" fmla="*/ 10 h 30"/>
                  <a:gd name="T44" fmla="*/ 32 w 36"/>
                  <a:gd name="T45" fmla="*/ 2 h 30"/>
                  <a:gd name="T46" fmla="*/ 24 w 36"/>
                  <a:gd name="T47" fmla="*/ 6 h 30"/>
                  <a:gd name="T48" fmla="*/ 22 w 36"/>
                  <a:gd name="T49" fmla="*/ 8 h 30"/>
                  <a:gd name="T50" fmla="*/ 16 w 36"/>
                  <a:gd name="T51" fmla="*/ 6 h 30"/>
                  <a:gd name="T52" fmla="*/ 8 w 36"/>
                  <a:gd name="T53" fmla="*/ 0 h 30"/>
                  <a:gd name="T54" fmla="*/ 8 w 36"/>
                  <a:gd name="T55" fmla="*/ 8 h 30"/>
                  <a:gd name="T56" fmla="*/ 6 w 36"/>
                  <a:gd name="T57" fmla="*/ 10 h 30"/>
                  <a:gd name="T58" fmla="*/ 6 w 36"/>
                  <a:gd name="T59" fmla="*/ 12 h 30"/>
                  <a:gd name="T60" fmla="*/ 6 w 36"/>
                  <a:gd name="T61" fmla="*/ 12 h 30"/>
                  <a:gd name="T62" fmla="*/ 6 w 36"/>
                  <a:gd name="T6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30">
                    <a:moveTo>
                      <a:pt x="6" y="12"/>
                    </a:moveTo>
                    <a:lnTo>
                      <a:pt x="6" y="12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14" y="24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32" y="24"/>
                    </a:lnTo>
                    <a:lnTo>
                      <a:pt x="34" y="24"/>
                    </a:lnTo>
                    <a:lnTo>
                      <a:pt x="34" y="18"/>
                    </a:lnTo>
                    <a:lnTo>
                      <a:pt x="36" y="10"/>
                    </a:lnTo>
                    <a:lnTo>
                      <a:pt x="32" y="2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4" name="Freeform 1516"/>
              <p:cNvSpPr>
                <a:spLocks/>
              </p:cNvSpPr>
              <p:nvPr/>
            </p:nvSpPr>
            <p:spPr bwMode="auto">
              <a:xfrm>
                <a:off x="3502025" y="2016125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0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5" name="Freeform 1517"/>
              <p:cNvSpPr>
                <a:spLocks/>
              </p:cNvSpPr>
              <p:nvPr/>
            </p:nvSpPr>
            <p:spPr bwMode="auto">
              <a:xfrm>
                <a:off x="3565525" y="201295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6 h 6"/>
                  <a:gd name="T4" fmla="*/ 4 w 4"/>
                  <a:gd name="T5" fmla="*/ 2 h 6"/>
                  <a:gd name="T6" fmla="*/ 4 w 4"/>
                  <a:gd name="T7" fmla="*/ 0 h 6"/>
                  <a:gd name="T8" fmla="*/ 0 w 4"/>
                  <a:gd name="T9" fmla="*/ 0 h 6"/>
                  <a:gd name="T10" fmla="*/ 0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6" name="Freeform 1518"/>
              <p:cNvSpPr>
                <a:spLocks/>
              </p:cNvSpPr>
              <p:nvPr/>
            </p:nvSpPr>
            <p:spPr bwMode="auto">
              <a:xfrm>
                <a:off x="4044950" y="1901825"/>
                <a:ext cx="82550" cy="38100"/>
              </a:xfrm>
              <a:custGeom>
                <a:avLst/>
                <a:gdLst>
                  <a:gd name="T0" fmla="*/ 12 w 52"/>
                  <a:gd name="T1" fmla="*/ 18 h 24"/>
                  <a:gd name="T2" fmla="*/ 18 w 52"/>
                  <a:gd name="T3" fmla="*/ 22 h 24"/>
                  <a:gd name="T4" fmla="*/ 22 w 52"/>
                  <a:gd name="T5" fmla="*/ 24 h 24"/>
                  <a:gd name="T6" fmla="*/ 28 w 52"/>
                  <a:gd name="T7" fmla="*/ 24 h 24"/>
                  <a:gd name="T8" fmla="*/ 40 w 52"/>
                  <a:gd name="T9" fmla="*/ 16 h 24"/>
                  <a:gd name="T10" fmla="*/ 46 w 52"/>
                  <a:gd name="T11" fmla="*/ 14 h 24"/>
                  <a:gd name="T12" fmla="*/ 52 w 52"/>
                  <a:gd name="T13" fmla="*/ 14 h 24"/>
                  <a:gd name="T14" fmla="*/ 46 w 52"/>
                  <a:gd name="T15" fmla="*/ 8 h 24"/>
                  <a:gd name="T16" fmla="*/ 36 w 52"/>
                  <a:gd name="T17" fmla="*/ 4 h 24"/>
                  <a:gd name="T18" fmla="*/ 22 w 52"/>
                  <a:gd name="T19" fmla="*/ 0 h 24"/>
                  <a:gd name="T20" fmla="*/ 0 w 52"/>
                  <a:gd name="T21" fmla="*/ 0 h 24"/>
                  <a:gd name="T22" fmla="*/ 8 w 52"/>
                  <a:gd name="T23" fmla="*/ 14 h 24"/>
                  <a:gd name="T24" fmla="*/ 12 w 52"/>
                  <a:gd name="T2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24">
                    <a:moveTo>
                      <a:pt x="12" y="18"/>
                    </a:moveTo>
                    <a:lnTo>
                      <a:pt x="18" y="22"/>
                    </a:lnTo>
                    <a:lnTo>
                      <a:pt x="22" y="24"/>
                    </a:lnTo>
                    <a:lnTo>
                      <a:pt x="28" y="24"/>
                    </a:lnTo>
                    <a:lnTo>
                      <a:pt x="40" y="16"/>
                    </a:lnTo>
                    <a:lnTo>
                      <a:pt x="46" y="14"/>
                    </a:lnTo>
                    <a:lnTo>
                      <a:pt x="52" y="14"/>
                    </a:lnTo>
                    <a:lnTo>
                      <a:pt x="46" y="8"/>
                    </a:lnTo>
                    <a:lnTo>
                      <a:pt x="36" y="4"/>
                    </a:lnTo>
                    <a:lnTo>
                      <a:pt x="22" y="0"/>
                    </a:lnTo>
                    <a:lnTo>
                      <a:pt x="0" y="0"/>
                    </a:lnTo>
                    <a:lnTo>
                      <a:pt x="8" y="14"/>
                    </a:lnTo>
                    <a:lnTo>
                      <a:pt x="1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7" name="Freeform 1519"/>
              <p:cNvSpPr>
                <a:spLocks/>
              </p:cNvSpPr>
              <p:nvPr/>
            </p:nvSpPr>
            <p:spPr bwMode="auto">
              <a:xfrm>
                <a:off x="3886200" y="1958975"/>
                <a:ext cx="12700" cy="19050"/>
              </a:xfrm>
              <a:custGeom>
                <a:avLst/>
                <a:gdLst>
                  <a:gd name="T0" fmla="*/ 0 w 8"/>
                  <a:gd name="T1" fmla="*/ 8 h 12"/>
                  <a:gd name="T2" fmla="*/ 8 w 8"/>
                  <a:gd name="T3" fmla="*/ 12 h 12"/>
                  <a:gd name="T4" fmla="*/ 8 w 8"/>
                  <a:gd name="T5" fmla="*/ 4 h 12"/>
                  <a:gd name="T6" fmla="*/ 8 w 8"/>
                  <a:gd name="T7" fmla="*/ 0 h 12"/>
                  <a:gd name="T8" fmla="*/ 2 w 8"/>
                  <a:gd name="T9" fmla="*/ 0 h 12"/>
                  <a:gd name="T10" fmla="*/ 0 w 8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8"/>
                    </a:moveTo>
                    <a:lnTo>
                      <a:pt x="8" y="1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8" name="Freeform 1520"/>
              <p:cNvSpPr>
                <a:spLocks/>
              </p:cNvSpPr>
              <p:nvPr/>
            </p:nvSpPr>
            <p:spPr bwMode="auto">
              <a:xfrm>
                <a:off x="3829050" y="1873250"/>
                <a:ext cx="60325" cy="92075"/>
              </a:xfrm>
              <a:custGeom>
                <a:avLst/>
                <a:gdLst>
                  <a:gd name="T0" fmla="*/ 6 w 38"/>
                  <a:gd name="T1" fmla="*/ 50 h 58"/>
                  <a:gd name="T2" fmla="*/ 8 w 38"/>
                  <a:gd name="T3" fmla="*/ 54 h 58"/>
                  <a:gd name="T4" fmla="*/ 16 w 38"/>
                  <a:gd name="T5" fmla="*/ 54 h 58"/>
                  <a:gd name="T6" fmla="*/ 20 w 38"/>
                  <a:gd name="T7" fmla="*/ 58 h 58"/>
                  <a:gd name="T8" fmla="*/ 28 w 38"/>
                  <a:gd name="T9" fmla="*/ 50 h 58"/>
                  <a:gd name="T10" fmla="*/ 28 w 38"/>
                  <a:gd name="T11" fmla="*/ 48 h 58"/>
                  <a:gd name="T12" fmla="*/ 28 w 38"/>
                  <a:gd name="T13" fmla="*/ 44 h 58"/>
                  <a:gd name="T14" fmla="*/ 36 w 38"/>
                  <a:gd name="T15" fmla="*/ 36 h 58"/>
                  <a:gd name="T16" fmla="*/ 38 w 38"/>
                  <a:gd name="T17" fmla="*/ 32 h 58"/>
                  <a:gd name="T18" fmla="*/ 38 w 38"/>
                  <a:gd name="T19" fmla="*/ 26 h 58"/>
                  <a:gd name="T20" fmla="*/ 28 w 38"/>
                  <a:gd name="T21" fmla="*/ 14 h 58"/>
                  <a:gd name="T22" fmla="*/ 18 w 38"/>
                  <a:gd name="T23" fmla="*/ 0 h 58"/>
                  <a:gd name="T24" fmla="*/ 10 w 38"/>
                  <a:gd name="T25" fmla="*/ 12 h 58"/>
                  <a:gd name="T26" fmla="*/ 2 w 38"/>
                  <a:gd name="T27" fmla="*/ 24 h 58"/>
                  <a:gd name="T28" fmla="*/ 0 w 38"/>
                  <a:gd name="T29" fmla="*/ 26 h 58"/>
                  <a:gd name="T30" fmla="*/ 2 w 38"/>
                  <a:gd name="T31" fmla="*/ 40 h 58"/>
                  <a:gd name="T32" fmla="*/ 6 w 38"/>
                  <a:gd name="T33" fmla="*/ 5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58">
                    <a:moveTo>
                      <a:pt x="6" y="50"/>
                    </a:moveTo>
                    <a:lnTo>
                      <a:pt x="8" y="54"/>
                    </a:lnTo>
                    <a:lnTo>
                      <a:pt x="16" y="54"/>
                    </a:lnTo>
                    <a:lnTo>
                      <a:pt x="20" y="58"/>
                    </a:lnTo>
                    <a:lnTo>
                      <a:pt x="28" y="50"/>
                    </a:lnTo>
                    <a:lnTo>
                      <a:pt x="28" y="48"/>
                    </a:lnTo>
                    <a:lnTo>
                      <a:pt x="28" y="44"/>
                    </a:lnTo>
                    <a:lnTo>
                      <a:pt x="36" y="36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28" y="14"/>
                    </a:lnTo>
                    <a:lnTo>
                      <a:pt x="18" y="0"/>
                    </a:lnTo>
                    <a:lnTo>
                      <a:pt x="10" y="12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40"/>
                    </a:lnTo>
                    <a:lnTo>
                      <a:pt x="6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9" name="Freeform 1521"/>
              <p:cNvSpPr>
                <a:spLocks/>
              </p:cNvSpPr>
              <p:nvPr/>
            </p:nvSpPr>
            <p:spPr bwMode="auto">
              <a:xfrm>
                <a:off x="3956050" y="1895475"/>
                <a:ext cx="41275" cy="34925"/>
              </a:xfrm>
              <a:custGeom>
                <a:avLst/>
                <a:gdLst>
                  <a:gd name="T0" fmla="*/ 4 w 26"/>
                  <a:gd name="T1" fmla="*/ 22 h 22"/>
                  <a:gd name="T2" fmla="*/ 8 w 26"/>
                  <a:gd name="T3" fmla="*/ 22 h 22"/>
                  <a:gd name="T4" fmla="*/ 14 w 26"/>
                  <a:gd name="T5" fmla="*/ 20 h 22"/>
                  <a:gd name="T6" fmla="*/ 26 w 26"/>
                  <a:gd name="T7" fmla="*/ 12 h 22"/>
                  <a:gd name="T8" fmla="*/ 22 w 26"/>
                  <a:gd name="T9" fmla="*/ 10 h 22"/>
                  <a:gd name="T10" fmla="*/ 20 w 26"/>
                  <a:gd name="T11" fmla="*/ 4 h 22"/>
                  <a:gd name="T12" fmla="*/ 10 w 26"/>
                  <a:gd name="T13" fmla="*/ 8 h 22"/>
                  <a:gd name="T14" fmla="*/ 0 w 26"/>
                  <a:gd name="T15" fmla="*/ 0 h 22"/>
                  <a:gd name="T16" fmla="*/ 0 w 26"/>
                  <a:gd name="T17" fmla="*/ 10 h 22"/>
                  <a:gd name="T18" fmla="*/ 2 w 26"/>
                  <a:gd name="T19" fmla="*/ 20 h 22"/>
                  <a:gd name="T20" fmla="*/ 4 w 26"/>
                  <a:gd name="T2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4" y="22"/>
                    </a:moveTo>
                    <a:lnTo>
                      <a:pt x="8" y="22"/>
                    </a:lnTo>
                    <a:lnTo>
                      <a:pt x="14" y="20"/>
                    </a:lnTo>
                    <a:lnTo>
                      <a:pt x="26" y="12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0" y="8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2" y="20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0" name="Freeform 1522"/>
              <p:cNvSpPr>
                <a:spLocks/>
              </p:cNvSpPr>
              <p:nvPr/>
            </p:nvSpPr>
            <p:spPr bwMode="auto">
              <a:xfrm>
                <a:off x="4127500" y="2105025"/>
                <a:ext cx="9525" cy="9525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6 h 6"/>
                  <a:gd name="T8" fmla="*/ 6 w 6"/>
                  <a:gd name="T9" fmla="*/ 0 h 6"/>
                  <a:gd name="T10" fmla="*/ 4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1" name="Freeform 1523"/>
              <p:cNvSpPr>
                <a:spLocks/>
              </p:cNvSpPr>
              <p:nvPr/>
            </p:nvSpPr>
            <p:spPr bwMode="auto">
              <a:xfrm>
                <a:off x="3886200" y="1971675"/>
                <a:ext cx="82550" cy="41275"/>
              </a:xfrm>
              <a:custGeom>
                <a:avLst/>
                <a:gdLst>
                  <a:gd name="T0" fmla="*/ 2 w 52"/>
                  <a:gd name="T1" fmla="*/ 18 h 26"/>
                  <a:gd name="T2" fmla="*/ 0 w 52"/>
                  <a:gd name="T3" fmla="*/ 18 h 26"/>
                  <a:gd name="T4" fmla="*/ 22 w 52"/>
                  <a:gd name="T5" fmla="*/ 24 h 26"/>
                  <a:gd name="T6" fmla="*/ 52 w 52"/>
                  <a:gd name="T7" fmla="*/ 26 h 26"/>
                  <a:gd name="T8" fmla="*/ 48 w 52"/>
                  <a:gd name="T9" fmla="*/ 18 h 26"/>
                  <a:gd name="T10" fmla="*/ 52 w 52"/>
                  <a:gd name="T11" fmla="*/ 14 h 26"/>
                  <a:gd name="T12" fmla="*/ 38 w 52"/>
                  <a:gd name="T13" fmla="*/ 6 h 26"/>
                  <a:gd name="T14" fmla="*/ 34 w 52"/>
                  <a:gd name="T15" fmla="*/ 0 h 26"/>
                  <a:gd name="T16" fmla="*/ 28 w 52"/>
                  <a:gd name="T17" fmla="*/ 0 h 26"/>
                  <a:gd name="T18" fmla="*/ 22 w 52"/>
                  <a:gd name="T19" fmla="*/ 0 h 26"/>
                  <a:gd name="T20" fmla="*/ 2 w 52"/>
                  <a:gd name="T21" fmla="*/ 16 h 26"/>
                  <a:gd name="T22" fmla="*/ 2 w 52"/>
                  <a:gd name="T23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26">
                    <a:moveTo>
                      <a:pt x="2" y="18"/>
                    </a:moveTo>
                    <a:lnTo>
                      <a:pt x="0" y="18"/>
                    </a:lnTo>
                    <a:lnTo>
                      <a:pt x="22" y="24"/>
                    </a:lnTo>
                    <a:lnTo>
                      <a:pt x="52" y="26"/>
                    </a:lnTo>
                    <a:lnTo>
                      <a:pt x="48" y="18"/>
                    </a:lnTo>
                    <a:lnTo>
                      <a:pt x="52" y="14"/>
                    </a:lnTo>
                    <a:lnTo>
                      <a:pt x="38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" y="16"/>
                    </a:lnTo>
                    <a:lnTo>
                      <a:pt x="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2" name="Freeform 1524"/>
              <p:cNvSpPr>
                <a:spLocks/>
              </p:cNvSpPr>
              <p:nvPr/>
            </p:nvSpPr>
            <p:spPr bwMode="auto">
              <a:xfrm>
                <a:off x="3581400" y="20034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4 h 6"/>
                  <a:gd name="T4" fmla="*/ 0 w 4"/>
                  <a:gd name="T5" fmla="*/ 0 h 6"/>
                  <a:gd name="T6" fmla="*/ 2 w 4"/>
                  <a:gd name="T7" fmla="*/ 6 h 6"/>
                  <a:gd name="T8" fmla="*/ 4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3" name="Freeform 1525"/>
              <p:cNvSpPr>
                <a:spLocks/>
              </p:cNvSpPr>
              <p:nvPr/>
            </p:nvSpPr>
            <p:spPr bwMode="auto">
              <a:xfrm>
                <a:off x="3594100" y="2041525"/>
                <a:ext cx="22225" cy="25400"/>
              </a:xfrm>
              <a:custGeom>
                <a:avLst/>
                <a:gdLst>
                  <a:gd name="T0" fmla="*/ 8 w 14"/>
                  <a:gd name="T1" fmla="*/ 8 h 16"/>
                  <a:gd name="T2" fmla="*/ 8 w 14"/>
                  <a:gd name="T3" fmla="*/ 10 h 16"/>
                  <a:gd name="T4" fmla="*/ 10 w 14"/>
                  <a:gd name="T5" fmla="*/ 12 h 16"/>
                  <a:gd name="T6" fmla="*/ 12 w 14"/>
                  <a:gd name="T7" fmla="*/ 16 h 16"/>
                  <a:gd name="T8" fmla="*/ 14 w 14"/>
                  <a:gd name="T9" fmla="*/ 16 h 16"/>
                  <a:gd name="T10" fmla="*/ 14 w 14"/>
                  <a:gd name="T11" fmla="*/ 12 h 16"/>
                  <a:gd name="T12" fmla="*/ 10 w 14"/>
                  <a:gd name="T13" fmla="*/ 10 h 16"/>
                  <a:gd name="T14" fmla="*/ 12 w 14"/>
                  <a:gd name="T15" fmla="*/ 6 h 16"/>
                  <a:gd name="T16" fmla="*/ 8 w 14"/>
                  <a:gd name="T17" fmla="*/ 2 h 16"/>
                  <a:gd name="T18" fmla="*/ 4 w 14"/>
                  <a:gd name="T19" fmla="*/ 0 h 16"/>
                  <a:gd name="T20" fmla="*/ 0 w 14"/>
                  <a:gd name="T21" fmla="*/ 8 h 16"/>
                  <a:gd name="T22" fmla="*/ 2 w 14"/>
                  <a:gd name="T23" fmla="*/ 8 h 16"/>
                  <a:gd name="T24" fmla="*/ 8 w 14"/>
                  <a:gd name="T2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8" y="8"/>
                    </a:moveTo>
                    <a:lnTo>
                      <a:pt x="8" y="10"/>
                    </a:lnTo>
                    <a:lnTo>
                      <a:pt x="10" y="12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2"/>
                    </a:lnTo>
                    <a:lnTo>
                      <a:pt x="10" y="10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4" name="Freeform 1526"/>
              <p:cNvSpPr>
                <a:spLocks/>
              </p:cNvSpPr>
              <p:nvPr/>
            </p:nvSpPr>
            <p:spPr bwMode="auto">
              <a:xfrm>
                <a:off x="3613150" y="2025650"/>
                <a:ext cx="15875" cy="3175"/>
              </a:xfrm>
              <a:custGeom>
                <a:avLst/>
                <a:gdLst>
                  <a:gd name="T0" fmla="*/ 10 w 10"/>
                  <a:gd name="T1" fmla="*/ 2 h 2"/>
                  <a:gd name="T2" fmla="*/ 10 w 10"/>
                  <a:gd name="T3" fmla="*/ 0 h 2"/>
                  <a:gd name="T4" fmla="*/ 8 w 10"/>
                  <a:gd name="T5" fmla="*/ 0 h 2"/>
                  <a:gd name="T6" fmla="*/ 0 w 10"/>
                  <a:gd name="T7" fmla="*/ 0 h 2"/>
                  <a:gd name="T8" fmla="*/ 2 w 10"/>
                  <a:gd name="T9" fmla="*/ 2 h 2"/>
                  <a:gd name="T10" fmla="*/ 10 w 10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5" name="Freeform 1527"/>
              <p:cNvSpPr>
                <a:spLocks/>
              </p:cNvSpPr>
              <p:nvPr/>
            </p:nvSpPr>
            <p:spPr bwMode="auto">
              <a:xfrm>
                <a:off x="3581400" y="2025650"/>
                <a:ext cx="6350" cy="15875"/>
              </a:xfrm>
              <a:custGeom>
                <a:avLst/>
                <a:gdLst>
                  <a:gd name="T0" fmla="*/ 4 w 4"/>
                  <a:gd name="T1" fmla="*/ 0 h 10"/>
                  <a:gd name="T2" fmla="*/ 2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4 w 4"/>
                  <a:gd name="T9" fmla="*/ 2 h 10"/>
                  <a:gd name="T10" fmla="*/ 4 w 4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6" name="Freeform 1528"/>
              <p:cNvSpPr>
                <a:spLocks/>
              </p:cNvSpPr>
              <p:nvPr/>
            </p:nvSpPr>
            <p:spPr bwMode="auto">
              <a:xfrm>
                <a:off x="3549650" y="2022475"/>
                <a:ext cx="9525" cy="9525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2 h 6"/>
                  <a:gd name="T10" fmla="*/ 4 w 6"/>
                  <a:gd name="T11" fmla="*/ 0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7" name="Freeform 1529"/>
              <p:cNvSpPr>
                <a:spLocks/>
              </p:cNvSpPr>
              <p:nvPr/>
            </p:nvSpPr>
            <p:spPr bwMode="auto">
              <a:xfrm>
                <a:off x="3600450" y="2016125"/>
                <a:ext cx="9525" cy="9525"/>
              </a:xfrm>
              <a:custGeom>
                <a:avLst/>
                <a:gdLst>
                  <a:gd name="T0" fmla="*/ 6 w 6"/>
                  <a:gd name="T1" fmla="*/ 0 h 6"/>
                  <a:gd name="T2" fmla="*/ 4 w 6"/>
                  <a:gd name="T3" fmla="*/ 0 h 6"/>
                  <a:gd name="T4" fmla="*/ 0 w 6"/>
                  <a:gd name="T5" fmla="*/ 4 h 6"/>
                  <a:gd name="T6" fmla="*/ 0 w 6"/>
                  <a:gd name="T7" fmla="*/ 6 h 6"/>
                  <a:gd name="T8" fmla="*/ 4 w 6"/>
                  <a:gd name="T9" fmla="*/ 6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8" name="Freeform 1530"/>
              <p:cNvSpPr>
                <a:spLocks/>
              </p:cNvSpPr>
              <p:nvPr/>
            </p:nvSpPr>
            <p:spPr bwMode="auto">
              <a:xfrm>
                <a:off x="3622675" y="2038350"/>
                <a:ext cx="6350" cy="15875"/>
              </a:xfrm>
              <a:custGeom>
                <a:avLst/>
                <a:gdLst>
                  <a:gd name="T0" fmla="*/ 4 w 4"/>
                  <a:gd name="T1" fmla="*/ 10 h 10"/>
                  <a:gd name="T2" fmla="*/ 4 w 4"/>
                  <a:gd name="T3" fmla="*/ 8 h 10"/>
                  <a:gd name="T4" fmla="*/ 4 w 4"/>
                  <a:gd name="T5" fmla="*/ 2 h 10"/>
                  <a:gd name="T6" fmla="*/ 0 w 4"/>
                  <a:gd name="T7" fmla="*/ 0 h 10"/>
                  <a:gd name="T8" fmla="*/ 0 w 4"/>
                  <a:gd name="T9" fmla="*/ 1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lnTo>
                      <a:pt x="4" y="8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9" name="Freeform 1531"/>
              <p:cNvSpPr>
                <a:spLocks/>
              </p:cNvSpPr>
              <p:nvPr/>
            </p:nvSpPr>
            <p:spPr bwMode="auto">
              <a:xfrm>
                <a:off x="4822825" y="2320925"/>
                <a:ext cx="0" cy="6350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0" name="Freeform 1532"/>
              <p:cNvSpPr>
                <a:spLocks/>
              </p:cNvSpPr>
              <p:nvPr/>
            </p:nvSpPr>
            <p:spPr bwMode="auto">
              <a:xfrm>
                <a:off x="4784725" y="2089150"/>
                <a:ext cx="79375" cy="34925"/>
              </a:xfrm>
              <a:custGeom>
                <a:avLst/>
                <a:gdLst>
                  <a:gd name="T0" fmla="*/ 18 w 50"/>
                  <a:gd name="T1" fmla="*/ 22 h 22"/>
                  <a:gd name="T2" fmla="*/ 20 w 50"/>
                  <a:gd name="T3" fmla="*/ 18 h 22"/>
                  <a:gd name="T4" fmla="*/ 26 w 50"/>
                  <a:gd name="T5" fmla="*/ 16 h 22"/>
                  <a:gd name="T6" fmla="*/ 46 w 50"/>
                  <a:gd name="T7" fmla="*/ 22 h 22"/>
                  <a:gd name="T8" fmla="*/ 50 w 50"/>
                  <a:gd name="T9" fmla="*/ 14 h 22"/>
                  <a:gd name="T10" fmla="*/ 34 w 50"/>
                  <a:gd name="T11" fmla="*/ 6 h 22"/>
                  <a:gd name="T12" fmla="*/ 24 w 50"/>
                  <a:gd name="T13" fmla="*/ 0 h 22"/>
                  <a:gd name="T14" fmla="*/ 16 w 50"/>
                  <a:gd name="T15" fmla="*/ 0 h 22"/>
                  <a:gd name="T16" fmla="*/ 8 w 50"/>
                  <a:gd name="T17" fmla="*/ 10 h 22"/>
                  <a:gd name="T18" fmla="*/ 0 w 50"/>
                  <a:gd name="T19" fmla="*/ 18 h 22"/>
                  <a:gd name="T20" fmla="*/ 10 w 50"/>
                  <a:gd name="T21" fmla="*/ 22 h 22"/>
                  <a:gd name="T22" fmla="*/ 18 w 50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22">
                    <a:moveTo>
                      <a:pt x="18" y="22"/>
                    </a:moveTo>
                    <a:lnTo>
                      <a:pt x="20" y="18"/>
                    </a:lnTo>
                    <a:lnTo>
                      <a:pt x="26" y="16"/>
                    </a:lnTo>
                    <a:lnTo>
                      <a:pt x="46" y="22"/>
                    </a:lnTo>
                    <a:lnTo>
                      <a:pt x="50" y="14"/>
                    </a:lnTo>
                    <a:lnTo>
                      <a:pt x="34" y="6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10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1" name="Freeform 1533"/>
              <p:cNvSpPr>
                <a:spLocks/>
              </p:cNvSpPr>
              <p:nvPr/>
            </p:nvSpPr>
            <p:spPr bwMode="auto">
              <a:xfrm>
                <a:off x="4238625" y="2895600"/>
                <a:ext cx="19050" cy="15875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10 h 10"/>
                  <a:gd name="T4" fmla="*/ 6 w 12"/>
                  <a:gd name="T5" fmla="*/ 10 h 10"/>
                  <a:gd name="T6" fmla="*/ 8 w 12"/>
                  <a:gd name="T7" fmla="*/ 2 h 10"/>
                  <a:gd name="T8" fmla="*/ 12 w 12"/>
                  <a:gd name="T9" fmla="*/ 0 h 10"/>
                  <a:gd name="T10" fmla="*/ 8 w 12"/>
                  <a:gd name="T11" fmla="*/ 0 h 10"/>
                  <a:gd name="T12" fmla="*/ 0 w 12"/>
                  <a:gd name="T13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2" name="Freeform 1534"/>
              <p:cNvSpPr>
                <a:spLocks/>
              </p:cNvSpPr>
              <p:nvPr/>
            </p:nvSpPr>
            <p:spPr bwMode="auto">
              <a:xfrm>
                <a:off x="3568700" y="2038350"/>
                <a:ext cx="3175" cy="12700"/>
              </a:xfrm>
              <a:custGeom>
                <a:avLst/>
                <a:gdLst>
                  <a:gd name="T0" fmla="*/ 2 w 2"/>
                  <a:gd name="T1" fmla="*/ 0 h 8"/>
                  <a:gd name="T2" fmla="*/ 0 w 2"/>
                  <a:gd name="T3" fmla="*/ 0 h 8"/>
                  <a:gd name="T4" fmla="*/ 2 w 2"/>
                  <a:gd name="T5" fmla="*/ 8 h 8"/>
                  <a:gd name="T6" fmla="*/ 2 w 2"/>
                  <a:gd name="T7" fmla="*/ 2 h 8"/>
                  <a:gd name="T8" fmla="*/ 2 w 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3" name="Freeform 1535"/>
              <p:cNvSpPr>
                <a:spLocks/>
              </p:cNvSpPr>
              <p:nvPr/>
            </p:nvSpPr>
            <p:spPr bwMode="auto">
              <a:xfrm>
                <a:off x="4422775" y="2587625"/>
                <a:ext cx="22225" cy="28575"/>
              </a:xfrm>
              <a:custGeom>
                <a:avLst/>
                <a:gdLst>
                  <a:gd name="T0" fmla="*/ 8 w 14"/>
                  <a:gd name="T1" fmla="*/ 0 h 18"/>
                  <a:gd name="T2" fmla="*/ 0 w 14"/>
                  <a:gd name="T3" fmla="*/ 6 h 18"/>
                  <a:gd name="T4" fmla="*/ 0 w 14"/>
                  <a:gd name="T5" fmla="*/ 12 h 18"/>
                  <a:gd name="T6" fmla="*/ 0 w 14"/>
                  <a:gd name="T7" fmla="*/ 18 h 18"/>
                  <a:gd name="T8" fmla="*/ 2 w 14"/>
                  <a:gd name="T9" fmla="*/ 18 h 18"/>
                  <a:gd name="T10" fmla="*/ 8 w 14"/>
                  <a:gd name="T11" fmla="*/ 12 h 18"/>
                  <a:gd name="T12" fmla="*/ 14 w 14"/>
                  <a:gd name="T13" fmla="*/ 6 h 18"/>
                  <a:gd name="T14" fmla="*/ 10 w 14"/>
                  <a:gd name="T15" fmla="*/ 4 h 18"/>
                  <a:gd name="T16" fmla="*/ 8 w 14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8" y="12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4" name="Freeform 1536"/>
              <p:cNvSpPr>
                <a:spLocks noEditPoints="1"/>
              </p:cNvSpPr>
              <p:nvPr/>
            </p:nvSpPr>
            <p:spPr bwMode="auto">
              <a:xfrm>
                <a:off x="1289051" y="1803400"/>
                <a:ext cx="3740150" cy="1428751"/>
              </a:xfrm>
              <a:custGeom>
                <a:avLst/>
                <a:gdLst>
                  <a:gd name="T0" fmla="*/ 2218 w 2356"/>
                  <a:gd name="T1" fmla="*/ 258 h 900"/>
                  <a:gd name="T2" fmla="*/ 2056 w 2356"/>
                  <a:gd name="T3" fmla="*/ 258 h 900"/>
                  <a:gd name="T4" fmla="*/ 1934 w 2356"/>
                  <a:gd name="T5" fmla="*/ 216 h 900"/>
                  <a:gd name="T6" fmla="*/ 1766 w 2356"/>
                  <a:gd name="T7" fmla="*/ 180 h 900"/>
                  <a:gd name="T8" fmla="*/ 1694 w 2356"/>
                  <a:gd name="T9" fmla="*/ 152 h 900"/>
                  <a:gd name="T10" fmla="*/ 1608 w 2356"/>
                  <a:gd name="T11" fmla="*/ 194 h 900"/>
                  <a:gd name="T12" fmla="*/ 1498 w 2356"/>
                  <a:gd name="T13" fmla="*/ 194 h 900"/>
                  <a:gd name="T14" fmla="*/ 1418 w 2356"/>
                  <a:gd name="T15" fmla="*/ 158 h 900"/>
                  <a:gd name="T16" fmla="*/ 1402 w 2356"/>
                  <a:gd name="T17" fmla="*/ 144 h 900"/>
                  <a:gd name="T18" fmla="*/ 1244 w 2356"/>
                  <a:gd name="T19" fmla="*/ 130 h 900"/>
                  <a:gd name="T20" fmla="*/ 1174 w 2356"/>
                  <a:gd name="T21" fmla="*/ 132 h 900"/>
                  <a:gd name="T22" fmla="*/ 1164 w 2356"/>
                  <a:gd name="T23" fmla="*/ 40 h 900"/>
                  <a:gd name="T24" fmla="*/ 1008 w 2356"/>
                  <a:gd name="T25" fmla="*/ 60 h 900"/>
                  <a:gd name="T26" fmla="*/ 874 w 2356"/>
                  <a:gd name="T27" fmla="*/ 90 h 900"/>
                  <a:gd name="T28" fmla="*/ 824 w 2356"/>
                  <a:gd name="T29" fmla="*/ 214 h 900"/>
                  <a:gd name="T30" fmla="*/ 772 w 2356"/>
                  <a:gd name="T31" fmla="*/ 160 h 900"/>
                  <a:gd name="T32" fmla="*/ 690 w 2356"/>
                  <a:gd name="T33" fmla="*/ 142 h 900"/>
                  <a:gd name="T34" fmla="*/ 742 w 2356"/>
                  <a:gd name="T35" fmla="*/ 288 h 900"/>
                  <a:gd name="T36" fmla="*/ 650 w 2356"/>
                  <a:gd name="T37" fmla="*/ 322 h 900"/>
                  <a:gd name="T38" fmla="*/ 662 w 2356"/>
                  <a:gd name="T39" fmla="*/ 178 h 900"/>
                  <a:gd name="T40" fmla="*/ 562 w 2356"/>
                  <a:gd name="T41" fmla="*/ 250 h 900"/>
                  <a:gd name="T42" fmla="*/ 450 w 2356"/>
                  <a:gd name="T43" fmla="*/ 262 h 900"/>
                  <a:gd name="T44" fmla="*/ 364 w 2356"/>
                  <a:gd name="T45" fmla="*/ 266 h 900"/>
                  <a:gd name="T46" fmla="*/ 248 w 2356"/>
                  <a:gd name="T47" fmla="*/ 278 h 900"/>
                  <a:gd name="T48" fmla="*/ 172 w 2356"/>
                  <a:gd name="T49" fmla="*/ 356 h 900"/>
                  <a:gd name="T50" fmla="*/ 108 w 2356"/>
                  <a:gd name="T51" fmla="*/ 308 h 900"/>
                  <a:gd name="T52" fmla="*/ 84 w 2356"/>
                  <a:gd name="T53" fmla="*/ 226 h 900"/>
                  <a:gd name="T54" fmla="*/ 44 w 2356"/>
                  <a:gd name="T55" fmla="*/ 340 h 900"/>
                  <a:gd name="T56" fmla="*/ 48 w 2356"/>
                  <a:gd name="T57" fmla="*/ 476 h 900"/>
                  <a:gd name="T58" fmla="*/ 28 w 2356"/>
                  <a:gd name="T59" fmla="*/ 574 h 900"/>
                  <a:gd name="T60" fmla="*/ 80 w 2356"/>
                  <a:gd name="T61" fmla="*/ 658 h 900"/>
                  <a:gd name="T62" fmla="*/ 174 w 2356"/>
                  <a:gd name="T63" fmla="*/ 714 h 900"/>
                  <a:gd name="T64" fmla="*/ 154 w 2356"/>
                  <a:gd name="T65" fmla="*/ 810 h 900"/>
                  <a:gd name="T66" fmla="*/ 262 w 2356"/>
                  <a:gd name="T67" fmla="*/ 854 h 900"/>
                  <a:gd name="T68" fmla="*/ 282 w 2356"/>
                  <a:gd name="T69" fmla="*/ 836 h 900"/>
                  <a:gd name="T70" fmla="*/ 296 w 2356"/>
                  <a:gd name="T71" fmla="*/ 718 h 900"/>
                  <a:gd name="T72" fmla="*/ 374 w 2356"/>
                  <a:gd name="T73" fmla="*/ 658 h 900"/>
                  <a:gd name="T74" fmla="*/ 466 w 2356"/>
                  <a:gd name="T75" fmla="*/ 688 h 900"/>
                  <a:gd name="T76" fmla="*/ 608 w 2356"/>
                  <a:gd name="T77" fmla="*/ 602 h 900"/>
                  <a:gd name="T78" fmla="*/ 802 w 2356"/>
                  <a:gd name="T79" fmla="*/ 714 h 900"/>
                  <a:gd name="T80" fmla="*/ 1032 w 2356"/>
                  <a:gd name="T81" fmla="*/ 692 h 900"/>
                  <a:gd name="T82" fmla="*/ 1228 w 2356"/>
                  <a:gd name="T83" fmla="*/ 724 h 900"/>
                  <a:gd name="T84" fmla="*/ 1390 w 2356"/>
                  <a:gd name="T85" fmla="*/ 632 h 900"/>
                  <a:gd name="T86" fmla="*/ 1548 w 2356"/>
                  <a:gd name="T87" fmla="*/ 742 h 900"/>
                  <a:gd name="T88" fmla="*/ 1502 w 2356"/>
                  <a:gd name="T89" fmla="*/ 862 h 900"/>
                  <a:gd name="T90" fmla="*/ 1636 w 2356"/>
                  <a:gd name="T91" fmla="*/ 726 h 900"/>
                  <a:gd name="T92" fmla="*/ 1602 w 2356"/>
                  <a:gd name="T93" fmla="*/ 642 h 900"/>
                  <a:gd name="T94" fmla="*/ 1648 w 2356"/>
                  <a:gd name="T95" fmla="*/ 516 h 900"/>
                  <a:gd name="T96" fmla="*/ 1816 w 2356"/>
                  <a:gd name="T97" fmla="*/ 496 h 900"/>
                  <a:gd name="T98" fmla="*/ 1874 w 2356"/>
                  <a:gd name="T99" fmla="*/ 448 h 900"/>
                  <a:gd name="T100" fmla="*/ 1974 w 2356"/>
                  <a:gd name="T101" fmla="*/ 424 h 900"/>
                  <a:gd name="T102" fmla="*/ 1898 w 2356"/>
                  <a:gd name="T103" fmla="*/ 524 h 900"/>
                  <a:gd name="T104" fmla="*/ 1958 w 2356"/>
                  <a:gd name="T105" fmla="*/ 604 h 900"/>
                  <a:gd name="T106" fmla="*/ 1980 w 2356"/>
                  <a:gd name="T107" fmla="*/ 476 h 900"/>
                  <a:gd name="T108" fmla="*/ 2122 w 2356"/>
                  <a:gd name="T109" fmla="*/ 434 h 900"/>
                  <a:gd name="T110" fmla="*/ 2182 w 2356"/>
                  <a:gd name="T111" fmla="*/ 366 h 900"/>
                  <a:gd name="T112" fmla="*/ 2316 w 2356"/>
                  <a:gd name="T113" fmla="*/ 378 h 900"/>
                  <a:gd name="T114" fmla="*/ 744 w 2356"/>
                  <a:gd name="T115" fmla="*/ 204 h 900"/>
                  <a:gd name="T116" fmla="*/ 130 w 2356"/>
                  <a:gd name="T117" fmla="*/ 456 h 900"/>
                  <a:gd name="T118" fmla="*/ 152 w 2356"/>
                  <a:gd name="T119" fmla="*/ 466 h 900"/>
                  <a:gd name="T120" fmla="*/ 1080 w 2356"/>
                  <a:gd name="T121" fmla="*/ 62 h 900"/>
                  <a:gd name="T122" fmla="*/ 1178 w 2356"/>
                  <a:gd name="T123" fmla="*/ 648 h 900"/>
                  <a:gd name="T124" fmla="*/ 1200 w 2356"/>
                  <a:gd name="T125" fmla="*/ 582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6" h="900">
                    <a:moveTo>
                      <a:pt x="2338" y="326"/>
                    </a:moveTo>
                    <a:lnTo>
                      <a:pt x="2334" y="322"/>
                    </a:lnTo>
                    <a:lnTo>
                      <a:pt x="2330" y="316"/>
                    </a:lnTo>
                    <a:lnTo>
                      <a:pt x="2326" y="308"/>
                    </a:lnTo>
                    <a:lnTo>
                      <a:pt x="2318" y="306"/>
                    </a:lnTo>
                    <a:lnTo>
                      <a:pt x="2308" y="306"/>
                    </a:lnTo>
                    <a:lnTo>
                      <a:pt x="2294" y="306"/>
                    </a:lnTo>
                    <a:lnTo>
                      <a:pt x="2292" y="308"/>
                    </a:lnTo>
                    <a:lnTo>
                      <a:pt x="2290" y="312"/>
                    </a:lnTo>
                    <a:lnTo>
                      <a:pt x="2292" y="312"/>
                    </a:lnTo>
                    <a:lnTo>
                      <a:pt x="2292" y="314"/>
                    </a:lnTo>
                    <a:lnTo>
                      <a:pt x="2292" y="316"/>
                    </a:lnTo>
                    <a:lnTo>
                      <a:pt x="2286" y="316"/>
                    </a:lnTo>
                    <a:lnTo>
                      <a:pt x="2290" y="314"/>
                    </a:lnTo>
                    <a:lnTo>
                      <a:pt x="2286" y="304"/>
                    </a:lnTo>
                    <a:lnTo>
                      <a:pt x="2280" y="290"/>
                    </a:lnTo>
                    <a:lnTo>
                      <a:pt x="2276" y="294"/>
                    </a:lnTo>
                    <a:lnTo>
                      <a:pt x="2274" y="294"/>
                    </a:lnTo>
                    <a:lnTo>
                      <a:pt x="2268" y="286"/>
                    </a:lnTo>
                    <a:lnTo>
                      <a:pt x="2264" y="286"/>
                    </a:lnTo>
                    <a:lnTo>
                      <a:pt x="2256" y="286"/>
                    </a:lnTo>
                    <a:lnTo>
                      <a:pt x="2256" y="280"/>
                    </a:lnTo>
                    <a:lnTo>
                      <a:pt x="2254" y="278"/>
                    </a:lnTo>
                    <a:lnTo>
                      <a:pt x="2248" y="278"/>
                    </a:lnTo>
                    <a:lnTo>
                      <a:pt x="2248" y="272"/>
                    </a:lnTo>
                    <a:lnTo>
                      <a:pt x="2244" y="272"/>
                    </a:lnTo>
                    <a:lnTo>
                      <a:pt x="2238" y="270"/>
                    </a:lnTo>
                    <a:lnTo>
                      <a:pt x="2234" y="262"/>
                    </a:lnTo>
                    <a:lnTo>
                      <a:pt x="2230" y="260"/>
                    </a:lnTo>
                    <a:lnTo>
                      <a:pt x="2228" y="258"/>
                    </a:lnTo>
                    <a:lnTo>
                      <a:pt x="2222" y="258"/>
                    </a:lnTo>
                    <a:lnTo>
                      <a:pt x="2218" y="258"/>
                    </a:lnTo>
                    <a:lnTo>
                      <a:pt x="2202" y="244"/>
                    </a:lnTo>
                    <a:lnTo>
                      <a:pt x="2202" y="240"/>
                    </a:lnTo>
                    <a:lnTo>
                      <a:pt x="2200" y="238"/>
                    </a:lnTo>
                    <a:lnTo>
                      <a:pt x="2192" y="234"/>
                    </a:lnTo>
                    <a:lnTo>
                      <a:pt x="2186" y="234"/>
                    </a:lnTo>
                    <a:lnTo>
                      <a:pt x="2176" y="238"/>
                    </a:lnTo>
                    <a:lnTo>
                      <a:pt x="2174" y="234"/>
                    </a:lnTo>
                    <a:lnTo>
                      <a:pt x="2172" y="232"/>
                    </a:lnTo>
                    <a:lnTo>
                      <a:pt x="2166" y="226"/>
                    </a:lnTo>
                    <a:lnTo>
                      <a:pt x="2162" y="224"/>
                    </a:lnTo>
                    <a:lnTo>
                      <a:pt x="2154" y="224"/>
                    </a:lnTo>
                    <a:lnTo>
                      <a:pt x="2148" y="216"/>
                    </a:lnTo>
                    <a:lnTo>
                      <a:pt x="2140" y="216"/>
                    </a:lnTo>
                    <a:lnTo>
                      <a:pt x="2130" y="216"/>
                    </a:lnTo>
                    <a:lnTo>
                      <a:pt x="2110" y="220"/>
                    </a:lnTo>
                    <a:lnTo>
                      <a:pt x="2108" y="214"/>
                    </a:lnTo>
                    <a:lnTo>
                      <a:pt x="2100" y="216"/>
                    </a:lnTo>
                    <a:lnTo>
                      <a:pt x="2094" y="216"/>
                    </a:lnTo>
                    <a:lnTo>
                      <a:pt x="2090" y="216"/>
                    </a:lnTo>
                    <a:lnTo>
                      <a:pt x="2084" y="214"/>
                    </a:lnTo>
                    <a:lnTo>
                      <a:pt x="2082" y="212"/>
                    </a:lnTo>
                    <a:lnTo>
                      <a:pt x="2080" y="226"/>
                    </a:lnTo>
                    <a:lnTo>
                      <a:pt x="2084" y="230"/>
                    </a:lnTo>
                    <a:lnTo>
                      <a:pt x="2090" y="232"/>
                    </a:lnTo>
                    <a:lnTo>
                      <a:pt x="2088" y="234"/>
                    </a:lnTo>
                    <a:lnTo>
                      <a:pt x="2088" y="238"/>
                    </a:lnTo>
                    <a:lnTo>
                      <a:pt x="2090" y="244"/>
                    </a:lnTo>
                    <a:lnTo>
                      <a:pt x="2084" y="244"/>
                    </a:lnTo>
                    <a:lnTo>
                      <a:pt x="2076" y="256"/>
                    </a:lnTo>
                    <a:lnTo>
                      <a:pt x="2072" y="252"/>
                    </a:lnTo>
                    <a:lnTo>
                      <a:pt x="2070" y="258"/>
                    </a:lnTo>
                    <a:lnTo>
                      <a:pt x="2056" y="258"/>
                    </a:lnTo>
                    <a:lnTo>
                      <a:pt x="2056" y="250"/>
                    </a:lnTo>
                    <a:lnTo>
                      <a:pt x="2056" y="242"/>
                    </a:lnTo>
                    <a:lnTo>
                      <a:pt x="2048" y="240"/>
                    </a:lnTo>
                    <a:lnTo>
                      <a:pt x="2048" y="238"/>
                    </a:lnTo>
                    <a:lnTo>
                      <a:pt x="2048" y="234"/>
                    </a:lnTo>
                    <a:lnTo>
                      <a:pt x="2048" y="226"/>
                    </a:lnTo>
                    <a:lnTo>
                      <a:pt x="2040" y="234"/>
                    </a:lnTo>
                    <a:lnTo>
                      <a:pt x="2030" y="238"/>
                    </a:lnTo>
                    <a:lnTo>
                      <a:pt x="2026" y="238"/>
                    </a:lnTo>
                    <a:lnTo>
                      <a:pt x="2026" y="234"/>
                    </a:lnTo>
                    <a:lnTo>
                      <a:pt x="2026" y="232"/>
                    </a:lnTo>
                    <a:lnTo>
                      <a:pt x="2016" y="230"/>
                    </a:lnTo>
                    <a:lnTo>
                      <a:pt x="2010" y="230"/>
                    </a:lnTo>
                    <a:lnTo>
                      <a:pt x="2002" y="230"/>
                    </a:lnTo>
                    <a:lnTo>
                      <a:pt x="2000" y="232"/>
                    </a:lnTo>
                    <a:lnTo>
                      <a:pt x="1998" y="234"/>
                    </a:lnTo>
                    <a:lnTo>
                      <a:pt x="1994" y="232"/>
                    </a:lnTo>
                    <a:lnTo>
                      <a:pt x="1994" y="226"/>
                    </a:lnTo>
                    <a:lnTo>
                      <a:pt x="1974" y="230"/>
                    </a:lnTo>
                    <a:lnTo>
                      <a:pt x="1958" y="230"/>
                    </a:lnTo>
                    <a:lnTo>
                      <a:pt x="1954" y="232"/>
                    </a:lnTo>
                    <a:lnTo>
                      <a:pt x="1948" y="238"/>
                    </a:lnTo>
                    <a:lnTo>
                      <a:pt x="1946" y="244"/>
                    </a:lnTo>
                    <a:lnTo>
                      <a:pt x="1944" y="252"/>
                    </a:lnTo>
                    <a:lnTo>
                      <a:pt x="1936" y="232"/>
                    </a:lnTo>
                    <a:lnTo>
                      <a:pt x="1930" y="232"/>
                    </a:lnTo>
                    <a:lnTo>
                      <a:pt x="1928" y="230"/>
                    </a:lnTo>
                    <a:lnTo>
                      <a:pt x="1928" y="224"/>
                    </a:lnTo>
                    <a:lnTo>
                      <a:pt x="1930" y="222"/>
                    </a:lnTo>
                    <a:lnTo>
                      <a:pt x="1928" y="220"/>
                    </a:lnTo>
                    <a:lnTo>
                      <a:pt x="1930" y="220"/>
                    </a:lnTo>
                    <a:lnTo>
                      <a:pt x="1934" y="216"/>
                    </a:lnTo>
                    <a:lnTo>
                      <a:pt x="1918" y="208"/>
                    </a:lnTo>
                    <a:lnTo>
                      <a:pt x="1916" y="202"/>
                    </a:lnTo>
                    <a:lnTo>
                      <a:pt x="1910" y="198"/>
                    </a:lnTo>
                    <a:lnTo>
                      <a:pt x="1902" y="198"/>
                    </a:lnTo>
                    <a:lnTo>
                      <a:pt x="1898" y="194"/>
                    </a:lnTo>
                    <a:lnTo>
                      <a:pt x="1876" y="202"/>
                    </a:lnTo>
                    <a:lnTo>
                      <a:pt x="1874" y="198"/>
                    </a:lnTo>
                    <a:lnTo>
                      <a:pt x="1872" y="196"/>
                    </a:lnTo>
                    <a:lnTo>
                      <a:pt x="1852" y="196"/>
                    </a:lnTo>
                    <a:lnTo>
                      <a:pt x="1846" y="202"/>
                    </a:lnTo>
                    <a:lnTo>
                      <a:pt x="1838" y="202"/>
                    </a:lnTo>
                    <a:lnTo>
                      <a:pt x="1836" y="202"/>
                    </a:lnTo>
                    <a:lnTo>
                      <a:pt x="1826" y="198"/>
                    </a:lnTo>
                    <a:lnTo>
                      <a:pt x="1820" y="204"/>
                    </a:lnTo>
                    <a:lnTo>
                      <a:pt x="1806" y="206"/>
                    </a:lnTo>
                    <a:lnTo>
                      <a:pt x="1788" y="206"/>
                    </a:lnTo>
                    <a:lnTo>
                      <a:pt x="1762" y="204"/>
                    </a:lnTo>
                    <a:lnTo>
                      <a:pt x="1764" y="202"/>
                    </a:lnTo>
                    <a:lnTo>
                      <a:pt x="1766" y="198"/>
                    </a:lnTo>
                    <a:lnTo>
                      <a:pt x="1770" y="202"/>
                    </a:lnTo>
                    <a:lnTo>
                      <a:pt x="1772" y="202"/>
                    </a:lnTo>
                    <a:lnTo>
                      <a:pt x="1776" y="202"/>
                    </a:lnTo>
                    <a:lnTo>
                      <a:pt x="1792" y="186"/>
                    </a:lnTo>
                    <a:lnTo>
                      <a:pt x="1794" y="178"/>
                    </a:lnTo>
                    <a:lnTo>
                      <a:pt x="1790" y="180"/>
                    </a:lnTo>
                    <a:lnTo>
                      <a:pt x="1782" y="188"/>
                    </a:lnTo>
                    <a:lnTo>
                      <a:pt x="1782" y="190"/>
                    </a:lnTo>
                    <a:lnTo>
                      <a:pt x="1780" y="190"/>
                    </a:lnTo>
                    <a:lnTo>
                      <a:pt x="1776" y="190"/>
                    </a:lnTo>
                    <a:lnTo>
                      <a:pt x="1766" y="186"/>
                    </a:lnTo>
                    <a:lnTo>
                      <a:pt x="1766" y="184"/>
                    </a:lnTo>
                    <a:lnTo>
                      <a:pt x="1766" y="180"/>
                    </a:lnTo>
                    <a:lnTo>
                      <a:pt x="1770" y="180"/>
                    </a:lnTo>
                    <a:lnTo>
                      <a:pt x="1772" y="180"/>
                    </a:lnTo>
                    <a:lnTo>
                      <a:pt x="1776" y="184"/>
                    </a:lnTo>
                    <a:lnTo>
                      <a:pt x="1782" y="174"/>
                    </a:lnTo>
                    <a:lnTo>
                      <a:pt x="1770" y="166"/>
                    </a:lnTo>
                    <a:lnTo>
                      <a:pt x="1756" y="160"/>
                    </a:lnTo>
                    <a:lnTo>
                      <a:pt x="1752" y="162"/>
                    </a:lnTo>
                    <a:lnTo>
                      <a:pt x="1740" y="162"/>
                    </a:lnTo>
                    <a:lnTo>
                      <a:pt x="1738" y="162"/>
                    </a:lnTo>
                    <a:lnTo>
                      <a:pt x="1734" y="166"/>
                    </a:lnTo>
                    <a:lnTo>
                      <a:pt x="1734" y="174"/>
                    </a:lnTo>
                    <a:lnTo>
                      <a:pt x="1728" y="184"/>
                    </a:lnTo>
                    <a:lnTo>
                      <a:pt x="1724" y="188"/>
                    </a:lnTo>
                    <a:lnTo>
                      <a:pt x="1718" y="190"/>
                    </a:lnTo>
                    <a:lnTo>
                      <a:pt x="1710" y="190"/>
                    </a:lnTo>
                    <a:lnTo>
                      <a:pt x="1708" y="190"/>
                    </a:lnTo>
                    <a:lnTo>
                      <a:pt x="1708" y="188"/>
                    </a:lnTo>
                    <a:lnTo>
                      <a:pt x="1716" y="184"/>
                    </a:lnTo>
                    <a:lnTo>
                      <a:pt x="1712" y="180"/>
                    </a:lnTo>
                    <a:lnTo>
                      <a:pt x="1710" y="178"/>
                    </a:lnTo>
                    <a:lnTo>
                      <a:pt x="1724" y="170"/>
                    </a:lnTo>
                    <a:lnTo>
                      <a:pt x="1724" y="174"/>
                    </a:lnTo>
                    <a:lnTo>
                      <a:pt x="1728" y="176"/>
                    </a:lnTo>
                    <a:lnTo>
                      <a:pt x="1728" y="174"/>
                    </a:lnTo>
                    <a:lnTo>
                      <a:pt x="1728" y="170"/>
                    </a:lnTo>
                    <a:lnTo>
                      <a:pt x="1730" y="166"/>
                    </a:lnTo>
                    <a:lnTo>
                      <a:pt x="1700" y="168"/>
                    </a:lnTo>
                    <a:lnTo>
                      <a:pt x="1698" y="158"/>
                    </a:lnTo>
                    <a:lnTo>
                      <a:pt x="1712" y="158"/>
                    </a:lnTo>
                    <a:lnTo>
                      <a:pt x="1716" y="158"/>
                    </a:lnTo>
                    <a:lnTo>
                      <a:pt x="1708" y="156"/>
                    </a:lnTo>
                    <a:lnTo>
                      <a:pt x="1694" y="152"/>
                    </a:lnTo>
                    <a:lnTo>
                      <a:pt x="1680" y="152"/>
                    </a:lnTo>
                    <a:lnTo>
                      <a:pt x="1666" y="150"/>
                    </a:lnTo>
                    <a:lnTo>
                      <a:pt x="1654" y="148"/>
                    </a:lnTo>
                    <a:lnTo>
                      <a:pt x="1652" y="140"/>
                    </a:lnTo>
                    <a:lnTo>
                      <a:pt x="1646" y="140"/>
                    </a:lnTo>
                    <a:lnTo>
                      <a:pt x="1642" y="140"/>
                    </a:lnTo>
                    <a:lnTo>
                      <a:pt x="1642" y="144"/>
                    </a:lnTo>
                    <a:lnTo>
                      <a:pt x="1646" y="144"/>
                    </a:lnTo>
                    <a:lnTo>
                      <a:pt x="1646" y="148"/>
                    </a:lnTo>
                    <a:lnTo>
                      <a:pt x="1646" y="150"/>
                    </a:lnTo>
                    <a:lnTo>
                      <a:pt x="1648" y="152"/>
                    </a:lnTo>
                    <a:lnTo>
                      <a:pt x="1634" y="152"/>
                    </a:lnTo>
                    <a:lnTo>
                      <a:pt x="1630" y="158"/>
                    </a:lnTo>
                    <a:lnTo>
                      <a:pt x="1634" y="160"/>
                    </a:lnTo>
                    <a:lnTo>
                      <a:pt x="1636" y="160"/>
                    </a:lnTo>
                    <a:lnTo>
                      <a:pt x="1636" y="162"/>
                    </a:lnTo>
                    <a:lnTo>
                      <a:pt x="1630" y="162"/>
                    </a:lnTo>
                    <a:lnTo>
                      <a:pt x="1628" y="168"/>
                    </a:lnTo>
                    <a:lnTo>
                      <a:pt x="1628" y="174"/>
                    </a:lnTo>
                    <a:lnTo>
                      <a:pt x="1630" y="174"/>
                    </a:lnTo>
                    <a:lnTo>
                      <a:pt x="1634" y="178"/>
                    </a:lnTo>
                    <a:lnTo>
                      <a:pt x="1636" y="180"/>
                    </a:lnTo>
                    <a:lnTo>
                      <a:pt x="1636" y="184"/>
                    </a:lnTo>
                    <a:lnTo>
                      <a:pt x="1634" y="186"/>
                    </a:lnTo>
                    <a:lnTo>
                      <a:pt x="1626" y="188"/>
                    </a:lnTo>
                    <a:lnTo>
                      <a:pt x="1624" y="188"/>
                    </a:lnTo>
                    <a:lnTo>
                      <a:pt x="1620" y="188"/>
                    </a:lnTo>
                    <a:lnTo>
                      <a:pt x="1620" y="178"/>
                    </a:lnTo>
                    <a:lnTo>
                      <a:pt x="1612" y="178"/>
                    </a:lnTo>
                    <a:lnTo>
                      <a:pt x="1610" y="180"/>
                    </a:lnTo>
                    <a:lnTo>
                      <a:pt x="1610" y="186"/>
                    </a:lnTo>
                    <a:lnTo>
                      <a:pt x="1608" y="194"/>
                    </a:lnTo>
                    <a:lnTo>
                      <a:pt x="1606" y="194"/>
                    </a:lnTo>
                    <a:lnTo>
                      <a:pt x="1600" y="194"/>
                    </a:lnTo>
                    <a:lnTo>
                      <a:pt x="1594" y="194"/>
                    </a:lnTo>
                    <a:lnTo>
                      <a:pt x="1590" y="188"/>
                    </a:lnTo>
                    <a:lnTo>
                      <a:pt x="1584" y="184"/>
                    </a:lnTo>
                    <a:lnTo>
                      <a:pt x="1576" y="180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0" y="176"/>
                    </a:lnTo>
                    <a:lnTo>
                      <a:pt x="1548" y="184"/>
                    </a:lnTo>
                    <a:lnTo>
                      <a:pt x="1542" y="186"/>
                    </a:lnTo>
                    <a:lnTo>
                      <a:pt x="1534" y="188"/>
                    </a:lnTo>
                    <a:lnTo>
                      <a:pt x="1534" y="184"/>
                    </a:lnTo>
                    <a:lnTo>
                      <a:pt x="1536" y="184"/>
                    </a:lnTo>
                    <a:lnTo>
                      <a:pt x="1536" y="180"/>
                    </a:lnTo>
                    <a:lnTo>
                      <a:pt x="1536" y="176"/>
                    </a:lnTo>
                    <a:lnTo>
                      <a:pt x="1534" y="176"/>
                    </a:lnTo>
                    <a:lnTo>
                      <a:pt x="1528" y="168"/>
                    </a:lnTo>
                    <a:lnTo>
                      <a:pt x="1524" y="190"/>
                    </a:lnTo>
                    <a:lnTo>
                      <a:pt x="1518" y="204"/>
                    </a:lnTo>
                    <a:lnTo>
                      <a:pt x="1516" y="208"/>
                    </a:lnTo>
                    <a:lnTo>
                      <a:pt x="1512" y="212"/>
                    </a:lnTo>
                    <a:lnTo>
                      <a:pt x="1508" y="212"/>
                    </a:lnTo>
                    <a:lnTo>
                      <a:pt x="1506" y="206"/>
                    </a:lnTo>
                    <a:lnTo>
                      <a:pt x="1508" y="202"/>
                    </a:lnTo>
                    <a:lnTo>
                      <a:pt x="1510" y="202"/>
                    </a:lnTo>
                    <a:lnTo>
                      <a:pt x="1510" y="196"/>
                    </a:lnTo>
                    <a:lnTo>
                      <a:pt x="1508" y="196"/>
                    </a:lnTo>
                    <a:lnTo>
                      <a:pt x="1508" y="198"/>
                    </a:lnTo>
                    <a:lnTo>
                      <a:pt x="1506" y="198"/>
                    </a:lnTo>
                    <a:lnTo>
                      <a:pt x="1502" y="198"/>
                    </a:lnTo>
                    <a:lnTo>
                      <a:pt x="1498" y="194"/>
                    </a:lnTo>
                    <a:lnTo>
                      <a:pt x="1488" y="194"/>
                    </a:lnTo>
                    <a:lnTo>
                      <a:pt x="1480" y="184"/>
                    </a:lnTo>
                    <a:lnTo>
                      <a:pt x="1474" y="186"/>
                    </a:lnTo>
                    <a:lnTo>
                      <a:pt x="1472" y="186"/>
                    </a:lnTo>
                    <a:lnTo>
                      <a:pt x="1472" y="178"/>
                    </a:lnTo>
                    <a:lnTo>
                      <a:pt x="1480" y="178"/>
                    </a:lnTo>
                    <a:lnTo>
                      <a:pt x="1480" y="176"/>
                    </a:lnTo>
                    <a:lnTo>
                      <a:pt x="1476" y="176"/>
                    </a:lnTo>
                    <a:lnTo>
                      <a:pt x="1474" y="176"/>
                    </a:lnTo>
                    <a:lnTo>
                      <a:pt x="1466" y="176"/>
                    </a:lnTo>
                    <a:lnTo>
                      <a:pt x="1464" y="168"/>
                    </a:lnTo>
                    <a:lnTo>
                      <a:pt x="1456" y="162"/>
                    </a:lnTo>
                    <a:lnTo>
                      <a:pt x="1446" y="158"/>
                    </a:lnTo>
                    <a:lnTo>
                      <a:pt x="1444" y="170"/>
                    </a:lnTo>
                    <a:lnTo>
                      <a:pt x="1446" y="170"/>
                    </a:lnTo>
                    <a:lnTo>
                      <a:pt x="1448" y="170"/>
                    </a:lnTo>
                    <a:lnTo>
                      <a:pt x="1446" y="174"/>
                    </a:lnTo>
                    <a:lnTo>
                      <a:pt x="1444" y="176"/>
                    </a:lnTo>
                    <a:lnTo>
                      <a:pt x="1444" y="170"/>
                    </a:lnTo>
                    <a:lnTo>
                      <a:pt x="1442" y="168"/>
                    </a:lnTo>
                    <a:lnTo>
                      <a:pt x="1442" y="166"/>
                    </a:lnTo>
                    <a:lnTo>
                      <a:pt x="1444" y="158"/>
                    </a:lnTo>
                    <a:lnTo>
                      <a:pt x="1444" y="156"/>
                    </a:lnTo>
                    <a:lnTo>
                      <a:pt x="1442" y="156"/>
                    </a:lnTo>
                    <a:lnTo>
                      <a:pt x="1438" y="156"/>
                    </a:lnTo>
                    <a:lnTo>
                      <a:pt x="1438" y="160"/>
                    </a:lnTo>
                    <a:lnTo>
                      <a:pt x="1434" y="160"/>
                    </a:lnTo>
                    <a:lnTo>
                      <a:pt x="1434" y="156"/>
                    </a:lnTo>
                    <a:lnTo>
                      <a:pt x="1434" y="152"/>
                    </a:lnTo>
                    <a:lnTo>
                      <a:pt x="1428" y="152"/>
                    </a:lnTo>
                    <a:lnTo>
                      <a:pt x="1424" y="152"/>
                    </a:lnTo>
                    <a:lnTo>
                      <a:pt x="1418" y="158"/>
                    </a:lnTo>
                    <a:lnTo>
                      <a:pt x="1416" y="152"/>
                    </a:lnTo>
                    <a:lnTo>
                      <a:pt x="1412" y="150"/>
                    </a:lnTo>
                    <a:lnTo>
                      <a:pt x="1416" y="150"/>
                    </a:lnTo>
                    <a:lnTo>
                      <a:pt x="1412" y="148"/>
                    </a:lnTo>
                    <a:lnTo>
                      <a:pt x="1410" y="144"/>
                    </a:lnTo>
                    <a:lnTo>
                      <a:pt x="1412" y="142"/>
                    </a:lnTo>
                    <a:lnTo>
                      <a:pt x="1412" y="140"/>
                    </a:lnTo>
                    <a:lnTo>
                      <a:pt x="1420" y="138"/>
                    </a:lnTo>
                    <a:lnTo>
                      <a:pt x="1428" y="134"/>
                    </a:lnTo>
                    <a:lnTo>
                      <a:pt x="1434" y="126"/>
                    </a:lnTo>
                    <a:lnTo>
                      <a:pt x="1438" y="122"/>
                    </a:lnTo>
                    <a:lnTo>
                      <a:pt x="1428" y="120"/>
                    </a:lnTo>
                    <a:lnTo>
                      <a:pt x="1424" y="116"/>
                    </a:lnTo>
                    <a:lnTo>
                      <a:pt x="1418" y="112"/>
                    </a:lnTo>
                    <a:lnTo>
                      <a:pt x="1410" y="106"/>
                    </a:lnTo>
                    <a:lnTo>
                      <a:pt x="1406" y="106"/>
                    </a:lnTo>
                    <a:lnTo>
                      <a:pt x="1400" y="110"/>
                    </a:lnTo>
                    <a:lnTo>
                      <a:pt x="1392" y="112"/>
                    </a:lnTo>
                    <a:lnTo>
                      <a:pt x="1390" y="112"/>
                    </a:lnTo>
                    <a:lnTo>
                      <a:pt x="1388" y="112"/>
                    </a:lnTo>
                    <a:lnTo>
                      <a:pt x="1384" y="122"/>
                    </a:lnTo>
                    <a:lnTo>
                      <a:pt x="1388" y="124"/>
                    </a:lnTo>
                    <a:lnTo>
                      <a:pt x="1392" y="126"/>
                    </a:lnTo>
                    <a:lnTo>
                      <a:pt x="1392" y="132"/>
                    </a:lnTo>
                    <a:lnTo>
                      <a:pt x="1400" y="134"/>
                    </a:lnTo>
                    <a:lnTo>
                      <a:pt x="1408" y="134"/>
                    </a:lnTo>
                    <a:lnTo>
                      <a:pt x="1406" y="138"/>
                    </a:lnTo>
                    <a:lnTo>
                      <a:pt x="1406" y="140"/>
                    </a:lnTo>
                    <a:lnTo>
                      <a:pt x="1402" y="140"/>
                    </a:lnTo>
                    <a:lnTo>
                      <a:pt x="1406" y="142"/>
                    </a:lnTo>
                    <a:lnTo>
                      <a:pt x="1406" y="144"/>
                    </a:lnTo>
                    <a:lnTo>
                      <a:pt x="1402" y="144"/>
                    </a:lnTo>
                    <a:lnTo>
                      <a:pt x="1394" y="142"/>
                    </a:lnTo>
                    <a:lnTo>
                      <a:pt x="1398" y="150"/>
                    </a:lnTo>
                    <a:lnTo>
                      <a:pt x="1390" y="150"/>
                    </a:lnTo>
                    <a:lnTo>
                      <a:pt x="1382" y="148"/>
                    </a:lnTo>
                    <a:lnTo>
                      <a:pt x="1374" y="142"/>
                    </a:lnTo>
                    <a:lnTo>
                      <a:pt x="1366" y="140"/>
                    </a:lnTo>
                    <a:lnTo>
                      <a:pt x="1360" y="140"/>
                    </a:lnTo>
                    <a:lnTo>
                      <a:pt x="1354" y="142"/>
                    </a:lnTo>
                    <a:lnTo>
                      <a:pt x="1346" y="142"/>
                    </a:lnTo>
                    <a:lnTo>
                      <a:pt x="1342" y="142"/>
                    </a:lnTo>
                    <a:lnTo>
                      <a:pt x="1338" y="140"/>
                    </a:lnTo>
                    <a:lnTo>
                      <a:pt x="1324" y="138"/>
                    </a:lnTo>
                    <a:lnTo>
                      <a:pt x="1320" y="134"/>
                    </a:lnTo>
                    <a:lnTo>
                      <a:pt x="1318" y="132"/>
                    </a:lnTo>
                    <a:lnTo>
                      <a:pt x="1318" y="130"/>
                    </a:lnTo>
                    <a:lnTo>
                      <a:pt x="1320" y="124"/>
                    </a:lnTo>
                    <a:lnTo>
                      <a:pt x="1320" y="122"/>
                    </a:lnTo>
                    <a:lnTo>
                      <a:pt x="1318" y="116"/>
                    </a:lnTo>
                    <a:lnTo>
                      <a:pt x="1308" y="116"/>
                    </a:lnTo>
                    <a:lnTo>
                      <a:pt x="1296" y="120"/>
                    </a:lnTo>
                    <a:lnTo>
                      <a:pt x="1292" y="114"/>
                    </a:lnTo>
                    <a:lnTo>
                      <a:pt x="1290" y="114"/>
                    </a:lnTo>
                    <a:lnTo>
                      <a:pt x="1284" y="116"/>
                    </a:lnTo>
                    <a:lnTo>
                      <a:pt x="1278" y="112"/>
                    </a:lnTo>
                    <a:lnTo>
                      <a:pt x="1270" y="114"/>
                    </a:lnTo>
                    <a:lnTo>
                      <a:pt x="1260" y="120"/>
                    </a:lnTo>
                    <a:lnTo>
                      <a:pt x="1252" y="124"/>
                    </a:lnTo>
                    <a:lnTo>
                      <a:pt x="1246" y="130"/>
                    </a:lnTo>
                    <a:lnTo>
                      <a:pt x="1246" y="138"/>
                    </a:lnTo>
                    <a:lnTo>
                      <a:pt x="1244" y="138"/>
                    </a:lnTo>
                    <a:lnTo>
                      <a:pt x="1244" y="134"/>
                    </a:lnTo>
                    <a:lnTo>
                      <a:pt x="1244" y="130"/>
                    </a:lnTo>
                    <a:lnTo>
                      <a:pt x="1244" y="120"/>
                    </a:lnTo>
                    <a:lnTo>
                      <a:pt x="1242" y="120"/>
                    </a:lnTo>
                    <a:lnTo>
                      <a:pt x="1238" y="116"/>
                    </a:lnTo>
                    <a:lnTo>
                      <a:pt x="1236" y="116"/>
                    </a:lnTo>
                    <a:lnTo>
                      <a:pt x="1236" y="124"/>
                    </a:lnTo>
                    <a:lnTo>
                      <a:pt x="1220" y="122"/>
                    </a:lnTo>
                    <a:lnTo>
                      <a:pt x="1216" y="120"/>
                    </a:lnTo>
                    <a:lnTo>
                      <a:pt x="1212" y="112"/>
                    </a:lnTo>
                    <a:lnTo>
                      <a:pt x="1212" y="114"/>
                    </a:lnTo>
                    <a:lnTo>
                      <a:pt x="1210" y="120"/>
                    </a:lnTo>
                    <a:lnTo>
                      <a:pt x="1200" y="114"/>
                    </a:lnTo>
                    <a:lnTo>
                      <a:pt x="1196" y="124"/>
                    </a:lnTo>
                    <a:lnTo>
                      <a:pt x="1196" y="130"/>
                    </a:lnTo>
                    <a:lnTo>
                      <a:pt x="1200" y="132"/>
                    </a:lnTo>
                    <a:lnTo>
                      <a:pt x="1200" y="134"/>
                    </a:lnTo>
                    <a:lnTo>
                      <a:pt x="1200" y="138"/>
                    </a:lnTo>
                    <a:lnTo>
                      <a:pt x="1188" y="132"/>
                    </a:lnTo>
                    <a:lnTo>
                      <a:pt x="1190" y="138"/>
                    </a:lnTo>
                    <a:lnTo>
                      <a:pt x="1190" y="140"/>
                    </a:lnTo>
                    <a:lnTo>
                      <a:pt x="1188" y="140"/>
                    </a:lnTo>
                    <a:lnTo>
                      <a:pt x="1180" y="144"/>
                    </a:lnTo>
                    <a:lnTo>
                      <a:pt x="1172" y="144"/>
                    </a:lnTo>
                    <a:lnTo>
                      <a:pt x="1164" y="144"/>
                    </a:lnTo>
                    <a:lnTo>
                      <a:pt x="1154" y="144"/>
                    </a:lnTo>
                    <a:lnTo>
                      <a:pt x="1152" y="152"/>
                    </a:lnTo>
                    <a:lnTo>
                      <a:pt x="1126" y="154"/>
                    </a:lnTo>
                    <a:lnTo>
                      <a:pt x="1138" y="152"/>
                    </a:lnTo>
                    <a:lnTo>
                      <a:pt x="1150" y="148"/>
                    </a:lnTo>
                    <a:lnTo>
                      <a:pt x="1152" y="140"/>
                    </a:lnTo>
                    <a:lnTo>
                      <a:pt x="1160" y="136"/>
                    </a:lnTo>
                    <a:lnTo>
                      <a:pt x="1168" y="136"/>
                    </a:lnTo>
                    <a:lnTo>
                      <a:pt x="1174" y="132"/>
                    </a:lnTo>
                    <a:lnTo>
                      <a:pt x="1182" y="124"/>
                    </a:lnTo>
                    <a:lnTo>
                      <a:pt x="1188" y="114"/>
                    </a:lnTo>
                    <a:lnTo>
                      <a:pt x="1192" y="104"/>
                    </a:lnTo>
                    <a:lnTo>
                      <a:pt x="1226" y="96"/>
                    </a:lnTo>
                    <a:lnTo>
                      <a:pt x="1256" y="86"/>
                    </a:lnTo>
                    <a:lnTo>
                      <a:pt x="1256" y="78"/>
                    </a:lnTo>
                    <a:lnTo>
                      <a:pt x="1254" y="72"/>
                    </a:lnTo>
                    <a:lnTo>
                      <a:pt x="1246" y="68"/>
                    </a:lnTo>
                    <a:lnTo>
                      <a:pt x="1246" y="66"/>
                    </a:lnTo>
                    <a:lnTo>
                      <a:pt x="1254" y="68"/>
                    </a:lnTo>
                    <a:lnTo>
                      <a:pt x="1256" y="66"/>
                    </a:lnTo>
                    <a:lnTo>
                      <a:pt x="1256" y="58"/>
                    </a:lnTo>
                    <a:lnTo>
                      <a:pt x="1250" y="52"/>
                    </a:lnTo>
                    <a:lnTo>
                      <a:pt x="1250" y="48"/>
                    </a:lnTo>
                    <a:lnTo>
                      <a:pt x="1250" y="42"/>
                    </a:lnTo>
                    <a:lnTo>
                      <a:pt x="1246" y="42"/>
                    </a:lnTo>
                    <a:lnTo>
                      <a:pt x="1242" y="42"/>
                    </a:lnTo>
                    <a:lnTo>
                      <a:pt x="1238" y="42"/>
                    </a:lnTo>
                    <a:lnTo>
                      <a:pt x="1236" y="40"/>
                    </a:lnTo>
                    <a:lnTo>
                      <a:pt x="1232" y="32"/>
                    </a:lnTo>
                    <a:lnTo>
                      <a:pt x="1228" y="24"/>
                    </a:lnTo>
                    <a:lnTo>
                      <a:pt x="1224" y="24"/>
                    </a:lnTo>
                    <a:lnTo>
                      <a:pt x="1222" y="22"/>
                    </a:lnTo>
                    <a:lnTo>
                      <a:pt x="1214" y="26"/>
                    </a:lnTo>
                    <a:lnTo>
                      <a:pt x="1206" y="30"/>
                    </a:lnTo>
                    <a:lnTo>
                      <a:pt x="1204" y="24"/>
                    </a:lnTo>
                    <a:lnTo>
                      <a:pt x="1196" y="24"/>
                    </a:lnTo>
                    <a:lnTo>
                      <a:pt x="1186" y="26"/>
                    </a:lnTo>
                    <a:lnTo>
                      <a:pt x="1180" y="30"/>
                    </a:lnTo>
                    <a:lnTo>
                      <a:pt x="1174" y="34"/>
                    </a:lnTo>
                    <a:lnTo>
                      <a:pt x="1170" y="40"/>
                    </a:lnTo>
                    <a:lnTo>
                      <a:pt x="1164" y="40"/>
                    </a:lnTo>
                    <a:lnTo>
                      <a:pt x="1160" y="40"/>
                    </a:lnTo>
                    <a:lnTo>
                      <a:pt x="1168" y="24"/>
                    </a:lnTo>
                    <a:lnTo>
                      <a:pt x="1152" y="22"/>
                    </a:lnTo>
                    <a:lnTo>
                      <a:pt x="1136" y="18"/>
                    </a:lnTo>
                    <a:lnTo>
                      <a:pt x="1138" y="14"/>
                    </a:lnTo>
                    <a:lnTo>
                      <a:pt x="1144" y="8"/>
                    </a:lnTo>
                    <a:lnTo>
                      <a:pt x="1132" y="4"/>
                    </a:lnTo>
                    <a:lnTo>
                      <a:pt x="1124" y="0"/>
                    </a:lnTo>
                    <a:lnTo>
                      <a:pt x="1114" y="0"/>
                    </a:lnTo>
                    <a:lnTo>
                      <a:pt x="1114" y="6"/>
                    </a:lnTo>
                    <a:lnTo>
                      <a:pt x="1098" y="6"/>
                    </a:lnTo>
                    <a:lnTo>
                      <a:pt x="1092" y="8"/>
                    </a:lnTo>
                    <a:lnTo>
                      <a:pt x="1088" y="12"/>
                    </a:lnTo>
                    <a:lnTo>
                      <a:pt x="1080" y="18"/>
                    </a:lnTo>
                    <a:lnTo>
                      <a:pt x="1080" y="22"/>
                    </a:lnTo>
                    <a:lnTo>
                      <a:pt x="1074" y="24"/>
                    </a:lnTo>
                    <a:lnTo>
                      <a:pt x="1072" y="24"/>
                    </a:lnTo>
                    <a:lnTo>
                      <a:pt x="1072" y="26"/>
                    </a:lnTo>
                    <a:lnTo>
                      <a:pt x="1072" y="32"/>
                    </a:lnTo>
                    <a:lnTo>
                      <a:pt x="1080" y="40"/>
                    </a:lnTo>
                    <a:lnTo>
                      <a:pt x="1064" y="36"/>
                    </a:lnTo>
                    <a:lnTo>
                      <a:pt x="1044" y="34"/>
                    </a:lnTo>
                    <a:lnTo>
                      <a:pt x="1046" y="42"/>
                    </a:lnTo>
                    <a:lnTo>
                      <a:pt x="1050" y="44"/>
                    </a:lnTo>
                    <a:lnTo>
                      <a:pt x="1042" y="44"/>
                    </a:lnTo>
                    <a:lnTo>
                      <a:pt x="1036" y="48"/>
                    </a:lnTo>
                    <a:lnTo>
                      <a:pt x="1036" y="52"/>
                    </a:lnTo>
                    <a:lnTo>
                      <a:pt x="1024" y="60"/>
                    </a:lnTo>
                    <a:lnTo>
                      <a:pt x="1020" y="60"/>
                    </a:lnTo>
                    <a:lnTo>
                      <a:pt x="1020" y="54"/>
                    </a:lnTo>
                    <a:lnTo>
                      <a:pt x="1016" y="58"/>
                    </a:lnTo>
                    <a:lnTo>
                      <a:pt x="1008" y="60"/>
                    </a:lnTo>
                    <a:lnTo>
                      <a:pt x="1006" y="66"/>
                    </a:lnTo>
                    <a:lnTo>
                      <a:pt x="1004" y="66"/>
                    </a:lnTo>
                    <a:lnTo>
                      <a:pt x="1004" y="62"/>
                    </a:lnTo>
                    <a:lnTo>
                      <a:pt x="1006" y="58"/>
                    </a:lnTo>
                    <a:lnTo>
                      <a:pt x="1014" y="52"/>
                    </a:lnTo>
                    <a:lnTo>
                      <a:pt x="1014" y="50"/>
                    </a:lnTo>
                    <a:lnTo>
                      <a:pt x="1008" y="44"/>
                    </a:lnTo>
                    <a:lnTo>
                      <a:pt x="1006" y="48"/>
                    </a:lnTo>
                    <a:lnTo>
                      <a:pt x="1006" y="50"/>
                    </a:lnTo>
                    <a:lnTo>
                      <a:pt x="974" y="50"/>
                    </a:lnTo>
                    <a:lnTo>
                      <a:pt x="972" y="48"/>
                    </a:lnTo>
                    <a:lnTo>
                      <a:pt x="968" y="48"/>
                    </a:lnTo>
                    <a:lnTo>
                      <a:pt x="968" y="52"/>
                    </a:lnTo>
                    <a:lnTo>
                      <a:pt x="950" y="58"/>
                    </a:lnTo>
                    <a:lnTo>
                      <a:pt x="932" y="60"/>
                    </a:lnTo>
                    <a:lnTo>
                      <a:pt x="920" y="60"/>
                    </a:lnTo>
                    <a:lnTo>
                      <a:pt x="914" y="58"/>
                    </a:lnTo>
                    <a:lnTo>
                      <a:pt x="908" y="62"/>
                    </a:lnTo>
                    <a:lnTo>
                      <a:pt x="902" y="66"/>
                    </a:lnTo>
                    <a:lnTo>
                      <a:pt x="892" y="66"/>
                    </a:lnTo>
                    <a:lnTo>
                      <a:pt x="882" y="66"/>
                    </a:lnTo>
                    <a:lnTo>
                      <a:pt x="886" y="68"/>
                    </a:lnTo>
                    <a:lnTo>
                      <a:pt x="888" y="70"/>
                    </a:lnTo>
                    <a:lnTo>
                      <a:pt x="888" y="72"/>
                    </a:lnTo>
                    <a:lnTo>
                      <a:pt x="882" y="76"/>
                    </a:lnTo>
                    <a:lnTo>
                      <a:pt x="880" y="88"/>
                    </a:lnTo>
                    <a:lnTo>
                      <a:pt x="874" y="80"/>
                    </a:lnTo>
                    <a:lnTo>
                      <a:pt x="868" y="80"/>
                    </a:lnTo>
                    <a:lnTo>
                      <a:pt x="864" y="84"/>
                    </a:lnTo>
                    <a:lnTo>
                      <a:pt x="868" y="86"/>
                    </a:lnTo>
                    <a:lnTo>
                      <a:pt x="872" y="88"/>
                    </a:lnTo>
                    <a:lnTo>
                      <a:pt x="874" y="90"/>
                    </a:lnTo>
                    <a:lnTo>
                      <a:pt x="868" y="94"/>
                    </a:lnTo>
                    <a:lnTo>
                      <a:pt x="874" y="106"/>
                    </a:lnTo>
                    <a:lnTo>
                      <a:pt x="882" y="122"/>
                    </a:lnTo>
                    <a:lnTo>
                      <a:pt x="870" y="122"/>
                    </a:lnTo>
                    <a:lnTo>
                      <a:pt x="872" y="116"/>
                    </a:lnTo>
                    <a:lnTo>
                      <a:pt x="872" y="114"/>
                    </a:lnTo>
                    <a:lnTo>
                      <a:pt x="870" y="112"/>
                    </a:lnTo>
                    <a:lnTo>
                      <a:pt x="870" y="108"/>
                    </a:lnTo>
                    <a:lnTo>
                      <a:pt x="864" y="108"/>
                    </a:lnTo>
                    <a:lnTo>
                      <a:pt x="856" y="112"/>
                    </a:lnTo>
                    <a:lnTo>
                      <a:pt x="850" y="114"/>
                    </a:lnTo>
                    <a:lnTo>
                      <a:pt x="842" y="112"/>
                    </a:lnTo>
                    <a:lnTo>
                      <a:pt x="836" y="108"/>
                    </a:lnTo>
                    <a:lnTo>
                      <a:pt x="798" y="116"/>
                    </a:lnTo>
                    <a:lnTo>
                      <a:pt x="790" y="122"/>
                    </a:lnTo>
                    <a:lnTo>
                      <a:pt x="786" y="132"/>
                    </a:lnTo>
                    <a:lnTo>
                      <a:pt x="786" y="144"/>
                    </a:lnTo>
                    <a:lnTo>
                      <a:pt x="790" y="158"/>
                    </a:lnTo>
                    <a:lnTo>
                      <a:pt x="796" y="160"/>
                    </a:lnTo>
                    <a:lnTo>
                      <a:pt x="800" y="162"/>
                    </a:lnTo>
                    <a:lnTo>
                      <a:pt x="806" y="162"/>
                    </a:lnTo>
                    <a:lnTo>
                      <a:pt x="808" y="160"/>
                    </a:lnTo>
                    <a:lnTo>
                      <a:pt x="810" y="166"/>
                    </a:lnTo>
                    <a:lnTo>
                      <a:pt x="816" y="170"/>
                    </a:lnTo>
                    <a:lnTo>
                      <a:pt x="826" y="176"/>
                    </a:lnTo>
                    <a:lnTo>
                      <a:pt x="824" y="186"/>
                    </a:lnTo>
                    <a:lnTo>
                      <a:pt x="820" y="202"/>
                    </a:lnTo>
                    <a:lnTo>
                      <a:pt x="824" y="204"/>
                    </a:lnTo>
                    <a:lnTo>
                      <a:pt x="824" y="208"/>
                    </a:lnTo>
                    <a:lnTo>
                      <a:pt x="826" y="208"/>
                    </a:lnTo>
                    <a:lnTo>
                      <a:pt x="826" y="212"/>
                    </a:lnTo>
                    <a:lnTo>
                      <a:pt x="824" y="214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22"/>
                    </a:lnTo>
                    <a:lnTo>
                      <a:pt x="828" y="230"/>
                    </a:lnTo>
                    <a:lnTo>
                      <a:pt x="832" y="230"/>
                    </a:lnTo>
                    <a:lnTo>
                      <a:pt x="834" y="230"/>
                    </a:lnTo>
                    <a:lnTo>
                      <a:pt x="836" y="226"/>
                    </a:lnTo>
                    <a:lnTo>
                      <a:pt x="842" y="226"/>
                    </a:lnTo>
                    <a:lnTo>
                      <a:pt x="846" y="226"/>
                    </a:lnTo>
                    <a:lnTo>
                      <a:pt x="852" y="230"/>
                    </a:lnTo>
                    <a:lnTo>
                      <a:pt x="854" y="242"/>
                    </a:lnTo>
                    <a:lnTo>
                      <a:pt x="852" y="242"/>
                    </a:lnTo>
                    <a:lnTo>
                      <a:pt x="850" y="232"/>
                    </a:lnTo>
                    <a:lnTo>
                      <a:pt x="816" y="232"/>
                    </a:lnTo>
                    <a:lnTo>
                      <a:pt x="816" y="224"/>
                    </a:lnTo>
                    <a:lnTo>
                      <a:pt x="808" y="220"/>
                    </a:lnTo>
                    <a:lnTo>
                      <a:pt x="806" y="216"/>
                    </a:lnTo>
                    <a:lnTo>
                      <a:pt x="806" y="220"/>
                    </a:lnTo>
                    <a:lnTo>
                      <a:pt x="802" y="220"/>
                    </a:lnTo>
                    <a:lnTo>
                      <a:pt x="802" y="222"/>
                    </a:lnTo>
                    <a:lnTo>
                      <a:pt x="800" y="224"/>
                    </a:lnTo>
                    <a:lnTo>
                      <a:pt x="798" y="224"/>
                    </a:lnTo>
                    <a:lnTo>
                      <a:pt x="802" y="198"/>
                    </a:lnTo>
                    <a:lnTo>
                      <a:pt x="808" y="188"/>
                    </a:lnTo>
                    <a:lnTo>
                      <a:pt x="816" y="176"/>
                    </a:lnTo>
                    <a:lnTo>
                      <a:pt x="790" y="172"/>
                    </a:lnTo>
                    <a:lnTo>
                      <a:pt x="792" y="176"/>
                    </a:lnTo>
                    <a:lnTo>
                      <a:pt x="788" y="176"/>
                    </a:lnTo>
                    <a:lnTo>
                      <a:pt x="782" y="162"/>
                    </a:lnTo>
                    <a:lnTo>
                      <a:pt x="780" y="162"/>
                    </a:lnTo>
                    <a:lnTo>
                      <a:pt x="778" y="166"/>
                    </a:lnTo>
                    <a:lnTo>
                      <a:pt x="772" y="160"/>
                    </a:lnTo>
                    <a:lnTo>
                      <a:pt x="760" y="158"/>
                    </a:lnTo>
                    <a:lnTo>
                      <a:pt x="752" y="158"/>
                    </a:lnTo>
                    <a:lnTo>
                      <a:pt x="746" y="160"/>
                    </a:lnTo>
                    <a:lnTo>
                      <a:pt x="738" y="166"/>
                    </a:lnTo>
                    <a:lnTo>
                      <a:pt x="742" y="168"/>
                    </a:lnTo>
                    <a:lnTo>
                      <a:pt x="746" y="168"/>
                    </a:lnTo>
                    <a:lnTo>
                      <a:pt x="750" y="172"/>
                    </a:lnTo>
                    <a:lnTo>
                      <a:pt x="746" y="176"/>
                    </a:lnTo>
                    <a:lnTo>
                      <a:pt x="746" y="178"/>
                    </a:lnTo>
                    <a:lnTo>
                      <a:pt x="742" y="178"/>
                    </a:lnTo>
                    <a:lnTo>
                      <a:pt x="738" y="178"/>
                    </a:lnTo>
                    <a:lnTo>
                      <a:pt x="738" y="176"/>
                    </a:lnTo>
                    <a:lnTo>
                      <a:pt x="732" y="172"/>
                    </a:lnTo>
                    <a:lnTo>
                      <a:pt x="724" y="172"/>
                    </a:lnTo>
                    <a:lnTo>
                      <a:pt x="716" y="184"/>
                    </a:lnTo>
                    <a:lnTo>
                      <a:pt x="724" y="184"/>
                    </a:lnTo>
                    <a:lnTo>
                      <a:pt x="736" y="194"/>
                    </a:lnTo>
                    <a:lnTo>
                      <a:pt x="742" y="198"/>
                    </a:lnTo>
                    <a:lnTo>
                      <a:pt x="736" y="202"/>
                    </a:lnTo>
                    <a:lnTo>
                      <a:pt x="724" y="202"/>
                    </a:lnTo>
                    <a:lnTo>
                      <a:pt x="720" y="198"/>
                    </a:lnTo>
                    <a:lnTo>
                      <a:pt x="718" y="196"/>
                    </a:lnTo>
                    <a:lnTo>
                      <a:pt x="714" y="198"/>
                    </a:lnTo>
                    <a:lnTo>
                      <a:pt x="708" y="202"/>
                    </a:lnTo>
                    <a:lnTo>
                      <a:pt x="700" y="194"/>
                    </a:lnTo>
                    <a:lnTo>
                      <a:pt x="700" y="184"/>
                    </a:lnTo>
                    <a:lnTo>
                      <a:pt x="696" y="178"/>
                    </a:lnTo>
                    <a:lnTo>
                      <a:pt x="696" y="172"/>
                    </a:lnTo>
                    <a:lnTo>
                      <a:pt x="698" y="166"/>
                    </a:lnTo>
                    <a:lnTo>
                      <a:pt x="698" y="158"/>
                    </a:lnTo>
                    <a:lnTo>
                      <a:pt x="698" y="150"/>
                    </a:lnTo>
                    <a:lnTo>
                      <a:pt x="690" y="142"/>
                    </a:lnTo>
                    <a:lnTo>
                      <a:pt x="692" y="158"/>
                    </a:lnTo>
                    <a:lnTo>
                      <a:pt x="692" y="166"/>
                    </a:lnTo>
                    <a:lnTo>
                      <a:pt x="692" y="172"/>
                    </a:lnTo>
                    <a:lnTo>
                      <a:pt x="690" y="176"/>
                    </a:lnTo>
                    <a:lnTo>
                      <a:pt x="688" y="178"/>
                    </a:lnTo>
                    <a:lnTo>
                      <a:pt x="680" y="184"/>
                    </a:lnTo>
                    <a:lnTo>
                      <a:pt x="680" y="188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4" y="198"/>
                    </a:lnTo>
                    <a:lnTo>
                      <a:pt x="684" y="212"/>
                    </a:lnTo>
                    <a:lnTo>
                      <a:pt x="684" y="216"/>
                    </a:lnTo>
                    <a:lnTo>
                      <a:pt x="682" y="222"/>
                    </a:lnTo>
                    <a:lnTo>
                      <a:pt x="680" y="226"/>
                    </a:lnTo>
                    <a:lnTo>
                      <a:pt x="682" y="238"/>
                    </a:lnTo>
                    <a:lnTo>
                      <a:pt x="684" y="248"/>
                    </a:lnTo>
                    <a:lnTo>
                      <a:pt x="700" y="244"/>
                    </a:lnTo>
                    <a:lnTo>
                      <a:pt x="706" y="242"/>
                    </a:lnTo>
                    <a:lnTo>
                      <a:pt x="710" y="240"/>
                    </a:lnTo>
                    <a:lnTo>
                      <a:pt x="714" y="242"/>
                    </a:lnTo>
                    <a:lnTo>
                      <a:pt x="718" y="244"/>
                    </a:lnTo>
                    <a:lnTo>
                      <a:pt x="720" y="244"/>
                    </a:lnTo>
                    <a:lnTo>
                      <a:pt x="720" y="242"/>
                    </a:lnTo>
                    <a:lnTo>
                      <a:pt x="724" y="242"/>
                    </a:lnTo>
                    <a:lnTo>
                      <a:pt x="728" y="242"/>
                    </a:lnTo>
                    <a:lnTo>
                      <a:pt x="732" y="244"/>
                    </a:lnTo>
                    <a:lnTo>
                      <a:pt x="738" y="252"/>
                    </a:lnTo>
                    <a:lnTo>
                      <a:pt x="746" y="270"/>
                    </a:lnTo>
                    <a:lnTo>
                      <a:pt x="738" y="278"/>
                    </a:lnTo>
                    <a:lnTo>
                      <a:pt x="738" y="280"/>
                    </a:lnTo>
                    <a:lnTo>
                      <a:pt x="738" y="286"/>
                    </a:lnTo>
                    <a:lnTo>
                      <a:pt x="742" y="288"/>
                    </a:lnTo>
                    <a:lnTo>
                      <a:pt x="744" y="290"/>
                    </a:lnTo>
                    <a:lnTo>
                      <a:pt x="764" y="296"/>
                    </a:lnTo>
                    <a:lnTo>
                      <a:pt x="768" y="298"/>
                    </a:lnTo>
                    <a:lnTo>
                      <a:pt x="754" y="298"/>
                    </a:lnTo>
                    <a:lnTo>
                      <a:pt x="742" y="296"/>
                    </a:lnTo>
                    <a:lnTo>
                      <a:pt x="742" y="302"/>
                    </a:lnTo>
                    <a:lnTo>
                      <a:pt x="738" y="302"/>
                    </a:lnTo>
                    <a:lnTo>
                      <a:pt x="736" y="298"/>
                    </a:lnTo>
                    <a:lnTo>
                      <a:pt x="728" y="296"/>
                    </a:lnTo>
                    <a:lnTo>
                      <a:pt x="732" y="280"/>
                    </a:lnTo>
                    <a:lnTo>
                      <a:pt x="732" y="270"/>
                    </a:lnTo>
                    <a:lnTo>
                      <a:pt x="724" y="248"/>
                    </a:lnTo>
                    <a:lnTo>
                      <a:pt x="702" y="256"/>
                    </a:lnTo>
                    <a:lnTo>
                      <a:pt x="696" y="260"/>
                    </a:lnTo>
                    <a:lnTo>
                      <a:pt x="690" y="262"/>
                    </a:lnTo>
                    <a:lnTo>
                      <a:pt x="690" y="266"/>
                    </a:lnTo>
                    <a:lnTo>
                      <a:pt x="690" y="270"/>
                    </a:lnTo>
                    <a:lnTo>
                      <a:pt x="692" y="270"/>
                    </a:lnTo>
                    <a:lnTo>
                      <a:pt x="692" y="274"/>
                    </a:lnTo>
                    <a:lnTo>
                      <a:pt x="692" y="276"/>
                    </a:lnTo>
                    <a:lnTo>
                      <a:pt x="692" y="280"/>
                    </a:lnTo>
                    <a:lnTo>
                      <a:pt x="688" y="298"/>
                    </a:lnTo>
                    <a:lnTo>
                      <a:pt x="682" y="306"/>
                    </a:lnTo>
                    <a:lnTo>
                      <a:pt x="672" y="312"/>
                    </a:lnTo>
                    <a:lnTo>
                      <a:pt x="660" y="316"/>
                    </a:lnTo>
                    <a:lnTo>
                      <a:pt x="662" y="320"/>
                    </a:lnTo>
                    <a:lnTo>
                      <a:pt x="664" y="322"/>
                    </a:lnTo>
                    <a:lnTo>
                      <a:pt x="668" y="338"/>
                    </a:lnTo>
                    <a:lnTo>
                      <a:pt x="664" y="338"/>
                    </a:lnTo>
                    <a:lnTo>
                      <a:pt x="660" y="338"/>
                    </a:lnTo>
                    <a:lnTo>
                      <a:pt x="654" y="324"/>
                    </a:lnTo>
                    <a:lnTo>
                      <a:pt x="650" y="322"/>
                    </a:lnTo>
                    <a:lnTo>
                      <a:pt x="642" y="324"/>
                    </a:lnTo>
                    <a:lnTo>
                      <a:pt x="636" y="324"/>
                    </a:lnTo>
                    <a:lnTo>
                      <a:pt x="632" y="324"/>
                    </a:lnTo>
                    <a:lnTo>
                      <a:pt x="626" y="322"/>
                    </a:lnTo>
                    <a:lnTo>
                      <a:pt x="624" y="320"/>
                    </a:lnTo>
                    <a:lnTo>
                      <a:pt x="616" y="314"/>
                    </a:lnTo>
                    <a:lnTo>
                      <a:pt x="642" y="314"/>
                    </a:lnTo>
                    <a:lnTo>
                      <a:pt x="646" y="308"/>
                    </a:lnTo>
                    <a:lnTo>
                      <a:pt x="652" y="304"/>
                    </a:lnTo>
                    <a:lnTo>
                      <a:pt x="654" y="304"/>
                    </a:lnTo>
                    <a:lnTo>
                      <a:pt x="656" y="306"/>
                    </a:lnTo>
                    <a:lnTo>
                      <a:pt x="660" y="308"/>
                    </a:lnTo>
                    <a:lnTo>
                      <a:pt x="662" y="306"/>
                    </a:lnTo>
                    <a:lnTo>
                      <a:pt x="664" y="306"/>
                    </a:lnTo>
                    <a:lnTo>
                      <a:pt x="664" y="302"/>
                    </a:lnTo>
                    <a:lnTo>
                      <a:pt x="662" y="298"/>
                    </a:lnTo>
                    <a:lnTo>
                      <a:pt x="674" y="290"/>
                    </a:lnTo>
                    <a:lnTo>
                      <a:pt x="674" y="266"/>
                    </a:lnTo>
                    <a:lnTo>
                      <a:pt x="668" y="258"/>
                    </a:lnTo>
                    <a:lnTo>
                      <a:pt x="662" y="256"/>
                    </a:lnTo>
                    <a:lnTo>
                      <a:pt x="660" y="250"/>
                    </a:lnTo>
                    <a:lnTo>
                      <a:pt x="660" y="240"/>
                    </a:lnTo>
                    <a:lnTo>
                      <a:pt x="662" y="232"/>
                    </a:lnTo>
                    <a:lnTo>
                      <a:pt x="668" y="222"/>
                    </a:lnTo>
                    <a:lnTo>
                      <a:pt x="668" y="214"/>
                    </a:lnTo>
                    <a:lnTo>
                      <a:pt x="662" y="208"/>
                    </a:lnTo>
                    <a:lnTo>
                      <a:pt x="656" y="202"/>
                    </a:lnTo>
                    <a:lnTo>
                      <a:pt x="656" y="196"/>
                    </a:lnTo>
                    <a:lnTo>
                      <a:pt x="654" y="194"/>
                    </a:lnTo>
                    <a:lnTo>
                      <a:pt x="654" y="190"/>
                    </a:lnTo>
                    <a:lnTo>
                      <a:pt x="656" y="186"/>
                    </a:lnTo>
                    <a:lnTo>
                      <a:pt x="662" y="178"/>
                    </a:lnTo>
                    <a:lnTo>
                      <a:pt x="664" y="160"/>
                    </a:lnTo>
                    <a:lnTo>
                      <a:pt x="664" y="150"/>
                    </a:lnTo>
                    <a:lnTo>
                      <a:pt x="662" y="140"/>
                    </a:lnTo>
                    <a:lnTo>
                      <a:pt x="660" y="136"/>
                    </a:lnTo>
                    <a:lnTo>
                      <a:pt x="654" y="136"/>
                    </a:lnTo>
                    <a:lnTo>
                      <a:pt x="642" y="134"/>
                    </a:lnTo>
                    <a:lnTo>
                      <a:pt x="626" y="136"/>
                    </a:lnTo>
                    <a:lnTo>
                      <a:pt x="618" y="140"/>
                    </a:lnTo>
                    <a:lnTo>
                      <a:pt x="616" y="142"/>
                    </a:lnTo>
                    <a:lnTo>
                      <a:pt x="614" y="148"/>
                    </a:lnTo>
                    <a:lnTo>
                      <a:pt x="608" y="158"/>
                    </a:lnTo>
                    <a:lnTo>
                      <a:pt x="602" y="162"/>
                    </a:lnTo>
                    <a:lnTo>
                      <a:pt x="598" y="170"/>
                    </a:lnTo>
                    <a:lnTo>
                      <a:pt x="596" y="176"/>
                    </a:lnTo>
                    <a:lnTo>
                      <a:pt x="590" y="180"/>
                    </a:lnTo>
                    <a:lnTo>
                      <a:pt x="588" y="184"/>
                    </a:lnTo>
                    <a:lnTo>
                      <a:pt x="582" y="184"/>
                    </a:lnTo>
                    <a:lnTo>
                      <a:pt x="584" y="202"/>
                    </a:lnTo>
                    <a:lnTo>
                      <a:pt x="588" y="212"/>
                    </a:lnTo>
                    <a:lnTo>
                      <a:pt x="588" y="216"/>
                    </a:lnTo>
                    <a:lnTo>
                      <a:pt x="580" y="220"/>
                    </a:lnTo>
                    <a:lnTo>
                      <a:pt x="580" y="226"/>
                    </a:lnTo>
                    <a:lnTo>
                      <a:pt x="580" y="232"/>
                    </a:lnTo>
                    <a:lnTo>
                      <a:pt x="596" y="234"/>
                    </a:lnTo>
                    <a:lnTo>
                      <a:pt x="596" y="258"/>
                    </a:lnTo>
                    <a:lnTo>
                      <a:pt x="602" y="256"/>
                    </a:lnTo>
                    <a:lnTo>
                      <a:pt x="598" y="268"/>
                    </a:lnTo>
                    <a:lnTo>
                      <a:pt x="590" y="278"/>
                    </a:lnTo>
                    <a:lnTo>
                      <a:pt x="572" y="252"/>
                    </a:lnTo>
                    <a:lnTo>
                      <a:pt x="570" y="252"/>
                    </a:lnTo>
                    <a:lnTo>
                      <a:pt x="564" y="252"/>
                    </a:lnTo>
                    <a:lnTo>
                      <a:pt x="562" y="250"/>
                    </a:lnTo>
                    <a:lnTo>
                      <a:pt x="562" y="248"/>
                    </a:lnTo>
                    <a:lnTo>
                      <a:pt x="564" y="244"/>
                    </a:lnTo>
                    <a:lnTo>
                      <a:pt x="560" y="244"/>
                    </a:lnTo>
                    <a:lnTo>
                      <a:pt x="554" y="244"/>
                    </a:lnTo>
                    <a:lnTo>
                      <a:pt x="552" y="242"/>
                    </a:lnTo>
                    <a:lnTo>
                      <a:pt x="550" y="248"/>
                    </a:lnTo>
                    <a:lnTo>
                      <a:pt x="550" y="250"/>
                    </a:lnTo>
                    <a:lnTo>
                      <a:pt x="546" y="250"/>
                    </a:lnTo>
                    <a:lnTo>
                      <a:pt x="546" y="248"/>
                    </a:lnTo>
                    <a:lnTo>
                      <a:pt x="546" y="244"/>
                    </a:lnTo>
                    <a:lnTo>
                      <a:pt x="550" y="238"/>
                    </a:lnTo>
                    <a:lnTo>
                      <a:pt x="534" y="234"/>
                    </a:lnTo>
                    <a:lnTo>
                      <a:pt x="520" y="234"/>
                    </a:lnTo>
                    <a:lnTo>
                      <a:pt x="516" y="232"/>
                    </a:lnTo>
                    <a:lnTo>
                      <a:pt x="514" y="230"/>
                    </a:lnTo>
                    <a:lnTo>
                      <a:pt x="510" y="232"/>
                    </a:lnTo>
                    <a:lnTo>
                      <a:pt x="510" y="238"/>
                    </a:lnTo>
                    <a:lnTo>
                      <a:pt x="488" y="234"/>
                    </a:lnTo>
                    <a:lnTo>
                      <a:pt x="488" y="238"/>
                    </a:lnTo>
                    <a:lnTo>
                      <a:pt x="484" y="240"/>
                    </a:lnTo>
                    <a:lnTo>
                      <a:pt x="490" y="250"/>
                    </a:lnTo>
                    <a:lnTo>
                      <a:pt x="490" y="262"/>
                    </a:lnTo>
                    <a:lnTo>
                      <a:pt x="484" y="266"/>
                    </a:lnTo>
                    <a:lnTo>
                      <a:pt x="482" y="262"/>
                    </a:lnTo>
                    <a:lnTo>
                      <a:pt x="480" y="262"/>
                    </a:lnTo>
                    <a:lnTo>
                      <a:pt x="474" y="262"/>
                    </a:lnTo>
                    <a:lnTo>
                      <a:pt x="474" y="276"/>
                    </a:lnTo>
                    <a:lnTo>
                      <a:pt x="466" y="266"/>
                    </a:lnTo>
                    <a:lnTo>
                      <a:pt x="464" y="260"/>
                    </a:lnTo>
                    <a:lnTo>
                      <a:pt x="464" y="258"/>
                    </a:lnTo>
                    <a:lnTo>
                      <a:pt x="466" y="256"/>
                    </a:lnTo>
                    <a:lnTo>
                      <a:pt x="450" y="262"/>
                    </a:lnTo>
                    <a:lnTo>
                      <a:pt x="446" y="260"/>
                    </a:lnTo>
                    <a:lnTo>
                      <a:pt x="444" y="260"/>
                    </a:lnTo>
                    <a:lnTo>
                      <a:pt x="446" y="262"/>
                    </a:lnTo>
                    <a:lnTo>
                      <a:pt x="446" y="266"/>
                    </a:lnTo>
                    <a:lnTo>
                      <a:pt x="438" y="266"/>
                    </a:lnTo>
                    <a:lnTo>
                      <a:pt x="434" y="262"/>
                    </a:lnTo>
                    <a:lnTo>
                      <a:pt x="428" y="260"/>
                    </a:lnTo>
                    <a:lnTo>
                      <a:pt x="420" y="260"/>
                    </a:lnTo>
                    <a:lnTo>
                      <a:pt x="408" y="268"/>
                    </a:lnTo>
                    <a:lnTo>
                      <a:pt x="408" y="276"/>
                    </a:lnTo>
                    <a:lnTo>
                      <a:pt x="406" y="276"/>
                    </a:lnTo>
                    <a:lnTo>
                      <a:pt x="402" y="274"/>
                    </a:lnTo>
                    <a:lnTo>
                      <a:pt x="400" y="268"/>
                    </a:lnTo>
                    <a:lnTo>
                      <a:pt x="398" y="270"/>
                    </a:lnTo>
                    <a:lnTo>
                      <a:pt x="398" y="274"/>
                    </a:lnTo>
                    <a:lnTo>
                      <a:pt x="390" y="274"/>
                    </a:lnTo>
                    <a:lnTo>
                      <a:pt x="380" y="274"/>
                    </a:lnTo>
                    <a:lnTo>
                      <a:pt x="380" y="268"/>
                    </a:lnTo>
                    <a:lnTo>
                      <a:pt x="390" y="268"/>
                    </a:lnTo>
                    <a:lnTo>
                      <a:pt x="392" y="268"/>
                    </a:lnTo>
                    <a:lnTo>
                      <a:pt x="390" y="266"/>
                    </a:lnTo>
                    <a:lnTo>
                      <a:pt x="388" y="266"/>
                    </a:lnTo>
                    <a:lnTo>
                      <a:pt x="388" y="262"/>
                    </a:lnTo>
                    <a:lnTo>
                      <a:pt x="388" y="260"/>
                    </a:lnTo>
                    <a:lnTo>
                      <a:pt x="380" y="258"/>
                    </a:lnTo>
                    <a:lnTo>
                      <a:pt x="382" y="256"/>
                    </a:lnTo>
                    <a:lnTo>
                      <a:pt x="382" y="252"/>
                    </a:lnTo>
                    <a:lnTo>
                      <a:pt x="374" y="258"/>
                    </a:lnTo>
                    <a:lnTo>
                      <a:pt x="370" y="260"/>
                    </a:lnTo>
                    <a:lnTo>
                      <a:pt x="366" y="262"/>
                    </a:lnTo>
                    <a:lnTo>
                      <a:pt x="366" y="268"/>
                    </a:lnTo>
                    <a:lnTo>
                      <a:pt x="364" y="266"/>
                    </a:lnTo>
                    <a:lnTo>
                      <a:pt x="356" y="262"/>
                    </a:lnTo>
                    <a:lnTo>
                      <a:pt x="354" y="268"/>
                    </a:lnTo>
                    <a:lnTo>
                      <a:pt x="346" y="268"/>
                    </a:lnTo>
                    <a:lnTo>
                      <a:pt x="334" y="276"/>
                    </a:lnTo>
                    <a:lnTo>
                      <a:pt x="324" y="280"/>
                    </a:lnTo>
                    <a:lnTo>
                      <a:pt x="318" y="280"/>
                    </a:lnTo>
                    <a:lnTo>
                      <a:pt x="314" y="280"/>
                    </a:lnTo>
                    <a:lnTo>
                      <a:pt x="314" y="286"/>
                    </a:lnTo>
                    <a:lnTo>
                      <a:pt x="308" y="288"/>
                    </a:lnTo>
                    <a:lnTo>
                      <a:pt x="302" y="288"/>
                    </a:lnTo>
                    <a:lnTo>
                      <a:pt x="298" y="312"/>
                    </a:lnTo>
                    <a:lnTo>
                      <a:pt x="296" y="312"/>
                    </a:lnTo>
                    <a:lnTo>
                      <a:pt x="292" y="308"/>
                    </a:lnTo>
                    <a:lnTo>
                      <a:pt x="290" y="316"/>
                    </a:lnTo>
                    <a:lnTo>
                      <a:pt x="280" y="320"/>
                    </a:lnTo>
                    <a:lnTo>
                      <a:pt x="272" y="320"/>
                    </a:lnTo>
                    <a:lnTo>
                      <a:pt x="266" y="308"/>
                    </a:lnTo>
                    <a:lnTo>
                      <a:pt x="264" y="304"/>
                    </a:lnTo>
                    <a:lnTo>
                      <a:pt x="264" y="298"/>
                    </a:lnTo>
                    <a:lnTo>
                      <a:pt x="266" y="296"/>
                    </a:lnTo>
                    <a:lnTo>
                      <a:pt x="270" y="290"/>
                    </a:lnTo>
                    <a:lnTo>
                      <a:pt x="280" y="288"/>
                    </a:lnTo>
                    <a:lnTo>
                      <a:pt x="288" y="288"/>
                    </a:lnTo>
                    <a:lnTo>
                      <a:pt x="280" y="274"/>
                    </a:lnTo>
                    <a:lnTo>
                      <a:pt x="274" y="266"/>
                    </a:lnTo>
                    <a:lnTo>
                      <a:pt x="270" y="262"/>
                    </a:lnTo>
                    <a:lnTo>
                      <a:pt x="262" y="260"/>
                    </a:lnTo>
                    <a:lnTo>
                      <a:pt x="256" y="262"/>
                    </a:lnTo>
                    <a:lnTo>
                      <a:pt x="242" y="256"/>
                    </a:lnTo>
                    <a:lnTo>
                      <a:pt x="246" y="262"/>
                    </a:lnTo>
                    <a:lnTo>
                      <a:pt x="248" y="270"/>
                    </a:lnTo>
                    <a:lnTo>
                      <a:pt x="248" y="278"/>
                    </a:lnTo>
                    <a:lnTo>
                      <a:pt x="242" y="290"/>
                    </a:lnTo>
                    <a:lnTo>
                      <a:pt x="238" y="294"/>
                    </a:lnTo>
                    <a:lnTo>
                      <a:pt x="242" y="296"/>
                    </a:lnTo>
                    <a:lnTo>
                      <a:pt x="244" y="296"/>
                    </a:lnTo>
                    <a:lnTo>
                      <a:pt x="246" y="298"/>
                    </a:lnTo>
                    <a:lnTo>
                      <a:pt x="246" y="304"/>
                    </a:lnTo>
                    <a:lnTo>
                      <a:pt x="242" y="316"/>
                    </a:lnTo>
                    <a:lnTo>
                      <a:pt x="236" y="324"/>
                    </a:lnTo>
                    <a:lnTo>
                      <a:pt x="236" y="326"/>
                    </a:lnTo>
                    <a:lnTo>
                      <a:pt x="236" y="330"/>
                    </a:lnTo>
                    <a:lnTo>
                      <a:pt x="234" y="332"/>
                    </a:lnTo>
                    <a:lnTo>
                      <a:pt x="232" y="324"/>
                    </a:lnTo>
                    <a:lnTo>
                      <a:pt x="226" y="320"/>
                    </a:lnTo>
                    <a:lnTo>
                      <a:pt x="224" y="320"/>
                    </a:lnTo>
                    <a:lnTo>
                      <a:pt x="220" y="320"/>
                    </a:lnTo>
                    <a:lnTo>
                      <a:pt x="218" y="316"/>
                    </a:lnTo>
                    <a:lnTo>
                      <a:pt x="216" y="316"/>
                    </a:lnTo>
                    <a:lnTo>
                      <a:pt x="214" y="316"/>
                    </a:lnTo>
                    <a:lnTo>
                      <a:pt x="188" y="334"/>
                    </a:lnTo>
                    <a:lnTo>
                      <a:pt x="188" y="342"/>
                    </a:lnTo>
                    <a:lnTo>
                      <a:pt x="188" y="350"/>
                    </a:lnTo>
                    <a:lnTo>
                      <a:pt x="198" y="358"/>
                    </a:lnTo>
                    <a:lnTo>
                      <a:pt x="200" y="360"/>
                    </a:lnTo>
                    <a:lnTo>
                      <a:pt x="198" y="362"/>
                    </a:lnTo>
                    <a:lnTo>
                      <a:pt x="192" y="362"/>
                    </a:lnTo>
                    <a:lnTo>
                      <a:pt x="184" y="360"/>
                    </a:lnTo>
                    <a:lnTo>
                      <a:pt x="172" y="356"/>
                    </a:lnTo>
                    <a:lnTo>
                      <a:pt x="172" y="358"/>
                    </a:lnTo>
                    <a:lnTo>
                      <a:pt x="170" y="360"/>
                    </a:lnTo>
                    <a:lnTo>
                      <a:pt x="170" y="358"/>
                    </a:lnTo>
                    <a:lnTo>
                      <a:pt x="170" y="356"/>
                    </a:lnTo>
                    <a:lnTo>
                      <a:pt x="172" y="356"/>
                    </a:lnTo>
                    <a:lnTo>
                      <a:pt x="154" y="342"/>
                    </a:lnTo>
                    <a:lnTo>
                      <a:pt x="152" y="358"/>
                    </a:lnTo>
                    <a:lnTo>
                      <a:pt x="152" y="362"/>
                    </a:lnTo>
                    <a:lnTo>
                      <a:pt x="156" y="368"/>
                    </a:lnTo>
                    <a:lnTo>
                      <a:pt x="162" y="366"/>
                    </a:lnTo>
                    <a:lnTo>
                      <a:pt x="164" y="368"/>
                    </a:lnTo>
                    <a:lnTo>
                      <a:pt x="164" y="376"/>
                    </a:lnTo>
                    <a:lnTo>
                      <a:pt x="164" y="384"/>
                    </a:lnTo>
                    <a:lnTo>
                      <a:pt x="162" y="384"/>
                    </a:lnTo>
                    <a:lnTo>
                      <a:pt x="160" y="386"/>
                    </a:lnTo>
                    <a:lnTo>
                      <a:pt x="156" y="386"/>
                    </a:lnTo>
                    <a:lnTo>
                      <a:pt x="154" y="386"/>
                    </a:lnTo>
                    <a:lnTo>
                      <a:pt x="136" y="384"/>
                    </a:lnTo>
                    <a:lnTo>
                      <a:pt x="136" y="374"/>
                    </a:lnTo>
                    <a:lnTo>
                      <a:pt x="130" y="374"/>
                    </a:lnTo>
                    <a:lnTo>
                      <a:pt x="126" y="374"/>
                    </a:lnTo>
                    <a:lnTo>
                      <a:pt x="120" y="356"/>
                    </a:lnTo>
                    <a:lnTo>
                      <a:pt x="118" y="332"/>
                    </a:lnTo>
                    <a:lnTo>
                      <a:pt x="108" y="326"/>
                    </a:lnTo>
                    <a:lnTo>
                      <a:pt x="92" y="324"/>
                    </a:lnTo>
                    <a:lnTo>
                      <a:pt x="96" y="316"/>
                    </a:lnTo>
                    <a:lnTo>
                      <a:pt x="84" y="316"/>
                    </a:lnTo>
                    <a:lnTo>
                      <a:pt x="84" y="312"/>
                    </a:lnTo>
                    <a:lnTo>
                      <a:pt x="82" y="306"/>
                    </a:lnTo>
                    <a:lnTo>
                      <a:pt x="74" y="294"/>
                    </a:lnTo>
                    <a:lnTo>
                      <a:pt x="92" y="304"/>
                    </a:lnTo>
                    <a:lnTo>
                      <a:pt x="96" y="304"/>
                    </a:lnTo>
                    <a:lnTo>
                      <a:pt x="96" y="302"/>
                    </a:lnTo>
                    <a:lnTo>
                      <a:pt x="98" y="302"/>
                    </a:lnTo>
                    <a:lnTo>
                      <a:pt x="102" y="306"/>
                    </a:lnTo>
                    <a:lnTo>
                      <a:pt x="106" y="314"/>
                    </a:lnTo>
                    <a:lnTo>
                      <a:pt x="108" y="308"/>
                    </a:lnTo>
                    <a:lnTo>
                      <a:pt x="110" y="306"/>
                    </a:lnTo>
                    <a:lnTo>
                      <a:pt x="114" y="306"/>
                    </a:lnTo>
                    <a:lnTo>
                      <a:pt x="114" y="314"/>
                    </a:lnTo>
                    <a:lnTo>
                      <a:pt x="142" y="322"/>
                    </a:lnTo>
                    <a:lnTo>
                      <a:pt x="160" y="326"/>
                    </a:lnTo>
                    <a:lnTo>
                      <a:pt x="172" y="326"/>
                    </a:lnTo>
                    <a:lnTo>
                      <a:pt x="188" y="316"/>
                    </a:lnTo>
                    <a:lnTo>
                      <a:pt x="192" y="312"/>
                    </a:lnTo>
                    <a:lnTo>
                      <a:pt x="200" y="306"/>
                    </a:lnTo>
                    <a:lnTo>
                      <a:pt x="202" y="296"/>
                    </a:lnTo>
                    <a:lnTo>
                      <a:pt x="202" y="290"/>
                    </a:lnTo>
                    <a:lnTo>
                      <a:pt x="200" y="286"/>
                    </a:lnTo>
                    <a:lnTo>
                      <a:pt x="196" y="286"/>
                    </a:lnTo>
                    <a:lnTo>
                      <a:pt x="196" y="280"/>
                    </a:lnTo>
                    <a:lnTo>
                      <a:pt x="188" y="278"/>
                    </a:lnTo>
                    <a:lnTo>
                      <a:pt x="180" y="276"/>
                    </a:lnTo>
                    <a:lnTo>
                      <a:pt x="180" y="270"/>
                    </a:lnTo>
                    <a:lnTo>
                      <a:pt x="178" y="270"/>
                    </a:lnTo>
                    <a:lnTo>
                      <a:pt x="172" y="270"/>
                    </a:lnTo>
                    <a:lnTo>
                      <a:pt x="172" y="266"/>
                    </a:lnTo>
                    <a:lnTo>
                      <a:pt x="154" y="256"/>
                    </a:lnTo>
                    <a:lnTo>
                      <a:pt x="136" y="248"/>
                    </a:lnTo>
                    <a:lnTo>
                      <a:pt x="130" y="248"/>
                    </a:lnTo>
                    <a:lnTo>
                      <a:pt x="126" y="248"/>
                    </a:lnTo>
                    <a:lnTo>
                      <a:pt x="120" y="242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0" y="238"/>
                    </a:lnTo>
                    <a:lnTo>
                      <a:pt x="92" y="234"/>
                    </a:lnTo>
                    <a:lnTo>
                      <a:pt x="78" y="232"/>
                    </a:lnTo>
                    <a:lnTo>
                      <a:pt x="78" y="226"/>
                    </a:lnTo>
                    <a:lnTo>
                      <a:pt x="84" y="226"/>
                    </a:lnTo>
                    <a:lnTo>
                      <a:pt x="84" y="224"/>
                    </a:lnTo>
                    <a:lnTo>
                      <a:pt x="74" y="222"/>
                    </a:lnTo>
                    <a:lnTo>
                      <a:pt x="72" y="222"/>
                    </a:lnTo>
                    <a:lnTo>
                      <a:pt x="64" y="222"/>
                    </a:lnTo>
                    <a:lnTo>
                      <a:pt x="60" y="220"/>
                    </a:lnTo>
                    <a:lnTo>
                      <a:pt x="56" y="222"/>
                    </a:lnTo>
                    <a:lnTo>
                      <a:pt x="54" y="226"/>
                    </a:lnTo>
                    <a:lnTo>
                      <a:pt x="48" y="230"/>
                    </a:lnTo>
                    <a:lnTo>
                      <a:pt x="46" y="230"/>
                    </a:lnTo>
                    <a:lnTo>
                      <a:pt x="46" y="232"/>
                    </a:lnTo>
                    <a:lnTo>
                      <a:pt x="46" y="240"/>
                    </a:lnTo>
                    <a:lnTo>
                      <a:pt x="44" y="244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2" y="240"/>
                    </a:lnTo>
                    <a:lnTo>
                      <a:pt x="36" y="244"/>
                    </a:lnTo>
                    <a:lnTo>
                      <a:pt x="34" y="252"/>
                    </a:lnTo>
                    <a:lnTo>
                      <a:pt x="34" y="260"/>
                    </a:lnTo>
                    <a:lnTo>
                      <a:pt x="36" y="262"/>
                    </a:lnTo>
                    <a:lnTo>
                      <a:pt x="38" y="266"/>
                    </a:lnTo>
                    <a:lnTo>
                      <a:pt x="42" y="266"/>
                    </a:lnTo>
                    <a:lnTo>
                      <a:pt x="44" y="270"/>
                    </a:lnTo>
                    <a:lnTo>
                      <a:pt x="44" y="274"/>
                    </a:lnTo>
                    <a:lnTo>
                      <a:pt x="44" y="276"/>
                    </a:lnTo>
                    <a:lnTo>
                      <a:pt x="38" y="284"/>
                    </a:lnTo>
                    <a:lnTo>
                      <a:pt x="36" y="290"/>
                    </a:lnTo>
                    <a:lnTo>
                      <a:pt x="44" y="320"/>
                    </a:lnTo>
                    <a:lnTo>
                      <a:pt x="44" y="322"/>
                    </a:lnTo>
                    <a:lnTo>
                      <a:pt x="44" y="330"/>
                    </a:lnTo>
                    <a:lnTo>
                      <a:pt x="46" y="332"/>
                    </a:lnTo>
                    <a:lnTo>
                      <a:pt x="46" y="338"/>
                    </a:lnTo>
                    <a:lnTo>
                      <a:pt x="44" y="340"/>
                    </a:lnTo>
                    <a:lnTo>
                      <a:pt x="44" y="344"/>
                    </a:lnTo>
                    <a:lnTo>
                      <a:pt x="46" y="356"/>
                    </a:lnTo>
                    <a:lnTo>
                      <a:pt x="46" y="358"/>
                    </a:lnTo>
                    <a:lnTo>
                      <a:pt x="52" y="362"/>
                    </a:lnTo>
                    <a:lnTo>
                      <a:pt x="54" y="366"/>
                    </a:lnTo>
                    <a:lnTo>
                      <a:pt x="54" y="370"/>
                    </a:lnTo>
                    <a:lnTo>
                      <a:pt x="56" y="376"/>
                    </a:lnTo>
                    <a:lnTo>
                      <a:pt x="60" y="378"/>
                    </a:lnTo>
                    <a:lnTo>
                      <a:pt x="56" y="380"/>
                    </a:lnTo>
                    <a:lnTo>
                      <a:pt x="54" y="384"/>
                    </a:lnTo>
                    <a:lnTo>
                      <a:pt x="54" y="388"/>
                    </a:lnTo>
                    <a:lnTo>
                      <a:pt x="54" y="394"/>
                    </a:lnTo>
                    <a:lnTo>
                      <a:pt x="56" y="398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4"/>
                    </a:lnTo>
                    <a:lnTo>
                      <a:pt x="66" y="410"/>
                    </a:lnTo>
                    <a:lnTo>
                      <a:pt x="66" y="414"/>
                    </a:lnTo>
                    <a:lnTo>
                      <a:pt x="60" y="422"/>
                    </a:lnTo>
                    <a:lnTo>
                      <a:pt x="42" y="432"/>
                    </a:lnTo>
                    <a:lnTo>
                      <a:pt x="18" y="448"/>
                    </a:lnTo>
                    <a:lnTo>
                      <a:pt x="6" y="458"/>
                    </a:lnTo>
                    <a:lnTo>
                      <a:pt x="8" y="458"/>
                    </a:lnTo>
                    <a:lnTo>
                      <a:pt x="18" y="456"/>
                    </a:lnTo>
                    <a:lnTo>
                      <a:pt x="18" y="458"/>
                    </a:lnTo>
                    <a:lnTo>
                      <a:pt x="16" y="460"/>
                    </a:lnTo>
                    <a:lnTo>
                      <a:pt x="24" y="468"/>
                    </a:lnTo>
                    <a:lnTo>
                      <a:pt x="30" y="474"/>
                    </a:lnTo>
                    <a:lnTo>
                      <a:pt x="34" y="470"/>
                    </a:lnTo>
                    <a:lnTo>
                      <a:pt x="42" y="470"/>
                    </a:lnTo>
                    <a:lnTo>
                      <a:pt x="46" y="476"/>
                    </a:lnTo>
                    <a:lnTo>
                      <a:pt x="48" y="476"/>
                    </a:lnTo>
                    <a:lnTo>
                      <a:pt x="52" y="476"/>
                    </a:lnTo>
                    <a:lnTo>
                      <a:pt x="34" y="478"/>
                    </a:lnTo>
                    <a:lnTo>
                      <a:pt x="30" y="484"/>
                    </a:lnTo>
                    <a:lnTo>
                      <a:pt x="24" y="484"/>
                    </a:lnTo>
                    <a:lnTo>
                      <a:pt x="16" y="480"/>
                    </a:lnTo>
                    <a:lnTo>
                      <a:pt x="16" y="488"/>
                    </a:lnTo>
                    <a:lnTo>
                      <a:pt x="18" y="488"/>
                    </a:lnTo>
                    <a:lnTo>
                      <a:pt x="18" y="494"/>
                    </a:lnTo>
                    <a:lnTo>
                      <a:pt x="18" y="498"/>
                    </a:lnTo>
                    <a:lnTo>
                      <a:pt x="16" y="498"/>
                    </a:lnTo>
                    <a:lnTo>
                      <a:pt x="14" y="504"/>
                    </a:lnTo>
                    <a:lnTo>
                      <a:pt x="14" y="516"/>
                    </a:lnTo>
                    <a:lnTo>
                      <a:pt x="10" y="520"/>
                    </a:lnTo>
                    <a:lnTo>
                      <a:pt x="10" y="524"/>
                    </a:lnTo>
                    <a:lnTo>
                      <a:pt x="8" y="522"/>
                    </a:lnTo>
                    <a:lnTo>
                      <a:pt x="6" y="524"/>
                    </a:lnTo>
                    <a:lnTo>
                      <a:pt x="2" y="528"/>
                    </a:lnTo>
                    <a:lnTo>
                      <a:pt x="0" y="532"/>
                    </a:lnTo>
                    <a:lnTo>
                      <a:pt x="0" y="534"/>
                    </a:lnTo>
                    <a:lnTo>
                      <a:pt x="2" y="540"/>
                    </a:lnTo>
                    <a:lnTo>
                      <a:pt x="2" y="542"/>
                    </a:lnTo>
                    <a:lnTo>
                      <a:pt x="6" y="542"/>
                    </a:lnTo>
                    <a:lnTo>
                      <a:pt x="10" y="540"/>
                    </a:lnTo>
                    <a:lnTo>
                      <a:pt x="10" y="552"/>
                    </a:lnTo>
                    <a:lnTo>
                      <a:pt x="14" y="552"/>
                    </a:lnTo>
                    <a:lnTo>
                      <a:pt x="16" y="556"/>
                    </a:lnTo>
                    <a:lnTo>
                      <a:pt x="18" y="556"/>
                    </a:lnTo>
                    <a:lnTo>
                      <a:pt x="20" y="564"/>
                    </a:lnTo>
                    <a:lnTo>
                      <a:pt x="24" y="568"/>
                    </a:lnTo>
                    <a:lnTo>
                      <a:pt x="26" y="570"/>
                    </a:lnTo>
                    <a:lnTo>
                      <a:pt x="26" y="574"/>
                    </a:lnTo>
                    <a:lnTo>
                      <a:pt x="28" y="574"/>
                    </a:lnTo>
                    <a:lnTo>
                      <a:pt x="30" y="570"/>
                    </a:lnTo>
                    <a:lnTo>
                      <a:pt x="34" y="570"/>
                    </a:lnTo>
                    <a:lnTo>
                      <a:pt x="42" y="574"/>
                    </a:lnTo>
                    <a:lnTo>
                      <a:pt x="46" y="574"/>
                    </a:lnTo>
                    <a:lnTo>
                      <a:pt x="48" y="578"/>
                    </a:lnTo>
                    <a:lnTo>
                      <a:pt x="48" y="582"/>
                    </a:lnTo>
                    <a:lnTo>
                      <a:pt x="52" y="582"/>
                    </a:lnTo>
                    <a:lnTo>
                      <a:pt x="54" y="584"/>
                    </a:lnTo>
                    <a:lnTo>
                      <a:pt x="54" y="586"/>
                    </a:lnTo>
                    <a:lnTo>
                      <a:pt x="56" y="592"/>
                    </a:lnTo>
                    <a:lnTo>
                      <a:pt x="56" y="600"/>
                    </a:lnTo>
                    <a:lnTo>
                      <a:pt x="56" y="604"/>
                    </a:lnTo>
                    <a:lnTo>
                      <a:pt x="60" y="610"/>
                    </a:lnTo>
                    <a:lnTo>
                      <a:pt x="64" y="614"/>
                    </a:lnTo>
                    <a:lnTo>
                      <a:pt x="70" y="616"/>
                    </a:lnTo>
                    <a:lnTo>
                      <a:pt x="72" y="624"/>
                    </a:lnTo>
                    <a:lnTo>
                      <a:pt x="72" y="628"/>
                    </a:lnTo>
                    <a:lnTo>
                      <a:pt x="70" y="630"/>
                    </a:lnTo>
                    <a:lnTo>
                      <a:pt x="66" y="630"/>
                    </a:lnTo>
                    <a:lnTo>
                      <a:pt x="64" y="628"/>
                    </a:lnTo>
                    <a:lnTo>
                      <a:pt x="62" y="628"/>
                    </a:lnTo>
                    <a:lnTo>
                      <a:pt x="60" y="630"/>
                    </a:lnTo>
                    <a:lnTo>
                      <a:pt x="60" y="632"/>
                    </a:lnTo>
                    <a:lnTo>
                      <a:pt x="62" y="634"/>
                    </a:lnTo>
                    <a:lnTo>
                      <a:pt x="64" y="638"/>
                    </a:lnTo>
                    <a:lnTo>
                      <a:pt x="64" y="656"/>
                    </a:lnTo>
                    <a:lnTo>
                      <a:pt x="66" y="660"/>
                    </a:lnTo>
                    <a:lnTo>
                      <a:pt x="70" y="660"/>
                    </a:lnTo>
                    <a:lnTo>
                      <a:pt x="74" y="658"/>
                    </a:lnTo>
                    <a:lnTo>
                      <a:pt x="74" y="656"/>
                    </a:lnTo>
                    <a:lnTo>
                      <a:pt x="78" y="656"/>
                    </a:lnTo>
                    <a:lnTo>
                      <a:pt x="80" y="658"/>
                    </a:lnTo>
                    <a:lnTo>
                      <a:pt x="84" y="658"/>
                    </a:lnTo>
                    <a:lnTo>
                      <a:pt x="88" y="658"/>
                    </a:lnTo>
                    <a:lnTo>
                      <a:pt x="88" y="660"/>
                    </a:lnTo>
                    <a:lnTo>
                      <a:pt x="88" y="664"/>
                    </a:lnTo>
                    <a:lnTo>
                      <a:pt x="90" y="666"/>
                    </a:lnTo>
                    <a:lnTo>
                      <a:pt x="90" y="670"/>
                    </a:lnTo>
                    <a:lnTo>
                      <a:pt x="92" y="674"/>
                    </a:lnTo>
                    <a:lnTo>
                      <a:pt x="92" y="676"/>
                    </a:lnTo>
                    <a:lnTo>
                      <a:pt x="96" y="678"/>
                    </a:lnTo>
                    <a:lnTo>
                      <a:pt x="96" y="682"/>
                    </a:lnTo>
                    <a:lnTo>
                      <a:pt x="102" y="678"/>
                    </a:lnTo>
                    <a:lnTo>
                      <a:pt x="106" y="682"/>
                    </a:lnTo>
                    <a:lnTo>
                      <a:pt x="110" y="684"/>
                    </a:lnTo>
                    <a:lnTo>
                      <a:pt x="116" y="682"/>
                    </a:lnTo>
                    <a:lnTo>
                      <a:pt x="118" y="684"/>
                    </a:lnTo>
                    <a:lnTo>
                      <a:pt x="120" y="688"/>
                    </a:lnTo>
                    <a:lnTo>
                      <a:pt x="126" y="692"/>
                    </a:lnTo>
                    <a:lnTo>
                      <a:pt x="128" y="692"/>
                    </a:lnTo>
                    <a:lnTo>
                      <a:pt x="128" y="694"/>
                    </a:lnTo>
                    <a:lnTo>
                      <a:pt x="130" y="696"/>
                    </a:lnTo>
                    <a:lnTo>
                      <a:pt x="130" y="702"/>
                    </a:lnTo>
                    <a:lnTo>
                      <a:pt x="138" y="700"/>
                    </a:lnTo>
                    <a:lnTo>
                      <a:pt x="146" y="696"/>
                    </a:lnTo>
                    <a:lnTo>
                      <a:pt x="148" y="696"/>
                    </a:lnTo>
                    <a:lnTo>
                      <a:pt x="154" y="696"/>
                    </a:lnTo>
                    <a:lnTo>
                      <a:pt x="154" y="700"/>
                    </a:lnTo>
                    <a:lnTo>
                      <a:pt x="156" y="702"/>
                    </a:lnTo>
                    <a:lnTo>
                      <a:pt x="162" y="702"/>
                    </a:lnTo>
                    <a:lnTo>
                      <a:pt x="164" y="704"/>
                    </a:lnTo>
                    <a:lnTo>
                      <a:pt x="172" y="710"/>
                    </a:lnTo>
                    <a:lnTo>
                      <a:pt x="174" y="712"/>
                    </a:lnTo>
                    <a:lnTo>
                      <a:pt x="174" y="714"/>
                    </a:lnTo>
                    <a:lnTo>
                      <a:pt x="172" y="718"/>
                    </a:lnTo>
                    <a:lnTo>
                      <a:pt x="178" y="720"/>
                    </a:lnTo>
                    <a:lnTo>
                      <a:pt x="178" y="722"/>
                    </a:lnTo>
                    <a:lnTo>
                      <a:pt x="172" y="724"/>
                    </a:lnTo>
                    <a:lnTo>
                      <a:pt x="172" y="728"/>
                    </a:lnTo>
                    <a:lnTo>
                      <a:pt x="174" y="730"/>
                    </a:lnTo>
                    <a:lnTo>
                      <a:pt x="174" y="732"/>
                    </a:lnTo>
                    <a:lnTo>
                      <a:pt x="174" y="736"/>
                    </a:lnTo>
                    <a:lnTo>
                      <a:pt x="178" y="738"/>
                    </a:lnTo>
                    <a:lnTo>
                      <a:pt x="178" y="740"/>
                    </a:lnTo>
                    <a:lnTo>
                      <a:pt x="174" y="746"/>
                    </a:lnTo>
                    <a:lnTo>
                      <a:pt x="178" y="750"/>
                    </a:lnTo>
                    <a:lnTo>
                      <a:pt x="180" y="756"/>
                    </a:lnTo>
                    <a:lnTo>
                      <a:pt x="180" y="758"/>
                    </a:lnTo>
                    <a:lnTo>
                      <a:pt x="178" y="760"/>
                    </a:lnTo>
                    <a:lnTo>
                      <a:pt x="174" y="760"/>
                    </a:lnTo>
                    <a:lnTo>
                      <a:pt x="166" y="760"/>
                    </a:lnTo>
                    <a:lnTo>
                      <a:pt x="162" y="766"/>
                    </a:lnTo>
                    <a:lnTo>
                      <a:pt x="160" y="776"/>
                    </a:lnTo>
                    <a:lnTo>
                      <a:pt x="162" y="776"/>
                    </a:lnTo>
                    <a:lnTo>
                      <a:pt x="178" y="772"/>
                    </a:lnTo>
                    <a:lnTo>
                      <a:pt x="178" y="776"/>
                    </a:lnTo>
                    <a:lnTo>
                      <a:pt x="162" y="784"/>
                    </a:lnTo>
                    <a:lnTo>
                      <a:pt x="162" y="788"/>
                    </a:lnTo>
                    <a:lnTo>
                      <a:pt x="156" y="788"/>
                    </a:lnTo>
                    <a:lnTo>
                      <a:pt x="152" y="788"/>
                    </a:lnTo>
                    <a:lnTo>
                      <a:pt x="152" y="794"/>
                    </a:lnTo>
                    <a:lnTo>
                      <a:pt x="160" y="796"/>
                    </a:lnTo>
                    <a:lnTo>
                      <a:pt x="156" y="802"/>
                    </a:lnTo>
                    <a:lnTo>
                      <a:pt x="156" y="804"/>
                    </a:lnTo>
                    <a:lnTo>
                      <a:pt x="154" y="804"/>
                    </a:lnTo>
                    <a:lnTo>
                      <a:pt x="154" y="810"/>
                    </a:lnTo>
                    <a:lnTo>
                      <a:pt x="136" y="812"/>
                    </a:lnTo>
                    <a:lnTo>
                      <a:pt x="142" y="814"/>
                    </a:lnTo>
                    <a:lnTo>
                      <a:pt x="148" y="818"/>
                    </a:lnTo>
                    <a:lnTo>
                      <a:pt x="148" y="822"/>
                    </a:lnTo>
                    <a:lnTo>
                      <a:pt x="152" y="824"/>
                    </a:lnTo>
                    <a:lnTo>
                      <a:pt x="154" y="824"/>
                    </a:lnTo>
                    <a:lnTo>
                      <a:pt x="156" y="824"/>
                    </a:lnTo>
                    <a:lnTo>
                      <a:pt x="156" y="830"/>
                    </a:lnTo>
                    <a:lnTo>
                      <a:pt x="160" y="832"/>
                    </a:lnTo>
                    <a:lnTo>
                      <a:pt x="164" y="832"/>
                    </a:lnTo>
                    <a:lnTo>
                      <a:pt x="170" y="840"/>
                    </a:lnTo>
                    <a:lnTo>
                      <a:pt x="178" y="850"/>
                    </a:lnTo>
                    <a:lnTo>
                      <a:pt x="184" y="854"/>
                    </a:lnTo>
                    <a:lnTo>
                      <a:pt x="188" y="848"/>
                    </a:lnTo>
                    <a:lnTo>
                      <a:pt x="190" y="842"/>
                    </a:lnTo>
                    <a:lnTo>
                      <a:pt x="196" y="840"/>
                    </a:lnTo>
                    <a:lnTo>
                      <a:pt x="198" y="840"/>
                    </a:lnTo>
                    <a:lnTo>
                      <a:pt x="200" y="840"/>
                    </a:lnTo>
                    <a:lnTo>
                      <a:pt x="202" y="842"/>
                    </a:lnTo>
                    <a:lnTo>
                      <a:pt x="210" y="846"/>
                    </a:lnTo>
                    <a:lnTo>
                      <a:pt x="220" y="846"/>
                    </a:lnTo>
                    <a:lnTo>
                      <a:pt x="226" y="846"/>
                    </a:lnTo>
                    <a:lnTo>
                      <a:pt x="228" y="850"/>
                    </a:lnTo>
                    <a:lnTo>
                      <a:pt x="234" y="856"/>
                    </a:lnTo>
                    <a:lnTo>
                      <a:pt x="236" y="858"/>
                    </a:lnTo>
                    <a:lnTo>
                      <a:pt x="242" y="858"/>
                    </a:lnTo>
                    <a:lnTo>
                      <a:pt x="246" y="856"/>
                    </a:lnTo>
                    <a:lnTo>
                      <a:pt x="248" y="856"/>
                    </a:lnTo>
                    <a:lnTo>
                      <a:pt x="252" y="858"/>
                    </a:lnTo>
                    <a:lnTo>
                      <a:pt x="254" y="858"/>
                    </a:lnTo>
                    <a:lnTo>
                      <a:pt x="260" y="856"/>
                    </a:lnTo>
                    <a:lnTo>
                      <a:pt x="262" y="854"/>
                    </a:lnTo>
                    <a:lnTo>
                      <a:pt x="264" y="856"/>
                    </a:lnTo>
                    <a:lnTo>
                      <a:pt x="266" y="860"/>
                    </a:lnTo>
                    <a:lnTo>
                      <a:pt x="272" y="864"/>
                    </a:lnTo>
                    <a:lnTo>
                      <a:pt x="278" y="866"/>
                    </a:lnTo>
                    <a:lnTo>
                      <a:pt x="278" y="868"/>
                    </a:lnTo>
                    <a:lnTo>
                      <a:pt x="278" y="872"/>
                    </a:lnTo>
                    <a:lnTo>
                      <a:pt x="278" y="874"/>
                    </a:lnTo>
                    <a:lnTo>
                      <a:pt x="282" y="874"/>
                    </a:lnTo>
                    <a:lnTo>
                      <a:pt x="284" y="874"/>
                    </a:lnTo>
                    <a:lnTo>
                      <a:pt x="290" y="878"/>
                    </a:lnTo>
                    <a:lnTo>
                      <a:pt x="298" y="886"/>
                    </a:lnTo>
                    <a:lnTo>
                      <a:pt x="300" y="890"/>
                    </a:lnTo>
                    <a:lnTo>
                      <a:pt x="302" y="892"/>
                    </a:lnTo>
                    <a:lnTo>
                      <a:pt x="306" y="896"/>
                    </a:lnTo>
                    <a:lnTo>
                      <a:pt x="308" y="900"/>
                    </a:lnTo>
                    <a:lnTo>
                      <a:pt x="314" y="894"/>
                    </a:lnTo>
                    <a:lnTo>
                      <a:pt x="318" y="890"/>
                    </a:lnTo>
                    <a:lnTo>
                      <a:pt x="314" y="884"/>
                    </a:lnTo>
                    <a:lnTo>
                      <a:pt x="308" y="878"/>
                    </a:lnTo>
                    <a:lnTo>
                      <a:pt x="306" y="872"/>
                    </a:lnTo>
                    <a:lnTo>
                      <a:pt x="298" y="866"/>
                    </a:lnTo>
                    <a:lnTo>
                      <a:pt x="298" y="860"/>
                    </a:lnTo>
                    <a:lnTo>
                      <a:pt x="298" y="856"/>
                    </a:lnTo>
                    <a:lnTo>
                      <a:pt x="298" y="848"/>
                    </a:lnTo>
                    <a:lnTo>
                      <a:pt x="292" y="848"/>
                    </a:lnTo>
                    <a:lnTo>
                      <a:pt x="292" y="846"/>
                    </a:lnTo>
                    <a:lnTo>
                      <a:pt x="296" y="840"/>
                    </a:lnTo>
                    <a:lnTo>
                      <a:pt x="298" y="838"/>
                    </a:lnTo>
                    <a:lnTo>
                      <a:pt x="296" y="836"/>
                    </a:lnTo>
                    <a:lnTo>
                      <a:pt x="292" y="832"/>
                    </a:lnTo>
                    <a:lnTo>
                      <a:pt x="290" y="836"/>
                    </a:lnTo>
                    <a:lnTo>
                      <a:pt x="282" y="836"/>
                    </a:lnTo>
                    <a:lnTo>
                      <a:pt x="292" y="794"/>
                    </a:lnTo>
                    <a:lnTo>
                      <a:pt x="298" y="794"/>
                    </a:lnTo>
                    <a:lnTo>
                      <a:pt x="300" y="788"/>
                    </a:lnTo>
                    <a:lnTo>
                      <a:pt x="302" y="794"/>
                    </a:lnTo>
                    <a:lnTo>
                      <a:pt x="308" y="796"/>
                    </a:lnTo>
                    <a:lnTo>
                      <a:pt x="306" y="796"/>
                    </a:lnTo>
                    <a:lnTo>
                      <a:pt x="308" y="800"/>
                    </a:lnTo>
                    <a:lnTo>
                      <a:pt x="310" y="796"/>
                    </a:lnTo>
                    <a:lnTo>
                      <a:pt x="310" y="794"/>
                    </a:lnTo>
                    <a:lnTo>
                      <a:pt x="310" y="792"/>
                    </a:lnTo>
                    <a:lnTo>
                      <a:pt x="314" y="788"/>
                    </a:lnTo>
                    <a:lnTo>
                      <a:pt x="314" y="786"/>
                    </a:lnTo>
                    <a:lnTo>
                      <a:pt x="310" y="782"/>
                    </a:lnTo>
                    <a:lnTo>
                      <a:pt x="310" y="778"/>
                    </a:lnTo>
                    <a:lnTo>
                      <a:pt x="310" y="776"/>
                    </a:lnTo>
                    <a:lnTo>
                      <a:pt x="310" y="772"/>
                    </a:lnTo>
                    <a:lnTo>
                      <a:pt x="310" y="768"/>
                    </a:lnTo>
                    <a:lnTo>
                      <a:pt x="306" y="756"/>
                    </a:lnTo>
                    <a:lnTo>
                      <a:pt x="300" y="758"/>
                    </a:lnTo>
                    <a:lnTo>
                      <a:pt x="298" y="758"/>
                    </a:lnTo>
                    <a:lnTo>
                      <a:pt x="298" y="756"/>
                    </a:lnTo>
                    <a:lnTo>
                      <a:pt x="298" y="750"/>
                    </a:lnTo>
                    <a:lnTo>
                      <a:pt x="298" y="746"/>
                    </a:lnTo>
                    <a:lnTo>
                      <a:pt x="296" y="746"/>
                    </a:lnTo>
                    <a:lnTo>
                      <a:pt x="290" y="740"/>
                    </a:lnTo>
                    <a:lnTo>
                      <a:pt x="288" y="740"/>
                    </a:lnTo>
                    <a:lnTo>
                      <a:pt x="290" y="738"/>
                    </a:lnTo>
                    <a:lnTo>
                      <a:pt x="296" y="728"/>
                    </a:lnTo>
                    <a:lnTo>
                      <a:pt x="298" y="724"/>
                    </a:lnTo>
                    <a:lnTo>
                      <a:pt x="298" y="722"/>
                    </a:lnTo>
                    <a:lnTo>
                      <a:pt x="296" y="720"/>
                    </a:lnTo>
                    <a:lnTo>
                      <a:pt x="296" y="718"/>
                    </a:lnTo>
                    <a:lnTo>
                      <a:pt x="298" y="714"/>
                    </a:lnTo>
                    <a:lnTo>
                      <a:pt x="300" y="710"/>
                    </a:lnTo>
                    <a:lnTo>
                      <a:pt x="298" y="704"/>
                    </a:lnTo>
                    <a:lnTo>
                      <a:pt x="300" y="704"/>
                    </a:lnTo>
                    <a:lnTo>
                      <a:pt x="300" y="702"/>
                    </a:lnTo>
                    <a:lnTo>
                      <a:pt x="302" y="702"/>
                    </a:lnTo>
                    <a:lnTo>
                      <a:pt x="306" y="700"/>
                    </a:lnTo>
                    <a:lnTo>
                      <a:pt x="308" y="696"/>
                    </a:lnTo>
                    <a:lnTo>
                      <a:pt x="310" y="694"/>
                    </a:lnTo>
                    <a:lnTo>
                      <a:pt x="314" y="694"/>
                    </a:lnTo>
                    <a:lnTo>
                      <a:pt x="318" y="706"/>
                    </a:lnTo>
                    <a:lnTo>
                      <a:pt x="328" y="700"/>
                    </a:lnTo>
                    <a:lnTo>
                      <a:pt x="324" y="696"/>
                    </a:lnTo>
                    <a:lnTo>
                      <a:pt x="320" y="694"/>
                    </a:lnTo>
                    <a:lnTo>
                      <a:pt x="320" y="692"/>
                    </a:lnTo>
                    <a:lnTo>
                      <a:pt x="320" y="686"/>
                    </a:lnTo>
                    <a:lnTo>
                      <a:pt x="324" y="684"/>
                    </a:lnTo>
                    <a:lnTo>
                      <a:pt x="324" y="682"/>
                    </a:lnTo>
                    <a:lnTo>
                      <a:pt x="328" y="678"/>
                    </a:lnTo>
                    <a:lnTo>
                      <a:pt x="328" y="676"/>
                    </a:lnTo>
                    <a:lnTo>
                      <a:pt x="332" y="676"/>
                    </a:lnTo>
                    <a:lnTo>
                      <a:pt x="338" y="678"/>
                    </a:lnTo>
                    <a:lnTo>
                      <a:pt x="342" y="676"/>
                    </a:lnTo>
                    <a:lnTo>
                      <a:pt x="354" y="666"/>
                    </a:lnTo>
                    <a:lnTo>
                      <a:pt x="354" y="664"/>
                    </a:lnTo>
                    <a:lnTo>
                      <a:pt x="352" y="660"/>
                    </a:lnTo>
                    <a:lnTo>
                      <a:pt x="364" y="658"/>
                    </a:lnTo>
                    <a:lnTo>
                      <a:pt x="364" y="664"/>
                    </a:lnTo>
                    <a:lnTo>
                      <a:pt x="372" y="660"/>
                    </a:lnTo>
                    <a:lnTo>
                      <a:pt x="370" y="660"/>
                    </a:lnTo>
                    <a:lnTo>
                      <a:pt x="372" y="658"/>
                    </a:lnTo>
                    <a:lnTo>
                      <a:pt x="374" y="658"/>
                    </a:lnTo>
                    <a:lnTo>
                      <a:pt x="380" y="664"/>
                    </a:lnTo>
                    <a:lnTo>
                      <a:pt x="380" y="666"/>
                    </a:lnTo>
                    <a:lnTo>
                      <a:pt x="380" y="668"/>
                    </a:lnTo>
                    <a:lnTo>
                      <a:pt x="382" y="668"/>
                    </a:lnTo>
                    <a:lnTo>
                      <a:pt x="388" y="670"/>
                    </a:lnTo>
                    <a:lnTo>
                      <a:pt x="392" y="674"/>
                    </a:lnTo>
                    <a:lnTo>
                      <a:pt x="396" y="676"/>
                    </a:lnTo>
                    <a:lnTo>
                      <a:pt x="398" y="682"/>
                    </a:lnTo>
                    <a:lnTo>
                      <a:pt x="402" y="684"/>
                    </a:lnTo>
                    <a:lnTo>
                      <a:pt x="408" y="684"/>
                    </a:lnTo>
                    <a:lnTo>
                      <a:pt x="410" y="684"/>
                    </a:lnTo>
                    <a:lnTo>
                      <a:pt x="410" y="686"/>
                    </a:lnTo>
                    <a:lnTo>
                      <a:pt x="410" y="692"/>
                    </a:lnTo>
                    <a:lnTo>
                      <a:pt x="408" y="694"/>
                    </a:lnTo>
                    <a:lnTo>
                      <a:pt x="416" y="694"/>
                    </a:lnTo>
                    <a:lnTo>
                      <a:pt x="416" y="692"/>
                    </a:lnTo>
                    <a:lnTo>
                      <a:pt x="416" y="686"/>
                    </a:lnTo>
                    <a:lnTo>
                      <a:pt x="418" y="686"/>
                    </a:lnTo>
                    <a:lnTo>
                      <a:pt x="418" y="684"/>
                    </a:lnTo>
                    <a:lnTo>
                      <a:pt x="420" y="684"/>
                    </a:lnTo>
                    <a:lnTo>
                      <a:pt x="424" y="684"/>
                    </a:lnTo>
                    <a:lnTo>
                      <a:pt x="432" y="688"/>
                    </a:lnTo>
                    <a:lnTo>
                      <a:pt x="436" y="688"/>
                    </a:lnTo>
                    <a:lnTo>
                      <a:pt x="442" y="684"/>
                    </a:lnTo>
                    <a:lnTo>
                      <a:pt x="450" y="682"/>
                    </a:lnTo>
                    <a:lnTo>
                      <a:pt x="452" y="682"/>
                    </a:lnTo>
                    <a:lnTo>
                      <a:pt x="454" y="682"/>
                    </a:lnTo>
                    <a:lnTo>
                      <a:pt x="454" y="684"/>
                    </a:lnTo>
                    <a:lnTo>
                      <a:pt x="456" y="684"/>
                    </a:lnTo>
                    <a:lnTo>
                      <a:pt x="460" y="684"/>
                    </a:lnTo>
                    <a:lnTo>
                      <a:pt x="462" y="684"/>
                    </a:lnTo>
                    <a:lnTo>
                      <a:pt x="466" y="688"/>
                    </a:lnTo>
                    <a:lnTo>
                      <a:pt x="470" y="694"/>
                    </a:lnTo>
                    <a:lnTo>
                      <a:pt x="480" y="696"/>
                    </a:lnTo>
                    <a:lnTo>
                      <a:pt x="484" y="696"/>
                    </a:lnTo>
                    <a:lnTo>
                      <a:pt x="490" y="694"/>
                    </a:lnTo>
                    <a:lnTo>
                      <a:pt x="490" y="692"/>
                    </a:lnTo>
                    <a:lnTo>
                      <a:pt x="492" y="686"/>
                    </a:lnTo>
                    <a:lnTo>
                      <a:pt x="488" y="684"/>
                    </a:lnTo>
                    <a:lnTo>
                      <a:pt x="482" y="682"/>
                    </a:lnTo>
                    <a:lnTo>
                      <a:pt x="478" y="676"/>
                    </a:lnTo>
                    <a:lnTo>
                      <a:pt x="482" y="666"/>
                    </a:lnTo>
                    <a:lnTo>
                      <a:pt x="482" y="664"/>
                    </a:lnTo>
                    <a:lnTo>
                      <a:pt x="474" y="652"/>
                    </a:lnTo>
                    <a:lnTo>
                      <a:pt x="474" y="646"/>
                    </a:lnTo>
                    <a:lnTo>
                      <a:pt x="478" y="640"/>
                    </a:lnTo>
                    <a:lnTo>
                      <a:pt x="478" y="632"/>
                    </a:lnTo>
                    <a:lnTo>
                      <a:pt x="484" y="624"/>
                    </a:lnTo>
                    <a:lnTo>
                      <a:pt x="484" y="616"/>
                    </a:lnTo>
                    <a:lnTo>
                      <a:pt x="484" y="612"/>
                    </a:lnTo>
                    <a:lnTo>
                      <a:pt x="490" y="610"/>
                    </a:lnTo>
                    <a:lnTo>
                      <a:pt x="498" y="612"/>
                    </a:lnTo>
                    <a:lnTo>
                      <a:pt x="508" y="614"/>
                    </a:lnTo>
                    <a:lnTo>
                      <a:pt x="514" y="616"/>
                    </a:lnTo>
                    <a:lnTo>
                      <a:pt x="526" y="614"/>
                    </a:lnTo>
                    <a:lnTo>
                      <a:pt x="536" y="612"/>
                    </a:lnTo>
                    <a:lnTo>
                      <a:pt x="552" y="612"/>
                    </a:lnTo>
                    <a:lnTo>
                      <a:pt x="564" y="606"/>
                    </a:lnTo>
                    <a:lnTo>
                      <a:pt x="570" y="606"/>
                    </a:lnTo>
                    <a:lnTo>
                      <a:pt x="584" y="600"/>
                    </a:lnTo>
                    <a:lnTo>
                      <a:pt x="596" y="596"/>
                    </a:lnTo>
                    <a:lnTo>
                      <a:pt x="600" y="596"/>
                    </a:lnTo>
                    <a:lnTo>
                      <a:pt x="602" y="600"/>
                    </a:lnTo>
                    <a:lnTo>
                      <a:pt x="608" y="602"/>
                    </a:lnTo>
                    <a:lnTo>
                      <a:pt x="608" y="604"/>
                    </a:lnTo>
                    <a:lnTo>
                      <a:pt x="608" y="612"/>
                    </a:lnTo>
                    <a:lnTo>
                      <a:pt x="614" y="614"/>
                    </a:lnTo>
                    <a:lnTo>
                      <a:pt x="618" y="622"/>
                    </a:lnTo>
                    <a:lnTo>
                      <a:pt x="624" y="616"/>
                    </a:lnTo>
                    <a:lnTo>
                      <a:pt x="632" y="612"/>
                    </a:lnTo>
                    <a:lnTo>
                      <a:pt x="642" y="616"/>
                    </a:lnTo>
                    <a:lnTo>
                      <a:pt x="642" y="620"/>
                    </a:lnTo>
                    <a:lnTo>
                      <a:pt x="646" y="616"/>
                    </a:lnTo>
                    <a:lnTo>
                      <a:pt x="650" y="616"/>
                    </a:lnTo>
                    <a:lnTo>
                      <a:pt x="652" y="620"/>
                    </a:lnTo>
                    <a:lnTo>
                      <a:pt x="654" y="624"/>
                    </a:lnTo>
                    <a:lnTo>
                      <a:pt x="664" y="624"/>
                    </a:lnTo>
                    <a:lnTo>
                      <a:pt x="678" y="620"/>
                    </a:lnTo>
                    <a:lnTo>
                      <a:pt x="692" y="614"/>
                    </a:lnTo>
                    <a:lnTo>
                      <a:pt x="702" y="610"/>
                    </a:lnTo>
                    <a:lnTo>
                      <a:pt x="716" y="606"/>
                    </a:lnTo>
                    <a:lnTo>
                      <a:pt x="718" y="610"/>
                    </a:lnTo>
                    <a:lnTo>
                      <a:pt x="716" y="616"/>
                    </a:lnTo>
                    <a:lnTo>
                      <a:pt x="726" y="634"/>
                    </a:lnTo>
                    <a:lnTo>
                      <a:pt x="736" y="658"/>
                    </a:lnTo>
                    <a:lnTo>
                      <a:pt x="744" y="676"/>
                    </a:lnTo>
                    <a:lnTo>
                      <a:pt x="750" y="682"/>
                    </a:lnTo>
                    <a:lnTo>
                      <a:pt x="754" y="686"/>
                    </a:lnTo>
                    <a:lnTo>
                      <a:pt x="762" y="684"/>
                    </a:lnTo>
                    <a:lnTo>
                      <a:pt x="768" y="682"/>
                    </a:lnTo>
                    <a:lnTo>
                      <a:pt x="786" y="682"/>
                    </a:lnTo>
                    <a:lnTo>
                      <a:pt x="788" y="684"/>
                    </a:lnTo>
                    <a:lnTo>
                      <a:pt x="792" y="688"/>
                    </a:lnTo>
                    <a:lnTo>
                      <a:pt x="798" y="694"/>
                    </a:lnTo>
                    <a:lnTo>
                      <a:pt x="800" y="704"/>
                    </a:lnTo>
                    <a:lnTo>
                      <a:pt x="802" y="714"/>
                    </a:lnTo>
                    <a:lnTo>
                      <a:pt x="806" y="720"/>
                    </a:lnTo>
                    <a:lnTo>
                      <a:pt x="814" y="722"/>
                    </a:lnTo>
                    <a:lnTo>
                      <a:pt x="824" y="720"/>
                    </a:lnTo>
                    <a:lnTo>
                      <a:pt x="842" y="712"/>
                    </a:lnTo>
                    <a:lnTo>
                      <a:pt x="854" y="710"/>
                    </a:lnTo>
                    <a:lnTo>
                      <a:pt x="860" y="712"/>
                    </a:lnTo>
                    <a:lnTo>
                      <a:pt x="864" y="718"/>
                    </a:lnTo>
                    <a:lnTo>
                      <a:pt x="870" y="724"/>
                    </a:lnTo>
                    <a:lnTo>
                      <a:pt x="872" y="728"/>
                    </a:lnTo>
                    <a:lnTo>
                      <a:pt x="882" y="730"/>
                    </a:lnTo>
                    <a:lnTo>
                      <a:pt x="888" y="724"/>
                    </a:lnTo>
                    <a:lnTo>
                      <a:pt x="896" y="724"/>
                    </a:lnTo>
                    <a:lnTo>
                      <a:pt x="900" y="720"/>
                    </a:lnTo>
                    <a:lnTo>
                      <a:pt x="906" y="718"/>
                    </a:lnTo>
                    <a:lnTo>
                      <a:pt x="906" y="712"/>
                    </a:lnTo>
                    <a:lnTo>
                      <a:pt x="908" y="706"/>
                    </a:lnTo>
                    <a:lnTo>
                      <a:pt x="914" y="704"/>
                    </a:lnTo>
                    <a:lnTo>
                      <a:pt x="920" y="700"/>
                    </a:lnTo>
                    <a:lnTo>
                      <a:pt x="932" y="696"/>
                    </a:lnTo>
                    <a:lnTo>
                      <a:pt x="936" y="694"/>
                    </a:lnTo>
                    <a:lnTo>
                      <a:pt x="946" y="692"/>
                    </a:lnTo>
                    <a:lnTo>
                      <a:pt x="954" y="694"/>
                    </a:lnTo>
                    <a:lnTo>
                      <a:pt x="956" y="700"/>
                    </a:lnTo>
                    <a:lnTo>
                      <a:pt x="964" y="694"/>
                    </a:lnTo>
                    <a:lnTo>
                      <a:pt x="978" y="700"/>
                    </a:lnTo>
                    <a:lnTo>
                      <a:pt x="986" y="704"/>
                    </a:lnTo>
                    <a:lnTo>
                      <a:pt x="992" y="706"/>
                    </a:lnTo>
                    <a:lnTo>
                      <a:pt x="1004" y="706"/>
                    </a:lnTo>
                    <a:lnTo>
                      <a:pt x="1016" y="704"/>
                    </a:lnTo>
                    <a:lnTo>
                      <a:pt x="1028" y="706"/>
                    </a:lnTo>
                    <a:lnTo>
                      <a:pt x="1032" y="702"/>
                    </a:lnTo>
                    <a:lnTo>
                      <a:pt x="1032" y="692"/>
                    </a:lnTo>
                    <a:lnTo>
                      <a:pt x="1026" y="686"/>
                    </a:lnTo>
                    <a:lnTo>
                      <a:pt x="1020" y="682"/>
                    </a:lnTo>
                    <a:lnTo>
                      <a:pt x="1024" y="674"/>
                    </a:lnTo>
                    <a:lnTo>
                      <a:pt x="1026" y="668"/>
                    </a:lnTo>
                    <a:lnTo>
                      <a:pt x="1028" y="664"/>
                    </a:lnTo>
                    <a:lnTo>
                      <a:pt x="1030" y="662"/>
                    </a:lnTo>
                    <a:lnTo>
                      <a:pt x="1038" y="664"/>
                    </a:lnTo>
                    <a:lnTo>
                      <a:pt x="1046" y="664"/>
                    </a:lnTo>
                    <a:lnTo>
                      <a:pt x="1056" y="664"/>
                    </a:lnTo>
                    <a:lnTo>
                      <a:pt x="1062" y="670"/>
                    </a:lnTo>
                    <a:lnTo>
                      <a:pt x="1072" y="672"/>
                    </a:lnTo>
                    <a:lnTo>
                      <a:pt x="1084" y="682"/>
                    </a:lnTo>
                    <a:lnTo>
                      <a:pt x="1092" y="690"/>
                    </a:lnTo>
                    <a:lnTo>
                      <a:pt x="1098" y="698"/>
                    </a:lnTo>
                    <a:lnTo>
                      <a:pt x="1102" y="704"/>
                    </a:lnTo>
                    <a:lnTo>
                      <a:pt x="1114" y="712"/>
                    </a:lnTo>
                    <a:lnTo>
                      <a:pt x="1120" y="708"/>
                    </a:lnTo>
                    <a:lnTo>
                      <a:pt x="1126" y="708"/>
                    </a:lnTo>
                    <a:lnTo>
                      <a:pt x="1134" y="706"/>
                    </a:lnTo>
                    <a:lnTo>
                      <a:pt x="1138" y="700"/>
                    </a:lnTo>
                    <a:lnTo>
                      <a:pt x="1148" y="706"/>
                    </a:lnTo>
                    <a:lnTo>
                      <a:pt x="1162" y="708"/>
                    </a:lnTo>
                    <a:lnTo>
                      <a:pt x="1166" y="712"/>
                    </a:lnTo>
                    <a:lnTo>
                      <a:pt x="1166" y="716"/>
                    </a:lnTo>
                    <a:lnTo>
                      <a:pt x="1172" y="718"/>
                    </a:lnTo>
                    <a:lnTo>
                      <a:pt x="1180" y="718"/>
                    </a:lnTo>
                    <a:lnTo>
                      <a:pt x="1188" y="724"/>
                    </a:lnTo>
                    <a:lnTo>
                      <a:pt x="1192" y="724"/>
                    </a:lnTo>
                    <a:lnTo>
                      <a:pt x="1200" y="722"/>
                    </a:lnTo>
                    <a:lnTo>
                      <a:pt x="1208" y="724"/>
                    </a:lnTo>
                    <a:lnTo>
                      <a:pt x="1216" y="726"/>
                    </a:lnTo>
                    <a:lnTo>
                      <a:pt x="1228" y="724"/>
                    </a:lnTo>
                    <a:lnTo>
                      <a:pt x="1234" y="718"/>
                    </a:lnTo>
                    <a:lnTo>
                      <a:pt x="1246" y="718"/>
                    </a:lnTo>
                    <a:lnTo>
                      <a:pt x="1262" y="708"/>
                    </a:lnTo>
                    <a:lnTo>
                      <a:pt x="1264" y="706"/>
                    </a:lnTo>
                    <a:lnTo>
                      <a:pt x="1274" y="714"/>
                    </a:lnTo>
                    <a:lnTo>
                      <a:pt x="1282" y="714"/>
                    </a:lnTo>
                    <a:lnTo>
                      <a:pt x="1292" y="716"/>
                    </a:lnTo>
                    <a:lnTo>
                      <a:pt x="1300" y="714"/>
                    </a:lnTo>
                    <a:lnTo>
                      <a:pt x="1310" y="718"/>
                    </a:lnTo>
                    <a:lnTo>
                      <a:pt x="1316" y="724"/>
                    </a:lnTo>
                    <a:lnTo>
                      <a:pt x="1326" y="714"/>
                    </a:lnTo>
                    <a:lnTo>
                      <a:pt x="1330" y="714"/>
                    </a:lnTo>
                    <a:lnTo>
                      <a:pt x="1334" y="712"/>
                    </a:lnTo>
                    <a:lnTo>
                      <a:pt x="1336" y="708"/>
                    </a:lnTo>
                    <a:lnTo>
                      <a:pt x="1334" y="706"/>
                    </a:lnTo>
                    <a:lnTo>
                      <a:pt x="1336" y="704"/>
                    </a:lnTo>
                    <a:lnTo>
                      <a:pt x="1342" y="698"/>
                    </a:lnTo>
                    <a:lnTo>
                      <a:pt x="1346" y="690"/>
                    </a:lnTo>
                    <a:lnTo>
                      <a:pt x="1352" y="682"/>
                    </a:lnTo>
                    <a:lnTo>
                      <a:pt x="1348" y="676"/>
                    </a:lnTo>
                    <a:lnTo>
                      <a:pt x="1354" y="672"/>
                    </a:lnTo>
                    <a:lnTo>
                      <a:pt x="1354" y="664"/>
                    </a:lnTo>
                    <a:lnTo>
                      <a:pt x="1354" y="658"/>
                    </a:lnTo>
                    <a:lnTo>
                      <a:pt x="1348" y="660"/>
                    </a:lnTo>
                    <a:lnTo>
                      <a:pt x="1348" y="654"/>
                    </a:lnTo>
                    <a:lnTo>
                      <a:pt x="1352" y="652"/>
                    </a:lnTo>
                    <a:lnTo>
                      <a:pt x="1356" y="648"/>
                    </a:lnTo>
                    <a:lnTo>
                      <a:pt x="1364" y="642"/>
                    </a:lnTo>
                    <a:lnTo>
                      <a:pt x="1370" y="636"/>
                    </a:lnTo>
                    <a:lnTo>
                      <a:pt x="1378" y="636"/>
                    </a:lnTo>
                    <a:lnTo>
                      <a:pt x="1384" y="634"/>
                    </a:lnTo>
                    <a:lnTo>
                      <a:pt x="1390" y="632"/>
                    </a:lnTo>
                    <a:lnTo>
                      <a:pt x="1398" y="632"/>
                    </a:lnTo>
                    <a:lnTo>
                      <a:pt x="1406" y="636"/>
                    </a:lnTo>
                    <a:lnTo>
                      <a:pt x="1410" y="642"/>
                    </a:lnTo>
                    <a:lnTo>
                      <a:pt x="1416" y="648"/>
                    </a:lnTo>
                    <a:lnTo>
                      <a:pt x="1426" y="650"/>
                    </a:lnTo>
                    <a:lnTo>
                      <a:pt x="1434" y="654"/>
                    </a:lnTo>
                    <a:lnTo>
                      <a:pt x="1436" y="660"/>
                    </a:lnTo>
                    <a:lnTo>
                      <a:pt x="1444" y="668"/>
                    </a:lnTo>
                    <a:lnTo>
                      <a:pt x="1444" y="676"/>
                    </a:lnTo>
                    <a:lnTo>
                      <a:pt x="1444" y="682"/>
                    </a:lnTo>
                    <a:lnTo>
                      <a:pt x="1452" y="694"/>
                    </a:lnTo>
                    <a:lnTo>
                      <a:pt x="1456" y="704"/>
                    </a:lnTo>
                    <a:lnTo>
                      <a:pt x="1462" y="708"/>
                    </a:lnTo>
                    <a:lnTo>
                      <a:pt x="1466" y="708"/>
                    </a:lnTo>
                    <a:lnTo>
                      <a:pt x="1472" y="708"/>
                    </a:lnTo>
                    <a:lnTo>
                      <a:pt x="1482" y="712"/>
                    </a:lnTo>
                    <a:lnTo>
                      <a:pt x="1484" y="716"/>
                    </a:lnTo>
                    <a:lnTo>
                      <a:pt x="1488" y="722"/>
                    </a:lnTo>
                    <a:lnTo>
                      <a:pt x="1490" y="730"/>
                    </a:lnTo>
                    <a:lnTo>
                      <a:pt x="1498" y="736"/>
                    </a:lnTo>
                    <a:lnTo>
                      <a:pt x="1500" y="742"/>
                    </a:lnTo>
                    <a:lnTo>
                      <a:pt x="1498" y="750"/>
                    </a:lnTo>
                    <a:lnTo>
                      <a:pt x="1502" y="754"/>
                    </a:lnTo>
                    <a:lnTo>
                      <a:pt x="1508" y="758"/>
                    </a:lnTo>
                    <a:lnTo>
                      <a:pt x="1516" y="762"/>
                    </a:lnTo>
                    <a:lnTo>
                      <a:pt x="1520" y="760"/>
                    </a:lnTo>
                    <a:lnTo>
                      <a:pt x="1526" y="758"/>
                    </a:lnTo>
                    <a:lnTo>
                      <a:pt x="1530" y="752"/>
                    </a:lnTo>
                    <a:lnTo>
                      <a:pt x="1536" y="750"/>
                    </a:lnTo>
                    <a:lnTo>
                      <a:pt x="1542" y="750"/>
                    </a:lnTo>
                    <a:lnTo>
                      <a:pt x="1546" y="746"/>
                    </a:lnTo>
                    <a:lnTo>
                      <a:pt x="1548" y="742"/>
                    </a:lnTo>
                    <a:lnTo>
                      <a:pt x="1560" y="740"/>
                    </a:lnTo>
                    <a:lnTo>
                      <a:pt x="1554" y="746"/>
                    </a:lnTo>
                    <a:lnTo>
                      <a:pt x="1554" y="754"/>
                    </a:lnTo>
                    <a:lnTo>
                      <a:pt x="1556" y="758"/>
                    </a:lnTo>
                    <a:lnTo>
                      <a:pt x="1556" y="764"/>
                    </a:lnTo>
                    <a:lnTo>
                      <a:pt x="1552" y="770"/>
                    </a:lnTo>
                    <a:lnTo>
                      <a:pt x="1554" y="776"/>
                    </a:lnTo>
                    <a:lnTo>
                      <a:pt x="1552" y="786"/>
                    </a:lnTo>
                    <a:lnTo>
                      <a:pt x="1548" y="794"/>
                    </a:lnTo>
                    <a:lnTo>
                      <a:pt x="1542" y="798"/>
                    </a:lnTo>
                    <a:lnTo>
                      <a:pt x="1538" y="800"/>
                    </a:lnTo>
                    <a:lnTo>
                      <a:pt x="1536" y="806"/>
                    </a:lnTo>
                    <a:lnTo>
                      <a:pt x="1528" y="808"/>
                    </a:lnTo>
                    <a:lnTo>
                      <a:pt x="1526" y="814"/>
                    </a:lnTo>
                    <a:lnTo>
                      <a:pt x="1524" y="810"/>
                    </a:lnTo>
                    <a:lnTo>
                      <a:pt x="1524" y="816"/>
                    </a:lnTo>
                    <a:lnTo>
                      <a:pt x="1524" y="824"/>
                    </a:lnTo>
                    <a:lnTo>
                      <a:pt x="1516" y="824"/>
                    </a:lnTo>
                    <a:lnTo>
                      <a:pt x="1516" y="822"/>
                    </a:lnTo>
                    <a:lnTo>
                      <a:pt x="1516" y="818"/>
                    </a:lnTo>
                    <a:lnTo>
                      <a:pt x="1518" y="814"/>
                    </a:lnTo>
                    <a:lnTo>
                      <a:pt x="1518" y="810"/>
                    </a:lnTo>
                    <a:lnTo>
                      <a:pt x="1512" y="814"/>
                    </a:lnTo>
                    <a:lnTo>
                      <a:pt x="1508" y="816"/>
                    </a:lnTo>
                    <a:lnTo>
                      <a:pt x="1508" y="824"/>
                    </a:lnTo>
                    <a:lnTo>
                      <a:pt x="1506" y="832"/>
                    </a:lnTo>
                    <a:lnTo>
                      <a:pt x="1508" y="842"/>
                    </a:lnTo>
                    <a:lnTo>
                      <a:pt x="1508" y="846"/>
                    </a:lnTo>
                    <a:lnTo>
                      <a:pt x="1502" y="852"/>
                    </a:lnTo>
                    <a:lnTo>
                      <a:pt x="1502" y="858"/>
                    </a:lnTo>
                    <a:lnTo>
                      <a:pt x="1500" y="860"/>
                    </a:lnTo>
                    <a:lnTo>
                      <a:pt x="1502" y="862"/>
                    </a:lnTo>
                    <a:lnTo>
                      <a:pt x="1512" y="854"/>
                    </a:lnTo>
                    <a:lnTo>
                      <a:pt x="1516" y="846"/>
                    </a:lnTo>
                    <a:lnTo>
                      <a:pt x="1528" y="846"/>
                    </a:lnTo>
                    <a:lnTo>
                      <a:pt x="1526" y="858"/>
                    </a:lnTo>
                    <a:lnTo>
                      <a:pt x="1538" y="864"/>
                    </a:lnTo>
                    <a:lnTo>
                      <a:pt x="1544" y="864"/>
                    </a:lnTo>
                    <a:lnTo>
                      <a:pt x="1548" y="862"/>
                    </a:lnTo>
                    <a:lnTo>
                      <a:pt x="1548" y="858"/>
                    </a:lnTo>
                    <a:lnTo>
                      <a:pt x="1556" y="854"/>
                    </a:lnTo>
                    <a:lnTo>
                      <a:pt x="1560" y="850"/>
                    </a:lnTo>
                    <a:lnTo>
                      <a:pt x="1564" y="842"/>
                    </a:lnTo>
                    <a:lnTo>
                      <a:pt x="1566" y="842"/>
                    </a:lnTo>
                    <a:lnTo>
                      <a:pt x="1570" y="836"/>
                    </a:lnTo>
                    <a:lnTo>
                      <a:pt x="1572" y="828"/>
                    </a:lnTo>
                    <a:lnTo>
                      <a:pt x="1576" y="826"/>
                    </a:lnTo>
                    <a:lnTo>
                      <a:pt x="1584" y="822"/>
                    </a:lnTo>
                    <a:lnTo>
                      <a:pt x="1584" y="816"/>
                    </a:lnTo>
                    <a:lnTo>
                      <a:pt x="1588" y="808"/>
                    </a:lnTo>
                    <a:lnTo>
                      <a:pt x="1598" y="800"/>
                    </a:lnTo>
                    <a:lnTo>
                      <a:pt x="1606" y="794"/>
                    </a:lnTo>
                    <a:lnTo>
                      <a:pt x="1610" y="780"/>
                    </a:lnTo>
                    <a:lnTo>
                      <a:pt x="1610" y="772"/>
                    </a:lnTo>
                    <a:lnTo>
                      <a:pt x="1616" y="768"/>
                    </a:lnTo>
                    <a:lnTo>
                      <a:pt x="1620" y="764"/>
                    </a:lnTo>
                    <a:lnTo>
                      <a:pt x="1624" y="760"/>
                    </a:lnTo>
                    <a:lnTo>
                      <a:pt x="1624" y="752"/>
                    </a:lnTo>
                    <a:lnTo>
                      <a:pt x="1630" y="746"/>
                    </a:lnTo>
                    <a:lnTo>
                      <a:pt x="1636" y="742"/>
                    </a:lnTo>
                    <a:lnTo>
                      <a:pt x="1636" y="736"/>
                    </a:lnTo>
                    <a:lnTo>
                      <a:pt x="1636" y="734"/>
                    </a:lnTo>
                    <a:lnTo>
                      <a:pt x="1642" y="734"/>
                    </a:lnTo>
                    <a:lnTo>
                      <a:pt x="1636" y="726"/>
                    </a:lnTo>
                    <a:lnTo>
                      <a:pt x="1642" y="722"/>
                    </a:lnTo>
                    <a:lnTo>
                      <a:pt x="1644" y="716"/>
                    </a:lnTo>
                    <a:lnTo>
                      <a:pt x="1642" y="706"/>
                    </a:lnTo>
                    <a:lnTo>
                      <a:pt x="1638" y="698"/>
                    </a:lnTo>
                    <a:lnTo>
                      <a:pt x="1642" y="696"/>
                    </a:lnTo>
                    <a:lnTo>
                      <a:pt x="1644" y="690"/>
                    </a:lnTo>
                    <a:lnTo>
                      <a:pt x="1642" y="688"/>
                    </a:lnTo>
                    <a:lnTo>
                      <a:pt x="1642" y="682"/>
                    </a:lnTo>
                    <a:lnTo>
                      <a:pt x="1648" y="680"/>
                    </a:lnTo>
                    <a:lnTo>
                      <a:pt x="1652" y="672"/>
                    </a:lnTo>
                    <a:lnTo>
                      <a:pt x="1652" y="668"/>
                    </a:lnTo>
                    <a:lnTo>
                      <a:pt x="1648" y="652"/>
                    </a:lnTo>
                    <a:lnTo>
                      <a:pt x="1658" y="652"/>
                    </a:lnTo>
                    <a:lnTo>
                      <a:pt x="1658" y="650"/>
                    </a:lnTo>
                    <a:lnTo>
                      <a:pt x="1652" y="648"/>
                    </a:lnTo>
                    <a:lnTo>
                      <a:pt x="1652" y="644"/>
                    </a:lnTo>
                    <a:lnTo>
                      <a:pt x="1648" y="644"/>
                    </a:lnTo>
                    <a:lnTo>
                      <a:pt x="1648" y="648"/>
                    </a:lnTo>
                    <a:lnTo>
                      <a:pt x="1646" y="648"/>
                    </a:lnTo>
                    <a:lnTo>
                      <a:pt x="1642" y="642"/>
                    </a:lnTo>
                    <a:lnTo>
                      <a:pt x="1638" y="634"/>
                    </a:lnTo>
                    <a:lnTo>
                      <a:pt x="1634" y="630"/>
                    </a:lnTo>
                    <a:lnTo>
                      <a:pt x="1628" y="626"/>
                    </a:lnTo>
                    <a:lnTo>
                      <a:pt x="1616" y="624"/>
                    </a:lnTo>
                    <a:lnTo>
                      <a:pt x="1612" y="626"/>
                    </a:lnTo>
                    <a:lnTo>
                      <a:pt x="1616" y="634"/>
                    </a:lnTo>
                    <a:lnTo>
                      <a:pt x="1612" y="634"/>
                    </a:lnTo>
                    <a:lnTo>
                      <a:pt x="1610" y="632"/>
                    </a:lnTo>
                    <a:lnTo>
                      <a:pt x="1608" y="632"/>
                    </a:lnTo>
                    <a:lnTo>
                      <a:pt x="1606" y="636"/>
                    </a:lnTo>
                    <a:lnTo>
                      <a:pt x="1602" y="640"/>
                    </a:lnTo>
                    <a:lnTo>
                      <a:pt x="1602" y="642"/>
                    </a:lnTo>
                    <a:lnTo>
                      <a:pt x="1598" y="640"/>
                    </a:lnTo>
                    <a:lnTo>
                      <a:pt x="1600" y="636"/>
                    </a:lnTo>
                    <a:lnTo>
                      <a:pt x="1602" y="630"/>
                    </a:lnTo>
                    <a:lnTo>
                      <a:pt x="1600" y="630"/>
                    </a:lnTo>
                    <a:lnTo>
                      <a:pt x="1598" y="630"/>
                    </a:lnTo>
                    <a:lnTo>
                      <a:pt x="1598" y="626"/>
                    </a:lnTo>
                    <a:lnTo>
                      <a:pt x="1594" y="626"/>
                    </a:lnTo>
                    <a:lnTo>
                      <a:pt x="1594" y="630"/>
                    </a:lnTo>
                    <a:lnTo>
                      <a:pt x="1592" y="630"/>
                    </a:lnTo>
                    <a:lnTo>
                      <a:pt x="1592" y="632"/>
                    </a:lnTo>
                    <a:lnTo>
                      <a:pt x="1592" y="634"/>
                    </a:lnTo>
                    <a:lnTo>
                      <a:pt x="1588" y="634"/>
                    </a:lnTo>
                    <a:lnTo>
                      <a:pt x="1588" y="612"/>
                    </a:lnTo>
                    <a:lnTo>
                      <a:pt x="1566" y="612"/>
                    </a:lnTo>
                    <a:lnTo>
                      <a:pt x="1566" y="606"/>
                    </a:lnTo>
                    <a:lnTo>
                      <a:pt x="1570" y="600"/>
                    </a:lnTo>
                    <a:lnTo>
                      <a:pt x="1598" y="578"/>
                    </a:lnTo>
                    <a:lnTo>
                      <a:pt x="1602" y="578"/>
                    </a:lnTo>
                    <a:lnTo>
                      <a:pt x="1602" y="572"/>
                    </a:lnTo>
                    <a:lnTo>
                      <a:pt x="1602" y="570"/>
                    </a:lnTo>
                    <a:lnTo>
                      <a:pt x="1608" y="568"/>
                    </a:lnTo>
                    <a:lnTo>
                      <a:pt x="1610" y="558"/>
                    </a:lnTo>
                    <a:lnTo>
                      <a:pt x="1612" y="550"/>
                    </a:lnTo>
                    <a:lnTo>
                      <a:pt x="1616" y="552"/>
                    </a:lnTo>
                    <a:lnTo>
                      <a:pt x="1618" y="552"/>
                    </a:lnTo>
                    <a:lnTo>
                      <a:pt x="1624" y="542"/>
                    </a:lnTo>
                    <a:lnTo>
                      <a:pt x="1636" y="536"/>
                    </a:lnTo>
                    <a:lnTo>
                      <a:pt x="1636" y="530"/>
                    </a:lnTo>
                    <a:lnTo>
                      <a:pt x="1642" y="530"/>
                    </a:lnTo>
                    <a:lnTo>
                      <a:pt x="1646" y="530"/>
                    </a:lnTo>
                    <a:lnTo>
                      <a:pt x="1648" y="524"/>
                    </a:lnTo>
                    <a:lnTo>
                      <a:pt x="1648" y="516"/>
                    </a:lnTo>
                    <a:lnTo>
                      <a:pt x="1658" y="504"/>
                    </a:lnTo>
                    <a:lnTo>
                      <a:pt x="1672" y="494"/>
                    </a:lnTo>
                    <a:lnTo>
                      <a:pt x="1672" y="490"/>
                    </a:lnTo>
                    <a:lnTo>
                      <a:pt x="1676" y="490"/>
                    </a:lnTo>
                    <a:lnTo>
                      <a:pt x="1676" y="488"/>
                    </a:lnTo>
                    <a:lnTo>
                      <a:pt x="1676" y="486"/>
                    </a:lnTo>
                    <a:lnTo>
                      <a:pt x="1682" y="486"/>
                    </a:lnTo>
                    <a:lnTo>
                      <a:pt x="1684" y="488"/>
                    </a:lnTo>
                    <a:lnTo>
                      <a:pt x="1688" y="490"/>
                    </a:lnTo>
                    <a:lnTo>
                      <a:pt x="1706" y="490"/>
                    </a:lnTo>
                    <a:lnTo>
                      <a:pt x="1724" y="490"/>
                    </a:lnTo>
                    <a:lnTo>
                      <a:pt x="1724" y="494"/>
                    </a:lnTo>
                    <a:lnTo>
                      <a:pt x="1724" y="496"/>
                    </a:lnTo>
                    <a:lnTo>
                      <a:pt x="1724" y="500"/>
                    </a:lnTo>
                    <a:lnTo>
                      <a:pt x="1730" y="498"/>
                    </a:lnTo>
                    <a:lnTo>
                      <a:pt x="1734" y="490"/>
                    </a:lnTo>
                    <a:lnTo>
                      <a:pt x="1740" y="498"/>
                    </a:lnTo>
                    <a:lnTo>
                      <a:pt x="1746" y="498"/>
                    </a:lnTo>
                    <a:lnTo>
                      <a:pt x="1752" y="498"/>
                    </a:lnTo>
                    <a:lnTo>
                      <a:pt x="1758" y="496"/>
                    </a:lnTo>
                    <a:lnTo>
                      <a:pt x="1762" y="498"/>
                    </a:lnTo>
                    <a:lnTo>
                      <a:pt x="1764" y="500"/>
                    </a:lnTo>
                    <a:lnTo>
                      <a:pt x="1770" y="500"/>
                    </a:lnTo>
                    <a:lnTo>
                      <a:pt x="1770" y="486"/>
                    </a:lnTo>
                    <a:lnTo>
                      <a:pt x="1782" y="486"/>
                    </a:lnTo>
                    <a:lnTo>
                      <a:pt x="1794" y="488"/>
                    </a:lnTo>
                    <a:lnTo>
                      <a:pt x="1794" y="490"/>
                    </a:lnTo>
                    <a:lnTo>
                      <a:pt x="1798" y="490"/>
                    </a:lnTo>
                    <a:lnTo>
                      <a:pt x="1798" y="488"/>
                    </a:lnTo>
                    <a:lnTo>
                      <a:pt x="1808" y="486"/>
                    </a:lnTo>
                    <a:lnTo>
                      <a:pt x="1810" y="496"/>
                    </a:lnTo>
                    <a:lnTo>
                      <a:pt x="1816" y="496"/>
                    </a:lnTo>
                    <a:lnTo>
                      <a:pt x="1816" y="498"/>
                    </a:lnTo>
                    <a:lnTo>
                      <a:pt x="1816" y="500"/>
                    </a:lnTo>
                    <a:lnTo>
                      <a:pt x="1800" y="500"/>
                    </a:lnTo>
                    <a:lnTo>
                      <a:pt x="1802" y="512"/>
                    </a:lnTo>
                    <a:lnTo>
                      <a:pt x="1818" y="512"/>
                    </a:lnTo>
                    <a:lnTo>
                      <a:pt x="1818" y="508"/>
                    </a:lnTo>
                    <a:lnTo>
                      <a:pt x="1820" y="506"/>
                    </a:lnTo>
                    <a:lnTo>
                      <a:pt x="1824" y="508"/>
                    </a:lnTo>
                    <a:lnTo>
                      <a:pt x="1828" y="508"/>
                    </a:lnTo>
                    <a:lnTo>
                      <a:pt x="1828" y="506"/>
                    </a:lnTo>
                    <a:lnTo>
                      <a:pt x="1828" y="504"/>
                    </a:lnTo>
                    <a:lnTo>
                      <a:pt x="1830" y="504"/>
                    </a:lnTo>
                    <a:lnTo>
                      <a:pt x="1834" y="496"/>
                    </a:lnTo>
                    <a:lnTo>
                      <a:pt x="1844" y="496"/>
                    </a:lnTo>
                    <a:lnTo>
                      <a:pt x="1854" y="496"/>
                    </a:lnTo>
                    <a:lnTo>
                      <a:pt x="1854" y="494"/>
                    </a:lnTo>
                    <a:lnTo>
                      <a:pt x="1858" y="494"/>
                    </a:lnTo>
                    <a:lnTo>
                      <a:pt x="1856" y="488"/>
                    </a:lnTo>
                    <a:lnTo>
                      <a:pt x="1846" y="488"/>
                    </a:lnTo>
                    <a:lnTo>
                      <a:pt x="1846" y="490"/>
                    </a:lnTo>
                    <a:lnTo>
                      <a:pt x="1844" y="490"/>
                    </a:lnTo>
                    <a:lnTo>
                      <a:pt x="1844" y="472"/>
                    </a:lnTo>
                    <a:lnTo>
                      <a:pt x="1846" y="476"/>
                    </a:lnTo>
                    <a:lnTo>
                      <a:pt x="1848" y="470"/>
                    </a:lnTo>
                    <a:lnTo>
                      <a:pt x="1848" y="466"/>
                    </a:lnTo>
                    <a:lnTo>
                      <a:pt x="1854" y="462"/>
                    </a:lnTo>
                    <a:lnTo>
                      <a:pt x="1862" y="460"/>
                    </a:lnTo>
                    <a:lnTo>
                      <a:pt x="1866" y="458"/>
                    </a:lnTo>
                    <a:lnTo>
                      <a:pt x="1872" y="454"/>
                    </a:lnTo>
                    <a:lnTo>
                      <a:pt x="1872" y="450"/>
                    </a:lnTo>
                    <a:lnTo>
                      <a:pt x="1872" y="448"/>
                    </a:lnTo>
                    <a:lnTo>
                      <a:pt x="1874" y="448"/>
                    </a:lnTo>
                    <a:lnTo>
                      <a:pt x="1880" y="442"/>
                    </a:lnTo>
                    <a:lnTo>
                      <a:pt x="1882" y="436"/>
                    </a:lnTo>
                    <a:lnTo>
                      <a:pt x="1884" y="436"/>
                    </a:lnTo>
                    <a:lnTo>
                      <a:pt x="1890" y="434"/>
                    </a:lnTo>
                    <a:lnTo>
                      <a:pt x="1902" y="434"/>
                    </a:lnTo>
                    <a:lnTo>
                      <a:pt x="1910" y="432"/>
                    </a:lnTo>
                    <a:lnTo>
                      <a:pt x="1912" y="430"/>
                    </a:lnTo>
                    <a:lnTo>
                      <a:pt x="1916" y="430"/>
                    </a:lnTo>
                    <a:lnTo>
                      <a:pt x="1918" y="436"/>
                    </a:lnTo>
                    <a:lnTo>
                      <a:pt x="1926" y="436"/>
                    </a:lnTo>
                    <a:lnTo>
                      <a:pt x="1934" y="432"/>
                    </a:lnTo>
                    <a:lnTo>
                      <a:pt x="1930" y="442"/>
                    </a:lnTo>
                    <a:lnTo>
                      <a:pt x="1928" y="448"/>
                    </a:lnTo>
                    <a:lnTo>
                      <a:pt x="1926" y="450"/>
                    </a:lnTo>
                    <a:lnTo>
                      <a:pt x="1928" y="452"/>
                    </a:lnTo>
                    <a:lnTo>
                      <a:pt x="1928" y="454"/>
                    </a:lnTo>
                    <a:lnTo>
                      <a:pt x="1934" y="452"/>
                    </a:lnTo>
                    <a:lnTo>
                      <a:pt x="1934" y="458"/>
                    </a:lnTo>
                    <a:lnTo>
                      <a:pt x="1934" y="462"/>
                    </a:lnTo>
                    <a:lnTo>
                      <a:pt x="1938" y="454"/>
                    </a:lnTo>
                    <a:lnTo>
                      <a:pt x="1948" y="444"/>
                    </a:lnTo>
                    <a:lnTo>
                      <a:pt x="1958" y="436"/>
                    </a:lnTo>
                    <a:lnTo>
                      <a:pt x="1966" y="434"/>
                    </a:lnTo>
                    <a:lnTo>
                      <a:pt x="1972" y="434"/>
                    </a:lnTo>
                    <a:lnTo>
                      <a:pt x="1972" y="436"/>
                    </a:lnTo>
                    <a:lnTo>
                      <a:pt x="1974" y="436"/>
                    </a:lnTo>
                    <a:lnTo>
                      <a:pt x="1980" y="436"/>
                    </a:lnTo>
                    <a:lnTo>
                      <a:pt x="1976" y="430"/>
                    </a:lnTo>
                    <a:lnTo>
                      <a:pt x="1976" y="426"/>
                    </a:lnTo>
                    <a:lnTo>
                      <a:pt x="1976" y="424"/>
                    </a:lnTo>
                    <a:lnTo>
                      <a:pt x="1974" y="426"/>
                    </a:lnTo>
                    <a:lnTo>
                      <a:pt x="1974" y="424"/>
                    </a:lnTo>
                    <a:lnTo>
                      <a:pt x="1974" y="420"/>
                    </a:lnTo>
                    <a:lnTo>
                      <a:pt x="1984" y="412"/>
                    </a:lnTo>
                    <a:lnTo>
                      <a:pt x="1990" y="412"/>
                    </a:lnTo>
                    <a:lnTo>
                      <a:pt x="2004" y="416"/>
                    </a:lnTo>
                    <a:lnTo>
                      <a:pt x="2004" y="420"/>
                    </a:lnTo>
                    <a:lnTo>
                      <a:pt x="2000" y="420"/>
                    </a:lnTo>
                    <a:lnTo>
                      <a:pt x="2000" y="416"/>
                    </a:lnTo>
                    <a:lnTo>
                      <a:pt x="1998" y="416"/>
                    </a:lnTo>
                    <a:lnTo>
                      <a:pt x="1992" y="416"/>
                    </a:lnTo>
                    <a:lnTo>
                      <a:pt x="1990" y="420"/>
                    </a:lnTo>
                    <a:lnTo>
                      <a:pt x="1988" y="420"/>
                    </a:lnTo>
                    <a:lnTo>
                      <a:pt x="1984" y="442"/>
                    </a:lnTo>
                    <a:lnTo>
                      <a:pt x="1982" y="454"/>
                    </a:lnTo>
                    <a:lnTo>
                      <a:pt x="1980" y="458"/>
                    </a:lnTo>
                    <a:lnTo>
                      <a:pt x="1976" y="458"/>
                    </a:lnTo>
                    <a:lnTo>
                      <a:pt x="1966" y="458"/>
                    </a:lnTo>
                    <a:lnTo>
                      <a:pt x="1954" y="460"/>
                    </a:lnTo>
                    <a:lnTo>
                      <a:pt x="1954" y="466"/>
                    </a:lnTo>
                    <a:lnTo>
                      <a:pt x="1954" y="472"/>
                    </a:lnTo>
                    <a:lnTo>
                      <a:pt x="1952" y="472"/>
                    </a:lnTo>
                    <a:lnTo>
                      <a:pt x="1948" y="472"/>
                    </a:lnTo>
                    <a:lnTo>
                      <a:pt x="1948" y="478"/>
                    </a:lnTo>
                    <a:lnTo>
                      <a:pt x="1948" y="480"/>
                    </a:lnTo>
                    <a:lnTo>
                      <a:pt x="1938" y="488"/>
                    </a:lnTo>
                    <a:lnTo>
                      <a:pt x="1928" y="496"/>
                    </a:lnTo>
                    <a:lnTo>
                      <a:pt x="1918" y="512"/>
                    </a:lnTo>
                    <a:lnTo>
                      <a:pt x="1912" y="518"/>
                    </a:lnTo>
                    <a:lnTo>
                      <a:pt x="1906" y="524"/>
                    </a:lnTo>
                    <a:lnTo>
                      <a:pt x="1902" y="526"/>
                    </a:lnTo>
                    <a:lnTo>
                      <a:pt x="1902" y="524"/>
                    </a:lnTo>
                    <a:lnTo>
                      <a:pt x="1900" y="524"/>
                    </a:lnTo>
                    <a:lnTo>
                      <a:pt x="1898" y="524"/>
                    </a:lnTo>
                    <a:lnTo>
                      <a:pt x="1898" y="526"/>
                    </a:lnTo>
                    <a:lnTo>
                      <a:pt x="1894" y="530"/>
                    </a:lnTo>
                    <a:lnTo>
                      <a:pt x="1888" y="530"/>
                    </a:lnTo>
                    <a:lnTo>
                      <a:pt x="1882" y="530"/>
                    </a:lnTo>
                    <a:lnTo>
                      <a:pt x="1882" y="534"/>
                    </a:lnTo>
                    <a:lnTo>
                      <a:pt x="1884" y="534"/>
                    </a:lnTo>
                    <a:lnTo>
                      <a:pt x="1882" y="544"/>
                    </a:lnTo>
                    <a:lnTo>
                      <a:pt x="1882" y="550"/>
                    </a:lnTo>
                    <a:lnTo>
                      <a:pt x="1876" y="552"/>
                    </a:lnTo>
                    <a:lnTo>
                      <a:pt x="1872" y="552"/>
                    </a:lnTo>
                    <a:lnTo>
                      <a:pt x="1870" y="554"/>
                    </a:lnTo>
                    <a:lnTo>
                      <a:pt x="1866" y="566"/>
                    </a:lnTo>
                    <a:lnTo>
                      <a:pt x="1864" y="580"/>
                    </a:lnTo>
                    <a:lnTo>
                      <a:pt x="1864" y="598"/>
                    </a:lnTo>
                    <a:lnTo>
                      <a:pt x="1866" y="618"/>
                    </a:lnTo>
                    <a:lnTo>
                      <a:pt x="1882" y="688"/>
                    </a:lnTo>
                    <a:lnTo>
                      <a:pt x="1894" y="678"/>
                    </a:lnTo>
                    <a:lnTo>
                      <a:pt x="1906" y="668"/>
                    </a:lnTo>
                    <a:lnTo>
                      <a:pt x="1908" y="654"/>
                    </a:lnTo>
                    <a:lnTo>
                      <a:pt x="1908" y="650"/>
                    </a:lnTo>
                    <a:lnTo>
                      <a:pt x="1910" y="648"/>
                    </a:lnTo>
                    <a:lnTo>
                      <a:pt x="1922" y="644"/>
                    </a:lnTo>
                    <a:lnTo>
                      <a:pt x="1922" y="630"/>
                    </a:lnTo>
                    <a:lnTo>
                      <a:pt x="1922" y="624"/>
                    </a:lnTo>
                    <a:lnTo>
                      <a:pt x="1928" y="618"/>
                    </a:lnTo>
                    <a:lnTo>
                      <a:pt x="1934" y="616"/>
                    </a:lnTo>
                    <a:lnTo>
                      <a:pt x="1934" y="612"/>
                    </a:lnTo>
                    <a:lnTo>
                      <a:pt x="1938" y="608"/>
                    </a:lnTo>
                    <a:lnTo>
                      <a:pt x="1944" y="612"/>
                    </a:lnTo>
                    <a:lnTo>
                      <a:pt x="1946" y="612"/>
                    </a:lnTo>
                    <a:lnTo>
                      <a:pt x="1952" y="612"/>
                    </a:lnTo>
                    <a:lnTo>
                      <a:pt x="1958" y="604"/>
                    </a:lnTo>
                    <a:lnTo>
                      <a:pt x="1952" y="590"/>
                    </a:lnTo>
                    <a:lnTo>
                      <a:pt x="1952" y="582"/>
                    </a:lnTo>
                    <a:lnTo>
                      <a:pt x="1952" y="578"/>
                    </a:lnTo>
                    <a:lnTo>
                      <a:pt x="1954" y="576"/>
                    </a:lnTo>
                    <a:lnTo>
                      <a:pt x="1958" y="570"/>
                    </a:lnTo>
                    <a:lnTo>
                      <a:pt x="1966" y="568"/>
                    </a:lnTo>
                    <a:lnTo>
                      <a:pt x="1974" y="568"/>
                    </a:lnTo>
                    <a:lnTo>
                      <a:pt x="1974" y="560"/>
                    </a:lnTo>
                    <a:lnTo>
                      <a:pt x="1970" y="560"/>
                    </a:lnTo>
                    <a:lnTo>
                      <a:pt x="1966" y="560"/>
                    </a:lnTo>
                    <a:lnTo>
                      <a:pt x="1962" y="552"/>
                    </a:lnTo>
                    <a:lnTo>
                      <a:pt x="1962" y="544"/>
                    </a:lnTo>
                    <a:lnTo>
                      <a:pt x="1964" y="544"/>
                    </a:lnTo>
                    <a:lnTo>
                      <a:pt x="1966" y="540"/>
                    </a:lnTo>
                    <a:lnTo>
                      <a:pt x="1970" y="540"/>
                    </a:lnTo>
                    <a:lnTo>
                      <a:pt x="1970" y="534"/>
                    </a:lnTo>
                    <a:lnTo>
                      <a:pt x="1970" y="532"/>
                    </a:lnTo>
                    <a:lnTo>
                      <a:pt x="1972" y="532"/>
                    </a:lnTo>
                    <a:lnTo>
                      <a:pt x="1972" y="526"/>
                    </a:lnTo>
                    <a:lnTo>
                      <a:pt x="1966" y="526"/>
                    </a:lnTo>
                    <a:lnTo>
                      <a:pt x="1956" y="524"/>
                    </a:lnTo>
                    <a:lnTo>
                      <a:pt x="1956" y="516"/>
                    </a:lnTo>
                    <a:lnTo>
                      <a:pt x="1956" y="508"/>
                    </a:lnTo>
                    <a:lnTo>
                      <a:pt x="1972" y="496"/>
                    </a:lnTo>
                    <a:lnTo>
                      <a:pt x="1972" y="494"/>
                    </a:lnTo>
                    <a:lnTo>
                      <a:pt x="1972" y="490"/>
                    </a:lnTo>
                    <a:lnTo>
                      <a:pt x="1976" y="490"/>
                    </a:lnTo>
                    <a:lnTo>
                      <a:pt x="1976" y="486"/>
                    </a:lnTo>
                    <a:lnTo>
                      <a:pt x="1974" y="486"/>
                    </a:lnTo>
                    <a:lnTo>
                      <a:pt x="1974" y="484"/>
                    </a:lnTo>
                    <a:lnTo>
                      <a:pt x="1976" y="480"/>
                    </a:lnTo>
                    <a:lnTo>
                      <a:pt x="1980" y="476"/>
                    </a:lnTo>
                    <a:lnTo>
                      <a:pt x="2002" y="478"/>
                    </a:lnTo>
                    <a:lnTo>
                      <a:pt x="2002" y="472"/>
                    </a:lnTo>
                    <a:lnTo>
                      <a:pt x="2018" y="462"/>
                    </a:lnTo>
                    <a:lnTo>
                      <a:pt x="2016" y="472"/>
                    </a:lnTo>
                    <a:lnTo>
                      <a:pt x="2016" y="478"/>
                    </a:lnTo>
                    <a:lnTo>
                      <a:pt x="2018" y="480"/>
                    </a:lnTo>
                    <a:lnTo>
                      <a:pt x="2020" y="480"/>
                    </a:lnTo>
                    <a:lnTo>
                      <a:pt x="2020" y="478"/>
                    </a:lnTo>
                    <a:lnTo>
                      <a:pt x="2022" y="478"/>
                    </a:lnTo>
                    <a:lnTo>
                      <a:pt x="2028" y="470"/>
                    </a:lnTo>
                    <a:lnTo>
                      <a:pt x="2034" y="462"/>
                    </a:lnTo>
                    <a:lnTo>
                      <a:pt x="2040" y="458"/>
                    </a:lnTo>
                    <a:lnTo>
                      <a:pt x="2048" y="458"/>
                    </a:lnTo>
                    <a:lnTo>
                      <a:pt x="2056" y="460"/>
                    </a:lnTo>
                    <a:lnTo>
                      <a:pt x="2064" y="466"/>
                    </a:lnTo>
                    <a:lnTo>
                      <a:pt x="2064" y="472"/>
                    </a:lnTo>
                    <a:lnTo>
                      <a:pt x="2072" y="476"/>
                    </a:lnTo>
                    <a:lnTo>
                      <a:pt x="2076" y="478"/>
                    </a:lnTo>
                    <a:lnTo>
                      <a:pt x="2082" y="468"/>
                    </a:lnTo>
                    <a:lnTo>
                      <a:pt x="2090" y="458"/>
                    </a:lnTo>
                    <a:lnTo>
                      <a:pt x="2098" y="452"/>
                    </a:lnTo>
                    <a:lnTo>
                      <a:pt x="2108" y="448"/>
                    </a:lnTo>
                    <a:lnTo>
                      <a:pt x="2108" y="444"/>
                    </a:lnTo>
                    <a:lnTo>
                      <a:pt x="2108" y="442"/>
                    </a:lnTo>
                    <a:lnTo>
                      <a:pt x="2108" y="440"/>
                    </a:lnTo>
                    <a:lnTo>
                      <a:pt x="2110" y="440"/>
                    </a:lnTo>
                    <a:lnTo>
                      <a:pt x="2112" y="442"/>
                    </a:lnTo>
                    <a:lnTo>
                      <a:pt x="2116" y="442"/>
                    </a:lnTo>
                    <a:lnTo>
                      <a:pt x="2118" y="442"/>
                    </a:lnTo>
                    <a:lnTo>
                      <a:pt x="2120" y="436"/>
                    </a:lnTo>
                    <a:lnTo>
                      <a:pt x="2120" y="434"/>
                    </a:lnTo>
                    <a:lnTo>
                      <a:pt x="2122" y="434"/>
                    </a:lnTo>
                    <a:lnTo>
                      <a:pt x="2122" y="436"/>
                    </a:lnTo>
                    <a:lnTo>
                      <a:pt x="2126" y="436"/>
                    </a:lnTo>
                    <a:lnTo>
                      <a:pt x="2130" y="430"/>
                    </a:lnTo>
                    <a:lnTo>
                      <a:pt x="2138" y="426"/>
                    </a:lnTo>
                    <a:lnTo>
                      <a:pt x="2144" y="426"/>
                    </a:lnTo>
                    <a:lnTo>
                      <a:pt x="2154" y="422"/>
                    </a:lnTo>
                    <a:lnTo>
                      <a:pt x="2164" y="416"/>
                    </a:lnTo>
                    <a:lnTo>
                      <a:pt x="2174" y="416"/>
                    </a:lnTo>
                    <a:lnTo>
                      <a:pt x="2184" y="420"/>
                    </a:lnTo>
                    <a:lnTo>
                      <a:pt x="2192" y="420"/>
                    </a:lnTo>
                    <a:lnTo>
                      <a:pt x="2198" y="420"/>
                    </a:lnTo>
                    <a:lnTo>
                      <a:pt x="2204" y="414"/>
                    </a:lnTo>
                    <a:lnTo>
                      <a:pt x="2202" y="408"/>
                    </a:lnTo>
                    <a:lnTo>
                      <a:pt x="2202" y="406"/>
                    </a:lnTo>
                    <a:lnTo>
                      <a:pt x="2204" y="404"/>
                    </a:lnTo>
                    <a:lnTo>
                      <a:pt x="2202" y="404"/>
                    </a:lnTo>
                    <a:lnTo>
                      <a:pt x="2198" y="404"/>
                    </a:lnTo>
                    <a:lnTo>
                      <a:pt x="2190" y="378"/>
                    </a:lnTo>
                    <a:lnTo>
                      <a:pt x="2186" y="378"/>
                    </a:lnTo>
                    <a:lnTo>
                      <a:pt x="2186" y="372"/>
                    </a:lnTo>
                    <a:lnTo>
                      <a:pt x="2180" y="376"/>
                    </a:lnTo>
                    <a:lnTo>
                      <a:pt x="2182" y="376"/>
                    </a:lnTo>
                    <a:lnTo>
                      <a:pt x="2180" y="378"/>
                    </a:lnTo>
                    <a:lnTo>
                      <a:pt x="2176" y="378"/>
                    </a:lnTo>
                    <a:lnTo>
                      <a:pt x="2176" y="372"/>
                    </a:lnTo>
                    <a:lnTo>
                      <a:pt x="2176" y="370"/>
                    </a:lnTo>
                    <a:lnTo>
                      <a:pt x="2180" y="368"/>
                    </a:lnTo>
                    <a:lnTo>
                      <a:pt x="2170" y="368"/>
                    </a:lnTo>
                    <a:lnTo>
                      <a:pt x="2162" y="368"/>
                    </a:lnTo>
                    <a:lnTo>
                      <a:pt x="2162" y="362"/>
                    </a:lnTo>
                    <a:lnTo>
                      <a:pt x="2176" y="360"/>
                    </a:lnTo>
                    <a:lnTo>
                      <a:pt x="2182" y="366"/>
                    </a:lnTo>
                    <a:lnTo>
                      <a:pt x="2198" y="366"/>
                    </a:lnTo>
                    <a:lnTo>
                      <a:pt x="2210" y="368"/>
                    </a:lnTo>
                    <a:lnTo>
                      <a:pt x="2218" y="360"/>
                    </a:lnTo>
                    <a:lnTo>
                      <a:pt x="2222" y="350"/>
                    </a:lnTo>
                    <a:lnTo>
                      <a:pt x="2222" y="342"/>
                    </a:lnTo>
                    <a:lnTo>
                      <a:pt x="2216" y="340"/>
                    </a:lnTo>
                    <a:lnTo>
                      <a:pt x="2216" y="334"/>
                    </a:lnTo>
                    <a:lnTo>
                      <a:pt x="2218" y="332"/>
                    </a:lnTo>
                    <a:lnTo>
                      <a:pt x="2218" y="324"/>
                    </a:lnTo>
                    <a:lnTo>
                      <a:pt x="2228" y="322"/>
                    </a:lnTo>
                    <a:lnTo>
                      <a:pt x="2226" y="328"/>
                    </a:lnTo>
                    <a:lnTo>
                      <a:pt x="2228" y="330"/>
                    </a:lnTo>
                    <a:lnTo>
                      <a:pt x="2230" y="332"/>
                    </a:lnTo>
                    <a:lnTo>
                      <a:pt x="2226" y="332"/>
                    </a:lnTo>
                    <a:lnTo>
                      <a:pt x="2226" y="334"/>
                    </a:lnTo>
                    <a:lnTo>
                      <a:pt x="2228" y="342"/>
                    </a:lnTo>
                    <a:lnTo>
                      <a:pt x="2238" y="350"/>
                    </a:lnTo>
                    <a:lnTo>
                      <a:pt x="2240" y="350"/>
                    </a:lnTo>
                    <a:lnTo>
                      <a:pt x="2238" y="348"/>
                    </a:lnTo>
                    <a:lnTo>
                      <a:pt x="2248" y="342"/>
                    </a:lnTo>
                    <a:lnTo>
                      <a:pt x="2254" y="340"/>
                    </a:lnTo>
                    <a:lnTo>
                      <a:pt x="2262" y="342"/>
                    </a:lnTo>
                    <a:lnTo>
                      <a:pt x="2266" y="350"/>
                    </a:lnTo>
                    <a:lnTo>
                      <a:pt x="2274" y="352"/>
                    </a:lnTo>
                    <a:lnTo>
                      <a:pt x="2274" y="360"/>
                    </a:lnTo>
                    <a:lnTo>
                      <a:pt x="2272" y="362"/>
                    </a:lnTo>
                    <a:lnTo>
                      <a:pt x="2276" y="366"/>
                    </a:lnTo>
                    <a:lnTo>
                      <a:pt x="2284" y="368"/>
                    </a:lnTo>
                    <a:lnTo>
                      <a:pt x="2302" y="372"/>
                    </a:lnTo>
                    <a:lnTo>
                      <a:pt x="2302" y="378"/>
                    </a:lnTo>
                    <a:lnTo>
                      <a:pt x="2316" y="372"/>
                    </a:lnTo>
                    <a:lnTo>
                      <a:pt x="2316" y="378"/>
                    </a:lnTo>
                    <a:lnTo>
                      <a:pt x="2328" y="378"/>
                    </a:lnTo>
                    <a:lnTo>
                      <a:pt x="2328" y="376"/>
                    </a:lnTo>
                    <a:lnTo>
                      <a:pt x="2320" y="368"/>
                    </a:lnTo>
                    <a:lnTo>
                      <a:pt x="2320" y="362"/>
                    </a:lnTo>
                    <a:lnTo>
                      <a:pt x="2330" y="362"/>
                    </a:lnTo>
                    <a:lnTo>
                      <a:pt x="2330" y="352"/>
                    </a:lnTo>
                    <a:lnTo>
                      <a:pt x="2322" y="354"/>
                    </a:lnTo>
                    <a:lnTo>
                      <a:pt x="2322" y="350"/>
                    </a:lnTo>
                    <a:lnTo>
                      <a:pt x="2320" y="348"/>
                    </a:lnTo>
                    <a:lnTo>
                      <a:pt x="2330" y="348"/>
                    </a:lnTo>
                    <a:lnTo>
                      <a:pt x="2330" y="350"/>
                    </a:lnTo>
                    <a:lnTo>
                      <a:pt x="2334" y="350"/>
                    </a:lnTo>
                    <a:lnTo>
                      <a:pt x="2336" y="350"/>
                    </a:lnTo>
                    <a:lnTo>
                      <a:pt x="2346" y="350"/>
                    </a:lnTo>
                    <a:lnTo>
                      <a:pt x="2346" y="352"/>
                    </a:lnTo>
                    <a:lnTo>
                      <a:pt x="2348" y="352"/>
                    </a:lnTo>
                    <a:lnTo>
                      <a:pt x="2348" y="350"/>
                    </a:lnTo>
                    <a:lnTo>
                      <a:pt x="2346" y="344"/>
                    </a:lnTo>
                    <a:lnTo>
                      <a:pt x="2352" y="344"/>
                    </a:lnTo>
                    <a:lnTo>
                      <a:pt x="2352" y="334"/>
                    </a:lnTo>
                    <a:lnTo>
                      <a:pt x="2356" y="334"/>
                    </a:lnTo>
                    <a:lnTo>
                      <a:pt x="2338" y="326"/>
                    </a:lnTo>
                    <a:close/>
                    <a:moveTo>
                      <a:pt x="1770" y="196"/>
                    </a:moveTo>
                    <a:lnTo>
                      <a:pt x="1774" y="194"/>
                    </a:lnTo>
                    <a:lnTo>
                      <a:pt x="1772" y="198"/>
                    </a:lnTo>
                    <a:lnTo>
                      <a:pt x="1770" y="198"/>
                    </a:lnTo>
                    <a:lnTo>
                      <a:pt x="1770" y="196"/>
                    </a:lnTo>
                    <a:close/>
                    <a:moveTo>
                      <a:pt x="744" y="204"/>
                    </a:moveTo>
                    <a:lnTo>
                      <a:pt x="742" y="206"/>
                    </a:lnTo>
                    <a:lnTo>
                      <a:pt x="742" y="202"/>
                    </a:lnTo>
                    <a:lnTo>
                      <a:pt x="744" y="202"/>
                    </a:lnTo>
                    <a:lnTo>
                      <a:pt x="744" y="204"/>
                    </a:lnTo>
                    <a:close/>
                    <a:moveTo>
                      <a:pt x="84" y="458"/>
                    </a:moveTo>
                    <a:lnTo>
                      <a:pt x="84" y="466"/>
                    </a:lnTo>
                    <a:lnTo>
                      <a:pt x="82" y="466"/>
                    </a:lnTo>
                    <a:lnTo>
                      <a:pt x="82" y="470"/>
                    </a:lnTo>
                    <a:lnTo>
                      <a:pt x="62" y="474"/>
                    </a:lnTo>
                    <a:lnTo>
                      <a:pt x="62" y="468"/>
                    </a:lnTo>
                    <a:lnTo>
                      <a:pt x="52" y="458"/>
                    </a:lnTo>
                    <a:lnTo>
                      <a:pt x="52" y="452"/>
                    </a:lnTo>
                    <a:lnTo>
                      <a:pt x="48" y="448"/>
                    </a:lnTo>
                    <a:lnTo>
                      <a:pt x="44" y="440"/>
                    </a:lnTo>
                    <a:lnTo>
                      <a:pt x="52" y="438"/>
                    </a:lnTo>
                    <a:lnTo>
                      <a:pt x="56" y="432"/>
                    </a:lnTo>
                    <a:lnTo>
                      <a:pt x="64" y="440"/>
                    </a:lnTo>
                    <a:lnTo>
                      <a:pt x="72" y="444"/>
                    </a:lnTo>
                    <a:lnTo>
                      <a:pt x="74" y="444"/>
                    </a:lnTo>
                    <a:lnTo>
                      <a:pt x="80" y="444"/>
                    </a:lnTo>
                    <a:lnTo>
                      <a:pt x="82" y="450"/>
                    </a:lnTo>
                    <a:lnTo>
                      <a:pt x="82" y="456"/>
                    </a:lnTo>
                    <a:lnTo>
                      <a:pt x="84" y="456"/>
                    </a:lnTo>
                    <a:lnTo>
                      <a:pt x="84" y="458"/>
                    </a:lnTo>
                    <a:close/>
                    <a:moveTo>
                      <a:pt x="108" y="398"/>
                    </a:moveTo>
                    <a:lnTo>
                      <a:pt x="106" y="386"/>
                    </a:lnTo>
                    <a:lnTo>
                      <a:pt x="114" y="386"/>
                    </a:lnTo>
                    <a:lnTo>
                      <a:pt x="116" y="388"/>
                    </a:lnTo>
                    <a:lnTo>
                      <a:pt x="116" y="392"/>
                    </a:lnTo>
                    <a:lnTo>
                      <a:pt x="118" y="394"/>
                    </a:lnTo>
                    <a:lnTo>
                      <a:pt x="120" y="396"/>
                    </a:lnTo>
                    <a:lnTo>
                      <a:pt x="118" y="398"/>
                    </a:lnTo>
                    <a:lnTo>
                      <a:pt x="108" y="398"/>
                    </a:lnTo>
                    <a:close/>
                    <a:moveTo>
                      <a:pt x="136" y="444"/>
                    </a:moveTo>
                    <a:lnTo>
                      <a:pt x="136" y="450"/>
                    </a:lnTo>
                    <a:lnTo>
                      <a:pt x="130" y="456"/>
                    </a:lnTo>
                    <a:lnTo>
                      <a:pt x="120" y="444"/>
                    </a:lnTo>
                    <a:lnTo>
                      <a:pt x="110" y="438"/>
                    </a:lnTo>
                    <a:lnTo>
                      <a:pt x="110" y="432"/>
                    </a:lnTo>
                    <a:lnTo>
                      <a:pt x="118" y="434"/>
                    </a:lnTo>
                    <a:lnTo>
                      <a:pt x="116" y="430"/>
                    </a:lnTo>
                    <a:lnTo>
                      <a:pt x="116" y="428"/>
                    </a:lnTo>
                    <a:lnTo>
                      <a:pt x="118" y="428"/>
                    </a:lnTo>
                    <a:lnTo>
                      <a:pt x="118" y="430"/>
                    </a:lnTo>
                    <a:lnTo>
                      <a:pt x="120" y="430"/>
                    </a:lnTo>
                    <a:lnTo>
                      <a:pt x="124" y="422"/>
                    </a:lnTo>
                    <a:lnTo>
                      <a:pt x="124" y="420"/>
                    </a:lnTo>
                    <a:lnTo>
                      <a:pt x="120" y="416"/>
                    </a:lnTo>
                    <a:lnTo>
                      <a:pt x="118" y="420"/>
                    </a:lnTo>
                    <a:lnTo>
                      <a:pt x="116" y="420"/>
                    </a:lnTo>
                    <a:lnTo>
                      <a:pt x="114" y="416"/>
                    </a:lnTo>
                    <a:lnTo>
                      <a:pt x="114" y="412"/>
                    </a:lnTo>
                    <a:lnTo>
                      <a:pt x="116" y="412"/>
                    </a:lnTo>
                    <a:lnTo>
                      <a:pt x="128" y="416"/>
                    </a:lnTo>
                    <a:lnTo>
                      <a:pt x="128" y="424"/>
                    </a:lnTo>
                    <a:lnTo>
                      <a:pt x="130" y="434"/>
                    </a:lnTo>
                    <a:lnTo>
                      <a:pt x="136" y="440"/>
                    </a:lnTo>
                    <a:lnTo>
                      <a:pt x="136" y="444"/>
                    </a:lnTo>
                    <a:close/>
                    <a:moveTo>
                      <a:pt x="156" y="496"/>
                    </a:moveTo>
                    <a:lnTo>
                      <a:pt x="156" y="498"/>
                    </a:lnTo>
                    <a:lnTo>
                      <a:pt x="154" y="498"/>
                    </a:lnTo>
                    <a:lnTo>
                      <a:pt x="154" y="494"/>
                    </a:lnTo>
                    <a:lnTo>
                      <a:pt x="154" y="492"/>
                    </a:lnTo>
                    <a:lnTo>
                      <a:pt x="156" y="496"/>
                    </a:lnTo>
                    <a:close/>
                    <a:moveTo>
                      <a:pt x="144" y="468"/>
                    </a:moveTo>
                    <a:lnTo>
                      <a:pt x="144" y="466"/>
                    </a:lnTo>
                    <a:lnTo>
                      <a:pt x="146" y="466"/>
                    </a:lnTo>
                    <a:lnTo>
                      <a:pt x="152" y="466"/>
                    </a:lnTo>
                    <a:lnTo>
                      <a:pt x="154" y="468"/>
                    </a:lnTo>
                    <a:lnTo>
                      <a:pt x="152" y="470"/>
                    </a:lnTo>
                    <a:lnTo>
                      <a:pt x="146" y="470"/>
                    </a:lnTo>
                    <a:lnTo>
                      <a:pt x="144" y="468"/>
                    </a:lnTo>
                    <a:close/>
                    <a:moveTo>
                      <a:pt x="172" y="512"/>
                    </a:moveTo>
                    <a:lnTo>
                      <a:pt x="172" y="516"/>
                    </a:lnTo>
                    <a:lnTo>
                      <a:pt x="164" y="520"/>
                    </a:lnTo>
                    <a:lnTo>
                      <a:pt x="160" y="522"/>
                    </a:lnTo>
                    <a:lnTo>
                      <a:pt x="152" y="514"/>
                    </a:lnTo>
                    <a:lnTo>
                      <a:pt x="146" y="506"/>
                    </a:lnTo>
                    <a:lnTo>
                      <a:pt x="152" y="506"/>
                    </a:lnTo>
                    <a:lnTo>
                      <a:pt x="160" y="510"/>
                    </a:lnTo>
                    <a:lnTo>
                      <a:pt x="160" y="504"/>
                    </a:lnTo>
                    <a:lnTo>
                      <a:pt x="160" y="502"/>
                    </a:lnTo>
                    <a:lnTo>
                      <a:pt x="162" y="502"/>
                    </a:lnTo>
                    <a:lnTo>
                      <a:pt x="170" y="510"/>
                    </a:lnTo>
                    <a:lnTo>
                      <a:pt x="172" y="510"/>
                    </a:lnTo>
                    <a:lnTo>
                      <a:pt x="172" y="512"/>
                    </a:lnTo>
                    <a:close/>
                    <a:moveTo>
                      <a:pt x="308" y="786"/>
                    </a:moveTo>
                    <a:lnTo>
                      <a:pt x="308" y="784"/>
                    </a:lnTo>
                    <a:lnTo>
                      <a:pt x="310" y="786"/>
                    </a:lnTo>
                    <a:lnTo>
                      <a:pt x="310" y="788"/>
                    </a:lnTo>
                    <a:lnTo>
                      <a:pt x="308" y="788"/>
                    </a:lnTo>
                    <a:lnTo>
                      <a:pt x="308" y="786"/>
                    </a:lnTo>
                    <a:close/>
                    <a:moveTo>
                      <a:pt x="856" y="130"/>
                    </a:moveTo>
                    <a:lnTo>
                      <a:pt x="854" y="134"/>
                    </a:lnTo>
                    <a:lnTo>
                      <a:pt x="852" y="134"/>
                    </a:lnTo>
                    <a:lnTo>
                      <a:pt x="852" y="132"/>
                    </a:lnTo>
                    <a:lnTo>
                      <a:pt x="860" y="122"/>
                    </a:lnTo>
                    <a:lnTo>
                      <a:pt x="856" y="130"/>
                    </a:lnTo>
                    <a:close/>
                    <a:moveTo>
                      <a:pt x="1078" y="68"/>
                    </a:moveTo>
                    <a:lnTo>
                      <a:pt x="1080" y="62"/>
                    </a:lnTo>
                    <a:lnTo>
                      <a:pt x="1080" y="60"/>
                    </a:lnTo>
                    <a:lnTo>
                      <a:pt x="1082" y="62"/>
                    </a:lnTo>
                    <a:lnTo>
                      <a:pt x="1082" y="66"/>
                    </a:lnTo>
                    <a:lnTo>
                      <a:pt x="1090" y="66"/>
                    </a:lnTo>
                    <a:lnTo>
                      <a:pt x="1098" y="62"/>
                    </a:lnTo>
                    <a:lnTo>
                      <a:pt x="1114" y="58"/>
                    </a:lnTo>
                    <a:lnTo>
                      <a:pt x="1110" y="54"/>
                    </a:lnTo>
                    <a:lnTo>
                      <a:pt x="1114" y="52"/>
                    </a:lnTo>
                    <a:lnTo>
                      <a:pt x="1118" y="58"/>
                    </a:lnTo>
                    <a:lnTo>
                      <a:pt x="1116" y="60"/>
                    </a:lnTo>
                    <a:lnTo>
                      <a:pt x="1100" y="68"/>
                    </a:lnTo>
                    <a:lnTo>
                      <a:pt x="1086" y="80"/>
                    </a:lnTo>
                    <a:lnTo>
                      <a:pt x="1086" y="76"/>
                    </a:lnTo>
                    <a:lnTo>
                      <a:pt x="1078" y="72"/>
                    </a:lnTo>
                    <a:lnTo>
                      <a:pt x="1078" y="68"/>
                    </a:lnTo>
                    <a:close/>
                    <a:moveTo>
                      <a:pt x="1050" y="50"/>
                    </a:moveTo>
                    <a:lnTo>
                      <a:pt x="1052" y="44"/>
                    </a:lnTo>
                    <a:lnTo>
                      <a:pt x="1054" y="54"/>
                    </a:lnTo>
                    <a:lnTo>
                      <a:pt x="1046" y="54"/>
                    </a:lnTo>
                    <a:lnTo>
                      <a:pt x="1050" y="50"/>
                    </a:lnTo>
                    <a:close/>
                    <a:moveTo>
                      <a:pt x="1196" y="596"/>
                    </a:moveTo>
                    <a:lnTo>
                      <a:pt x="1198" y="606"/>
                    </a:lnTo>
                    <a:lnTo>
                      <a:pt x="1198" y="616"/>
                    </a:lnTo>
                    <a:lnTo>
                      <a:pt x="1190" y="626"/>
                    </a:lnTo>
                    <a:lnTo>
                      <a:pt x="1190" y="624"/>
                    </a:lnTo>
                    <a:lnTo>
                      <a:pt x="1184" y="624"/>
                    </a:lnTo>
                    <a:lnTo>
                      <a:pt x="1184" y="626"/>
                    </a:lnTo>
                    <a:lnTo>
                      <a:pt x="1182" y="630"/>
                    </a:lnTo>
                    <a:lnTo>
                      <a:pt x="1184" y="632"/>
                    </a:lnTo>
                    <a:lnTo>
                      <a:pt x="1188" y="634"/>
                    </a:lnTo>
                    <a:lnTo>
                      <a:pt x="1178" y="644"/>
                    </a:lnTo>
                    <a:lnTo>
                      <a:pt x="1178" y="648"/>
                    </a:lnTo>
                    <a:lnTo>
                      <a:pt x="1172" y="648"/>
                    </a:lnTo>
                    <a:lnTo>
                      <a:pt x="1166" y="648"/>
                    </a:lnTo>
                    <a:lnTo>
                      <a:pt x="1166" y="650"/>
                    </a:lnTo>
                    <a:lnTo>
                      <a:pt x="1164" y="652"/>
                    </a:lnTo>
                    <a:lnTo>
                      <a:pt x="1162" y="654"/>
                    </a:lnTo>
                    <a:lnTo>
                      <a:pt x="1162" y="658"/>
                    </a:lnTo>
                    <a:lnTo>
                      <a:pt x="1156" y="658"/>
                    </a:lnTo>
                    <a:lnTo>
                      <a:pt x="1152" y="658"/>
                    </a:lnTo>
                    <a:lnTo>
                      <a:pt x="1146" y="664"/>
                    </a:lnTo>
                    <a:lnTo>
                      <a:pt x="1142" y="672"/>
                    </a:lnTo>
                    <a:lnTo>
                      <a:pt x="1134" y="682"/>
                    </a:lnTo>
                    <a:lnTo>
                      <a:pt x="1130" y="686"/>
                    </a:lnTo>
                    <a:lnTo>
                      <a:pt x="1126" y="686"/>
                    </a:lnTo>
                    <a:lnTo>
                      <a:pt x="1120" y="686"/>
                    </a:lnTo>
                    <a:lnTo>
                      <a:pt x="1116" y="682"/>
                    </a:lnTo>
                    <a:lnTo>
                      <a:pt x="1110" y="680"/>
                    </a:lnTo>
                    <a:lnTo>
                      <a:pt x="1126" y="672"/>
                    </a:lnTo>
                    <a:lnTo>
                      <a:pt x="1130" y="668"/>
                    </a:lnTo>
                    <a:lnTo>
                      <a:pt x="1136" y="662"/>
                    </a:lnTo>
                    <a:lnTo>
                      <a:pt x="1138" y="654"/>
                    </a:lnTo>
                    <a:lnTo>
                      <a:pt x="1142" y="650"/>
                    </a:lnTo>
                    <a:lnTo>
                      <a:pt x="1146" y="650"/>
                    </a:lnTo>
                    <a:lnTo>
                      <a:pt x="1148" y="648"/>
                    </a:lnTo>
                    <a:lnTo>
                      <a:pt x="1152" y="644"/>
                    </a:lnTo>
                    <a:lnTo>
                      <a:pt x="1154" y="640"/>
                    </a:lnTo>
                    <a:lnTo>
                      <a:pt x="1156" y="636"/>
                    </a:lnTo>
                    <a:lnTo>
                      <a:pt x="1162" y="636"/>
                    </a:lnTo>
                    <a:lnTo>
                      <a:pt x="1170" y="626"/>
                    </a:lnTo>
                    <a:lnTo>
                      <a:pt x="1180" y="614"/>
                    </a:lnTo>
                    <a:lnTo>
                      <a:pt x="1196" y="582"/>
                    </a:lnTo>
                    <a:lnTo>
                      <a:pt x="1198" y="582"/>
                    </a:lnTo>
                    <a:lnTo>
                      <a:pt x="1200" y="582"/>
                    </a:lnTo>
                    <a:lnTo>
                      <a:pt x="1196" y="596"/>
                    </a:lnTo>
                    <a:close/>
                    <a:moveTo>
                      <a:pt x="1248" y="142"/>
                    </a:moveTo>
                    <a:lnTo>
                      <a:pt x="1246" y="150"/>
                    </a:lnTo>
                    <a:lnTo>
                      <a:pt x="1244" y="150"/>
                    </a:lnTo>
                    <a:lnTo>
                      <a:pt x="1242" y="158"/>
                    </a:lnTo>
                    <a:lnTo>
                      <a:pt x="1238" y="158"/>
                    </a:lnTo>
                    <a:lnTo>
                      <a:pt x="1242" y="156"/>
                    </a:lnTo>
                    <a:lnTo>
                      <a:pt x="1244" y="150"/>
                    </a:lnTo>
                    <a:lnTo>
                      <a:pt x="1242" y="144"/>
                    </a:lnTo>
                    <a:lnTo>
                      <a:pt x="1244" y="140"/>
                    </a:lnTo>
                    <a:lnTo>
                      <a:pt x="1248" y="138"/>
                    </a:lnTo>
                    <a:lnTo>
                      <a:pt x="1252" y="138"/>
                    </a:lnTo>
                    <a:lnTo>
                      <a:pt x="1248" y="142"/>
                    </a:lnTo>
                    <a:close/>
                    <a:moveTo>
                      <a:pt x="1642" y="160"/>
                    </a:moveTo>
                    <a:lnTo>
                      <a:pt x="1638" y="160"/>
                    </a:lnTo>
                    <a:lnTo>
                      <a:pt x="1642" y="158"/>
                    </a:lnTo>
                    <a:lnTo>
                      <a:pt x="1644" y="160"/>
                    </a:lnTo>
                    <a:lnTo>
                      <a:pt x="1646" y="162"/>
                    </a:lnTo>
                    <a:lnTo>
                      <a:pt x="1642" y="1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5" name="Freeform 1537"/>
              <p:cNvSpPr>
                <a:spLocks/>
              </p:cNvSpPr>
              <p:nvPr/>
            </p:nvSpPr>
            <p:spPr bwMode="auto">
              <a:xfrm>
                <a:off x="3241675" y="1958975"/>
                <a:ext cx="19050" cy="22225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14 h 14"/>
                  <a:gd name="T4" fmla="*/ 6 w 12"/>
                  <a:gd name="T5" fmla="*/ 12 h 14"/>
                  <a:gd name="T6" fmla="*/ 12 w 12"/>
                  <a:gd name="T7" fmla="*/ 6 h 14"/>
                  <a:gd name="T8" fmla="*/ 12 w 12"/>
                  <a:gd name="T9" fmla="*/ 0 h 14"/>
                  <a:gd name="T10" fmla="*/ 8 w 12"/>
                  <a:gd name="T11" fmla="*/ 0 h 14"/>
                  <a:gd name="T12" fmla="*/ 4 w 12"/>
                  <a:gd name="T13" fmla="*/ 4 h 14"/>
                  <a:gd name="T14" fmla="*/ 0 w 12"/>
                  <a:gd name="T1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2" y="6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6" name="Freeform 1538"/>
              <p:cNvSpPr>
                <a:spLocks/>
              </p:cNvSpPr>
              <p:nvPr/>
            </p:nvSpPr>
            <p:spPr bwMode="auto">
              <a:xfrm>
                <a:off x="3819525" y="2752725"/>
                <a:ext cx="22225" cy="22225"/>
              </a:xfrm>
              <a:custGeom>
                <a:avLst/>
                <a:gdLst>
                  <a:gd name="T0" fmla="*/ 6 w 14"/>
                  <a:gd name="T1" fmla="*/ 14 h 14"/>
                  <a:gd name="T2" fmla="*/ 8 w 14"/>
                  <a:gd name="T3" fmla="*/ 14 h 14"/>
                  <a:gd name="T4" fmla="*/ 14 w 14"/>
                  <a:gd name="T5" fmla="*/ 6 h 14"/>
                  <a:gd name="T6" fmla="*/ 6 w 14"/>
                  <a:gd name="T7" fmla="*/ 0 h 14"/>
                  <a:gd name="T8" fmla="*/ 4 w 14"/>
                  <a:gd name="T9" fmla="*/ 2 h 14"/>
                  <a:gd name="T10" fmla="*/ 0 w 14"/>
                  <a:gd name="T11" fmla="*/ 6 h 14"/>
                  <a:gd name="T12" fmla="*/ 0 w 14"/>
                  <a:gd name="T13" fmla="*/ 10 h 14"/>
                  <a:gd name="T14" fmla="*/ 4 w 14"/>
                  <a:gd name="T15" fmla="*/ 10 h 14"/>
                  <a:gd name="T16" fmla="*/ 4 w 14"/>
                  <a:gd name="T17" fmla="*/ 14 h 14"/>
                  <a:gd name="T18" fmla="*/ 6 w 14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6" y="14"/>
                    </a:moveTo>
                    <a:lnTo>
                      <a:pt x="8" y="14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7" name="Freeform 1539"/>
              <p:cNvSpPr>
                <a:spLocks/>
              </p:cNvSpPr>
              <p:nvPr/>
            </p:nvSpPr>
            <p:spPr bwMode="auto">
              <a:xfrm>
                <a:off x="4137025" y="2098675"/>
                <a:ext cx="34925" cy="25400"/>
              </a:xfrm>
              <a:custGeom>
                <a:avLst/>
                <a:gdLst>
                  <a:gd name="T0" fmla="*/ 12 w 22"/>
                  <a:gd name="T1" fmla="*/ 16 h 16"/>
                  <a:gd name="T2" fmla="*/ 18 w 22"/>
                  <a:gd name="T3" fmla="*/ 16 h 16"/>
                  <a:gd name="T4" fmla="*/ 22 w 22"/>
                  <a:gd name="T5" fmla="*/ 12 h 16"/>
                  <a:gd name="T6" fmla="*/ 22 w 22"/>
                  <a:gd name="T7" fmla="*/ 10 h 16"/>
                  <a:gd name="T8" fmla="*/ 18 w 22"/>
                  <a:gd name="T9" fmla="*/ 10 h 16"/>
                  <a:gd name="T10" fmla="*/ 18 w 22"/>
                  <a:gd name="T11" fmla="*/ 8 h 16"/>
                  <a:gd name="T12" fmla="*/ 18 w 22"/>
                  <a:gd name="T13" fmla="*/ 4 h 16"/>
                  <a:gd name="T14" fmla="*/ 16 w 22"/>
                  <a:gd name="T15" fmla="*/ 8 h 16"/>
                  <a:gd name="T16" fmla="*/ 14 w 22"/>
                  <a:gd name="T17" fmla="*/ 0 h 16"/>
                  <a:gd name="T18" fmla="*/ 8 w 22"/>
                  <a:gd name="T19" fmla="*/ 0 h 16"/>
                  <a:gd name="T20" fmla="*/ 6 w 22"/>
                  <a:gd name="T21" fmla="*/ 0 h 16"/>
                  <a:gd name="T22" fmla="*/ 0 w 22"/>
                  <a:gd name="T23" fmla="*/ 16 h 16"/>
                  <a:gd name="T24" fmla="*/ 12 w 22"/>
                  <a:gd name="T2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2" y="16"/>
                    </a:moveTo>
                    <a:lnTo>
                      <a:pt x="18" y="16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16"/>
                    </a:lnTo>
                    <a:lnTo>
                      <a:pt x="1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8" name="Freeform 1540"/>
              <p:cNvSpPr>
                <a:spLocks/>
              </p:cNvSpPr>
              <p:nvPr/>
            </p:nvSpPr>
            <p:spPr bwMode="auto">
              <a:xfrm>
                <a:off x="4149725" y="3025775"/>
                <a:ext cx="9525" cy="15875"/>
              </a:xfrm>
              <a:custGeom>
                <a:avLst/>
                <a:gdLst>
                  <a:gd name="T0" fmla="*/ 0 w 6"/>
                  <a:gd name="T1" fmla="*/ 8 h 10"/>
                  <a:gd name="T2" fmla="*/ 0 w 6"/>
                  <a:gd name="T3" fmla="*/ 10 h 10"/>
                  <a:gd name="T4" fmla="*/ 6 w 6"/>
                  <a:gd name="T5" fmla="*/ 2 h 10"/>
                  <a:gd name="T6" fmla="*/ 6 w 6"/>
                  <a:gd name="T7" fmla="*/ 0 h 10"/>
                  <a:gd name="T8" fmla="*/ 4 w 6"/>
                  <a:gd name="T9" fmla="*/ 0 h 10"/>
                  <a:gd name="T10" fmla="*/ 0 w 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9" name="Freeform 1541"/>
              <p:cNvSpPr>
                <a:spLocks/>
              </p:cNvSpPr>
              <p:nvPr/>
            </p:nvSpPr>
            <p:spPr bwMode="auto">
              <a:xfrm>
                <a:off x="4540250" y="2139950"/>
                <a:ext cx="25400" cy="22225"/>
              </a:xfrm>
              <a:custGeom>
                <a:avLst/>
                <a:gdLst>
                  <a:gd name="T0" fmla="*/ 8 w 16"/>
                  <a:gd name="T1" fmla="*/ 14 h 14"/>
                  <a:gd name="T2" fmla="*/ 8 w 16"/>
                  <a:gd name="T3" fmla="*/ 12 h 14"/>
                  <a:gd name="T4" fmla="*/ 10 w 16"/>
                  <a:gd name="T5" fmla="*/ 12 h 14"/>
                  <a:gd name="T6" fmla="*/ 14 w 16"/>
                  <a:gd name="T7" fmla="*/ 12 h 14"/>
                  <a:gd name="T8" fmla="*/ 16 w 16"/>
                  <a:gd name="T9" fmla="*/ 10 h 14"/>
                  <a:gd name="T10" fmla="*/ 16 w 16"/>
                  <a:gd name="T11" fmla="*/ 8 h 14"/>
                  <a:gd name="T12" fmla="*/ 6 w 16"/>
                  <a:gd name="T13" fmla="*/ 0 h 14"/>
                  <a:gd name="T14" fmla="*/ 0 w 16"/>
                  <a:gd name="T15" fmla="*/ 10 h 14"/>
                  <a:gd name="T16" fmla="*/ 6 w 16"/>
                  <a:gd name="T17" fmla="*/ 12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14"/>
                    </a:moveTo>
                    <a:lnTo>
                      <a:pt x="8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6" y="0"/>
                    </a:lnTo>
                    <a:lnTo>
                      <a:pt x="0" y="10"/>
                    </a:lnTo>
                    <a:lnTo>
                      <a:pt x="6" y="12"/>
                    </a:lnTo>
                    <a:lnTo>
                      <a:pt x="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0" name="Freeform 1542"/>
              <p:cNvSpPr>
                <a:spLocks/>
              </p:cNvSpPr>
              <p:nvPr/>
            </p:nvSpPr>
            <p:spPr bwMode="auto">
              <a:xfrm>
                <a:off x="4013200" y="3117850"/>
                <a:ext cx="15875" cy="28575"/>
              </a:xfrm>
              <a:custGeom>
                <a:avLst/>
                <a:gdLst>
                  <a:gd name="T0" fmla="*/ 2 w 10"/>
                  <a:gd name="T1" fmla="*/ 12 h 18"/>
                  <a:gd name="T2" fmla="*/ 0 w 10"/>
                  <a:gd name="T3" fmla="*/ 16 h 18"/>
                  <a:gd name="T4" fmla="*/ 0 w 10"/>
                  <a:gd name="T5" fmla="*/ 18 h 18"/>
                  <a:gd name="T6" fmla="*/ 2 w 10"/>
                  <a:gd name="T7" fmla="*/ 16 h 18"/>
                  <a:gd name="T8" fmla="*/ 8 w 10"/>
                  <a:gd name="T9" fmla="*/ 8 h 18"/>
                  <a:gd name="T10" fmla="*/ 10 w 10"/>
                  <a:gd name="T11" fmla="*/ 4 h 18"/>
                  <a:gd name="T12" fmla="*/ 10 w 10"/>
                  <a:gd name="T13" fmla="*/ 0 h 18"/>
                  <a:gd name="T14" fmla="*/ 8 w 10"/>
                  <a:gd name="T15" fmla="*/ 0 h 18"/>
                  <a:gd name="T16" fmla="*/ 2 w 10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2" y="12"/>
                    </a:moveTo>
                    <a:lnTo>
                      <a:pt x="0" y="16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1" name="Freeform 1543"/>
              <p:cNvSpPr>
                <a:spLocks/>
              </p:cNvSpPr>
              <p:nvPr/>
            </p:nvSpPr>
            <p:spPr bwMode="auto">
              <a:xfrm>
                <a:off x="3921125" y="2781300"/>
                <a:ext cx="66675" cy="288925"/>
              </a:xfrm>
              <a:custGeom>
                <a:avLst/>
                <a:gdLst>
                  <a:gd name="T0" fmla="*/ 32 w 42"/>
                  <a:gd name="T1" fmla="*/ 98 h 182"/>
                  <a:gd name="T2" fmla="*/ 30 w 42"/>
                  <a:gd name="T3" fmla="*/ 92 h 182"/>
                  <a:gd name="T4" fmla="*/ 26 w 42"/>
                  <a:gd name="T5" fmla="*/ 92 h 182"/>
                  <a:gd name="T6" fmla="*/ 26 w 42"/>
                  <a:gd name="T7" fmla="*/ 82 h 182"/>
                  <a:gd name="T8" fmla="*/ 26 w 42"/>
                  <a:gd name="T9" fmla="*/ 70 h 182"/>
                  <a:gd name="T10" fmla="*/ 26 w 42"/>
                  <a:gd name="T11" fmla="*/ 56 h 182"/>
                  <a:gd name="T12" fmla="*/ 24 w 42"/>
                  <a:gd name="T13" fmla="*/ 48 h 182"/>
                  <a:gd name="T14" fmla="*/ 26 w 42"/>
                  <a:gd name="T15" fmla="*/ 44 h 182"/>
                  <a:gd name="T16" fmla="*/ 30 w 42"/>
                  <a:gd name="T17" fmla="*/ 38 h 182"/>
                  <a:gd name="T18" fmla="*/ 24 w 42"/>
                  <a:gd name="T19" fmla="*/ 32 h 182"/>
                  <a:gd name="T20" fmla="*/ 18 w 42"/>
                  <a:gd name="T21" fmla="*/ 24 h 182"/>
                  <a:gd name="T22" fmla="*/ 22 w 42"/>
                  <a:gd name="T23" fmla="*/ 16 h 182"/>
                  <a:gd name="T24" fmla="*/ 24 w 42"/>
                  <a:gd name="T25" fmla="*/ 10 h 182"/>
                  <a:gd name="T26" fmla="*/ 22 w 42"/>
                  <a:gd name="T27" fmla="*/ 6 h 182"/>
                  <a:gd name="T28" fmla="*/ 16 w 42"/>
                  <a:gd name="T29" fmla="*/ 0 h 182"/>
                  <a:gd name="T30" fmla="*/ 14 w 42"/>
                  <a:gd name="T31" fmla="*/ 6 h 182"/>
                  <a:gd name="T32" fmla="*/ 12 w 42"/>
                  <a:gd name="T33" fmla="*/ 8 h 182"/>
                  <a:gd name="T34" fmla="*/ 14 w 42"/>
                  <a:gd name="T35" fmla="*/ 16 h 182"/>
                  <a:gd name="T36" fmla="*/ 16 w 42"/>
                  <a:gd name="T37" fmla="*/ 20 h 182"/>
                  <a:gd name="T38" fmla="*/ 14 w 42"/>
                  <a:gd name="T39" fmla="*/ 26 h 182"/>
                  <a:gd name="T40" fmla="*/ 8 w 42"/>
                  <a:gd name="T41" fmla="*/ 28 h 182"/>
                  <a:gd name="T42" fmla="*/ 6 w 42"/>
                  <a:gd name="T43" fmla="*/ 34 h 182"/>
                  <a:gd name="T44" fmla="*/ 4 w 42"/>
                  <a:gd name="T45" fmla="*/ 36 h 182"/>
                  <a:gd name="T46" fmla="*/ 0 w 42"/>
                  <a:gd name="T47" fmla="*/ 46 h 182"/>
                  <a:gd name="T48" fmla="*/ 4 w 42"/>
                  <a:gd name="T49" fmla="*/ 54 h 182"/>
                  <a:gd name="T50" fmla="*/ 6 w 42"/>
                  <a:gd name="T51" fmla="*/ 66 h 182"/>
                  <a:gd name="T52" fmla="*/ 6 w 42"/>
                  <a:gd name="T53" fmla="*/ 92 h 182"/>
                  <a:gd name="T54" fmla="*/ 4 w 42"/>
                  <a:gd name="T55" fmla="*/ 116 h 182"/>
                  <a:gd name="T56" fmla="*/ 6 w 42"/>
                  <a:gd name="T57" fmla="*/ 116 h 182"/>
                  <a:gd name="T58" fmla="*/ 6 w 42"/>
                  <a:gd name="T59" fmla="*/ 118 h 182"/>
                  <a:gd name="T60" fmla="*/ 6 w 42"/>
                  <a:gd name="T61" fmla="*/ 124 h 182"/>
                  <a:gd name="T62" fmla="*/ 4 w 42"/>
                  <a:gd name="T63" fmla="*/ 126 h 182"/>
                  <a:gd name="T64" fmla="*/ 4 w 42"/>
                  <a:gd name="T65" fmla="*/ 128 h 182"/>
                  <a:gd name="T66" fmla="*/ 8 w 42"/>
                  <a:gd name="T67" fmla="*/ 136 h 182"/>
                  <a:gd name="T68" fmla="*/ 6 w 42"/>
                  <a:gd name="T69" fmla="*/ 156 h 182"/>
                  <a:gd name="T70" fmla="*/ 0 w 42"/>
                  <a:gd name="T71" fmla="*/ 180 h 182"/>
                  <a:gd name="T72" fmla="*/ 6 w 42"/>
                  <a:gd name="T73" fmla="*/ 172 h 182"/>
                  <a:gd name="T74" fmla="*/ 8 w 42"/>
                  <a:gd name="T75" fmla="*/ 166 h 182"/>
                  <a:gd name="T76" fmla="*/ 14 w 42"/>
                  <a:gd name="T77" fmla="*/ 170 h 182"/>
                  <a:gd name="T78" fmla="*/ 18 w 42"/>
                  <a:gd name="T79" fmla="*/ 174 h 182"/>
                  <a:gd name="T80" fmla="*/ 24 w 42"/>
                  <a:gd name="T81" fmla="*/ 182 h 182"/>
                  <a:gd name="T82" fmla="*/ 24 w 42"/>
                  <a:gd name="T83" fmla="*/ 178 h 182"/>
                  <a:gd name="T84" fmla="*/ 24 w 42"/>
                  <a:gd name="T85" fmla="*/ 172 h 182"/>
                  <a:gd name="T86" fmla="*/ 18 w 42"/>
                  <a:gd name="T87" fmla="*/ 162 h 182"/>
                  <a:gd name="T88" fmla="*/ 14 w 42"/>
                  <a:gd name="T89" fmla="*/ 152 h 182"/>
                  <a:gd name="T90" fmla="*/ 14 w 42"/>
                  <a:gd name="T91" fmla="*/ 142 h 182"/>
                  <a:gd name="T92" fmla="*/ 14 w 42"/>
                  <a:gd name="T93" fmla="*/ 130 h 182"/>
                  <a:gd name="T94" fmla="*/ 18 w 42"/>
                  <a:gd name="T95" fmla="*/ 110 h 182"/>
                  <a:gd name="T96" fmla="*/ 22 w 42"/>
                  <a:gd name="T97" fmla="*/ 110 h 182"/>
                  <a:gd name="T98" fmla="*/ 22 w 42"/>
                  <a:gd name="T99" fmla="*/ 106 h 182"/>
                  <a:gd name="T100" fmla="*/ 26 w 42"/>
                  <a:gd name="T101" fmla="*/ 106 h 182"/>
                  <a:gd name="T102" fmla="*/ 32 w 42"/>
                  <a:gd name="T103" fmla="*/ 106 h 182"/>
                  <a:gd name="T104" fmla="*/ 42 w 42"/>
                  <a:gd name="T105" fmla="*/ 116 h 182"/>
                  <a:gd name="T106" fmla="*/ 36 w 42"/>
                  <a:gd name="T107" fmla="*/ 102 h 182"/>
                  <a:gd name="T108" fmla="*/ 32 w 42"/>
                  <a:gd name="T109" fmla="*/ 9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" h="182">
                    <a:moveTo>
                      <a:pt x="32" y="98"/>
                    </a:moveTo>
                    <a:lnTo>
                      <a:pt x="30" y="92"/>
                    </a:lnTo>
                    <a:lnTo>
                      <a:pt x="26" y="92"/>
                    </a:lnTo>
                    <a:lnTo>
                      <a:pt x="26" y="82"/>
                    </a:lnTo>
                    <a:lnTo>
                      <a:pt x="26" y="70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6" y="44"/>
                    </a:lnTo>
                    <a:lnTo>
                      <a:pt x="30" y="38"/>
                    </a:lnTo>
                    <a:lnTo>
                      <a:pt x="24" y="32"/>
                    </a:lnTo>
                    <a:lnTo>
                      <a:pt x="18" y="24"/>
                    </a:lnTo>
                    <a:lnTo>
                      <a:pt x="22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6" y="0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4" y="16"/>
                    </a:lnTo>
                    <a:lnTo>
                      <a:pt x="16" y="20"/>
                    </a:lnTo>
                    <a:lnTo>
                      <a:pt x="14" y="26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4" y="36"/>
                    </a:lnTo>
                    <a:lnTo>
                      <a:pt x="0" y="46"/>
                    </a:lnTo>
                    <a:lnTo>
                      <a:pt x="4" y="54"/>
                    </a:lnTo>
                    <a:lnTo>
                      <a:pt x="6" y="66"/>
                    </a:lnTo>
                    <a:lnTo>
                      <a:pt x="6" y="92"/>
                    </a:lnTo>
                    <a:lnTo>
                      <a:pt x="4" y="116"/>
                    </a:lnTo>
                    <a:lnTo>
                      <a:pt x="6" y="116"/>
                    </a:lnTo>
                    <a:lnTo>
                      <a:pt x="6" y="118"/>
                    </a:lnTo>
                    <a:lnTo>
                      <a:pt x="6" y="124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8" y="136"/>
                    </a:lnTo>
                    <a:lnTo>
                      <a:pt x="6" y="156"/>
                    </a:lnTo>
                    <a:lnTo>
                      <a:pt x="0" y="180"/>
                    </a:lnTo>
                    <a:lnTo>
                      <a:pt x="6" y="172"/>
                    </a:lnTo>
                    <a:lnTo>
                      <a:pt x="8" y="166"/>
                    </a:lnTo>
                    <a:lnTo>
                      <a:pt x="14" y="170"/>
                    </a:lnTo>
                    <a:lnTo>
                      <a:pt x="18" y="174"/>
                    </a:lnTo>
                    <a:lnTo>
                      <a:pt x="24" y="182"/>
                    </a:lnTo>
                    <a:lnTo>
                      <a:pt x="24" y="178"/>
                    </a:lnTo>
                    <a:lnTo>
                      <a:pt x="24" y="172"/>
                    </a:lnTo>
                    <a:lnTo>
                      <a:pt x="18" y="162"/>
                    </a:lnTo>
                    <a:lnTo>
                      <a:pt x="14" y="152"/>
                    </a:lnTo>
                    <a:lnTo>
                      <a:pt x="14" y="142"/>
                    </a:lnTo>
                    <a:lnTo>
                      <a:pt x="14" y="130"/>
                    </a:lnTo>
                    <a:lnTo>
                      <a:pt x="18" y="110"/>
                    </a:lnTo>
                    <a:lnTo>
                      <a:pt x="22" y="110"/>
                    </a:lnTo>
                    <a:lnTo>
                      <a:pt x="22" y="106"/>
                    </a:lnTo>
                    <a:lnTo>
                      <a:pt x="26" y="106"/>
                    </a:lnTo>
                    <a:lnTo>
                      <a:pt x="32" y="106"/>
                    </a:lnTo>
                    <a:lnTo>
                      <a:pt x="42" y="116"/>
                    </a:lnTo>
                    <a:lnTo>
                      <a:pt x="36" y="102"/>
                    </a:lnTo>
                    <a:lnTo>
                      <a:pt x="3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2" name="Freeform 1544"/>
              <p:cNvSpPr>
                <a:spLocks/>
              </p:cNvSpPr>
              <p:nvPr/>
            </p:nvSpPr>
            <p:spPr bwMode="auto">
              <a:xfrm>
                <a:off x="4102100" y="3054350"/>
                <a:ext cx="15875" cy="25400"/>
              </a:xfrm>
              <a:custGeom>
                <a:avLst/>
                <a:gdLst>
                  <a:gd name="T0" fmla="*/ 4 w 10"/>
                  <a:gd name="T1" fmla="*/ 6 h 16"/>
                  <a:gd name="T2" fmla="*/ 2 w 10"/>
                  <a:gd name="T3" fmla="*/ 12 h 16"/>
                  <a:gd name="T4" fmla="*/ 0 w 10"/>
                  <a:gd name="T5" fmla="*/ 16 h 16"/>
                  <a:gd name="T6" fmla="*/ 2 w 10"/>
                  <a:gd name="T7" fmla="*/ 16 h 16"/>
                  <a:gd name="T8" fmla="*/ 8 w 10"/>
                  <a:gd name="T9" fmla="*/ 12 h 16"/>
                  <a:gd name="T10" fmla="*/ 10 w 10"/>
                  <a:gd name="T11" fmla="*/ 6 h 16"/>
                  <a:gd name="T12" fmla="*/ 10 w 10"/>
                  <a:gd name="T13" fmla="*/ 2 h 16"/>
                  <a:gd name="T14" fmla="*/ 8 w 10"/>
                  <a:gd name="T15" fmla="*/ 0 h 16"/>
                  <a:gd name="T16" fmla="*/ 4 w 10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4" y="6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8" y="12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3" name="Freeform 1545"/>
              <p:cNvSpPr>
                <a:spLocks/>
              </p:cNvSpPr>
              <p:nvPr/>
            </p:nvSpPr>
            <p:spPr bwMode="auto">
              <a:xfrm>
                <a:off x="4041775" y="3089275"/>
                <a:ext cx="28575" cy="25400"/>
              </a:xfrm>
              <a:custGeom>
                <a:avLst/>
                <a:gdLst>
                  <a:gd name="T0" fmla="*/ 14 w 18"/>
                  <a:gd name="T1" fmla="*/ 0 h 16"/>
                  <a:gd name="T2" fmla="*/ 12 w 18"/>
                  <a:gd name="T3" fmla="*/ 0 h 16"/>
                  <a:gd name="T4" fmla="*/ 6 w 18"/>
                  <a:gd name="T5" fmla="*/ 12 h 16"/>
                  <a:gd name="T6" fmla="*/ 2 w 18"/>
                  <a:gd name="T7" fmla="*/ 12 h 16"/>
                  <a:gd name="T8" fmla="*/ 0 w 18"/>
                  <a:gd name="T9" fmla="*/ 16 h 16"/>
                  <a:gd name="T10" fmla="*/ 4 w 18"/>
                  <a:gd name="T11" fmla="*/ 16 h 16"/>
                  <a:gd name="T12" fmla="*/ 18 w 18"/>
                  <a:gd name="T13" fmla="*/ 8 h 16"/>
                  <a:gd name="T14" fmla="*/ 18 w 18"/>
                  <a:gd name="T15" fmla="*/ 4 h 16"/>
                  <a:gd name="T16" fmla="*/ 14 w 18"/>
                  <a:gd name="T17" fmla="*/ 4 h 16"/>
                  <a:gd name="T18" fmla="*/ 14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4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4" name="Freeform 1546"/>
              <p:cNvSpPr>
                <a:spLocks/>
              </p:cNvSpPr>
              <p:nvPr/>
            </p:nvSpPr>
            <p:spPr bwMode="auto">
              <a:xfrm>
                <a:off x="4073525" y="3079750"/>
                <a:ext cx="6350" cy="19050"/>
              </a:xfrm>
              <a:custGeom>
                <a:avLst/>
                <a:gdLst>
                  <a:gd name="T0" fmla="*/ 0 w 4"/>
                  <a:gd name="T1" fmla="*/ 12 h 12"/>
                  <a:gd name="T2" fmla="*/ 2 w 4"/>
                  <a:gd name="T3" fmla="*/ 12 h 12"/>
                  <a:gd name="T4" fmla="*/ 4 w 4"/>
                  <a:gd name="T5" fmla="*/ 12 h 12"/>
                  <a:gd name="T6" fmla="*/ 4 w 4"/>
                  <a:gd name="T7" fmla="*/ 4 h 12"/>
                  <a:gd name="T8" fmla="*/ 4 w 4"/>
                  <a:gd name="T9" fmla="*/ 0 h 12"/>
                  <a:gd name="T10" fmla="*/ 0 w 4"/>
                  <a:gd name="T11" fmla="*/ 6 h 12"/>
                  <a:gd name="T12" fmla="*/ 0 w 4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lnTo>
                      <a:pt x="2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5" name="Freeform 1547"/>
              <p:cNvSpPr>
                <a:spLocks/>
              </p:cNvSpPr>
              <p:nvPr/>
            </p:nvSpPr>
            <p:spPr bwMode="auto">
              <a:xfrm>
                <a:off x="2755900" y="1638300"/>
                <a:ext cx="28575" cy="12700"/>
              </a:xfrm>
              <a:custGeom>
                <a:avLst/>
                <a:gdLst>
                  <a:gd name="T0" fmla="*/ 18 w 18"/>
                  <a:gd name="T1" fmla="*/ 2 h 8"/>
                  <a:gd name="T2" fmla="*/ 8 w 18"/>
                  <a:gd name="T3" fmla="*/ 0 h 8"/>
                  <a:gd name="T4" fmla="*/ 0 w 18"/>
                  <a:gd name="T5" fmla="*/ 0 h 8"/>
                  <a:gd name="T6" fmla="*/ 4 w 18"/>
                  <a:gd name="T7" fmla="*/ 8 h 8"/>
                  <a:gd name="T8" fmla="*/ 18 w 1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1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6" name="Freeform 1548"/>
              <p:cNvSpPr>
                <a:spLocks/>
              </p:cNvSpPr>
              <p:nvPr/>
            </p:nvSpPr>
            <p:spPr bwMode="auto">
              <a:xfrm>
                <a:off x="2482850" y="2000250"/>
                <a:ext cx="19050" cy="25400"/>
              </a:xfrm>
              <a:custGeom>
                <a:avLst/>
                <a:gdLst>
                  <a:gd name="T0" fmla="*/ 8 w 12"/>
                  <a:gd name="T1" fmla="*/ 16 h 16"/>
                  <a:gd name="T2" fmla="*/ 12 w 12"/>
                  <a:gd name="T3" fmla="*/ 16 h 16"/>
                  <a:gd name="T4" fmla="*/ 12 w 12"/>
                  <a:gd name="T5" fmla="*/ 6 h 16"/>
                  <a:gd name="T6" fmla="*/ 8 w 12"/>
                  <a:gd name="T7" fmla="*/ 0 h 16"/>
                  <a:gd name="T8" fmla="*/ 0 w 12"/>
                  <a:gd name="T9" fmla="*/ 8 h 16"/>
                  <a:gd name="T10" fmla="*/ 4 w 12"/>
                  <a:gd name="T11" fmla="*/ 16 h 16"/>
                  <a:gd name="T12" fmla="*/ 8 w 1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8" y="16"/>
                    </a:moveTo>
                    <a:lnTo>
                      <a:pt x="12" y="16"/>
                    </a:lnTo>
                    <a:lnTo>
                      <a:pt x="12" y="6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4" y="16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7" name="Freeform 1549"/>
              <p:cNvSpPr>
                <a:spLocks/>
              </p:cNvSpPr>
              <p:nvPr/>
            </p:nvSpPr>
            <p:spPr bwMode="auto">
              <a:xfrm>
                <a:off x="2451100" y="2028825"/>
                <a:ext cx="31750" cy="19050"/>
              </a:xfrm>
              <a:custGeom>
                <a:avLst/>
                <a:gdLst>
                  <a:gd name="T0" fmla="*/ 20 w 20"/>
                  <a:gd name="T1" fmla="*/ 10 h 12"/>
                  <a:gd name="T2" fmla="*/ 20 w 20"/>
                  <a:gd name="T3" fmla="*/ 2 h 12"/>
                  <a:gd name="T4" fmla="*/ 14 w 20"/>
                  <a:gd name="T5" fmla="*/ 2 h 12"/>
                  <a:gd name="T6" fmla="*/ 10 w 20"/>
                  <a:gd name="T7" fmla="*/ 0 h 12"/>
                  <a:gd name="T8" fmla="*/ 4 w 20"/>
                  <a:gd name="T9" fmla="*/ 8 h 12"/>
                  <a:gd name="T10" fmla="*/ 4 w 20"/>
                  <a:gd name="T11" fmla="*/ 10 h 12"/>
                  <a:gd name="T12" fmla="*/ 0 w 20"/>
                  <a:gd name="T13" fmla="*/ 12 h 12"/>
                  <a:gd name="T14" fmla="*/ 6 w 20"/>
                  <a:gd name="T15" fmla="*/ 12 h 12"/>
                  <a:gd name="T16" fmla="*/ 20 w 20"/>
                  <a:gd name="T1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lnTo>
                      <a:pt x="20" y="2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2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8" name="Freeform 1550"/>
              <p:cNvSpPr>
                <a:spLocks/>
              </p:cNvSpPr>
              <p:nvPr/>
            </p:nvSpPr>
            <p:spPr bwMode="auto">
              <a:xfrm>
                <a:off x="2286000" y="1984375"/>
                <a:ext cx="22225" cy="19050"/>
              </a:xfrm>
              <a:custGeom>
                <a:avLst/>
                <a:gdLst>
                  <a:gd name="T0" fmla="*/ 14 w 14"/>
                  <a:gd name="T1" fmla="*/ 12 h 12"/>
                  <a:gd name="T2" fmla="*/ 10 w 14"/>
                  <a:gd name="T3" fmla="*/ 8 h 12"/>
                  <a:gd name="T4" fmla="*/ 10 w 14"/>
                  <a:gd name="T5" fmla="*/ 4 h 12"/>
                  <a:gd name="T6" fmla="*/ 14 w 14"/>
                  <a:gd name="T7" fmla="*/ 2 h 12"/>
                  <a:gd name="T8" fmla="*/ 4 w 14"/>
                  <a:gd name="T9" fmla="*/ 0 h 12"/>
                  <a:gd name="T10" fmla="*/ 0 w 14"/>
                  <a:gd name="T11" fmla="*/ 10 h 12"/>
                  <a:gd name="T12" fmla="*/ 0 w 14"/>
                  <a:gd name="T13" fmla="*/ 12 h 12"/>
                  <a:gd name="T14" fmla="*/ 4 w 14"/>
                  <a:gd name="T15" fmla="*/ 12 h 12"/>
                  <a:gd name="T16" fmla="*/ 14 w 14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4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9" name="Freeform 1551"/>
              <p:cNvSpPr>
                <a:spLocks/>
              </p:cNvSpPr>
              <p:nvPr/>
            </p:nvSpPr>
            <p:spPr bwMode="auto">
              <a:xfrm>
                <a:off x="2114550" y="1638300"/>
                <a:ext cx="57150" cy="31750"/>
              </a:xfrm>
              <a:custGeom>
                <a:avLst/>
                <a:gdLst>
                  <a:gd name="T0" fmla="*/ 8 w 36"/>
                  <a:gd name="T1" fmla="*/ 20 h 20"/>
                  <a:gd name="T2" fmla="*/ 16 w 36"/>
                  <a:gd name="T3" fmla="*/ 20 h 20"/>
                  <a:gd name="T4" fmla="*/ 16 w 36"/>
                  <a:gd name="T5" fmla="*/ 16 h 20"/>
                  <a:gd name="T6" fmla="*/ 32 w 36"/>
                  <a:gd name="T7" fmla="*/ 8 h 20"/>
                  <a:gd name="T8" fmla="*/ 36 w 36"/>
                  <a:gd name="T9" fmla="*/ 4 h 20"/>
                  <a:gd name="T10" fmla="*/ 36 w 36"/>
                  <a:gd name="T11" fmla="*/ 2 h 20"/>
                  <a:gd name="T12" fmla="*/ 34 w 36"/>
                  <a:gd name="T13" fmla="*/ 0 h 20"/>
                  <a:gd name="T14" fmla="*/ 26 w 36"/>
                  <a:gd name="T15" fmla="*/ 0 h 20"/>
                  <a:gd name="T16" fmla="*/ 18 w 36"/>
                  <a:gd name="T17" fmla="*/ 0 h 20"/>
                  <a:gd name="T18" fmla="*/ 14 w 36"/>
                  <a:gd name="T19" fmla="*/ 4 h 20"/>
                  <a:gd name="T20" fmla="*/ 4 w 36"/>
                  <a:gd name="T21" fmla="*/ 4 h 20"/>
                  <a:gd name="T22" fmla="*/ 6 w 36"/>
                  <a:gd name="T23" fmla="*/ 10 h 20"/>
                  <a:gd name="T24" fmla="*/ 4 w 36"/>
                  <a:gd name="T25" fmla="*/ 8 h 20"/>
                  <a:gd name="T26" fmla="*/ 4 w 36"/>
                  <a:gd name="T27" fmla="*/ 10 h 20"/>
                  <a:gd name="T28" fmla="*/ 0 w 36"/>
                  <a:gd name="T29" fmla="*/ 16 h 20"/>
                  <a:gd name="T30" fmla="*/ 6 w 36"/>
                  <a:gd name="T31" fmla="*/ 16 h 20"/>
                  <a:gd name="T32" fmla="*/ 8 w 36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0">
                    <a:moveTo>
                      <a:pt x="8" y="20"/>
                    </a:moveTo>
                    <a:lnTo>
                      <a:pt x="16" y="20"/>
                    </a:lnTo>
                    <a:lnTo>
                      <a:pt x="16" y="16"/>
                    </a:lnTo>
                    <a:lnTo>
                      <a:pt x="32" y="8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4" y="4"/>
                    </a:lnTo>
                    <a:lnTo>
                      <a:pt x="4" y="4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8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0" name="Freeform 1552"/>
              <p:cNvSpPr>
                <a:spLocks/>
              </p:cNvSpPr>
              <p:nvPr/>
            </p:nvSpPr>
            <p:spPr bwMode="auto">
              <a:xfrm>
                <a:off x="2959100" y="1714500"/>
                <a:ext cx="114300" cy="73025"/>
              </a:xfrm>
              <a:custGeom>
                <a:avLst/>
                <a:gdLst>
                  <a:gd name="T0" fmla="*/ 0 w 72"/>
                  <a:gd name="T1" fmla="*/ 46 h 46"/>
                  <a:gd name="T2" fmla="*/ 10 w 72"/>
                  <a:gd name="T3" fmla="*/ 46 h 46"/>
                  <a:gd name="T4" fmla="*/ 12 w 72"/>
                  <a:gd name="T5" fmla="*/ 46 h 46"/>
                  <a:gd name="T6" fmla="*/ 18 w 72"/>
                  <a:gd name="T7" fmla="*/ 44 h 46"/>
                  <a:gd name="T8" fmla="*/ 20 w 72"/>
                  <a:gd name="T9" fmla="*/ 38 h 46"/>
                  <a:gd name="T10" fmla="*/ 26 w 72"/>
                  <a:gd name="T11" fmla="*/ 36 h 46"/>
                  <a:gd name="T12" fmla="*/ 36 w 72"/>
                  <a:gd name="T13" fmla="*/ 38 h 46"/>
                  <a:gd name="T14" fmla="*/ 44 w 72"/>
                  <a:gd name="T15" fmla="*/ 38 h 46"/>
                  <a:gd name="T16" fmla="*/ 52 w 72"/>
                  <a:gd name="T17" fmla="*/ 38 h 46"/>
                  <a:gd name="T18" fmla="*/ 62 w 72"/>
                  <a:gd name="T19" fmla="*/ 34 h 46"/>
                  <a:gd name="T20" fmla="*/ 64 w 72"/>
                  <a:gd name="T21" fmla="*/ 34 h 46"/>
                  <a:gd name="T22" fmla="*/ 68 w 72"/>
                  <a:gd name="T23" fmla="*/ 34 h 46"/>
                  <a:gd name="T24" fmla="*/ 72 w 72"/>
                  <a:gd name="T25" fmla="*/ 28 h 46"/>
                  <a:gd name="T26" fmla="*/ 72 w 72"/>
                  <a:gd name="T27" fmla="*/ 24 h 46"/>
                  <a:gd name="T28" fmla="*/ 44 w 72"/>
                  <a:gd name="T29" fmla="*/ 6 h 46"/>
                  <a:gd name="T30" fmla="*/ 38 w 72"/>
                  <a:gd name="T31" fmla="*/ 8 h 46"/>
                  <a:gd name="T32" fmla="*/ 36 w 72"/>
                  <a:gd name="T33" fmla="*/ 10 h 46"/>
                  <a:gd name="T34" fmla="*/ 36 w 72"/>
                  <a:gd name="T35" fmla="*/ 8 h 46"/>
                  <a:gd name="T36" fmla="*/ 36 w 72"/>
                  <a:gd name="T37" fmla="*/ 6 h 46"/>
                  <a:gd name="T38" fmla="*/ 38 w 72"/>
                  <a:gd name="T39" fmla="*/ 2 h 46"/>
                  <a:gd name="T40" fmla="*/ 34 w 72"/>
                  <a:gd name="T41" fmla="*/ 0 h 46"/>
                  <a:gd name="T42" fmla="*/ 30 w 72"/>
                  <a:gd name="T43" fmla="*/ 0 h 46"/>
                  <a:gd name="T44" fmla="*/ 30 w 72"/>
                  <a:gd name="T45" fmla="*/ 2 h 46"/>
                  <a:gd name="T46" fmla="*/ 28 w 72"/>
                  <a:gd name="T47" fmla="*/ 2 h 46"/>
                  <a:gd name="T48" fmla="*/ 26 w 72"/>
                  <a:gd name="T49" fmla="*/ 2 h 46"/>
                  <a:gd name="T50" fmla="*/ 26 w 72"/>
                  <a:gd name="T51" fmla="*/ 6 h 46"/>
                  <a:gd name="T52" fmla="*/ 28 w 72"/>
                  <a:gd name="T53" fmla="*/ 6 h 46"/>
                  <a:gd name="T54" fmla="*/ 12 w 72"/>
                  <a:gd name="T55" fmla="*/ 26 h 46"/>
                  <a:gd name="T56" fmla="*/ 12 w 72"/>
                  <a:gd name="T57" fmla="*/ 32 h 46"/>
                  <a:gd name="T58" fmla="*/ 12 w 72"/>
                  <a:gd name="T59" fmla="*/ 36 h 46"/>
                  <a:gd name="T60" fmla="*/ 8 w 72"/>
                  <a:gd name="T61" fmla="*/ 42 h 46"/>
                  <a:gd name="T62" fmla="*/ 0 w 72"/>
                  <a:gd name="T6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0" y="46"/>
                    </a:moveTo>
                    <a:lnTo>
                      <a:pt x="10" y="46"/>
                    </a:lnTo>
                    <a:lnTo>
                      <a:pt x="12" y="46"/>
                    </a:lnTo>
                    <a:lnTo>
                      <a:pt x="18" y="44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8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8" y="34"/>
                    </a:lnTo>
                    <a:lnTo>
                      <a:pt x="72" y="28"/>
                    </a:lnTo>
                    <a:lnTo>
                      <a:pt x="72" y="24"/>
                    </a:lnTo>
                    <a:lnTo>
                      <a:pt x="44" y="6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12" y="26"/>
                    </a:lnTo>
                    <a:lnTo>
                      <a:pt x="12" y="32"/>
                    </a:lnTo>
                    <a:lnTo>
                      <a:pt x="12" y="36"/>
                    </a:lnTo>
                    <a:lnTo>
                      <a:pt x="8" y="42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1" name="Freeform 1553"/>
              <p:cNvSpPr>
                <a:spLocks/>
              </p:cNvSpPr>
              <p:nvPr/>
            </p:nvSpPr>
            <p:spPr bwMode="auto">
              <a:xfrm>
                <a:off x="2806700" y="1638300"/>
                <a:ext cx="168275" cy="114300"/>
              </a:xfrm>
              <a:custGeom>
                <a:avLst/>
                <a:gdLst>
                  <a:gd name="T0" fmla="*/ 16 w 106"/>
                  <a:gd name="T1" fmla="*/ 34 h 72"/>
                  <a:gd name="T2" fmla="*/ 18 w 106"/>
                  <a:gd name="T3" fmla="*/ 38 h 72"/>
                  <a:gd name="T4" fmla="*/ 26 w 106"/>
                  <a:gd name="T5" fmla="*/ 40 h 72"/>
                  <a:gd name="T6" fmla="*/ 36 w 106"/>
                  <a:gd name="T7" fmla="*/ 40 h 72"/>
                  <a:gd name="T8" fmla="*/ 52 w 106"/>
                  <a:gd name="T9" fmla="*/ 36 h 72"/>
                  <a:gd name="T10" fmla="*/ 52 w 106"/>
                  <a:gd name="T11" fmla="*/ 40 h 72"/>
                  <a:gd name="T12" fmla="*/ 44 w 106"/>
                  <a:gd name="T13" fmla="*/ 40 h 72"/>
                  <a:gd name="T14" fmla="*/ 40 w 106"/>
                  <a:gd name="T15" fmla="*/ 44 h 72"/>
                  <a:gd name="T16" fmla="*/ 34 w 106"/>
                  <a:gd name="T17" fmla="*/ 46 h 72"/>
                  <a:gd name="T18" fmla="*/ 34 w 106"/>
                  <a:gd name="T19" fmla="*/ 50 h 72"/>
                  <a:gd name="T20" fmla="*/ 18 w 106"/>
                  <a:gd name="T21" fmla="*/ 56 h 72"/>
                  <a:gd name="T22" fmla="*/ 18 w 106"/>
                  <a:gd name="T23" fmla="*/ 62 h 72"/>
                  <a:gd name="T24" fmla="*/ 34 w 106"/>
                  <a:gd name="T25" fmla="*/ 64 h 72"/>
                  <a:gd name="T26" fmla="*/ 44 w 106"/>
                  <a:gd name="T27" fmla="*/ 64 h 72"/>
                  <a:gd name="T28" fmla="*/ 48 w 106"/>
                  <a:gd name="T29" fmla="*/ 68 h 72"/>
                  <a:gd name="T30" fmla="*/ 62 w 106"/>
                  <a:gd name="T31" fmla="*/ 68 h 72"/>
                  <a:gd name="T32" fmla="*/ 70 w 106"/>
                  <a:gd name="T33" fmla="*/ 72 h 72"/>
                  <a:gd name="T34" fmla="*/ 76 w 106"/>
                  <a:gd name="T35" fmla="*/ 68 h 72"/>
                  <a:gd name="T36" fmla="*/ 88 w 106"/>
                  <a:gd name="T37" fmla="*/ 66 h 72"/>
                  <a:gd name="T38" fmla="*/ 90 w 106"/>
                  <a:gd name="T39" fmla="*/ 66 h 72"/>
                  <a:gd name="T40" fmla="*/ 96 w 106"/>
                  <a:gd name="T41" fmla="*/ 66 h 72"/>
                  <a:gd name="T42" fmla="*/ 98 w 106"/>
                  <a:gd name="T43" fmla="*/ 64 h 72"/>
                  <a:gd name="T44" fmla="*/ 98 w 106"/>
                  <a:gd name="T45" fmla="*/ 58 h 72"/>
                  <a:gd name="T46" fmla="*/ 106 w 106"/>
                  <a:gd name="T47" fmla="*/ 54 h 72"/>
                  <a:gd name="T48" fmla="*/ 104 w 106"/>
                  <a:gd name="T49" fmla="*/ 46 h 72"/>
                  <a:gd name="T50" fmla="*/ 98 w 106"/>
                  <a:gd name="T51" fmla="*/ 44 h 72"/>
                  <a:gd name="T52" fmla="*/ 96 w 106"/>
                  <a:gd name="T53" fmla="*/ 40 h 72"/>
                  <a:gd name="T54" fmla="*/ 90 w 106"/>
                  <a:gd name="T55" fmla="*/ 50 h 72"/>
                  <a:gd name="T56" fmla="*/ 88 w 106"/>
                  <a:gd name="T57" fmla="*/ 50 h 72"/>
                  <a:gd name="T58" fmla="*/ 86 w 106"/>
                  <a:gd name="T59" fmla="*/ 50 h 72"/>
                  <a:gd name="T60" fmla="*/ 88 w 106"/>
                  <a:gd name="T61" fmla="*/ 38 h 72"/>
                  <a:gd name="T62" fmla="*/ 80 w 106"/>
                  <a:gd name="T63" fmla="*/ 34 h 72"/>
                  <a:gd name="T64" fmla="*/ 80 w 106"/>
                  <a:gd name="T65" fmla="*/ 38 h 72"/>
                  <a:gd name="T66" fmla="*/ 64 w 106"/>
                  <a:gd name="T67" fmla="*/ 40 h 72"/>
                  <a:gd name="T68" fmla="*/ 76 w 106"/>
                  <a:gd name="T69" fmla="*/ 36 h 72"/>
                  <a:gd name="T70" fmla="*/ 76 w 106"/>
                  <a:gd name="T71" fmla="*/ 26 h 72"/>
                  <a:gd name="T72" fmla="*/ 78 w 106"/>
                  <a:gd name="T73" fmla="*/ 26 h 72"/>
                  <a:gd name="T74" fmla="*/ 78 w 106"/>
                  <a:gd name="T75" fmla="*/ 22 h 72"/>
                  <a:gd name="T76" fmla="*/ 48 w 106"/>
                  <a:gd name="T77" fmla="*/ 0 h 72"/>
                  <a:gd name="T78" fmla="*/ 42 w 106"/>
                  <a:gd name="T79" fmla="*/ 8 h 72"/>
                  <a:gd name="T80" fmla="*/ 40 w 106"/>
                  <a:gd name="T81" fmla="*/ 10 h 72"/>
                  <a:gd name="T82" fmla="*/ 34 w 106"/>
                  <a:gd name="T83" fmla="*/ 12 h 72"/>
                  <a:gd name="T84" fmla="*/ 32 w 106"/>
                  <a:gd name="T85" fmla="*/ 12 h 72"/>
                  <a:gd name="T86" fmla="*/ 26 w 106"/>
                  <a:gd name="T87" fmla="*/ 12 h 72"/>
                  <a:gd name="T88" fmla="*/ 22 w 106"/>
                  <a:gd name="T89" fmla="*/ 28 h 72"/>
                  <a:gd name="T90" fmla="*/ 16 w 106"/>
                  <a:gd name="T91" fmla="*/ 28 h 72"/>
                  <a:gd name="T92" fmla="*/ 8 w 106"/>
                  <a:gd name="T93" fmla="*/ 28 h 72"/>
                  <a:gd name="T94" fmla="*/ 0 w 106"/>
                  <a:gd name="T95" fmla="*/ 34 h 72"/>
                  <a:gd name="T96" fmla="*/ 8 w 106"/>
                  <a:gd name="T97" fmla="*/ 34 h 72"/>
                  <a:gd name="T98" fmla="*/ 16 w 106"/>
                  <a:gd name="T99" fmla="*/ 3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72">
                    <a:moveTo>
                      <a:pt x="16" y="34"/>
                    </a:moveTo>
                    <a:lnTo>
                      <a:pt x="18" y="38"/>
                    </a:lnTo>
                    <a:lnTo>
                      <a:pt x="26" y="40"/>
                    </a:lnTo>
                    <a:lnTo>
                      <a:pt x="36" y="40"/>
                    </a:lnTo>
                    <a:lnTo>
                      <a:pt x="52" y="36"/>
                    </a:lnTo>
                    <a:lnTo>
                      <a:pt x="52" y="40"/>
                    </a:lnTo>
                    <a:lnTo>
                      <a:pt x="44" y="40"/>
                    </a:lnTo>
                    <a:lnTo>
                      <a:pt x="40" y="44"/>
                    </a:lnTo>
                    <a:lnTo>
                      <a:pt x="34" y="46"/>
                    </a:lnTo>
                    <a:lnTo>
                      <a:pt x="34" y="50"/>
                    </a:lnTo>
                    <a:lnTo>
                      <a:pt x="18" y="56"/>
                    </a:lnTo>
                    <a:lnTo>
                      <a:pt x="18" y="62"/>
                    </a:lnTo>
                    <a:lnTo>
                      <a:pt x="34" y="64"/>
                    </a:lnTo>
                    <a:lnTo>
                      <a:pt x="44" y="64"/>
                    </a:lnTo>
                    <a:lnTo>
                      <a:pt x="48" y="68"/>
                    </a:lnTo>
                    <a:lnTo>
                      <a:pt x="62" y="68"/>
                    </a:lnTo>
                    <a:lnTo>
                      <a:pt x="70" y="72"/>
                    </a:lnTo>
                    <a:lnTo>
                      <a:pt x="76" y="68"/>
                    </a:lnTo>
                    <a:lnTo>
                      <a:pt x="88" y="66"/>
                    </a:lnTo>
                    <a:lnTo>
                      <a:pt x="90" y="66"/>
                    </a:lnTo>
                    <a:lnTo>
                      <a:pt x="96" y="66"/>
                    </a:lnTo>
                    <a:lnTo>
                      <a:pt x="98" y="64"/>
                    </a:lnTo>
                    <a:lnTo>
                      <a:pt x="98" y="58"/>
                    </a:lnTo>
                    <a:lnTo>
                      <a:pt x="106" y="54"/>
                    </a:lnTo>
                    <a:lnTo>
                      <a:pt x="104" y="46"/>
                    </a:lnTo>
                    <a:lnTo>
                      <a:pt x="98" y="44"/>
                    </a:lnTo>
                    <a:lnTo>
                      <a:pt x="96" y="40"/>
                    </a:lnTo>
                    <a:lnTo>
                      <a:pt x="90" y="50"/>
                    </a:lnTo>
                    <a:lnTo>
                      <a:pt x="88" y="50"/>
                    </a:lnTo>
                    <a:lnTo>
                      <a:pt x="86" y="50"/>
                    </a:lnTo>
                    <a:lnTo>
                      <a:pt x="88" y="38"/>
                    </a:lnTo>
                    <a:lnTo>
                      <a:pt x="80" y="34"/>
                    </a:lnTo>
                    <a:lnTo>
                      <a:pt x="80" y="38"/>
                    </a:lnTo>
                    <a:lnTo>
                      <a:pt x="64" y="40"/>
                    </a:lnTo>
                    <a:lnTo>
                      <a:pt x="76" y="3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78" y="22"/>
                    </a:lnTo>
                    <a:lnTo>
                      <a:pt x="48" y="0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6" y="12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8" y="28"/>
                    </a:lnTo>
                    <a:lnTo>
                      <a:pt x="0" y="34"/>
                    </a:lnTo>
                    <a:lnTo>
                      <a:pt x="8" y="34"/>
                    </a:lnTo>
                    <a:lnTo>
                      <a:pt x="16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2" name="Freeform 1554"/>
              <p:cNvSpPr>
                <a:spLocks/>
              </p:cNvSpPr>
              <p:nvPr/>
            </p:nvSpPr>
            <p:spPr bwMode="auto">
              <a:xfrm>
                <a:off x="2784475" y="1698625"/>
                <a:ext cx="47625" cy="31750"/>
              </a:xfrm>
              <a:custGeom>
                <a:avLst/>
                <a:gdLst>
                  <a:gd name="T0" fmla="*/ 0 w 30"/>
                  <a:gd name="T1" fmla="*/ 20 h 20"/>
                  <a:gd name="T2" fmla="*/ 30 w 30"/>
                  <a:gd name="T3" fmla="*/ 18 h 20"/>
                  <a:gd name="T4" fmla="*/ 30 w 30"/>
                  <a:gd name="T5" fmla="*/ 16 h 20"/>
                  <a:gd name="T6" fmla="*/ 30 w 30"/>
                  <a:gd name="T7" fmla="*/ 12 h 20"/>
                  <a:gd name="T8" fmla="*/ 30 w 30"/>
                  <a:gd name="T9" fmla="*/ 10 h 20"/>
                  <a:gd name="T10" fmla="*/ 22 w 30"/>
                  <a:gd name="T11" fmla="*/ 6 h 20"/>
                  <a:gd name="T12" fmla="*/ 18 w 30"/>
                  <a:gd name="T13" fmla="*/ 2 h 20"/>
                  <a:gd name="T14" fmla="*/ 2 w 30"/>
                  <a:gd name="T15" fmla="*/ 0 h 20"/>
                  <a:gd name="T16" fmla="*/ 0 w 30"/>
                  <a:gd name="T17" fmla="*/ 12 h 20"/>
                  <a:gd name="T18" fmla="*/ 0 w 30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0">
                    <a:moveTo>
                      <a:pt x="0" y="20"/>
                    </a:moveTo>
                    <a:lnTo>
                      <a:pt x="30" y="18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30" y="10"/>
                    </a:lnTo>
                    <a:lnTo>
                      <a:pt x="22" y="6"/>
                    </a:lnTo>
                    <a:lnTo>
                      <a:pt x="18" y="2"/>
                    </a:lnTo>
                    <a:lnTo>
                      <a:pt x="2" y="0"/>
                    </a:lnTo>
                    <a:lnTo>
                      <a:pt x="0" y="12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3" name="Freeform 1555"/>
              <p:cNvSpPr>
                <a:spLocks/>
              </p:cNvSpPr>
              <p:nvPr/>
            </p:nvSpPr>
            <p:spPr bwMode="auto">
              <a:xfrm>
                <a:off x="1936750" y="1679575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2 w 6"/>
                  <a:gd name="T7" fmla="*/ 2 h 4"/>
                  <a:gd name="T8" fmla="*/ 2 w 6"/>
                  <a:gd name="T9" fmla="*/ 0 h 4"/>
                  <a:gd name="T10" fmla="*/ 0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4" name="Freeform 1556"/>
              <p:cNvSpPr>
                <a:spLocks/>
              </p:cNvSpPr>
              <p:nvPr/>
            </p:nvSpPr>
            <p:spPr bwMode="auto">
              <a:xfrm>
                <a:off x="1847850" y="1695450"/>
                <a:ext cx="15875" cy="15875"/>
              </a:xfrm>
              <a:custGeom>
                <a:avLst/>
                <a:gdLst>
                  <a:gd name="T0" fmla="*/ 2 w 10"/>
                  <a:gd name="T1" fmla="*/ 0 h 10"/>
                  <a:gd name="T2" fmla="*/ 0 w 10"/>
                  <a:gd name="T3" fmla="*/ 2 h 10"/>
                  <a:gd name="T4" fmla="*/ 0 w 10"/>
                  <a:gd name="T5" fmla="*/ 8 h 10"/>
                  <a:gd name="T6" fmla="*/ 10 w 10"/>
                  <a:gd name="T7" fmla="*/ 10 h 10"/>
                  <a:gd name="T8" fmla="*/ 8 w 10"/>
                  <a:gd name="T9" fmla="*/ 2 h 10"/>
                  <a:gd name="T10" fmla="*/ 4 w 10"/>
                  <a:gd name="T11" fmla="*/ 2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10" y="10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5" name="Freeform 1557"/>
              <p:cNvSpPr>
                <a:spLocks noEditPoints="1"/>
              </p:cNvSpPr>
              <p:nvPr/>
            </p:nvSpPr>
            <p:spPr bwMode="auto">
              <a:xfrm>
                <a:off x="1851025" y="1844675"/>
                <a:ext cx="371475" cy="295275"/>
              </a:xfrm>
              <a:custGeom>
                <a:avLst/>
                <a:gdLst>
                  <a:gd name="T0" fmla="*/ 12 w 234"/>
                  <a:gd name="T1" fmla="*/ 134 h 186"/>
                  <a:gd name="T2" fmla="*/ 0 w 234"/>
                  <a:gd name="T3" fmla="*/ 146 h 186"/>
                  <a:gd name="T4" fmla="*/ 10 w 234"/>
                  <a:gd name="T5" fmla="*/ 150 h 186"/>
                  <a:gd name="T6" fmla="*/ 18 w 234"/>
                  <a:gd name="T7" fmla="*/ 154 h 186"/>
                  <a:gd name="T8" fmla="*/ 28 w 234"/>
                  <a:gd name="T9" fmla="*/ 150 h 186"/>
                  <a:gd name="T10" fmla="*/ 34 w 234"/>
                  <a:gd name="T11" fmla="*/ 162 h 186"/>
                  <a:gd name="T12" fmla="*/ 42 w 234"/>
                  <a:gd name="T13" fmla="*/ 168 h 186"/>
                  <a:gd name="T14" fmla="*/ 28 w 234"/>
                  <a:gd name="T15" fmla="*/ 172 h 186"/>
                  <a:gd name="T16" fmla="*/ 26 w 234"/>
                  <a:gd name="T17" fmla="*/ 180 h 186"/>
                  <a:gd name="T18" fmla="*/ 56 w 234"/>
                  <a:gd name="T19" fmla="*/ 178 h 186"/>
                  <a:gd name="T20" fmla="*/ 78 w 234"/>
                  <a:gd name="T21" fmla="*/ 182 h 186"/>
                  <a:gd name="T22" fmla="*/ 80 w 234"/>
                  <a:gd name="T23" fmla="*/ 172 h 186"/>
                  <a:gd name="T24" fmla="*/ 84 w 234"/>
                  <a:gd name="T25" fmla="*/ 178 h 186"/>
                  <a:gd name="T26" fmla="*/ 88 w 234"/>
                  <a:gd name="T27" fmla="*/ 170 h 186"/>
                  <a:gd name="T28" fmla="*/ 72 w 234"/>
                  <a:gd name="T29" fmla="*/ 164 h 186"/>
                  <a:gd name="T30" fmla="*/ 60 w 234"/>
                  <a:gd name="T31" fmla="*/ 134 h 186"/>
                  <a:gd name="T32" fmla="*/ 62 w 234"/>
                  <a:gd name="T33" fmla="*/ 124 h 186"/>
                  <a:gd name="T34" fmla="*/ 62 w 234"/>
                  <a:gd name="T35" fmla="*/ 100 h 186"/>
                  <a:gd name="T36" fmla="*/ 60 w 234"/>
                  <a:gd name="T37" fmla="*/ 96 h 186"/>
                  <a:gd name="T38" fmla="*/ 70 w 234"/>
                  <a:gd name="T39" fmla="*/ 100 h 186"/>
                  <a:gd name="T40" fmla="*/ 74 w 234"/>
                  <a:gd name="T41" fmla="*/ 92 h 186"/>
                  <a:gd name="T42" fmla="*/ 78 w 234"/>
                  <a:gd name="T43" fmla="*/ 88 h 186"/>
                  <a:gd name="T44" fmla="*/ 82 w 234"/>
                  <a:gd name="T45" fmla="*/ 88 h 186"/>
                  <a:gd name="T46" fmla="*/ 84 w 234"/>
                  <a:gd name="T47" fmla="*/ 78 h 186"/>
                  <a:gd name="T48" fmla="*/ 96 w 234"/>
                  <a:gd name="T49" fmla="*/ 78 h 186"/>
                  <a:gd name="T50" fmla="*/ 106 w 234"/>
                  <a:gd name="T51" fmla="*/ 62 h 186"/>
                  <a:gd name="T52" fmla="*/ 128 w 234"/>
                  <a:gd name="T53" fmla="*/ 52 h 186"/>
                  <a:gd name="T54" fmla="*/ 146 w 234"/>
                  <a:gd name="T55" fmla="*/ 44 h 186"/>
                  <a:gd name="T56" fmla="*/ 172 w 234"/>
                  <a:gd name="T57" fmla="*/ 40 h 186"/>
                  <a:gd name="T58" fmla="*/ 210 w 234"/>
                  <a:gd name="T59" fmla="*/ 26 h 186"/>
                  <a:gd name="T60" fmla="*/ 218 w 234"/>
                  <a:gd name="T61" fmla="*/ 0 h 186"/>
                  <a:gd name="T62" fmla="*/ 202 w 234"/>
                  <a:gd name="T63" fmla="*/ 10 h 186"/>
                  <a:gd name="T64" fmla="*/ 180 w 234"/>
                  <a:gd name="T65" fmla="*/ 22 h 186"/>
                  <a:gd name="T66" fmla="*/ 162 w 234"/>
                  <a:gd name="T67" fmla="*/ 24 h 186"/>
                  <a:gd name="T68" fmla="*/ 156 w 234"/>
                  <a:gd name="T69" fmla="*/ 22 h 186"/>
                  <a:gd name="T70" fmla="*/ 146 w 234"/>
                  <a:gd name="T71" fmla="*/ 22 h 186"/>
                  <a:gd name="T72" fmla="*/ 138 w 234"/>
                  <a:gd name="T73" fmla="*/ 26 h 186"/>
                  <a:gd name="T74" fmla="*/ 112 w 234"/>
                  <a:gd name="T75" fmla="*/ 32 h 186"/>
                  <a:gd name="T76" fmla="*/ 98 w 234"/>
                  <a:gd name="T77" fmla="*/ 36 h 186"/>
                  <a:gd name="T78" fmla="*/ 74 w 234"/>
                  <a:gd name="T79" fmla="*/ 42 h 186"/>
                  <a:gd name="T80" fmla="*/ 66 w 234"/>
                  <a:gd name="T81" fmla="*/ 46 h 186"/>
                  <a:gd name="T82" fmla="*/ 60 w 234"/>
                  <a:gd name="T83" fmla="*/ 50 h 186"/>
                  <a:gd name="T84" fmla="*/ 56 w 234"/>
                  <a:gd name="T85" fmla="*/ 54 h 186"/>
                  <a:gd name="T86" fmla="*/ 56 w 234"/>
                  <a:gd name="T87" fmla="*/ 60 h 186"/>
                  <a:gd name="T88" fmla="*/ 46 w 234"/>
                  <a:gd name="T89" fmla="*/ 64 h 186"/>
                  <a:gd name="T90" fmla="*/ 44 w 234"/>
                  <a:gd name="T91" fmla="*/ 70 h 186"/>
                  <a:gd name="T92" fmla="*/ 30 w 234"/>
                  <a:gd name="T93" fmla="*/ 76 h 186"/>
                  <a:gd name="T94" fmla="*/ 20 w 234"/>
                  <a:gd name="T95" fmla="*/ 80 h 186"/>
                  <a:gd name="T96" fmla="*/ 30 w 234"/>
                  <a:gd name="T97" fmla="*/ 90 h 186"/>
                  <a:gd name="T98" fmla="*/ 34 w 234"/>
                  <a:gd name="T99" fmla="*/ 98 h 186"/>
                  <a:gd name="T100" fmla="*/ 12 w 234"/>
                  <a:gd name="T101" fmla="*/ 108 h 186"/>
                  <a:gd name="T102" fmla="*/ 12 w 234"/>
                  <a:gd name="T103" fmla="*/ 122 h 186"/>
                  <a:gd name="T104" fmla="*/ 16 w 234"/>
                  <a:gd name="T105" fmla="*/ 126 h 186"/>
                  <a:gd name="T106" fmla="*/ 46 w 234"/>
                  <a:gd name="T107" fmla="*/ 96 h 186"/>
                  <a:gd name="T108" fmla="*/ 44 w 234"/>
                  <a:gd name="T109" fmla="*/ 9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186">
                    <a:moveTo>
                      <a:pt x="10" y="128"/>
                    </a:moveTo>
                    <a:lnTo>
                      <a:pt x="12" y="132"/>
                    </a:lnTo>
                    <a:lnTo>
                      <a:pt x="12" y="134"/>
                    </a:lnTo>
                    <a:lnTo>
                      <a:pt x="6" y="136"/>
                    </a:lnTo>
                    <a:lnTo>
                      <a:pt x="0" y="140"/>
                    </a:lnTo>
                    <a:lnTo>
                      <a:pt x="0" y="146"/>
                    </a:lnTo>
                    <a:lnTo>
                      <a:pt x="2" y="158"/>
                    </a:lnTo>
                    <a:lnTo>
                      <a:pt x="8" y="158"/>
                    </a:lnTo>
                    <a:lnTo>
                      <a:pt x="10" y="150"/>
                    </a:lnTo>
                    <a:lnTo>
                      <a:pt x="12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20" y="152"/>
                    </a:lnTo>
                    <a:lnTo>
                      <a:pt x="20" y="150"/>
                    </a:lnTo>
                    <a:lnTo>
                      <a:pt x="28" y="150"/>
                    </a:lnTo>
                    <a:lnTo>
                      <a:pt x="28" y="154"/>
                    </a:lnTo>
                    <a:lnTo>
                      <a:pt x="28" y="162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42" y="160"/>
                    </a:lnTo>
                    <a:lnTo>
                      <a:pt x="42" y="168"/>
                    </a:lnTo>
                    <a:lnTo>
                      <a:pt x="36" y="168"/>
                    </a:lnTo>
                    <a:lnTo>
                      <a:pt x="28" y="168"/>
                    </a:lnTo>
                    <a:lnTo>
                      <a:pt x="28" y="172"/>
                    </a:lnTo>
                    <a:lnTo>
                      <a:pt x="34" y="172"/>
                    </a:lnTo>
                    <a:lnTo>
                      <a:pt x="34" y="176"/>
                    </a:lnTo>
                    <a:lnTo>
                      <a:pt x="26" y="180"/>
                    </a:lnTo>
                    <a:lnTo>
                      <a:pt x="44" y="180"/>
                    </a:lnTo>
                    <a:lnTo>
                      <a:pt x="52" y="186"/>
                    </a:lnTo>
                    <a:lnTo>
                      <a:pt x="56" y="178"/>
                    </a:lnTo>
                    <a:lnTo>
                      <a:pt x="60" y="180"/>
                    </a:lnTo>
                    <a:lnTo>
                      <a:pt x="62" y="182"/>
                    </a:lnTo>
                    <a:lnTo>
                      <a:pt x="78" y="182"/>
                    </a:lnTo>
                    <a:lnTo>
                      <a:pt x="74" y="178"/>
                    </a:lnTo>
                    <a:lnTo>
                      <a:pt x="72" y="172"/>
                    </a:lnTo>
                    <a:lnTo>
                      <a:pt x="80" y="172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4" y="178"/>
                    </a:lnTo>
                    <a:lnTo>
                      <a:pt x="96" y="176"/>
                    </a:lnTo>
                    <a:lnTo>
                      <a:pt x="96" y="170"/>
                    </a:lnTo>
                    <a:lnTo>
                      <a:pt x="88" y="170"/>
                    </a:lnTo>
                    <a:lnTo>
                      <a:pt x="82" y="170"/>
                    </a:lnTo>
                    <a:lnTo>
                      <a:pt x="78" y="168"/>
                    </a:lnTo>
                    <a:lnTo>
                      <a:pt x="72" y="164"/>
                    </a:lnTo>
                    <a:lnTo>
                      <a:pt x="66" y="154"/>
                    </a:lnTo>
                    <a:lnTo>
                      <a:pt x="62" y="144"/>
                    </a:lnTo>
                    <a:lnTo>
                      <a:pt x="60" y="134"/>
                    </a:lnTo>
                    <a:lnTo>
                      <a:pt x="64" y="132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70" y="108"/>
                    </a:lnTo>
                    <a:lnTo>
                      <a:pt x="70" y="104"/>
                    </a:lnTo>
                    <a:lnTo>
                      <a:pt x="62" y="100"/>
                    </a:lnTo>
                    <a:lnTo>
                      <a:pt x="56" y="98"/>
                    </a:lnTo>
                    <a:lnTo>
                      <a:pt x="54" y="98"/>
                    </a:lnTo>
                    <a:lnTo>
                      <a:pt x="60" y="96"/>
                    </a:lnTo>
                    <a:lnTo>
                      <a:pt x="62" y="98"/>
                    </a:lnTo>
                    <a:lnTo>
                      <a:pt x="62" y="100"/>
                    </a:lnTo>
                    <a:lnTo>
                      <a:pt x="70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4" y="88"/>
                    </a:lnTo>
                    <a:lnTo>
                      <a:pt x="78" y="88"/>
                    </a:lnTo>
                    <a:lnTo>
                      <a:pt x="78" y="90"/>
                    </a:lnTo>
                    <a:lnTo>
                      <a:pt x="82" y="90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8" y="82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8" y="72"/>
                    </a:lnTo>
                    <a:lnTo>
                      <a:pt x="96" y="78"/>
                    </a:lnTo>
                    <a:lnTo>
                      <a:pt x="98" y="68"/>
                    </a:lnTo>
                    <a:lnTo>
                      <a:pt x="102" y="68"/>
                    </a:lnTo>
                    <a:lnTo>
                      <a:pt x="106" y="62"/>
                    </a:lnTo>
                    <a:lnTo>
                      <a:pt x="108" y="58"/>
                    </a:lnTo>
                    <a:lnTo>
                      <a:pt x="126" y="58"/>
                    </a:lnTo>
                    <a:lnTo>
                      <a:pt x="128" y="52"/>
                    </a:lnTo>
                    <a:lnTo>
                      <a:pt x="134" y="44"/>
                    </a:lnTo>
                    <a:lnTo>
                      <a:pt x="142" y="44"/>
                    </a:lnTo>
                    <a:lnTo>
                      <a:pt x="146" y="44"/>
                    </a:lnTo>
                    <a:lnTo>
                      <a:pt x="160" y="44"/>
                    </a:lnTo>
                    <a:lnTo>
                      <a:pt x="170" y="36"/>
                    </a:lnTo>
                    <a:lnTo>
                      <a:pt x="172" y="40"/>
                    </a:lnTo>
                    <a:lnTo>
                      <a:pt x="174" y="42"/>
                    </a:lnTo>
                    <a:lnTo>
                      <a:pt x="182" y="34"/>
                    </a:lnTo>
                    <a:lnTo>
                      <a:pt x="210" y="26"/>
                    </a:lnTo>
                    <a:lnTo>
                      <a:pt x="234" y="18"/>
                    </a:lnTo>
                    <a:lnTo>
                      <a:pt x="228" y="0"/>
                    </a:lnTo>
                    <a:lnTo>
                      <a:pt x="218" y="0"/>
                    </a:lnTo>
                    <a:lnTo>
                      <a:pt x="212" y="6"/>
                    </a:lnTo>
                    <a:lnTo>
                      <a:pt x="206" y="10"/>
                    </a:lnTo>
                    <a:lnTo>
                      <a:pt x="202" y="10"/>
                    </a:lnTo>
                    <a:lnTo>
                      <a:pt x="200" y="8"/>
                    </a:lnTo>
                    <a:lnTo>
                      <a:pt x="190" y="16"/>
                    </a:lnTo>
                    <a:lnTo>
                      <a:pt x="180" y="22"/>
                    </a:lnTo>
                    <a:lnTo>
                      <a:pt x="172" y="22"/>
                    </a:lnTo>
                    <a:lnTo>
                      <a:pt x="166" y="22"/>
                    </a:lnTo>
                    <a:lnTo>
                      <a:pt x="162" y="24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56" y="22"/>
                    </a:lnTo>
                    <a:lnTo>
                      <a:pt x="154" y="24"/>
                    </a:lnTo>
                    <a:lnTo>
                      <a:pt x="152" y="24"/>
                    </a:lnTo>
                    <a:lnTo>
                      <a:pt x="146" y="22"/>
                    </a:lnTo>
                    <a:lnTo>
                      <a:pt x="144" y="18"/>
                    </a:lnTo>
                    <a:lnTo>
                      <a:pt x="138" y="18"/>
                    </a:lnTo>
                    <a:lnTo>
                      <a:pt x="138" y="26"/>
                    </a:lnTo>
                    <a:lnTo>
                      <a:pt x="126" y="26"/>
                    </a:lnTo>
                    <a:lnTo>
                      <a:pt x="112" y="26"/>
                    </a:lnTo>
                    <a:lnTo>
                      <a:pt x="112" y="32"/>
                    </a:lnTo>
                    <a:lnTo>
                      <a:pt x="108" y="32"/>
                    </a:lnTo>
                    <a:lnTo>
                      <a:pt x="102" y="32"/>
                    </a:lnTo>
                    <a:lnTo>
                      <a:pt x="98" y="36"/>
                    </a:lnTo>
                    <a:lnTo>
                      <a:pt x="96" y="42"/>
                    </a:lnTo>
                    <a:lnTo>
                      <a:pt x="84" y="42"/>
                    </a:lnTo>
                    <a:lnTo>
                      <a:pt x="74" y="42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6" y="46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56" y="54"/>
                    </a:lnTo>
                    <a:lnTo>
                      <a:pt x="56" y="58"/>
                    </a:lnTo>
                    <a:lnTo>
                      <a:pt x="62" y="60"/>
                    </a:lnTo>
                    <a:lnTo>
                      <a:pt x="56" y="60"/>
                    </a:lnTo>
                    <a:lnTo>
                      <a:pt x="54" y="60"/>
                    </a:lnTo>
                    <a:lnTo>
                      <a:pt x="52" y="58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4" y="62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34" y="72"/>
                    </a:lnTo>
                    <a:lnTo>
                      <a:pt x="30" y="76"/>
                    </a:lnTo>
                    <a:lnTo>
                      <a:pt x="28" y="80"/>
                    </a:lnTo>
                    <a:lnTo>
                      <a:pt x="26" y="78"/>
                    </a:lnTo>
                    <a:lnTo>
                      <a:pt x="20" y="80"/>
                    </a:lnTo>
                    <a:lnTo>
                      <a:pt x="20" y="82"/>
                    </a:lnTo>
                    <a:lnTo>
                      <a:pt x="30" y="88"/>
                    </a:lnTo>
                    <a:lnTo>
                      <a:pt x="30" y="90"/>
                    </a:lnTo>
                    <a:lnTo>
                      <a:pt x="26" y="96"/>
                    </a:lnTo>
                    <a:lnTo>
                      <a:pt x="30" y="96"/>
                    </a:lnTo>
                    <a:lnTo>
                      <a:pt x="34" y="98"/>
                    </a:lnTo>
                    <a:lnTo>
                      <a:pt x="34" y="100"/>
                    </a:lnTo>
                    <a:lnTo>
                      <a:pt x="26" y="104"/>
                    </a:lnTo>
                    <a:lnTo>
                      <a:pt x="12" y="108"/>
                    </a:lnTo>
                    <a:lnTo>
                      <a:pt x="16" y="118"/>
                    </a:lnTo>
                    <a:lnTo>
                      <a:pt x="16" y="122"/>
                    </a:lnTo>
                    <a:lnTo>
                      <a:pt x="12" y="122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6" y="126"/>
                    </a:lnTo>
                    <a:lnTo>
                      <a:pt x="10" y="128"/>
                    </a:lnTo>
                    <a:close/>
                    <a:moveTo>
                      <a:pt x="44" y="96"/>
                    </a:moveTo>
                    <a:lnTo>
                      <a:pt x="46" y="96"/>
                    </a:lnTo>
                    <a:lnTo>
                      <a:pt x="48" y="98"/>
                    </a:lnTo>
                    <a:lnTo>
                      <a:pt x="44" y="98"/>
                    </a:lnTo>
                    <a:lnTo>
                      <a:pt x="44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6" name="Freeform 1558"/>
              <p:cNvSpPr>
                <a:spLocks/>
              </p:cNvSpPr>
              <p:nvPr/>
            </p:nvSpPr>
            <p:spPr bwMode="auto">
              <a:xfrm>
                <a:off x="2019300" y="2139950"/>
                <a:ext cx="38100" cy="28575"/>
              </a:xfrm>
              <a:custGeom>
                <a:avLst/>
                <a:gdLst>
                  <a:gd name="T0" fmla="*/ 18 w 24"/>
                  <a:gd name="T1" fmla="*/ 18 h 18"/>
                  <a:gd name="T2" fmla="*/ 24 w 24"/>
                  <a:gd name="T3" fmla="*/ 18 h 18"/>
                  <a:gd name="T4" fmla="*/ 24 w 24"/>
                  <a:gd name="T5" fmla="*/ 10 h 18"/>
                  <a:gd name="T6" fmla="*/ 6 w 24"/>
                  <a:gd name="T7" fmla="*/ 0 h 18"/>
                  <a:gd name="T8" fmla="*/ 4 w 24"/>
                  <a:gd name="T9" fmla="*/ 0 h 18"/>
                  <a:gd name="T10" fmla="*/ 0 w 24"/>
                  <a:gd name="T11" fmla="*/ 0 h 18"/>
                  <a:gd name="T12" fmla="*/ 0 w 24"/>
                  <a:gd name="T13" fmla="*/ 4 h 18"/>
                  <a:gd name="T14" fmla="*/ 0 w 24"/>
                  <a:gd name="T15" fmla="*/ 12 h 18"/>
                  <a:gd name="T16" fmla="*/ 6 w 24"/>
                  <a:gd name="T17" fmla="*/ 12 h 18"/>
                  <a:gd name="T18" fmla="*/ 12 w 24"/>
                  <a:gd name="T19" fmla="*/ 14 h 18"/>
                  <a:gd name="T20" fmla="*/ 12 w 24"/>
                  <a:gd name="T21" fmla="*/ 18 h 18"/>
                  <a:gd name="T22" fmla="*/ 18 w 2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8">
                    <a:moveTo>
                      <a:pt x="18" y="18"/>
                    </a:moveTo>
                    <a:lnTo>
                      <a:pt x="24" y="18"/>
                    </a:lnTo>
                    <a:lnTo>
                      <a:pt x="24" y="1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8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7" name="Rectangle 1559"/>
              <p:cNvSpPr>
                <a:spLocks noChangeArrowheads="1"/>
              </p:cNvSpPr>
              <p:nvPr/>
            </p:nvSpPr>
            <p:spPr bwMode="auto">
              <a:xfrm>
                <a:off x="1911350" y="1666875"/>
                <a:ext cx="6350" cy="3175"/>
              </a:xfrm>
              <a:prstGeom prst="rect">
                <a:avLst/>
              </a:pr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8" name="Freeform 1560"/>
              <p:cNvSpPr>
                <a:spLocks/>
              </p:cNvSpPr>
              <p:nvPr/>
            </p:nvSpPr>
            <p:spPr bwMode="auto">
              <a:xfrm>
                <a:off x="1876425" y="1670050"/>
                <a:ext cx="31750" cy="22225"/>
              </a:xfrm>
              <a:custGeom>
                <a:avLst/>
                <a:gdLst>
                  <a:gd name="T0" fmla="*/ 18 w 20"/>
                  <a:gd name="T1" fmla="*/ 14 h 14"/>
                  <a:gd name="T2" fmla="*/ 20 w 20"/>
                  <a:gd name="T3" fmla="*/ 6 h 14"/>
                  <a:gd name="T4" fmla="*/ 10 w 20"/>
                  <a:gd name="T5" fmla="*/ 0 h 14"/>
                  <a:gd name="T6" fmla="*/ 0 w 20"/>
                  <a:gd name="T7" fmla="*/ 6 h 14"/>
                  <a:gd name="T8" fmla="*/ 0 w 20"/>
                  <a:gd name="T9" fmla="*/ 8 h 14"/>
                  <a:gd name="T10" fmla="*/ 2 w 20"/>
                  <a:gd name="T11" fmla="*/ 8 h 14"/>
                  <a:gd name="T12" fmla="*/ 18 w 20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18" y="14"/>
                    </a:moveTo>
                    <a:lnTo>
                      <a:pt x="20" y="6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1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9" name="Freeform 1561"/>
              <p:cNvSpPr>
                <a:spLocks/>
              </p:cNvSpPr>
              <p:nvPr/>
            </p:nvSpPr>
            <p:spPr bwMode="auto">
              <a:xfrm>
                <a:off x="2047875" y="1644650"/>
                <a:ext cx="47625" cy="41275"/>
              </a:xfrm>
              <a:custGeom>
                <a:avLst/>
                <a:gdLst>
                  <a:gd name="T0" fmla="*/ 14 w 30"/>
                  <a:gd name="T1" fmla="*/ 26 h 26"/>
                  <a:gd name="T2" fmla="*/ 12 w 30"/>
                  <a:gd name="T3" fmla="*/ 16 h 26"/>
                  <a:gd name="T4" fmla="*/ 30 w 30"/>
                  <a:gd name="T5" fmla="*/ 16 h 26"/>
                  <a:gd name="T6" fmla="*/ 24 w 30"/>
                  <a:gd name="T7" fmla="*/ 8 h 26"/>
                  <a:gd name="T8" fmla="*/ 20 w 30"/>
                  <a:gd name="T9" fmla="*/ 6 h 26"/>
                  <a:gd name="T10" fmla="*/ 20 w 30"/>
                  <a:gd name="T11" fmla="*/ 0 h 26"/>
                  <a:gd name="T12" fmla="*/ 14 w 30"/>
                  <a:gd name="T13" fmla="*/ 0 h 26"/>
                  <a:gd name="T14" fmla="*/ 10 w 30"/>
                  <a:gd name="T15" fmla="*/ 0 h 26"/>
                  <a:gd name="T16" fmla="*/ 2 w 30"/>
                  <a:gd name="T17" fmla="*/ 12 h 26"/>
                  <a:gd name="T18" fmla="*/ 0 w 30"/>
                  <a:gd name="T19" fmla="*/ 16 h 26"/>
                  <a:gd name="T20" fmla="*/ 0 w 30"/>
                  <a:gd name="T21" fmla="*/ 18 h 26"/>
                  <a:gd name="T22" fmla="*/ 0 w 30"/>
                  <a:gd name="T23" fmla="*/ 22 h 26"/>
                  <a:gd name="T24" fmla="*/ 4 w 30"/>
                  <a:gd name="T25" fmla="*/ 24 h 26"/>
                  <a:gd name="T26" fmla="*/ 14 w 30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6">
                    <a:moveTo>
                      <a:pt x="14" y="26"/>
                    </a:moveTo>
                    <a:lnTo>
                      <a:pt x="12" y="16"/>
                    </a:lnTo>
                    <a:lnTo>
                      <a:pt x="30" y="16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0" name="Freeform 1562"/>
              <p:cNvSpPr>
                <a:spLocks/>
              </p:cNvSpPr>
              <p:nvPr/>
            </p:nvSpPr>
            <p:spPr bwMode="auto">
              <a:xfrm>
                <a:off x="2876550" y="1860550"/>
                <a:ext cx="28575" cy="12700"/>
              </a:xfrm>
              <a:custGeom>
                <a:avLst/>
                <a:gdLst>
                  <a:gd name="T0" fmla="*/ 18 w 18"/>
                  <a:gd name="T1" fmla="*/ 0 h 8"/>
                  <a:gd name="T2" fmla="*/ 0 w 18"/>
                  <a:gd name="T3" fmla="*/ 0 h 8"/>
                  <a:gd name="T4" fmla="*/ 0 w 18"/>
                  <a:gd name="T5" fmla="*/ 8 h 8"/>
                  <a:gd name="T6" fmla="*/ 8 w 18"/>
                  <a:gd name="T7" fmla="*/ 8 h 8"/>
                  <a:gd name="T8" fmla="*/ 16 w 18"/>
                  <a:gd name="T9" fmla="*/ 8 h 8"/>
                  <a:gd name="T10" fmla="*/ 18 w 1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6" y="8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1" name="Freeform 1563"/>
              <p:cNvSpPr>
                <a:spLocks/>
              </p:cNvSpPr>
              <p:nvPr/>
            </p:nvSpPr>
            <p:spPr bwMode="auto">
              <a:xfrm>
                <a:off x="1114425" y="2743200"/>
                <a:ext cx="82550" cy="50800"/>
              </a:xfrm>
              <a:custGeom>
                <a:avLst/>
                <a:gdLst>
                  <a:gd name="T0" fmla="*/ 40 w 52"/>
                  <a:gd name="T1" fmla="*/ 14 h 32"/>
                  <a:gd name="T2" fmla="*/ 34 w 52"/>
                  <a:gd name="T3" fmla="*/ 14 h 32"/>
                  <a:gd name="T4" fmla="*/ 30 w 52"/>
                  <a:gd name="T5" fmla="*/ 12 h 32"/>
                  <a:gd name="T6" fmla="*/ 20 w 52"/>
                  <a:gd name="T7" fmla="*/ 2 h 32"/>
                  <a:gd name="T8" fmla="*/ 12 w 52"/>
                  <a:gd name="T9" fmla="*/ 4 h 32"/>
                  <a:gd name="T10" fmla="*/ 16 w 52"/>
                  <a:gd name="T11" fmla="*/ 0 h 32"/>
                  <a:gd name="T12" fmla="*/ 10 w 52"/>
                  <a:gd name="T13" fmla="*/ 0 h 32"/>
                  <a:gd name="T14" fmla="*/ 2 w 52"/>
                  <a:gd name="T15" fmla="*/ 4 h 32"/>
                  <a:gd name="T16" fmla="*/ 2 w 52"/>
                  <a:gd name="T17" fmla="*/ 12 h 32"/>
                  <a:gd name="T18" fmla="*/ 2 w 52"/>
                  <a:gd name="T19" fmla="*/ 18 h 32"/>
                  <a:gd name="T20" fmla="*/ 0 w 52"/>
                  <a:gd name="T21" fmla="*/ 20 h 32"/>
                  <a:gd name="T22" fmla="*/ 6 w 52"/>
                  <a:gd name="T23" fmla="*/ 24 h 32"/>
                  <a:gd name="T24" fmla="*/ 18 w 52"/>
                  <a:gd name="T25" fmla="*/ 30 h 32"/>
                  <a:gd name="T26" fmla="*/ 28 w 52"/>
                  <a:gd name="T27" fmla="*/ 30 h 32"/>
                  <a:gd name="T28" fmla="*/ 36 w 52"/>
                  <a:gd name="T29" fmla="*/ 32 h 32"/>
                  <a:gd name="T30" fmla="*/ 44 w 52"/>
                  <a:gd name="T31" fmla="*/ 32 h 32"/>
                  <a:gd name="T32" fmla="*/ 52 w 52"/>
                  <a:gd name="T33" fmla="*/ 30 h 32"/>
                  <a:gd name="T34" fmla="*/ 48 w 52"/>
                  <a:gd name="T35" fmla="*/ 14 h 32"/>
                  <a:gd name="T36" fmla="*/ 40 w 52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0" y="14"/>
                    </a:moveTo>
                    <a:lnTo>
                      <a:pt x="34" y="14"/>
                    </a:lnTo>
                    <a:lnTo>
                      <a:pt x="30" y="12"/>
                    </a:lnTo>
                    <a:lnTo>
                      <a:pt x="20" y="2"/>
                    </a:lnTo>
                    <a:lnTo>
                      <a:pt x="12" y="4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6" y="24"/>
                    </a:lnTo>
                    <a:lnTo>
                      <a:pt x="18" y="30"/>
                    </a:lnTo>
                    <a:lnTo>
                      <a:pt x="28" y="30"/>
                    </a:lnTo>
                    <a:lnTo>
                      <a:pt x="36" y="32"/>
                    </a:lnTo>
                    <a:lnTo>
                      <a:pt x="44" y="32"/>
                    </a:lnTo>
                    <a:lnTo>
                      <a:pt x="52" y="30"/>
                    </a:lnTo>
                    <a:lnTo>
                      <a:pt x="48" y="14"/>
                    </a:lnTo>
                    <a:lnTo>
                      <a:pt x="40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2" name="Freeform 1564"/>
              <p:cNvSpPr>
                <a:spLocks/>
              </p:cNvSpPr>
              <p:nvPr/>
            </p:nvSpPr>
            <p:spPr bwMode="auto">
              <a:xfrm>
                <a:off x="1644650" y="1651000"/>
                <a:ext cx="209550" cy="47625"/>
              </a:xfrm>
              <a:custGeom>
                <a:avLst/>
                <a:gdLst>
                  <a:gd name="T0" fmla="*/ 18 w 132"/>
                  <a:gd name="T1" fmla="*/ 22 h 30"/>
                  <a:gd name="T2" fmla="*/ 38 w 132"/>
                  <a:gd name="T3" fmla="*/ 18 h 30"/>
                  <a:gd name="T4" fmla="*/ 40 w 132"/>
                  <a:gd name="T5" fmla="*/ 22 h 30"/>
                  <a:gd name="T6" fmla="*/ 48 w 132"/>
                  <a:gd name="T7" fmla="*/ 20 h 30"/>
                  <a:gd name="T8" fmla="*/ 50 w 132"/>
                  <a:gd name="T9" fmla="*/ 18 h 30"/>
                  <a:gd name="T10" fmla="*/ 56 w 132"/>
                  <a:gd name="T11" fmla="*/ 10 h 30"/>
                  <a:gd name="T12" fmla="*/ 66 w 132"/>
                  <a:gd name="T13" fmla="*/ 14 h 30"/>
                  <a:gd name="T14" fmla="*/ 74 w 132"/>
                  <a:gd name="T15" fmla="*/ 18 h 30"/>
                  <a:gd name="T16" fmla="*/ 68 w 132"/>
                  <a:gd name="T17" fmla="*/ 26 h 30"/>
                  <a:gd name="T18" fmla="*/ 76 w 132"/>
                  <a:gd name="T19" fmla="*/ 26 h 30"/>
                  <a:gd name="T20" fmla="*/ 78 w 132"/>
                  <a:gd name="T21" fmla="*/ 26 h 30"/>
                  <a:gd name="T22" fmla="*/ 82 w 132"/>
                  <a:gd name="T23" fmla="*/ 30 h 30"/>
                  <a:gd name="T24" fmla="*/ 86 w 132"/>
                  <a:gd name="T25" fmla="*/ 30 h 30"/>
                  <a:gd name="T26" fmla="*/ 90 w 132"/>
                  <a:gd name="T27" fmla="*/ 26 h 30"/>
                  <a:gd name="T28" fmla="*/ 96 w 132"/>
                  <a:gd name="T29" fmla="*/ 22 h 30"/>
                  <a:gd name="T30" fmla="*/ 102 w 132"/>
                  <a:gd name="T31" fmla="*/ 20 h 30"/>
                  <a:gd name="T32" fmla="*/ 108 w 132"/>
                  <a:gd name="T33" fmla="*/ 20 h 30"/>
                  <a:gd name="T34" fmla="*/ 114 w 132"/>
                  <a:gd name="T35" fmla="*/ 22 h 30"/>
                  <a:gd name="T36" fmla="*/ 114 w 132"/>
                  <a:gd name="T37" fmla="*/ 18 h 30"/>
                  <a:gd name="T38" fmla="*/ 132 w 132"/>
                  <a:gd name="T39" fmla="*/ 14 h 30"/>
                  <a:gd name="T40" fmla="*/ 132 w 132"/>
                  <a:gd name="T41" fmla="*/ 8 h 30"/>
                  <a:gd name="T42" fmla="*/ 124 w 132"/>
                  <a:gd name="T43" fmla="*/ 10 h 30"/>
                  <a:gd name="T44" fmla="*/ 122 w 132"/>
                  <a:gd name="T45" fmla="*/ 10 h 30"/>
                  <a:gd name="T46" fmla="*/ 124 w 132"/>
                  <a:gd name="T47" fmla="*/ 4 h 30"/>
                  <a:gd name="T48" fmla="*/ 112 w 132"/>
                  <a:gd name="T49" fmla="*/ 4 h 30"/>
                  <a:gd name="T50" fmla="*/ 112 w 132"/>
                  <a:gd name="T51" fmla="*/ 8 h 30"/>
                  <a:gd name="T52" fmla="*/ 110 w 132"/>
                  <a:gd name="T53" fmla="*/ 10 h 30"/>
                  <a:gd name="T54" fmla="*/ 100 w 132"/>
                  <a:gd name="T55" fmla="*/ 14 h 30"/>
                  <a:gd name="T56" fmla="*/ 90 w 132"/>
                  <a:gd name="T57" fmla="*/ 14 h 30"/>
                  <a:gd name="T58" fmla="*/ 68 w 132"/>
                  <a:gd name="T59" fmla="*/ 10 h 30"/>
                  <a:gd name="T60" fmla="*/ 92 w 132"/>
                  <a:gd name="T61" fmla="*/ 10 h 30"/>
                  <a:gd name="T62" fmla="*/ 100 w 132"/>
                  <a:gd name="T63" fmla="*/ 10 h 30"/>
                  <a:gd name="T64" fmla="*/ 90 w 132"/>
                  <a:gd name="T65" fmla="*/ 8 h 30"/>
                  <a:gd name="T66" fmla="*/ 82 w 132"/>
                  <a:gd name="T67" fmla="*/ 2 h 30"/>
                  <a:gd name="T68" fmla="*/ 72 w 132"/>
                  <a:gd name="T69" fmla="*/ 0 h 30"/>
                  <a:gd name="T70" fmla="*/ 68 w 132"/>
                  <a:gd name="T71" fmla="*/ 4 h 30"/>
                  <a:gd name="T72" fmla="*/ 60 w 132"/>
                  <a:gd name="T73" fmla="*/ 4 h 30"/>
                  <a:gd name="T74" fmla="*/ 54 w 132"/>
                  <a:gd name="T75" fmla="*/ 4 h 30"/>
                  <a:gd name="T76" fmla="*/ 46 w 132"/>
                  <a:gd name="T77" fmla="*/ 2 h 30"/>
                  <a:gd name="T78" fmla="*/ 38 w 132"/>
                  <a:gd name="T79" fmla="*/ 2 h 30"/>
                  <a:gd name="T80" fmla="*/ 18 w 132"/>
                  <a:gd name="T81" fmla="*/ 10 h 30"/>
                  <a:gd name="T82" fmla="*/ 14 w 132"/>
                  <a:gd name="T83" fmla="*/ 10 h 30"/>
                  <a:gd name="T84" fmla="*/ 12 w 132"/>
                  <a:gd name="T85" fmla="*/ 8 h 30"/>
                  <a:gd name="T86" fmla="*/ 10 w 132"/>
                  <a:gd name="T87" fmla="*/ 10 h 30"/>
                  <a:gd name="T88" fmla="*/ 4 w 132"/>
                  <a:gd name="T89" fmla="*/ 14 h 30"/>
                  <a:gd name="T90" fmla="*/ 0 w 132"/>
                  <a:gd name="T91" fmla="*/ 20 h 30"/>
                  <a:gd name="T92" fmla="*/ 18 w 132"/>
                  <a:gd name="T93" fmla="*/ 20 h 30"/>
                  <a:gd name="T94" fmla="*/ 18 w 132"/>
                  <a:gd name="T95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30">
                    <a:moveTo>
                      <a:pt x="18" y="22"/>
                    </a:moveTo>
                    <a:lnTo>
                      <a:pt x="38" y="18"/>
                    </a:lnTo>
                    <a:lnTo>
                      <a:pt x="40" y="22"/>
                    </a:lnTo>
                    <a:lnTo>
                      <a:pt x="48" y="20"/>
                    </a:lnTo>
                    <a:lnTo>
                      <a:pt x="50" y="18"/>
                    </a:lnTo>
                    <a:lnTo>
                      <a:pt x="56" y="10"/>
                    </a:lnTo>
                    <a:lnTo>
                      <a:pt x="66" y="14"/>
                    </a:lnTo>
                    <a:lnTo>
                      <a:pt x="74" y="18"/>
                    </a:lnTo>
                    <a:lnTo>
                      <a:pt x="68" y="2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90" y="26"/>
                    </a:lnTo>
                    <a:lnTo>
                      <a:pt x="96" y="22"/>
                    </a:lnTo>
                    <a:lnTo>
                      <a:pt x="102" y="20"/>
                    </a:lnTo>
                    <a:lnTo>
                      <a:pt x="108" y="20"/>
                    </a:lnTo>
                    <a:lnTo>
                      <a:pt x="114" y="22"/>
                    </a:lnTo>
                    <a:lnTo>
                      <a:pt x="114" y="18"/>
                    </a:lnTo>
                    <a:lnTo>
                      <a:pt x="132" y="14"/>
                    </a:lnTo>
                    <a:lnTo>
                      <a:pt x="132" y="8"/>
                    </a:lnTo>
                    <a:lnTo>
                      <a:pt x="124" y="10"/>
                    </a:lnTo>
                    <a:lnTo>
                      <a:pt x="122" y="10"/>
                    </a:lnTo>
                    <a:lnTo>
                      <a:pt x="124" y="4"/>
                    </a:lnTo>
                    <a:lnTo>
                      <a:pt x="112" y="4"/>
                    </a:lnTo>
                    <a:lnTo>
                      <a:pt x="112" y="8"/>
                    </a:lnTo>
                    <a:lnTo>
                      <a:pt x="110" y="10"/>
                    </a:lnTo>
                    <a:lnTo>
                      <a:pt x="100" y="14"/>
                    </a:lnTo>
                    <a:lnTo>
                      <a:pt x="90" y="14"/>
                    </a:lnTo>
                    <a:lnTo>
                      <a:pt x="68" y="10"/>
                    </a:lnTo>
                    <a:lnTo>
                      <a:pt x="92" y="10"/>
                    </a:lnTo>
                    <a:lnTo>
                      <a:pt x="100" y="10"/>
                    </a:lnTo>
                    <a:lnTo>
                      <a:pt x="90" y="8"/>
                    </a:lnTo>
                    <a:lnTo>
                      <a:pt x="82" y="2"/>
                    </a:lnTo>
                    <a:lnTo>
                      <a:pt x="72" y="0"/>
                    </a:lnTo>
                    <a:lnTo>
                      <a:pt x="68" y="4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18" y="20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3" name="Freeform 1565"/>
              <p:cNvSpPr>
                <a:spLocks/>
              </p:cNvSpPr>
              <p:nvPr/>
            </p:nvSpPr>
            <p:spPr bwMode="auto">
              <a:xfrm>
                <a:off x="1933575" y="1628775"/>
                <a:ext cx="19050" cy="9525"/>
              </a:xfrm>
              <a:custGeom>
                <a:avLst/>
                <a:gdLst>
                  <a:gd name="T0" fmla="*/ 12 w 12"/>
                  <a:gd name="T1" fmla="*/ 6 h 6"/>
                  <a:gd name="T2" fmla="*/ 10 w 12"/>
                  <a:gd name="T3" fmla="*/ 4 h 6"/>
                  <a:gd name="T4" fmla="*/ 10 w 12"/>
                  <a:gd name="T5" fmla="*/ 0 h 6"/>
                  <a:gd name="T6" fmla="*/ 0 w 12"/>
                  <a:gd name="T7" fmla="*/ 0 h 6"/>
                  <a:gd name="T8" fmla="*/ 4 w 12"/>
                  <a:gd name="T9" fmla="*/ 6 h 6"/>
                  <a:gd name="T10" fmla="*/ 12 w 12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4" name="Freeform 1566"/>
              <p:cNvSpPr>
                <a:spLocks/>
              </p:cNvSpPr>
              <p:nvPr/>
            </p:nvSpPr>
            <p:spPr bwMode="auto">
              <a:xfrm>
                <a:off x="1790700" y="2168525"/>
                <a:ext cx="28575" cy="31750"/>
              </a:xfrm>
              <a:custGeom>
                <a:avLst/>
                <a:gdLst>
                  <a:gd name="T0" fmla="*/ 4 w 18"/>
                  <a:gd name="T1" fmla="*/ 2 h 20"/>
                  <a:gd name="T2" fmla="*/ 0 w 18"/>
                  <a:gd name="T3" fmla="*/ 4 h 20"/>
                  <a:gd name="T4" fmla="*/ 0 w 18"/>
                  <a:gd name="T5" fmla="*/ 10 h 20"/>
                  <a:gd name="T6" fmla="*/ 0 w 18"/>
                  <a:gd name="T7" fmla="*/ 14 h 20"/>
                  <a:gd name="T8" fmla="*/ 2 w 18"/>
                  <a:gd name="T9" fmla="*/ 18 h 20"/>
                  <a:gd name="T10" fmla="*/ 4 w 18"/>
                  <a:gd name="T11" fmla="*/ 20 h 20"/>
                  <a:gd name="T12" fmla="*/ 10 w 18"/>
                  <a:gd name="T13" fmla="*/ 20 h 20"/>
                  <a:gd name="T14" fmla="*/ 12 w 18"/>
                  <a:gd name="T15" fmla="*/ 18 h 20"/>
                  <a:gd name="T16" fmla="*/ 18 w 18"/>
                  <a:gd name="T17" fmla="*/ 14 h 20"/>
                  <a:gd name="T18" fmla="*/ 18 w 18"/>
                  <a:gd name="T19" fmla="*/ 10 h 20"/>
                  <a:gd name="T20" fmla="*/ 18 w 18"/>
                  <a:gd name="T21" fmla="*/ 4 h 20"/>
                  <a:gd name="T22" fmla="*/ 8 w 18"/>
                  <a:gd name="T23" fmla="*/ 0 h 20"/>
                  <a:gd name="T24" fmla="*/ 4 w 18"/>
                  <a:gd name="T2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0">
                    <a:moveTo>
                      <a:pt x="4" y="2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10" y="20"/>
                    </a:lnTo>
                    <a:lnTo>
                      <a:pt x="12" y="18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4"/>
                    </a:lnTo>
                    <a:lnTo>
                      <a:pt x="8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5" name="Freeform 1567"/>
              <p:cNvSpPr>
                <a:spLocks/>
              </p:cNvSpPr>
              <p:nvPr/>
            </p:nvSpPr>
            <p:spPr bwMode="auto">
              <a:xfrm>
                <a:off x="1819275" y="1692275"/>
                <a:ext cx="19050" cy="6350"/>
              </a:xfrm>
              <a:custGeom>
                <a:avLst/>
                <a:gdLst>
                  <a:gd name="T0" fmla="*/ 12 w 12"/>
                  <a:gd name="T1" fmla="*/ 4 h 4"/>
                  <a:gd name="T2" fmla="*/ 10 w 12"/>
                  <a:gd name="T3" fmla="*/ 0 h 4"/>
                  <a:gd name="T4" fmla="*/ 8 w 12"/>
                  <a:gd name="T5" fmla="*/ 0 h 4"/>
                  <a:gd name="T6" fmla="*/ 4 w 12"/>
                  <a:gd name="T7" fmla="*/ 0 h 4"/>
                  <a:gd name="T8" fmla="*/ 0 w 12"/>
                  <a:gd name="T9" fmla="*/ 0 h 4"/>
                  <a:gd name="T10" fmla="*/ 2 w 12"/>
                  <a:gd name="T11" fmla="*/ 2 h 4"/>
                  <a:gd name="T12" fmla="*/ 2 w 12"/>
                  <a:gd name="T13" fmla="*/ 4 h 4"/>
                  <a:gd name="T14" fmla="*/ 12 w 1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6" name="Freeform 1568"/>
              <p:cNvSpPr>
                <a:spLocks/>
              </p:cNvSpPr>
              <p:nvPr/>
            </p:nvSpPr>
            <p:spPr bwMode="auto">
              <a:xfrm>
                <a:off x="2012950" y="1555750"/>
                <a:ext cx="15875" cy="9525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6 h 6"/>
                  <a:gd name="T4" fmla="*/ 10 w 10"/>
                  <a:gd name="T5" fmla="*/ 2 h 6"/>
                  <a:gd name="T6" fmla="*/ 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6"/>
                    </a:lnTo>
                    <a:lnTo>
                      <a:pt x="1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7" name="Freeform 1569"/>
              <p:cNvSpPr>
                <a:spLocks/>
              </p:cNvSpPr>
              <p:nvPr/>
            </p:nvSpPr>
            <p:spPr bwMode="auto">
              <a:xfrm>
                <a:off x="2006600" y="1616075"/>
                <a:ext cx="6350" cy="12700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0 h 8"/>
                  <a:gd name="T4" fmla="*/ 0 w 4"/>
                  <a:gd name="T5" fmla="*/ 6 h 8"/>
                  <a:gd name="T6" fmla="*/ 0 w 4"/>
                  <a:gd name="T7" fmla="*/ 8 h 8"/>
                  <a:gd name="T8" fmla="*/ 4 w 4"/>
                  <a:gd name="T9" fmla="*/ 8 h 8"/>
                  <a:gd name="T10" fmla="*/ 4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8" name="Freeform 1570"/>
              <p:cNvSpPr>
                <a:spLocks/>
              </p:cNvSpPr>
              <p:nvPr/>
            </p:nvSpPr>
            <p:spPr bwMode="auto">
              <a:xfrm>
                <a:off x="2025650" y="1692275"/>
                <a:ext cx="22225" cy="22225"/>
              </a:xfrm>
              <a:custGeom>
                <a:avLst/>
                <a:gdLst>
                  <a:gd name="T0" fmla="*/ 0 w 14"/>
                  <a:gd name="T1" fmla="*/ 6 h 14"/>
                  <a:gd name="T2" fmla="*/ 10 w 14"/>
                  <a:gd name="T3" fmla="*/ 14 h 14"/>
                  <a:gd name="T4" fmla="*/ 14 w 14"/>
                  <a:gd name="T5" fmla="*/ 2 h 14"/>
                  <a:gd name="T6" fmla="*/ 6 w 14"/>
                  <a:gd name="T7" fmla="*/ 0 h 14"/>
                  <a:gd name="T8" fmla="*/ 0 w 14"/>
                  <a:gd name="T9" fmla="*/ 4 h 14"/>
                  <a:gd name="T10" fmla="*/ 0 w 14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10" y="14"/>
                    </a:lnTo>
                    <a:lnTo>
                      <a:pt x="14" y="2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9" name="Freeform 1571"/>
              <p:cNvSpPr>
                <a:spLocks/>
              </p:cNvSpPr>
              <p:nvPr/>
            </p:nvSpPr>
            <p:spPr bwMode="auto">
              <a:xfrm>
                <a:off x="2003425" y="1666875"/>
                <a:ext cx="25400" cy="25400"/>
              </a:xfrm>
              <a:custGeom>
                <a:avLst/>
                <a:gdLst>
                  <a:gd name="T0" fmla="*/ 0 w 16"/>
                  <a:gd name="T1" fmla="*/ 16 h 16"/>
                  <a:gd name="T2" fmla="*/ 2 w 16"/>
                  <a:gd name="T3" fmla="*/ 16 h 16"/>
                  <a:gd name="T4" fmla="*/ 6 w 16"/>
                  <a:gd name="T5" fmla="*/ 16 h 16"/>
                  <a:gd name="T6" fmla="*/ 10 w 16"/>
                  <a:gd name="T7" fmla="*/ 12 h 16"/>
                  <a:gd name="T8" fmla="*/ 10 w 16"/>
                  <a:gd name="T9" fmla="*/ 8 h 16"/>
                  <a:gd name="T10" fmla="*/ 16 w 16"/>
                  <a:gd name="T11" fmla="*/ 4 h 16"/>
                  <a:gd name="T12" fmla="*/ 14 w 16"/>
                  <a:gd name="T13" fmla="*/ 2 h 16"/>
                  <a:gd name="T14" fmla="*/ 0 w 16"/>
                  <a:gd name="T15" fmla="*/ 0 h 16"/>
                  <a:gd name="T16" fmla="*/ 0 w 16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lnTo>
                      <a:pt x="2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0" name="Freeform 1572"/>
              <p:cNvSpPr>
                <a:spLocks/>
              </p:cNvSpPr>
              <p:nvPr/>
            </p:nvSpPr>
            <p:spPr bwMode="auto">
              <a:xfrm>
                <a:off x="2009775" y="1584325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6 h 6"/>
                  <a:gd name="T8" fmla="*/ 2 w 6"/>
                  <a:gd name="T9" fmla="*/ 6 h 6"/>
                  <a:gd name="T10" fmla="*/ 6 w 6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1" name="Freeform 1573"/>
              <p:cNvSpPr>
                <a:spLocks/>
              </p:cNvSpPr>
              <p:nvPr/>
            </p:nvSpPr>
            <p:spPr bwMode="auto">
              <a:xfrm>
                <a:off x="1952625" y="1609725"/>
                <a:ext cx="50800" cy="31750"/>
              </a:xfrm>
              <a:custGeom>
                <a:avLst/>
                <a:gdLst>
                  <a:gd name="T0" fmla="*/ 20 w 32"/>
                  <a:gd name="T1" fmla="*/ 18 h 20"/>
                  <a:gd name="T2" fmla="*/ 16 w 32"/>
                  <a:gd name="T3" fmla="*/ 16 h 20"/>
                  <a:gd name="T4" fmla="*/ 2 w 32"/>
                  <a:gd name="T5" fmla="*/ 18 h 20"/>
                  <a:gd name="T6" fmla="*/ 2 w 32"/>
                  <a:gd name="T7" fmla="*/ 20 h 20"/>
                  <a:gd name="T8" fmla="*/ 20 w 32"/>
                  <a:gd name="T9" fmla="*/ 20 h 20"/>
                  <a:gd name="T10" fmla="*/ 24 w 32"/>
                  <a:gd name="T11" fmla="*/ 18 h 20"/>
                  <a:gd name="T12" fmla="*/ 28 w 32"/>
                  <a:gd name="T13" fmla="*/ 16 h 20"/>
                  <a:gd name="T14" fmla="*/ 26 w 32"/>
                  <a:gd name="T15" fmla="*/ 12 h 20"/>
                  <a:gd name="T16" fmla="*/ 24 w 32"/>
                  <a:gd name="T17" fmla="*/ 10 h 20"/>
                  <a:gd name="T18" fmla="*/ 20 w 32"/>
                  <a:gd name="T19" fmla="*/ 10 h 20"/>
                  <a:gd name="T20" fmla="*/ 16 w 32"/>
                  <a:gd name="T21" fmla="*/ 10 h 20"/>
                  <a:gd name="T22" fmla="*/ 16 w 32"/>
                  <a:gd name="T23" fmla="*/ 8 h 20"/>
                  <a:gd name="T24" fmla="*/ 14 w 32"/>
                  <a:gd name="T25" fmla="*/ 4 h 20"/>
                  <a:gd name="T26" fmla="*/ 16 w 32"/>
                  <a:gd name="T27" fmla="*/ 4 h 20"/>
                  <a:gd name="T28" fmla="*/ 20 w 32"/>
                  <a:gd name="T29" fmla="*/ 8 h 20"/>
                  <a:gd name="T30" fmla="*/ 24 w 32"/>
                  <a:gd name="T31" fmla="*/ 10 h 20"/>
                  <a:gd name="T32" fmla="*/ 32 w 32"/>
                  <a:gd name="T33" fmla="*/ 8 h 20"/>
                  <a:gd name="T34" fmla="*/ 32 w 32"/>
                  <a:gd name="T35" fmla="*/ 2 h 20"/>
                  <a:gd name="T36" fmla="*/ 24 w 32"/>
                  <a:gd name="T37" fmla="*/ 0 h 20"/>
                  <a:gd name="T38" fmla="*/ 16 w 32"/>
                  <a:gd name="T39" fmla="*/ 2 h 20"/>
                  <a:gd name="T40" fmla="*/ 14 w 32"/>
                  <a:gd name="T41" fmla="*/ 2 h 20"/>
                  <a:gd name="T42" fmla="*/ 2 w 32"/>
                  <a:gd name="T43" fmla="*/ 0 h 20"/>
                  <a:gd name="T44" fmla="*/ 0 w 32"/>
                  <a:gd name="T45" fmla="*/ 8 h 20"/>
                  <a:gd name="T46" fmla="*/ 18 w 32"/>
                  <a:gd name="T47" fmla="*/ 12 h 20"/>
                  <a:gd name="T48" fmla="*/ 20 w 32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0">
                    <a:moveTo>
                      <a:pt x="20" y="18"/>
                    </a:moveTo>
                    <a:lnTo>
                      <a:pt x="16" y="16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0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0" y="8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2" y="2"/>
                    </a:lnTo>
                    <a:lnTo>
                      <a:pt x="24" y="0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18" y="12"/>
                    </a:lnTo>
                    <a:lnTo>
                      <a:pt x="2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2" name="Freeform 1574"/>
              <p:cNvSpPr>
                <a:spLocks/>
              </p:cNvSpPr>
              <p:nvPr/>
            </p:nvSpPr>
            <p:spPr bwMode="auto">
              <a:xfrm>
                <a:off x="1936750" y="160972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4 h 8"/>
                  <a:gd name="T4" fmla="*/ 6 w 8"/>
                  <a:gd name="T5" fmla="*/ 2 h 8"/>
                  <a:gd name="T6" fmla="*/ 0 w 8"/>
                  <a:gd name="T7" fmla="*/ 0 h 8"/>
                  <a:gd name="T8" fmla="*/ 2 w 8"/>
                  <a:gd name="T9" fmla="*/ 4 h 8"/>
                  <a:gd name="T10" fmla="*/ 8 w 8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3" name="Freeform 1575"/>
              <p:cNvSpPr>
                <a:spLocks/>
              </p:cNvSpPr>
              <p:nvPr/>
            </p:nvSpPr>
            <p:spPr bwMode="auto">
              <a:xfrm>
                <a:off x="1968500" y="1673225"/>
                <a:ext cx="25400" cy="22225"/>
              </a:xfrm>
              <a:custGeom>
                <a:avLst/>
                <a:gdLst>
                  <a:gd name="T0" fmla="*/ 16 w 16"/>
                  <a:gd name="T1" fmla="*/ 4 h 14"/>
                  <a:gd name="T2" fmla="*/ 14 w 16"/>
                  <a:gd name="T3" fmla="*/ 0 h 14"/>
                  <a:gd name="T4" fmla="*/ 8 w 16"/>
                  <a:gd name="T5" fmla="*/ 0 h 14"/>
                  <a:gd name="T6" fmla="*/ 4 w 16"/>
                  <a:gd name="T7" fmla="*/ 6 h 14"/>
                  <a:gd name="T8" fmla="*/ 0 w 16"/>
                  <a:gd name="T9" fmla="*/ 8 h 14"/>
                  <a:gd name="T10" fmla="*/ 6 w 16"/>
                  <a:gd name="T11" fmla="*/ 14 h 14"/>
                  <a:gd name="T12" fmla="*/ 14 w 16"/>
                  <a:gd name="T13" fmla="*/ 14 h 14"/>
                  <a:gd name="T14" fmla="*/ 16 w 16"/>
                  <a:gd name="T15" fmla="*/ 14 h 14"/>
                  <a:gd name="T16" fmla="*/ 16 w 16"/>
                  <a:gd name="T17" fmla="*/ 12 h 14"/>
                  <a:gd name="T18" fmla="*/ 14 w 16"/>
                  <a:gd name="T19" fmla="*/ 8 h 14"/>
                  <a:gd name="T20" fmla="*/ 16 w 16"/>
                  <a:gd name="T21" fmla="*/ 8 h 14"/>
                  <a:gd name="T22" fmla="*/ 16 w 16"/>
                  <a:gd name="T23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16" y="4"/>
                    </a:moveTo>
                    <a:lnTo>
                      <a:pt x="14" y="0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4" name="Freeform 1576"/>
              <p:cNvSpPr>
                <a:spLocks/>
              </p:cNvSpPr>
              <p:nvPr/>
            </p:nvSpPr>
            <p:spPr bwMode="auto">
              <a:xfrm>
                <a:off x="1952625" y="1581150"/>
                <a:ext cx="28575" cy="19050"/>
              </a:xfrm>
              <a:custGeom>
                <a:avLst/>
                <a:gdLst>
                  <a:gd name="T0" fmla="*/ 2 w 18"/>
                  <a:gd name="T1" fmla="*/ 12 h 12"/>
                  <a:gd name="T2" fmla="*/ 16 w 18"/>
                  <a:gd name="T3" fmla="*/ 8 h 12"/>
                  <a:gd name="T4" fmla="*/ 18 w 18"/>
                  <a:gd name="T5" fmla="*/ 4 h 12"/>
                  <a:gd name="T6" fmla="*/ 16 w 18"/>
                  <a:gd name="T7" fmla="*/ 2 h 12"/>
                  <a:gd name="T8" fmla="*/ 10 w 18"/>
                  <a:gd name="T9" fmla="*/ 0 h 12"/>
                  <a:gd name="T10" fmla="*/ 10 w 18"/>
                  <a:gd name="T11" fmla="*/ 4 h 12"/>
                  <a:gd name="T12" fmla="*/ 2 w 18"/>
                  <a:gd name="T13" fmla="*/ 8 h 12"/>
                  <a:gd name="T14" fmla="*/ 0 w 18"/>
                  <a:gd name="T15" fmla="*/ 8 h 12"/>
                  <a:gd name="T16" fmla="*/ 0 w 18"/>
                  <a:gd name="T17" fmla="*/ 10 h 12"/>
                  <a:gd name="T18" fmla="*/ 2 w 18"/>
                  <a:gd name="T19" fmla="*/ 10 h 12"/>
                  <a:gd name="T20" fmla="*/ 0 w 18"/>
                  <a:gd name="T21" fmla="*/ 12 h 12"/>
                  <a:gd name="T22" fmla="*/ 2 w 18"/>
                  <a:gd name="T2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lnTo>
                      <a:pt x="16" y="8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5" name="Freeform 1577"/>
              <p:cNvSpPr>
                <a:spLocks/>
              </p:cNvSpPr>
              <p:nvPr/>
            </p:nvSpPr>
            <p:spPr bwMode="auto">
              <a:xfrm>
                <a:off x="1990725" y="1571625"/>
                <a:ext cx="15875" cy="12700"/>
              </a:xfrm>
              <a:custGeom>
                <a:avLst/>
                <a:gdLst>
                  <a:gd name="T0" fmla="*/ 4 w 10"/>
                  <a:gd name="T1" fmla="*/ 8 h 8"/>
                  <a:gd name="T2" fmla="*/ 8 w 10"/>
                  <a:gd name="T3" fmla="*/ 6 h 8"/>
                  <a:gd name="T4" fmla="*/ 10 w 10"/>
                  <a:gd name="T5" fmla="*/ 6 h 8"/>
                  <a:gd name="T6" fmla="*/ 10 w 10"/>
                  <a:gd name="T7" fmla="*/ 4 h 8"/>
                  <a:gd name="T8" fmla="*/ 2 w 10"/>
                  <a:gd name="T9" fmla="*/ 0 h 8"/>
                  <a:gd name="T10" fmla="*/ 0 w 10"/>
                  <a:gd name="T11" fmla="*/ 6 h 8"/>
                  <a:gd name="T12" fmla="*/ 2 w 10"/>
                  <a:gd name="T13" fmla="*/ 6 h 8"/>
                  <a:gd name="T14" fmla="*/ 4 w 10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6" name="Freeform 1578"/>
              <p:cNvSpPr>
                <a:spLocks/>
              </p:cNvSpPr>
              <p:nvPr/>
            </p:nvSpPr>
            <p:spPr bwMode="auto">
              <a:xfrm>
                <a:off x="2003425" y="1609725"/>
                <a:ext cx="6350" cy="317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7" name="Freeform 1579"/>
              <p:cNvSpPr>
                <a:spLocks/>
              </p:cNvSpPr>
              <p:nvPr/>
            </p:nvSpPr>
            <p:spPr bwMode="auto">
              <a:xfrm>
                <a:off x="1149350" y="2981325"/>
                <a:ext cx="193675" cy="152400"/>
              </a:xfrm>
              <a:custGeom>
                <a:avLst/>
                <a:gdLst>
                  <a:gd name="T0" fmla="*/ 122 w 122"/>
                  <a:gd name="T1" fmla="*/ 66 h 96"/>
                  <a:gd name="T2" fmla="*/ 118 w 122"/>
                  <a:gd name="T3" fmla="*/ 66 h 96"/>
                  <a:gd name="T4" fmla="*/ 112 w 122"/>
                  <a:gd name="T5" fmla="*/ 66 h 96"/>
                  <a:gd name="T6" fmla="*/ 106 w 122"/>
                  <a:gd name="T7" fmla="*/ 62 h 96"/>
                  <a:gd name="T8" fmla="*/ 106 w 122"/>
                  <a:gd name="T9" fmla="*/ 56 h 96"/>
                  <a:gd name="T10" fmla="*/ 102 w 122"/>
                  <a:gd name="T11" fmla="*/ 54 h 96"/>
                  <a:gd name="T12" fmla="*/ 106 w 122"/>
                  <a:gd name="T13" fmla="*/ 46 h 96"/>
                  <a:gd name="T14" fmla="*/ 106 w 122"/>
                  <a:gd name="T15" fmla="*/ 38 h 96"/>
                  <a:gd name="T16" fmla="*/ 106 w 122"/>
                  <a:gd name="T17" fmla="*/ 32 h 96"/>
                  <a:gd name="T18" fmla="*/ 98 w 122"/>
                  <a:gd name="T19" fmla="*/ 22 h 96"/>
                  <a:gd name="T20" fmla="*/ 92 w 122"/>
                  <a:gd name="T21" fmla="*/ 10 h 96"/>
                  <a:gd name="T22" fmla="*/ 82 w 122"/>
                  <a:gd name="T23" fmla="*/ 0 h 96"/>
                  <a:gd name="T24" fmla="*/ 78 w 122"/>
                  <a:gd name="T25" fmla="*/ 6 h 96"/>
                  <a:gd name="T26" fmla="*/ 70 w 122"/>
                  <a:gd name="T27" fmla="*/ 8 h 96"/>
                  <a:gd name="T28" fmla="*/ 62 w 122"/>
                  <a:gd name="T29" fmla="*/ 14 h 96"/>
                  <a:gd name="T30" fmla="*/ 56 w 122"/>
                  <a:gd name="T31" fmla="*/ 14 h 96"/>
                  <a:gd name="T32" fmla="*/ 46 w 122"/>
                  <a:gd name="T33" fmla="*/ 8 h 96"/>
                  <a:gd name="T34" fmla="*/ 40 w 122"/>
                  <a:gd name="T35" fmla="*/ 6 h 96"/>
                  <a:gd name="T36" fmla="*/ 32 w 122"/>
                  <a:gd name="T37" fmla="*/ 16 h 96"/>
                  <a:gd name="T38" fmla="*/ 22 w 122"/>
                  <a:gd name="T39" fmla="*/ 24 h 96"/>
                  <a:gd name="T40" fmla="*/ 18 w 122"/>
                  <a:gd name="T41" fmla="*/ 36 h 96"/>
                  <a:gd name="T42" fmla="*/ 16 w 122"/>
                  <a:gd name="T43" fmla="*/ 48 h 96"/>
                  <a:gd name="T44" fmla="*/ 8 w 122"/>
                  <a:gd name="T45" fmla="*/ 56 h 96"/>
                  <a:gd name="T46" fmla="*/ 0 w 122"/>
                  <a:gd name="T47" fmla="*/ 58 h 96"/>
                  <a:gd name="T48" fmla="*/ 8 w 122"/>
                  <a:gd name="T49" fmla="*/ 70 h 96"/>
                  <a:gd name="T50" fmla="*/ 12 w 122"/>
                  <a:gd name="T51" fmla="*/ 74 h 96"/>
                  <a:gd name="T52" fmla="*/ 16 w 122"/>
                  <a:gd name="T53" fmla="*/ 76 h 96"/>
                  <a:gd name="T54" fmla="*/ 22 w 122"/>
                  <a:gd name="T55" fmla="*/ 74 h 96"/>
                  <a:gd name="T56" fmla="*/ 26 w 122"/>
                  <a:gd name="T57" fmla="*/ 74 h 96"/>
                  <a:gd name="T58" fmla="*/ 34 w 122"/>
                  <a:gd name="T59" fmla="*/ 80 h 96"/>
                  <a:gd name="T60" fmla="*/ 26 w 122"/>
                  <a:gd name="T61" fmla="*/ 82 h 96"/>
                  <a:gd name="T62" fmla="*/ 34 w 122"/>
                  <a:gd name="T63" fmla="*/ 90 h 96"/>
                  <a:gd name="T64" fmla="*/ 40 w 122"/>
                  <a:gd name="T65" fmla="*/ 90 h 96"/>
                  <a:gd name="T66" fmla="*/ 40 w 122"/>
                  <a:gd name="T67" fmla="*/ 94 h 96"/>
                  <a:gd name="T68" fmla="*/ 42 w 122"/>
                  <a:gd name="T69" fmla="*/ 96 h 96"/>
                  <a:gd name="T70" fmla="*/ 50 w 122"/>
                  <a:gd name="T71" fmla="*/ 96 h 96"/>
                  <a:gd name="T72" fmla="*/ 54 w 122"/>
                  <a:gd name="T73" fmla="*/ 96 h 96"/>
                  <a:gd name="T74" fmla="*/ 66 w 122"/>
                  <a:gd name="T75" fmla="*/ 96 h 96"/>
                  <a:gd name="T76" fmla="*/ 74 w 122"/>
                  <a:gd name="T77" fmla="*/ 92 h 96"/>
                  <a:gd name="T78" fmla="*/ 84 w 122"/>
                  <a:gd name="T79" fmla="*/ 86 h 96"/>
                  <a:gd name="T80" fmla="*/ 90 w 122"/>
                  <a:gd name="T81" fmla="*/ 92 h 96"/>
                  <a:gd name="T82" fmla="*/ 100 w 122"/>
                  <a:gd name="T83" fmla="*/ 90 h 96"/>
                  <a:gd name="T84" fmla="*/ 110 w 122"/>
                  <a:gd name="T85" fmla="*/ 92 h 96"/>
                  <a:gd name="T86" fmla="*/ 112 w 122"/>
                  <a:gd name="T87" fmla="*/ 86 h 96"/>
                  <a:gd name="T88" fmla="*/ 118 w 122"/>
                  <a:gd name="T89" fmla="*/ 84 h 96"/>
                  <a:gd name="T90" fmla="*/ 118 w 122"/>
                  <a:gd name="T91" fmla="*/ 66 h 96"/>
                  <a:gd name="T92" fmla="*/ 122 w 122"/>
                  <a:gd name="T93" fmla="*/ 6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2" h="96">
                    <a:moveTo>
                      <a:pt x="122" y="66"/>
                    </a:moveTo>
                    <a:lnTo>
                      <a:pt x="122" y="66"/>
                    </a:lnTo>
                    <a:lnTo>
                      <a:pt x="120" y="64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10" y="64"/>
                    </a:lnTo>
                    <a:lnTo>
                      <a:pt x="106" y="62"/>
                    </a:lnTo>
                    <a:lnTo>
                      <a:pt x="106" y="58"/>
                    </a:lnTo>
                    <a:lnTo>
                      <a:pt x="106" y="56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6" y="52"/>
                    </a:lnTo>
                    <a:lnTo>
                      <a:pt x="106" y="46"/>
                    </a:lnTo>
                    <a:lnTo>
                      <a:pt x="106" y="42"/>
                    </a:lnTo>
                    <a:lnTo>
                      <a:pt x="106" y="38"/>
                    </a:lnTo>
                    <a:lnTo>
                      <a:pt x="102" y="36"/>
                    </a:lnTo>
                    <a:lnTo>
                      <a:pt x="106" y="32"/>
                    </a:lnTo>
                    <a:lnTo>
                      <a:pt x="102" y="26"/>
                    </a:lnTo>
                    <a:lnTo>
                      <a:pt x="98" y="22"/>
                    </a:lnTo>
                    <a:lnTo>
                      <a:pt x="94" y="16"/>
                    </a:lnTo>
                    <a:lnTo>
                      <a:pt x="92" y="10"/>
                    </a:lnTo>
                    <a:lnTo>
                      <a:pt x="88" y="4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6"/>
                    </a:lnTo>
                    <a:lnTo>
                      <a:pt x="74" y="8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4"/>
                    </a:lnTo>
                    <a:lnTo>
                      <a:pt x="60" y="16"/>
                    </a:lnTo>
                    <a:lnTo>
                      <a:pt x="56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42" y="8"/>
                    </a:lnTo>
                    <a:lnTo>
                      <a:pt x="40" y="6"/>
                    </a:lnTo>
                    <a:lnTo>
                      <a:pt x="34" y="4"/>
                    </a:lnTo>
                    <a:lnTo>
                      <a:pt x="32" y="16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18" y="28"/>
                    </a:lnTo>
                    <a:lnTo>
                      <a:pt x="18" y="36"/>
                    </a:lnTo>
                    <a:lnTo>
                      <a:pt x="18" y="44"/>
                    </a:lnTo>
                    <a:lnTo>
                      <a:pt x="16" y="48"/>
                    </a:lnTo>
                    <a:lnTo>
                      <a:pt x="12" y="54"/>
                    </a:lnTo>
                    <a:lnTo>
                      <a:pt x="8" y="56"/>
                    </a:lnTo>
                    <a:lnTo>
                      <a:pt x="6" y="58"/>
                    </a:lnTo>
                    <a:lnTo>
                      <a:pt x="0" y="58"/>
                    </a:lnTo>
                    <a:lnTo>
                      <a:pt x="6" y="62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12" y="74"/>
                    </a:lnTo>
                    <a:lnTo>
                      <a:pt x="14" y="74"/>
                    </a:lnTo>
                    <a:lnTo>
                      <a:pt x="16" y="76"/>
                    </a:lnTo>
                    <a:lnTo>
                      <a:pt x="18" y="80"/>
                    </a:lnTo>
                    <a:lnTo>
                      <a:pt x="22" y="74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32" y="76"/>
                    </a:lnTo>
                    <a:lnTo>
                      <a:pt x="34" y="80"/>
                    </a:lnTo>
                    <a:lnTo>
                      <a:pt x="28" y="80"/>
                    </a:lnTo>
                    <a:lnTo>
                      <a:pt x="26" y="82"/>
                    </a:lnTo>
                    <a:lnTo>
                      <a:pt x="28" y="84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40" y="90"/>
                    </a:lnTo>
                    <a:lnTo>
                      <a:pt x="42" y="92"/>
                    </a:lnTo>
                    <a:lnTo>
                      <a:pt x="40" y="94"/>
                    </a:lnTo>
                    <a:lnTo>
                      <a:pt x="40" y="96"/>
                    </a:lnTo>
                    <a:lnTo>
                      <a:pt x="42" y="96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2" y="96"/>
                    </a:lnTo>
                    <a:lnTo>
                      <a:pt x="54" y="96"/>
                    </a:lnTo>
                    <a:lnTo>
                      <a:pt x="60" y="96"/>
                    </a:lnTo>
                    <a:lnTo>
                      <a:pt x="66" y="96"/>
                    </a:lnTo>
                    <a:lnTo>
                      <a:pt x="72" y="94"/>
                    </a:lnTo>
                    <a:lnTo>
                      <a:pt x="74" y="92"/>
                    </a:lnTo>
                    <a:lnTo>
                      <a:pt x="80" y="90"/>
                    </a:lnTo>
                    <a:lnTo>
                      <a:pt x="84" y="86"/>
                    </a:lnTo>
                    <a:lnTo>
                      <a:pt x="88" y="92"/>
                    </a:lnTo>
                    <a:lnTo>
                      <a:pt x="90" y="92"/>
                    </a:lnTo>
                    <a:lnTo>
                      <a:pt x="94" y="92"/>
                    </a:lnTo>
                    <a:lnTo>
                      <a:pt x="100" y="90"/>
                    </a:lnTo>
                    <a:lnTo>
                      <a:pt x="106" y="90"/>
                    </a:lnTo>
                    <a:lnTo>
                      <a:pt x="110" y="92"/>
                    </a:lnTo>
                    <a:lnTo>
                      <a:pt x="116" y="90"/>
                    </a:lnTo>
                    <a:lnTo>
                      <a:pt x="112" y="86"/>
                    </a:lnTo>
                    <a:lnTo>
                      <a:pt x="112" y="84"/>
                    </a:lnTo>
                    <a:lnTo>
                      <a:pt x="118" y="84"/>
                    </a:lnTo>
                    <a:lnTo>
                      <a:pt x="120" y="74"/>
                    </a:lnTo>
                    <a:lnTo>
                      <a:pt x="118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2" y="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8" name="Freeform 1580"/>
              <p:cNvSpPr>
                <a:spLocks/>
              </p:cNvSpPr>
              <p:nvPr/>
            </p:nvSpPr>
            <p:spPr bwMode="auto">
              <a:xfrm>
                <a:off x="1825625" y="3695700"/>
                <a:ext cx="22225" cy="31750"/>
              </a:xfrm>
              <a:custGeom>
                <a:avLst/>
                <a:gdLst>
                  <a:gd name="T0" fmla="*/ 0 w 14"/>
                  <a:gd name="T1" fmla="*/ 16 h 20"/>
                  <a:gd name="T2" fmla="*/ 8 w 14"/>
                  <a:gd name="T3" fmla="*/ 18 h 20"/>
                  <a:gd name="T4" fmla="*/ 14 w 14"/>
                  <a:gd name="T5" fmla="*/ 20 h 20"/>
                  <a:gd name="T6" fmla="*/ 14 w 14"/>
                  <a:gd name="T7" fmla="*/ 4 h 20"/>
                  <a:gd name="T8" fmla="*/ 10 w 14"/>
                  <a:gd name="T9" fmla="*/ 0 h 20"/>
                  <a:gd name="T10" fmla="*/ 8 w 14"/>
                  <a:gd name="T11" fmla="*/ 0 h 20"/>
                  <a:gd name="T12" fmla="*/ 6 w 14"/>
                  <a:gd name="T13" fmla="*/ 4 h 20"/>
                  <a:gd name="T14" fmla="*/ 2 w 14"/>
                  <a:gd name="T15" fmla="*/ 16 h 20"/>
                  <a:gd name="T16" fmla="*/ 0 w 14"/>
                  <a:gd name="T17" fmla="*/ 16 h 20"/>
                  <a:gd name="T18" fmla="*/ 0 w 14"/>
                  <a:gd name="T19" fmla="*/ 16 h 20"/>
                  <a:gd name="T20" fmla="*/ 0 w 14"/>
                  <a:gd name="T21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0">
                    <a:moveTo>
                      <a:pt x="0" y="16"/>
                    </a:moveTo>
                    <a:lnTo>
                      <a:pt x="8" y="18"/>
                    </a:lnTo>
                    <a:lnTo>
                      <a:pt x="14" y="20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9" name="Freeform 1581"/>
              <p:cNvSpPr>
                <a:spLocks/>
              </p:cNvSpPr>
              <p:nvPr/>
            </p:nvSpPr>
            <p:spPr bwMode="auto">
              <a:xfrm>
                <a:off x="447675" y="3190875"/>
                <a:ext cx="60325" cy="161925"/>
              </a:xfrm>
              <a:custGeom>
                <a:avLst/>
                <a:gdLst>
                  <a:gd name="T0" fmla="*/ 34 w 38"/>
                  <a:gd name="T1" fmla="*/ 100 h 102"/>
                  <a:gd name="T2" fmla="*/ 34 w 38"/>
                  <a:gd name="T3" fmla="*/ 100 h 102"/>
                  <a:gd name="T4" fmla="*/ 34 w 38"/>
                  <a:gd name="T5" fmla="*/ 96 h 102"/>
                  <a:gd name="T6" fmla="*/ 34 w 38"/>
                  <a:gd name="T7" fmla="*/ 90 h 102"/>
                  <a:gd name="T8" fmla="*/ 34 w 38"/>
                  <a:gd name="T9" fmla="*/ 86 h 102"/>
                  <a:gd name="T10" fmla="*/ 30 w 38"/>
                  <a:gd name="T11" fmla="*/ 86 h 102"/>
                  <a:gd name="T12" fmla="*/ 28 w 38"/>
                  <a:gd name="T13" fmla="*/ 84 h 102"/>
                  <a:gd name="T14" fmla="*/ 28 w 38"/>
                  <a:gd name="T15" fmla="*/ 78 h 102"/>
                  <a:gd name="T16" fmla="*/ 30 w 38"/>
                  <a:gd name="T17" fmla="*/ 76 h 102"/>
                  <a:gd name="T18" fmla="*/ 34 w 38"/>
                  <a:gd name="T19" fmla="*/ 70 h 102"/>
                  <a:gd name="T20" fmla="*/ 30 w 38"/>
                  <a:gd name="T21" fmla="*/ 68 h 102"/>
                  <a:gd name="T22" fmla="*/ 28 w 38"/>
                  <a:gd name="T23" fmla="*/ 64 h 102"/>
                  <a:gd name="T24" fmla="*/ 28 w 38"/>
                  <a:gd name="T25" fmla="*/ 60 h 102"/>
                  <a:gd name="T26" fmla="*/ 30 w 38"/>
                  <a:gd name="T27" fmla="*/ 58 h 102"/>
                  <a:gd name="T28" fmla="*/ 34 w 38"/>
                  <a:gd name="T29" fmla="*/ 52 h 102"/>
                  <a:gd name="T30" fmla="*/ 30 w 38"/>
                  <a:gd name="T31" fmla="*/ 48 h 102"/>
                  <a:gd name="T32" fmla="*/ 30 w 38"/>
                  <a:gd name="T33" fmla="*/ 42 h 102"/>
                  <a:gd name="T34" fmla="*/ 36 w 38"/>
                  <a:gd name="T35" fmla="*/ 36 h 102"/>
                  <a:gd name="T36" fmla="*/ 36 w 38"/>
                  <a:gd name="T37" fmla="*/ 34 h 102"/>
                  <a:gd name="T38" fmla="*/ 36 w 38"/>
                  <a:gd name="T39" fmla="*/ 32 h 102"/>
                  <a:gd name="T40" fmla="*/ 34 w 38"/>
                  <a:gd name="T41" fmla="*/ 24 h 102"/>
                  <a:gd name="T42" fmla="*/ 30 w 38"/>
                  <a:gd name="T43" fmla="*/ 18 h 102"/>
                  <a:gd name="T44" fmla="*/ 34 w 38"/>
                  <a:gd name="T45" fmla="*/ 18 h 102"/>
                  <a:gd name="T46" fmla="*/ 38 w 38"/>
                  <a:gd name="T47" fmla="*/ 10 h 102"/>
                  <a:gd name="T48" fmla="*/ 38 w 38"/>
                  <a:gd name="T49" fmla="*/ 8 h 102"/>
                  <a:gd name="T50" fmla="*/ 36 w 38"/>
                  <a:gd name="T51" fmla="*/ 6 h 102"/>
                  <a:gd name="T52" fmla="*/ 36 w 38"/>
                  <a:gd name="T53" fmla="*/ 4 h 102"/>
                  <a:gd name="T54" fmla="*/ 30 w 38"/>
                  <a:gd name="T55" fmla="*/ 4 h 102"/>
                  <a:gd name="T56" fmla="*/ 20 w 38"/>
                  <a:gd name="T57" fmla="*/ 4 h 102"/>
                  <a:gd name="T58" fmla="*/ 18 w 38"/>
                  <a:gd name="T59" fmla="*/ 6 h 102"/>
                  <a:gd name="T60" fmla="*/ 18 w 38"/>
                  <a:gd name="T61" fmla="*/ 0 h 102"/>
                  <a:gd name="T62" fmla="*/ 16 w 38"/>
                  <a:gd name="T63" fmla="*/ 0 h 102"/>
                  <a:gd name="T64" fmla="*/ 10 w 38"/>
                  <a:gd name="T65" fmla="*/ 0 h 102"/>
                  <a:gd name="T66" fmla="*/ 4 w 38"/>
                  <a:gd name="T67" fmla="*/ 4 h 102"/>
                  <a:gd name="T68" fmla="*/ 10 w 38"/>
                  <a:gd name="T69" fmla="*/ 16 h 102"/>
                  <a:gd name="T70" fmla="*/ 10 w 38"/>
                  <a:gd name="T71" fmla="*/ 24 h 102"/>
                  <a:gd name="T72" fmla="*/ 10 w 38"/>
                  <a:gd name="T73" fmla="*/ 34 h 102"/>
                  <a:gd name="T74" fmla="*/ 4 w 38"/>
                  <a:gd name="T75" fmla="*/ 34 h 102"/>
                  <a:gd name="T76" fmla="*/ 2 w 38"/>
                  <a:gd name="T77" fmla="*/ 52 h 102"/>
                  <a:gd name="T78" fmla="*/ 0 w 38"/>
                  <a:gd name="T79" fmla="*/ 52 h 102"/>
                  <a:gd name="T80" fmla="*/ 0 w 38"/>
                  <a:gd name="T81" fmla="*/ 68 h 102"/>
                  <a:gd name="T82" fmla="*/ 2 w 38"/>
                  <a:gd name="T83" fmla="*/ 66 h 102"/>
                  <a:gd name="T84" fmla="*/ 2 w 38"/>
                  <a:gd name="T85" fmla="*/ 68 h 102"/>
                  <a:gd name="T86" fmla="*/ 2 w 38"/>
                  <a:gd name="T87" fmla="*/ 70 h 102"/>
                  <a:gd name="T88" fmla="*/ 2 w 38"/>
                  <a:gd name="T89" fmla="*/ 74 h 102"/>
                  <a:gd name="T90" fmla="*/ 4 w 38"/>
                  <a:gd name="T91" fmla="*/ 78 h 102"/>
                  <a:gd name="T92" fmla="*/ 4 w 38"/>
                  <a:gd name="T93" fmla="*/ 90 h 102"/>
                  <a:gd name="T94" fmla="*/ 2 w 38"/>
                  <a:gd name="T95" fmla="*/ 102 h 102"/>
                  <a:gd name="T96" fmla="*/ 18 w 38"/>
                  <a:gd name="T97" fmla="*/ 102 h 102"/>
                  <a:gd name="T98" fmla="*/ 34 w 38"/>
                  <a:gd name="T99" fmla="*/ 100 h 102"/>
                  <a:gd name="T100" fmla="*/ 34 w 38"/>
                  <a:gd name="T101" fmla="*/ 100 h 102"/>
                  <a:gd name="T102" fmla="*/ 34 w 38"/>
                  <a:gd name="T10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" h="102">
                    <a:moveTo>
                      <a:pt x="34" y="100"/>
                    </a:moveTo>
                    <a:lnTo>
                      <a:pt x="34" y="100"/>
                    </a:lnTo>
                    <a:lnTo>
                      <a:pt x="34" y="96"/>
                    </a:lnTo>
                    <a:lnTo>
                      <a:pt x="34" y="90"/>
                    </a:lnTo>
                    <a:lnTo>
                      <a:pt x="34" y="86"/>
                    </a:lnTo>
                    <a:lnTo>
                      <a:pt x="30" y="86"/>
                    </a:lnTo>
                    <a:lnTo>
                      <a:pt x="28" y="84"/>
                    </a:lnTo>
                    <a:lnTo>
                      <a:pt x="28" y="78"/>
                    </a:lnTo>
                    <a:lnTo>
                      <a:pt x="30" y="76"/>
                    </a:lnTo>
                    <a:lnTo>
                      <a:pt x="34" y="70"/>
                    </a:lnTo>
                    <a:lnTo>
                      <a:pt x="30" y="68"/>
                    </a:lnTo>
                    <a:lnTo>
                      <a:pt x="28" y="64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34" y="52"/>
                    </a:lnTo>
                    <a:lnTo>
                      <a:pt x="30" y="48"/>
                    </a:lnTo>
                    <a:lnTo>
                      <a:pt x="30" y="42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6" y="32"/>
                    </a:lnTo>
                    <a:lnTo>
                      <a:pt x="34" y="24"/>
                    </a:lnTo>
                    <a:lnTo>
                      <a:pt x="30" y="18"/>
                    </a:lnTo>
                    <a:lnTo>
                      <a:pt x="34" y="18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10" y="16"/>
                    </a:lnTo>
                    <a:lnTo>
                      <a:pt x="10" y="2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0" y="68"/>
                    </a:lnTo>
                    <a:lnTo>
                      <a:pt x="2" y="66"/>
                    </a:lnTo>
                    <a:lnTo>
                      <a:pt x="2" y="68"/>
                    </a:lnTo>
                    <a:lnTo>
                      <a:pt x="2" y="70"/>
                    </a:lnTo>
                    <a:lnTo>
                      <a:pt x="2" y="74"/>
                    </a:lnTo>
                    <a:lnTo>
                      <a:pt x="4" y="78"/>
                    </a:lnTo>
                    <a:lnTo>
                      <a:pt x="4" y="90"/>
                    </a:lnTo>
                    <a:lnTo>
                      <a:pt x="2" y="102"/>
                    </a:lnTo>
                    <a:lnTo>
                      <a:pt x="18" y="102"/>
                    </a:lnTo>
                    <a:lnTo>
                      <a:pt x="34" y="100"/>
                    </a:lnTo>
                    <a:lnTo>
                      <a:pt x="34" y="100"/>
                    </a:lnTo>
                    <a:lnTo>
                      <a:pt x="34" y="1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0" name="Freeform 1582"/>
              <p:cNvSpPr>
                <a:spLocks/>
              </p:cNvSpPr>
              <p:nvPr/>
            </p:nvSpPr>
            <p:spPr bwMode="auto">
              <a:xfrm>
                <a:off x="987425" y="2765425"/>
                <a:ext cx="247650" cy="203200"/>
              </a:xfrm>
              <a:custGeom>
                <a:avLst/>
                <a:gdLst>
                  <a:gd name="T0" fmla="*/ 80 w 156"/>
                  <a:gd name="T1" fmla="*/ 8 h 128"/>
                  <a:gd name="T2" fmla="*/ 78 w 156"/>
                  <a:gd name="T3" fmla="*/ 4 h 128"/>
                  <a:gd name="T4" fmla="*/ 70 w 156"/>
                  <a:gd name="T5" fmla="*/ 8 h 128"/>
                  <a:gd name="T6" fmla="*/ 62 w 156"/>
                  <a:gd name="T7" fmla="*/ 4 h 128"/>
                  <a:gd name="T8" fmla="*/ 64 w 156"/>
                  <a:gd name="T9" fmla="*/ 2 h 128"/>
                  <a:gd name="T10" fmla="*/ 56 w 156"/>
                  <a:gd name="T11" fmla="*/ 0 h 128"/>
                  <a:gd name="T12" fmla="*/ 36 w 156"/>
                  <a:gd name="T13" fmla="*/ 8 h 128"/>
                  <a:gd name="T14" fmla="*/ 10 w 156"/>
                  <a:gd name="T15" fmla="*/ 18 h 128"/>
                  <a:gd name="T16" fmla="*/ 2 w 156"/>
                  <a:gd name="T17" fmla="*/ 22 h 128"/>
                  <a:gd name="T18" fmla="*/ 0 w 156"/>
                  <a:gd name="T19" fmla="*/ 34 h 128"/>
                  <a:gd name="T20" fmla="*/ 2 w 156"/>
                  <a:gd name="T21" fmla="*/ 40 h 128"/>
                  <a:gd name="T22" fmla="*/ 6 w 156"/>
                  <a:gd name="T23" fmla="*/ 56 h 128"/>
                  <a:gd name="T24" fmla="*/ 8 w 156"/>
                  <a:gd name="T25" fmla="*/ 80 h 128"/>
                  <a:gd name="T26" fmla="*/ 18 w 156"/>
                  <a:gd name="T27" fmla="*/ 82 h 128"/>
                  <a:gd name="T28" fmla="*/ 24 w 156"/>
                  <a:gd name="T29" fmla="*/ 88 h 128"/>
                  <a:gd name="T30" fmla="*/ 28 w 156"/>
                  <a:gd name="T31" fmla="*/ 84 h 128"/>
                  <a:gd name="T32" fmla="*/ 36 w 156"/>
                  <a:gd name="T33" fmla="*/ 92 h 128"/>
                  <a:gd name="T34" fmla="*/ 46 w 156"/>
                  <a:gd name="T35" fmla="*/ 92 h 128"/>
                  <a:gd name="T36" fmla="*/ 48 w 156"/>
                  <a:gd name="T37" fmla="*/ 98 h 128"/>
                  <a:gd name="T38" fmla="*/ 54 w 156"/>
                  <a:gd name="T39" fmla="*/ 100 h 128"/>
                  <a:gd name="T40" fmla="*/ 60 w 156"/>
                  <a:gd name="T41" fmla="*/ 108 h 128"/>
                  <a:gd name="T42" fmla="*/ 70 w 156"/>
                  <a:gd name="T43" fmla="*/ 108 h 128"/>
                  <a:gd name="T44" fmla="*/ 82 w 156"/>
                  <a:gd name="T45" fmla="*/ 112 h 128"/>
                  <a:gd name="T46" fmla="*/ 90 w 156"/>
                  <a:gd name="T47" fmla="*/ 116 h 128"/>
                  <a:gd name="T48" fmla="*/ 96 w 156"/>
                  <a:gd name="T49" fmla="*/ 110 h 128"/>
                  <a:gd name="T50" fmla="*/ 108 w 156"/>
                  <a:gd name="T51" fmla="*/ 106 h 128"/>
                  <a:gd name="T52" fmla="*/ 116 w 156"/>
                  <a:gd name="T53" fmla="*/ 106 h 128"/>
                  <a:gd name="T54" fmla="*/ 126 w 156"/>
                  <a:gd name="T55" fmla="*/ 110 h 128"/>
                  <a:gd name="T56" fmla="*/ 132 w 156"/>
                  <a:gd name="T57" fmla="*/ 116 h 128"/>
                  <a:gd name="T58" fmla="*/ 136 w 156"/>
                  <a:gd name="T59" fmla="*/ 124 h 128"/>
                  <a:gd name="T60" fmla="*/ 142 w 156"/>
                  <a:gd name="T61" fmla="*/ 128 h 128"/>
                  <a:gd name="T62" fmla="*/ 148 w 156"/>
                  <a:gd name="T63" fmla="*/ 126 h 128"/>
                  <a:gd name="T64" fmla="*/ 148 w 156"/>
                  <a:gd name="T65" fmla="*/ 118 h 128"/>
                  <a:gd name="T66" fmla="*/ 152 w 156"/>
                  <a:gd name="T67" fmla="*/ 106 h 128"/>
                  <a:gd name="T68" fmla="*/ 154 w 156"/>
                  <a:gd name="T69" fmla="*/ 90 h 128"/>
                  <a:gd name="T70" fmla="*/ 152 w 156"/>
                  <a:gd name="T71" fmla="*/ 84 h 128"/>
                  <a:gd name="T72" fmla="*/ 154 w 156"/>
                  <a:gd name="T73" fmla="*/ 74 h 128"/>
                  <a:gd name="T74" fmla="*/ 154 w 156"/>
                  <a:gd name="T75" fmla="*/ 70 h 128"/>
                  <a:gd name="T76" fmla="*/ 152 w 156"/>
                  <a:gd name="T77" fmla="*/ 58 h 128"/>
                  <a:gd name="T78" fmla="*/ 154 w 156"/>
                  <a:gd name="T79" fmla="*/ 46 h 128"/>
                  <a:gd name="T80" fmla="*/ 156 w 156"/>
                  <a:gd name="T81" fmla="*/ 36 h 128"/>
                  <a:gd name="T82" fmla="*/ 154 w 156"/>
                  <a:gd name="T83" fmla="*/ 26 h 128"/>
                  <a:gd name="T84" fmla="*/ 154 w 156"/>
                  <a:gd name="T85" fmla="*/ 20 h 128"/>
                  <a:gd name="T86" fmla="*/ 138 w 156"/>
                  <a:gd name="T87" fmla="*/ 16 h 128"/>
                  <a:gd name="T88" fmla="*/ 124 w 156"/>
                  <a:gd name="T89" fmla="*/ 18 h 128"/>
                  <a:gd name="T90" fmla="*/ 108 w 156"/>
                  <a:gd name="T91" fmla="*/ 16 h 128"/>
                  <a:gd name="T92" fmla="*/ 84 w 156"/>
                  <a:gd name="T93" fmla="*/ 10 h 128"/>
                  <a:gd name="T94" fmla="*/ 80 w 156"/>
                  <a:gd name="T95" fmla="*/ 8 h 128"/>
                  <a:gd name="T96" fmla="*/ 80 w 156"/>
                  <a:gd name="T97" fmla="*/ 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6" h="128">
                    <a:moveTo>
                      <a:pt x="80" y="8"/>
                    </a:moveTo>
                    <a:lnTo>
                      <a:pt x="80" y="8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4" y="4"/>
                    </a:lnTo>
                    <a:lnTo>
                      <a:pt x="70" y="8"/>
                    </a:lnTo>
                    <a:lnTo>
                      <a:pt x="64" y="10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6" y="2"/>
                    </a:lnTo>
                    <a:lnTo>
                      <a:pt x="36" y="8"/>
                    </a:lnTo>
                    <a:lnTo>
                      <a:pt x="24" y="16"/>
                    </a:lnTo>
                    <a:lnTo>
                      <a:pt x="10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52"/>
                    </a:lnTo>
                    <a:lnTo>
                      <a:pt x="6" y="56"/>
                    </a:lnTo>
                    <a:lnTo>
                      <a:pt x="6" y="58"/>
                    </a:lnTo>
                    <a:lnTo>
                      <a:pt x="8" y="80"/>
                    </a:lnTo>
                    <a:lnTo>
                      <a:pt x="10" y="82"/>
                    </a:lnTo>
                    <a:lnTo>
                      <a:pt x="18" y="82"/>
                    </a:lnTo>
                    <a:lnTo>
                      <a:pt x="24" y="84"/>
                    </a:lnTo>
                    <a:lnTo>
                      <a:pt x="24" y="88"/>
                    </a:lnTo>
                    <a:lnTo>
                      <a:pt x="26" y="88"/>
                    </a:lnTo>
                    <a:lnTo>
                      <a:pt x="28" y="84"/>
                    </a:lnTo>
                    <a:lnTo>
                      <a:pt x="30" y="88"/>
                    </a:lnTo>
                    <a:lnTo>
                      <a:pt x="36" y="92"/>
                    </a:lnTo>
                    <a:lnTo>
                      <a:pt x="42" y="94"/>
                    </a:lnTo>
                    <a:lnTo>
                      <a:pt x="46" y="92"/>
                    </a:lnTo>
                    <a:lnTo>
                      <a:pt x="48" y="94"/>
                    </a:lnTo>
                    <a:lnTo>
                      <a:pt x="48" y="98"/>
                    </a:lnTo>
                    <a:lnTo>
                      <a:pt x="52" y="100"/>
                    </a:lnTo>
                    <a:lnTo>
                      <a:pt x="54" y="100"/>
                    </a:lnTo>
                    <a:lnTo>
                      <a:pt x="56" y="106"/>
                    </a:lnTo>
                    <a:lnTo>
                      <a:pt x="60" y="108"/>
                    </a:lnTo>
                    <a:lnTo>
                      <a:pt x="64" y="110"/>
                    </a:lnTo>
                    <a:lnTo>
                      <a:pt x="70" y="108"/>
                    </a:lnTo>
                    <a:lnTo>
                      <a:pt x="74" y="110"/>
                    </a:lnTo>
                    <a:lnTo>
                      <a:pt x="82" y="112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2" y="112"/>
                    </a:lnTo>
                    <a:lnTo>
                      <a:pt x="96" y="110"/>
                    </a:lnTo>
                    <a:lnTo>
                      <a:pt x="100" y="110"/>
                    </a:lnTo>
                    <a:lnTo>
                      <a:pt x="108" y="106"/>
                    </a:lnTo>
                    <a:lnTo>
                      <a:pt x="110" y="102"/>
                    </a:lnTo>
                    <a:lnTo>
                      <a:pt x="116" y="106"/>
                    </a:lnTo>
                    <a:lnTo>
                      <a:pt x="120" y="108"/>
                    </a:lnTo>
                    <a:lnTo>
                      <a:pt x="126" y="110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6" y="124"/>
                    </a:lnTo>
                    <a:lnTo>
                      <a:pt x="138" y="128"/>
                    </a:lnTo>
                    <a:lnTo>
                      <a:pt x="142" y="128"/>
                    </a:lnTo>
                    <a:lnTo>
                      <a:pt x="146" y="128"/>
                    </a:lnTo>
                    <a:lnTo>
                      <a:pt x="148" y="126"/>
                    </a:lnTo>
                    <a:lnTo>
                      <a:pt x="152" y="124"/>
                    </a:lnTo>
                    <a:lnTo>
                      <a:pt x="148" y="118"/>
                    </a:lnTo>
                    <a:lnTo>
                      <a:pt x="148" y="112"/>
                    </a:lnTo>
                    <a:lnTo>
                      <a:pt x="152" y="106"/>
                    </a:lnTo>
                    <a:lnTo>
                      <a:pt x="156" y="94"/>
                    </a:lnTo>
                    <a:lnTo>
                      <a:pt x="154" y="90"/>
                    </a:lnTo>
                    <a:lnTo>
                      <a:pt x="152" y="88"/>
                    </a:lnTo>
                    <a:lnTo>
                      <a:pt x="152" y="84"/>
                    </a:lnTo>
                    <a:lnTo>
                      <a:pt x="154" y="80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4" y="70"/>
                    </a:lnTo>
                    <a:lnTo>
                      <a:pt x="152" y="62"/>
                    </a:lnTo>
                    <a:lnTo>
                      <a:pt x="152" y="58"/>
                    </a:lnTo>
                    <a:lnTo>
                      <a:pt x="154" y="58"/>
                    </a:lnTo>
                    <a:lnTo>
                      <a:pt x="154" y="46"/>
                    </a:lnTo>
                    <a:lnTo>
                      <a:pt x="156" y="40"/>
                    </a:lnTo>
                    <a:lnTo>
                      <a:pt x="156" y="36"/>
                    </a:lnTo>
                    <a:lnTo>
                      <a:pt x="156" y="34"/>
                    </a:lnTo>
                    <a:lnTo>
                      <a:pt x="154" y="26"/>
                    </a:lnTo>
                    <a:lnTo>
                      <a:pt x="152" y="20"/>
                    </a:lnTo>
                    <a:lnTo>
                      <a:pt x="154" y="20"/>
                    </a:lnTo>
                    <a:lnTo>
                      <a:pt x="148" y="18"/>
                    </a:lnTo>
                    <a:lnTo>
                      <a:pt x="138" y="16"/>
                    </a:lnTo>
                    <a:lnTo>
                      <a:pt x="132" y="16"/>
                    </a:lnTo>
                    <a:lnTo>
                      <a:pt x="124" y="18"/>
                    </a:lnTo>
                    <a:lnTo>
                      <a:pt x="116" y="18"/>
                    </a:lnTo>
                    <a:lnTo>
                      <a:pt x="108" y="16"/>
                    </a:lnTo>
                    <a:lnTo>
                      <a:pt x="98" y="16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1" name="Freeform 1583"/>
              <p:cNvSpPr>
                <a:spLocks noEditPoints="1"/>
              </p:cNvSpPr>
              <p:nvPr/>
            </p:nvSpPr>
            <p:spPr bwMode="auto">
              <a:xfrm>
                <a:off x="3359150" y="3917950"/>
                <a:ext cx="212725" cy="381000"/>
              </a:xfrm>
              <a:custGeom>
                <a:avLst/>
                <a:gdLst>
                  <a:gd name="T0" fmla="*/ 114 w 134"/>
                  <a:gd name="T1" fmla="*/ 182 h 240"/>
                  <a:gd name="T2" fmla="*/ 94 w 134"/>
                  <a:gd name="T3" fmla="*/ 192 h 240"/>
                  <a:gd name="T4" fmla="*/ 80 w 134"/>
                  <a:gd name="T5" fmla="*/ 190 h 240"/>
                  <a:gd name="T6" fmla="*/ 70 w 134"/>
                  <a:gd name="T7" fmla="*/ 206 h 240"/>
                  <a:gd name="T8" fmla="*/ 76 w 134"/>
                  <a:gd name="T9" fmla="*/ 204 h 240"/>
                  <a:gd name="T10" fmla="*/ 98 w 134"/>
                  <a:gd name="T11" fmla="*/ 206 h 240"/>
                  <a:gd name="T12" fmla="*/ 102 w 134"/>
                  <a:gd name="T13" fmla="*/ 228 h 240"/>
                  <a:gd name="T14" fmla="*/ 122 w 134"/>
                  <a:gd name="T15" fmla="*/ 236 h 240"/>
                  <a:gd name="T16" fmla="*/ 122 w 134"/>
                  <a:gd name="T17" fmla="*/ 210 h 240"/>
                  <a:gd name="T18" fmla="*/ 134 w 134"/>
                  <a:gd name="T19" fmla="*/ 190 h 240"/>
                  <a:gd name="T20" fmla="*/ 120 w 134"/>
                  <a:gd name="T21" fmla="*/ 172 h 240"/>
                  <a:gd name="T22" fmla="*/ 98 w 134"/>
                  <a:gd name="T23" fmla="*/ 156 h 240"/>
                  <a:gd name="T24" fmla="*/ 106 w 134"/>
                  <a:gd name="T25" fmla="*/ 156 h 240"/>
                  <a:gd name="T26" fmla="*/ 88 w 134"/>
                  <a:gd name="T27" fmla="*/ 156 h 240"/>
                  <a:gd name="T28" fmla="*/ 88 w 134"/>
                  <a:gd name="T29" fmla="*/ 156 h 240"/>
                  <a:gd name="T30" fmla="*/ 70 w 134"/>
                  <a:gd name="T31" fmla="*/ 156 h 240"/>
                  <a:gd name="T32" fmla="*/ 88 w 134"/>
                  <a:gd name="T33" fmla="*/ 172 h 240"/>
                  <a:gd name="T34" fmla="*/ 102 w 134"/>
                  <a:gd name="T35" fmla="*/ 154 h 240"/>
                  <a:gd name="T36" fmla="*/ 90 w 134"/>
                  <a:gd name="T37" fmla="*/ 150 h 240"/>
                  <a:gd name="T38" fmla="*/ 106 w 134"/>
                  <a:gd name="T39" fmla="*/ 136 h 240"/>
                  <a:gd name="T40" fmla="*/ 112 w 134"/>
                  <a:gd name="T41" fmla="*/ 150 h 240"/>
                  <a:gd name="T42" fmla="*/ 114 w 134"/>
                  <a:gd name="T43" fmla="*/ 136 h 240"/>
                  <a:gd name="T44" fmla="*/ 32 w 134"/>
                  <a:gd name="T45" fmla="*/ 136 h 240"/>
                  <a:gd name="T46" fmla="*/ 16 w 134"/>
                  <a:gd name="T47" fmla="*/ 166 h 240"/>
                  <a:gd name="T48" fmla="*/ 0 w 134"/>
                  <a:gd name="T49" fmla="*/ 184 h 240"/>
                  <a:gd name="T50" fmla="*/ 22 w 134"/>
                  <a:gd name="T51" fmla="*/ 172 h 240"/>
                  <a:gd name="T52" fmla="*/ 32 w 134"/>
                  <a:gd name="T53" fmla="*/ 136 h 240"/>
                  <a:gd name="T54" fmla="*/ 68 w 134"/>
                  <a:gd name="T55" fmla="*/ 142 h 240"/>
                  <a:gd name="T56" fmla="*/ 84 w 134"/>
                  <a:gd name="T57" fmla="*/ 136 h 240"/>
                  <a:gd name="T58" fmla="*/ 88 w 134"/>
                  <a:gd name="T59" fmla="*/ 120 h 240"/>
                  <a:gd name="T60" fmla="*/ 94 w 134"/>
                  <a:gd name="T61" fmla="*/ 122 h 240"/>
                  <a:gd name="T62" fmla="*/ 38 w 134"/>
                  <a:gd name="T63" fmla="*/ 120 h 240"/>
                  <a:gd name="T64" fmla="*/ 38 w 134"/>
                  <a:gd name="T65" fmla="*/ 120 h 240"/>
                  <a:gd name="T66" fmla="*/ 70 w 134"/>
                  <a:gd name="T67" fmla="*/ 118 h 240"/>
                  <a:gd name="T68" fmla="*/ 106 w 134"/>
                  <a:gd name="T69" fmla="*/ 110 h 240"/>
                  <a:gd name="T70" fmla="*/ 112 w 134"/>
                  <a:gd name="T71" fmla="*/ 130 h 240"/>
                  <a:gd name="T72" fmla="*/ 120 w 134"/>
                  <a:gd name="T73" fmla="*/ 114 h 240"/>
                  <a:gd name="T74" fmla="*/ 106 w 134"/>
                  <a:gd name="T75" fmla="*/ 110 h 240"/>
                  <a:gd name="T76" fmla="*/ 58 w 134"/>
                  <a:gd name="T77" fmla="*/ 108 h 240"/>
                  <a:gd name="T78" fmla="*/ 60 w 134"/>
                  <a:gd name="T79" fmla="*/ 100 h 240"/>
                  <a:gd name="T80" fmla="*/ 48 w 134"/>
                  <a:gd name="T81" fmla="*/ 94 h 240"/>
                  <a:gd name="T82" fmla="*/ 104 w 134"/>
                  <a:gd name="T83" fmla="*/ 86 h 240"/>
                  <a:gd name="T84" fmla="*/ 50 w 134"/>
                  <a:gd name="T85" fmla="*/ 32 h 240"/>
                  <a:gd name="T86" fmla="*/ 42 w 134"/>
                  <a:gd name="T87" fmla="*/ 48 h 240"/>
                  <a:gd name="T88" fmla="*/ 40 w 134"/>
                  <a:gd name="T89" fmla="*/ 54 h 240"/>
                  <a:gd name="T90" fmla="*/ 52 w 134"/>
                  <a:gd name="T91" fmla="*/ 68 h 240"/>
                  <a:gd name="T92" fmla="*/ 78 w 134"/>
                  <a:gd name="T93" fmla="*/ 92 h 240"/>
                  <a:gd name="T94" fmla="*/ 98 w 134"/>
                  <a:gd name="T95" fmla="*/ 110 h 240"/>
                  <a:gd name="T96" fmla="*/ 86 w 134"/>
                  <a:gd name="T97" fmla="*/ 84 h 240"/>
                  <a:gd name="T98" fmla="*/ 62 w 134"/>
                  <a:gd name="T99" fmla="*/ 64 h 240"/>
                  <a:gd name="T100" fmla="*/ 78 w 134"/>
                  <a:gd name="T101" fmla="*/ 32 h 240"/>
                  <a:gd name="T102" fmla="*/ 74 w 134"/>
                  <a:gd name="T103" fmla="*/ 0 h 240"/>
                  <a:gd name="T104" fmla="*/ 52 w 134"/>
                  <a:gd name="T10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4" h="240">
                    <a:moveTo>
                      <a:pt x="120" y="172"/>
                    </a:moveTo>
                    <a:lnTo>
                      <a:pt x="120" y="172"/>
                    </a:lnTo>
                    <a:lnTo>
                      <a:pt x="120" y="176"/>
                    </a:lnTo>
                    <a:lnTo>
                      <a:pt x="120" y="182"/>
                    </a:lnTo>
                    <a:lnTo>
                      <a:pt x="114" y="182"/>
                    </a:lnTo>
                    <a:lnTo>
                      <a:pt x="108" y="182"/>
                    </a:lnTo>
                    <a:lnTo>
                      <a:pt x="108" y="190"/>
                    </a:lnTo>
                    <a:lnTo>
                      <a:pt x="104" y="190"/>
                    </a:lnTo>
                    <a:lnTo>
                      <a:pt x="94" y="190"/>
                    </a:lnTo>
                    <a:lnTo>
                      <a:pt x="94" y="192"/>
                    </a:lnTo>
                    <a:lnTo>
                      <a:pt x="90" y="192"/>
                    </a:lnTo>
                    <a:lnTo>
                      <a:pt x="90" y="190"/>
                    </a:lnTo>
                    <a:lnTo>
                      <a:pt x="88" y="186"/>
                    </a:lnTo>
                    <a:lnTo>
                      <a:pt x="84" y="186"/>
                    </a:lnTo>
                    <a:lnTo>
                      <a:pt x="80" y="190"/>
                    </a:lnTo>
                    <a:lnTo>
                      <a:pt x="78" y="192"/>
                    </a:lnTo>
                    <a:lnTo>
                      <a:pt x="74" y="192"/>
                    </a:lnTo>
                    <a:lnTo>
                      <a:pt x="70" y="194"/>
                    </a:lnTo>
                    <a:lnTo>
                      <a:pt x="68" y="200"/>
                    </a:lnTo>
                    <a:lnTo>
                      <a:pt x="70" y="206"/>
                    </a:lnTo>
                    <a:lnTo>
                      <a:pt x="66" y="206"/>
                    </a:lnTo>
                    <a:lnTo>
                      <a:pt x="66" y="210"/>
                    </a:lnTo>
                    <a:lnTo>
                      <a:pt x="68" y="212"/>
                    </a:lnTo>
                    <a:lnTo>
                      <a:pt x="70" y="212"/>
                    </a:lnTo>
                    <a:lnTo>
                      <a:pt x="76" y="204"/>
                    </a:lnTo>
                    <a:lnTo>
                      <a:pt x="76" y="202"/>
                    </a:lnTo>
                    <a:lnTo>
                      <a:pt x="78" y="202"/>
                    </a:lnTo>
                    <a:lnTo>
                      <a:pt x="80" y="204"/>
                    </a:lnTo>
                    <a:lnTo>
                      <a:pt x="78" y="206"/>
                    </a:lnTo>
                    <a:lnTo>
                      <a:pt x="98" y="206"/>
                    </a:lnTo>
                    <a:lnTo>
                      <a:pt x="98" y="210"/>
                    </a:lnTo>
                    <a:lnTo>
                      <a:pt x="94" y="212"/>
                    </a:lnTo>
                    <a:lnTo>
                      <a:pt x="96" y="222"/>
                    </a:lnTo>
                    <a:lnTo>
                      <a:pt x="96" y="224"/>
                    </a:lnTo>
                    <a:lnTo>
                      <a:pt x="102" y="228"/>
                    </a:lnTo>
                    <a:lnTo>
                      <a:pt x="106" y="230"/>
                    </a:lnTo>
                    <a:lnTo>
                      <a:pt x="114" y="232"/>
                    </a:lnTo>
                    <a:lnTo>
                      <a:pt x="114" y="240"/>
                    </a:lnTo>
                    <a:lnTo>
                      <a:pt x="116" y="238"/>
                    </a:lnTo>
                    <a:lnTo>
                      <a:pt x="122" y="236"/>
                    </a:lnTo>
                    <a:lnTo>
                      <a:pt x="120" y="220"/>
                    </a:lnTo>
                    <a:lnTo>
                      <a:pt x="124" y="222"/>
                    </a:lnTo>
                    <a:lnTo>
                      <a:pt x="124" y="220"/>
                    </a:lnTo>
                    <a:lnTo>
                      <a:pt x="122" y="214"/>
                    </a:lnTo>
                    <a:lnTo>
                      <a:pt x="122" y="210"/>
                    </a:lnTo>
                    <a:lnTo>
                      <a:pt x="124" y="210"/>
                    </a:lnTo>
                    <a:lnTo>
                      <a:pt x="130" y="202"/>
                    </a:lnTo>
                    <a:lnTo>
                      <a:pt x="134" y="196"/>
                    </a:lnTo>
                    <a:lnTo>
                      <a:pt x="134" y="194"/>
                    </a:lnTo>
                    <a:lnTo>
                      <a:pt x="134" y="190"/>
                    </a:lnTo>
                    <a:lnTo>
                      <a:pt x="130" y="186"/>
                    </a:lnTo>
                    <a:lnTo>
                      <a:pt x="130" y="182"/>
                    </a:lnTo>
                    <a:lnTo>
                      <a:pt x="126" y="172"/>
                    </a:lnTo>
                    <a:lnTo>
                      <a:pt x="120" y="172"/>
                    </a:lnTo>
                    <a:lnTo>
                      <a:pt x="120" y="172"/>
                    </a:lnTo>
                    <a:lnTo>
                      <a:pt x="120" y="172"/>
                    </a:lnTo>
                    <a:close/>
                    <a:moveTo>
                      <a:pt x="104" y="156"/>
                    </a:moveTo>
                    <a:lnTo>
                      <a:pt x="104" y="156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64"/>
                    </a:lnTo>
                    <a:lnTo>
                      <a:pt x="106" y="164"/>
                    </a:lnTo>
                    <a:lnTo>
                      <a:pt x="108" y="164"/>
                    </a:lnTo>
                    <a:lnTo>
                      <a:pt x="106" y="158"/>
                    </a:lnTo>
                    <a:lnTo>
                      <a:pt x="106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close/>
                    <a:moveTo>
                      <a:pt x="88" y="156"/>
                    </a:moveTo>
                    <a:lnTo>
                      <a:pt x="88" y="156"/>
                    </a:lnTo>
                    <a:lnTo>
                      <a:pt x="88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8" y="156"/>
                    </a:lnTo>
                    <a:lnTo>
                      <a:pt x="88" y="156"/>
                    </a:lnTo>
                    <a:lnTo>
                      <a:pt x="88" y="156"/>
                    </a:lnTo>
                    <a:close/>
                    <a:moveTo>
                      <a:pt x="84" y="142"/>
                    </a:moveTo>
                    <a:lnTo>
                      <a:pt x="84" y="142"/>
                    </a:lnTo>
                    <a:lnTo>
                      <a:pt x="80" y="156"/>
                    </a:lnTo>
                    <a:lnTo>
                      <a:pt x="70" y="156"/>
                    </a:lnTo>
                    <a:lnTo>
                      <a:pt x="74" y="160"/>
                    </a:lnTo>
                    <a:lnTo>
                      <a:pt x="74" y="166"/>
                    </a:lnTo>
                    <a:lnTo>
                      <a:pt x="80" y="168"/>
                    </a:lnTo>
                    <a:lnTo>
                      <a:pt x="84" y="172"/>
                    </a:lnTo>
                    <a:lnTo>
                      <a:pt x="88" y="172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102" y="154"/>
                    </a:lnTo>
                    <a:lnTo>
                      <a:pt x="102" y="148"/>
                    </a:lnTo>
                    <a:lnTo>
                      <a:pt x="102" y="146"/>
                    </a:lnTo>
                    <a:lnTo>
                      <a:pt x="96" y="142"/>
                    </a:lnTo>
                    <a:lnTo>
                      <a:pt x="90" y="154"/>
                    </a:lnTo>
                    <a:lnTo>
                      <a:pt x="90" y="150"/>
                    </a:lnTo>
                    <a:lnTo>
                      <a:pt x="90" y="142"/>
                    </a:lnTo>
                    <a:lnTo>
                      <a:pt x="84" y="142"/>
                    </a:lnTo>
                    <a:lnTo>
                      <a:pt x="84" y="142"/>
                    </a:lnTo>
                    <a:lnTo>
                      <a:pt x="84" y="142"/>
                    </a:lnTo>
                    <a:close/>
                    <a:moveTo>
                      <a:pt x="106" y="136"/>
                    </a:moveTo>
                    <a:lnTo>
                      <a:pt x="106" y="136"/>
                    </a:lnTo>
                    <a:lnTo>
                      <a:pt x="108" y="138"/>
                    </a:lnTo>
                    <a:lnTo>
                      <a:pt x="112" y="138"/>
                    </a:lnTo>
                    <a:lnTo>
                      <a:pt x="112" y="146"/>
                    </a:lnTo>
                    <a:lnTo>
                      <a:pt x="112" y="150"/>
                    </a:lnTo>
                    <a:lnTo>
                      <a:pt x="122" y="156"/>
                    </a:lnTo>
                    <a:lnTo>
                      <a:pt x="122" y="154"/>
                    </a:lnTo>
                    <a:lnTo>
                      <a:pt x="120" y="154"/>
                    </a:lnTo>
                    <a:lnTo>
                      <a:pt x="120" y="138"/>
                    </a:lnTo>
                    <a:lnTo>
                      <a:pt x="11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close/>
                    <a:moveTo>
                      <a:pt x="32" y="136"/>
                    </a:moveTo>
                    <a:lnTo>
                      <a:pt x="32" y="136"/>
                    </a:lnTo>
                    <a:lnTo>
                      <a:pt x="32" y="140"/>
                    </a:lnTo>
                    <a:lnTo>
                      <a:pt x="32" y="142"/>
                    </a:lnTo>
                    <a:lnTo>
                      <a:pt x="28" y="142"/>
                    </a:lnTo>
                    <a:lnTo>
                      <a:pt x="22" y="158"/>
                    </a:lnTo>
                    <a:lnTo>
                      <a:pt x="16" y="166"/>
                    </a:lnTo>
                    <a:lnTo>
                      <a:pt x="14" y="172"/>
                    </a:lnTo>
                    <a:lnTo>
                      <a:pt x="6" y="176"/>
                    </a:lnTo>
                    <a:lnTo>
                      <a:pt x="4" y="176"/>
                    </a:lnTo>
                    <a:lnTo>
                      <a:pt x="2" y="178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2" y="186"/>
                    </a:lnTo>
                    <a:lnTo>
                      <a:pt x="10" y="182"/>
                    </a:lnTo>
                    <a:lnTo>
                      <a:pt x="20" y="176"/>
                    </a:lnTo>
                    <a:lnTo>
                      <a:pt x="22" y="172"/>
                    </a:lnTo>
                    <a:lnTo>
                      <a:pt x="22" y="164"/>
                    </a:lnTo>
                    <a:lnTo>
                      <a:pt x="30" y="158"/>
                    </a:lnTo>
                    <a:lnTo>
                      <a:pt x="34" y="154"/>
                    </a:lnTo>
                    <a:lnTo>
                      <a:pt x="38" y="150"/>
                    </a:lnTo>
                    <a:lnTo>
                      <a:pt x="32" y="136"/>
                    </a:lnTo>
                    <a:lnTo>
                      <a:pt x="32" y="136"/>
                    </a:lnTo>
                    <a:lnTo>
                      <a:pt x="32" y="136"/>
                    </a:lnTo>
                    <a:close/>
                    <a:moveTo>
                      <a:pt x="70" y="130"/>
                    </a:moveTo>
                    <a:lnTo>
                      <a:pt x="70" y="130"/>
                    </a:lnTo>
                    <a:lnTo>
                      <a:pt x="68" y="142"/>
                    </a:lnTo>
                    <a:lnTo>
                      <a:pt x="68" y="148"/>
                    </a:lnTo>
                    <a:lnTo>
                      <a:pt x="70" y="148"/>
                    </a:lnTo>
                    <a:lnTo>
                      <a:pt x="80" y="146"/>
                    </a:lnTo>
                    <a:lnTo>
                      <a:pt x="80" y="140"/>
                    </a:lnTo>
                    <a:lnTo>
                      <a:pt x="84" y="136"/>
                    </a:lnTo>
                    <a:lnTo>
                      <a:pt x="70" y="130"/>
                    </a:lnTo>
                    <a:lnTo>
                      <a:pt x="70" y="130"/>
                    </a:lnTo>
                    <a:lnTo>
                      <a:pt x="70" y="130"/>
                    </a:lnTo>
                    <a:close/>
                    <a:moveTo>
                      <a:pt x="88" y="120"/>
                    </a:moveTo>
                    <a:lnTo>
                      <a:pt x="88" y="120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96" y="128"/>
                    </a:lnTo>
                    <a:lnTo>
                      <a:pt x="98" y="128"/>
                    </a:lnTo>
                    <a:lnTo>
                      <a:pt x="94" y="122"/>
                    </a:lnTo>
                    <a:lnTo>
                      <a:pt x="88" y="120"/>
                    </a:lnTo>
                    <a:lnTo>
                      <a:pt x="88" y="120"/>
                    </a:lnTo>
                    <a:lnTo>
                      <a:pt x="88" y="120"/>
                    </a:lnTo>
                    <a:close/>
                    <a:moveTo>
                      <a:pt x="38" y="120"/>
                    </a:moveTo>
                    <a:lnTo>
                      <a:pt x="38" y="120"/>
                    </a:lnTo>
                    <a:lnTo>
                      <a:pt x="40" y="124"/>
                    </a:lnTo>
                    <a:lnTo>
                      <a:pt x="42" y="124"/>
                    </a:lnTo>
                    <a:lnTo>
                      <a:pt x="42" y="122"/>
                    </a:lnTo>
                    <a:lnTo>
                      <a:pt x="38" y="120"/>
                    </a:lnTo>
                    <a:lnTo>
                      <a:pt x="38" y="120"/>
                    </a:lnTo>
                    <a:lnTo>
                      <a:pt x="38" y="120"/>
                    </a:lnTo>
                    <a:close/>
                    <a:moveTo>
                      <a:pt x="68" y="114"/>
                    </a:moveTo>
                    <a:lnTo>
                      <a:pt x="70" y="120"/>
                    </a:lnTo>
                    <a:lnTo>
                      <a:pt x="74" y="120"/>
                    </a:lnTo>
                    <a:lnTo>
                      <a:pt x="70" y="118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8" y="114"/>
                    </a:lnTo>
                    <a:close/>
                    <a:moveTo>
                      <a:pt x="106" y="110"/>
                    </a:moveTo>
                    <a:lnTo>
                      <a:pt x="106" y="110"/>
                    </a:lnTo>
                    <a:lnTo>
                      <a:pt x="108" y="114"/>
                    </a:lnTo>
                    <a:lnTo>
                      <a:pt x="106" y="118"/>
                    </a:lnTo>
                    <a:lnTo>
                      <a:pt x="112" y="124"/>
                    </a:lnTo>
                    <a:lnTo>
                      <a:pt x="114" y="128"/>
                    </a:lnTo>
                    <a:lnTo>
                      <a:pt x="112" y="130"/>
                    </a:lnTo>
                    <a:lnTo>
                      <a:pt x="116" y="132"/>
                    </a:lnTo>
                    <a:lnTo>
                      <a:pt x="120" y="132"/>
                    </a:lnTo>
                    <a:lnTo>
                      <a:pt x="116" y="128"/>
                    </a:lnTo>
                    <a:lnTo>
                      <a:pt x="120" y="120"/>
                    </a:lnTo>
                    <a:lnTo>
                      <a:pt x="120" y="114"/>
                    </a:lnTo>
                    <a:lnTo>
                      <a:pt x="116" y="110"/>
                    </a:lnTo>
                    <a:lnTo>
                      <a:pt x="11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close/>
                    <a:moveTo>
                      <a:pt x="48" y="94"/>
                    </a:moveTo>
                    <a:lnTo>
                      <a:pt x="48" y="94"/>
                    </a:lnTo>
                    <a:lnTo>
                      <a:pt x="48" y="96"/>
                    </a:lnTo>
                    <a:lnTo>
                      <a:pt x="44" y="100"/>
                    </a:lnTo>
                    <a:lnTo>
                      <a:pt x="58" y="108"/>
                    </a:lnTo>
                    <a:lnTo>
                      <a:pt x="58" y="112"/>
                    </a:lnTo>
                    <a:lnTo>
                      <a:pt x="58" y="118"/>
                    </a:lnTo>
                    <a:lnTo>
                      <a:pt x="62" y="118"/>
                    </a:lnTo>
                    <a:lnTo>
                      <a:pt x="60" y="10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2" y="94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8" y="94"/>
                    </a:lnTo>
                    <a:close/>
                    <a:moveTo>
                      <a:pt x="104" y="86"/>
                    </a:moveTo>
                    <a:lnTo>
                      <a:pt x="106" y="92"/>
                    </a:lnTo>
                    <a:lnTo>
                      <a:pt x="106" y="90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4" y="86"/>
                    </a:lnTo>
                    <a:close/>
                    <a:moveTo>
                      <a:pt x="52" y="0"/>
                    </a:moveTo>
                    <a:lnTo>
                      <a:pt x="52" y="0"/>
                    </a:lnTo>
                    <a:lnTo>
                      <a:pt x="50" y="18"/>
                    </a:lnTo>
                    <a:lnTo>
                      <a:pt x="50" y="32"/>
                    </a:lnTo>
                    <a:lnTo>
                      <a:pt x="44" y="36"/>
                    </a:lnTo>
                    <a:lnTo>
                      <a:pt x="44" y="42"/>
                    </a:lnTo>
                    <a:lnTo>
                      <a:pt x="48" y="42"/>
                    </a:lnTo>
                    <a:lnTo>
                      <a:pt x="48" y="48"/>
                    </a:lnTo>
                    <a:lnTo>
                      <a:pt x="42" y="48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8" y="48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66"/>
                    </a:lnTo>
                    <a:lnTo>
                      <a:pt x="48" y="74"/>
                    </a:lnTo>
                    <a:lnTo>
                      <a:pt x="50" y="72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2" y="82"/>
                    </a:lnTo>
                    <a:lnTo>
                      <a:pt x="56" y="94"/>
                    </a:lnTo>
                    <a:lnTo>
                      <a:pt x="70" y="92"/>
                    </a:lnTo>
                    <a:lnTo>
                      <a:pt x="80" y="100"/>
                    </a:lnTo>
                    <a:lnTo>
                      <a:pt x="78" y="92"/>
                    </a:lnTo>
                    <a:lnTo>
                      <a:pt x="78" y="90"/>
                    </a:lnTo>
                    <a:lnTo>
                      <a:pt x="80" y="90"/>
                    </a:lnTo>
                    <a:lnTo>
                      <a:pt x="88" y="96"/>
                    </a:lnTo>
                    <a:lnTo>
                      <a:pt x="94" y="108"/>
                    </a:lnTo>
                    <a:lnTo>
                      <a:pt x="98" y="110"/>
                    </a:lnTo>
                    <a:lnTo>
                      <a:pt x="98" y="104"/>
                    </a:lnTo>
                    <a:lnTo>
                      <a:pt x="102" y="102"/>
                    </a:lnTo>
                    <a:lnTo>
                      <a:pt x="96" y="92"/>
                    </a:lnTo>
                    <a:lnTo>
                      <a:pt x="94" y="84"/>
                    </a:lnTo>
                    <a:lnTo>
                      <a:pt x="86" y="84"/>
                    </a:lnTo>
                    <a:lnTo>
                      <a:pt x="86" y="78"/>
                    </a:lnTo>
                    <a:lnTo>
                      <a:pt x="66" y="84"/>
                    </a:lnTo>
                    <a:lnTo>
                      <a:pt x="62" y="72"/>
                    </a:lnTo>
                    <a:lnTo>
                      <a:pt x="60" y="66"/>
                    </a:lnTo>
                    <a:lnTo>
                      <a:pt x="62" y="64"/>
                    </a:lnTo>
                    <a:lnTo>
                      <a:pt x="62" y="58"/>
                    </a:lnTo>
                    <a:lnTo>
                      <a:pt x="60" y="54"/>
                    </a:lnTo>
                    <a:lnTo>
                      <a:pt x="62" y="54"/>
                    </a:lnTo>
                    <a:lnTo>
                      <a:pt x="70" y="42"/>
                    </a:lnTo>
                    <a:lnTo>
                      <a:pt x="78" y="32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0" y="20"/>
                    </a:lnTo>
                    <a:lnTo>
                      <a:pt x="74" y="10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0" y="4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2" name="Freeform 1584"/>
              <p:cNvSpPr>
                <a:spLocks noEditPoints="1"/>
              </p:cNvSpPr>
              <p:nvPr/>
            </p:nvSpPr>
            <p:spPr bwMode="auto">
              <a:xfrm>
                <a:off x="3892550" y="4521200"/>
                <a:ext cx="346075" cy="244475"/>
              </a:xfrm>
              <a:custGeom>
                <a:avLst/>
                <a:gdLst>
                  <a:gd name="T0" fmla="*/ 24 w 218"/>
                  <a:gd name="T1" fmla="*/ 126 h 154"/>
                  <a:gd name="T2" fmla="*/ 40 w 218"/>
                  <a:gd name="T3" fmla="*/ 116 h 154"/>
                  <a:gd name="T4" fmla="*/ 60 w 218"/>
                  <a:gd name="T5" fmla="*/ 106 h 154"/>
                  <a:gd name="T6" fmla="*/ 80 w 218"/>
                  <a:gd name="T7" fmla="*/ 124 h 154"/>
                  <a:gd name="T8" fmla="*/ 88 w 218"/>
                  <a:gd name="T9" fmla="*/ 130 h 154"/>
                  <a:gd name="T10" fmla="*/ 108 w 218"/>
                  <a:gd name="T11" fmla="*/ 148 h 154"/>
                  <a:gd name="T12" fmla="*/ 138 w 218"/>
                  <a:gd name="T13" fmla="*/ 146 h 154"/>
                  <a:gd name="T14" fmla="*/ 132 w 218"/>
                  <a:gd name="T15" fmla="*/ 142 h 154"/>
                  <a:gd name="T16" fmla="*/ 120 w 218"/>
                  <a:gd name="T17" fmla="*/ 136 h 154"/>
                  <a:gd name="T18" fmla="*/ 120 w 218"/>
                  <a:gd name="T19" fmla="*/ 126 h 154"/>
                  <a:gd name="T20" fmla="*/ 108 w 218"/>
                  <a:gd name="T21" fmla="*/ 120 h 154"/>
                  <a:gd name="T22" fmla="*/ 106 w 218"/>
                  <a:gd name="T23" fmla="*/ 108 h 154"/>
                  <a:gd name="T24" fmla="*/ 96 w 218"/>
                  <a:gd name="T25" fmla="*/ 102 h 154"/>
                  <a:gd name="T26" fmla="*/ 102 w 218"/>
                  <a:gd name="T27" fmla="*/ 82 h 154"/>
                  <a:gd name="T28" fmla="*/ 88 w 218"/>
                  <a:gd name="T29" fmla="*/ 70 h 154"/>
                  <a:gd name="T30" fmla="*/ 78 w 218"/>
                  <a:gd name="T31" fmla="*/ 58 h 154"/>
                  <a:gd name="T32" fmla="*/ 70 w 218"/>
                  <a:gd name="T33" fmla="*/ 54 h 154"/>
                  <a:gd name="T34" fmla="*/ 60 w 218"/>
                  <a:gd name="T35" fmla="*/ 36 h 154"/>
                  <a:gd name="T36" fmla="*/ 50 w 218"/>
                  <a:gd name="T37" fmla="*/ 28 h 154"/>
                  <a:gd name="T38" fmla="*/ 14 w 218"/>
                  <a:gd name="T39" fmla="*/ 18 h 154"/>
                  <a:gd name="T40" fmla="*/ 0 w 218"/>
                  <a:gd name="T41" fmla="*/ 82 h 154"/>
                  <a:gd name="T42" fmla="*/ 2 w 218"/>
                  <a:gd name="T43" fmla="*/ 126 h 154"/>
                  <a:gd name="T44" fmla="*/ 142 w 218"/>
                  <a:gd name="T45" fmla="*/ 138 h 154"/>
                  <a:gd name="T46" fmla="*/ 140 w 218"/>
                  <a:gd name="T47" fmla="*/ 134 h 154"/>
                  <a:gd name="T48" fmla="*/ 196 w 218"/>
                  <a:gd name="T49" fmla="*/ 52 h 154"/>
                  <a:gd name="T50" fmla="*/ 208 w 218"/>
                  <a:gd name="T51" fmla="*/ 88 h 154"/>
                  <a:gd name="T52" fmla="*/ 218 w 218"/>
                  <a:gd name="T53" fmla="*/ 82 h 154"/>
                  <a:gd name="T54" fmla="*/ 196 w 218"/>
                  <a:gd name="T55" fmla="*/ 52 h 154"/>
                  <a:gd name="T56" fmla="*/ 160 w 218"/>
                  <a:gd name="T57" fmla="*/ 38 h 154"/>
                  <a:gd name="T58" fmla="*/ 158 w 218"/>
                  <a:gd name="T59" fmla="*/ 44 h 154"/>
                  <a:gd name="T60" fmla="*/ 152 w 218"/>
                  <a:gd name="T61" fmla="*/ 56 h 154"/>
                  <a:gd name="T62" fmla="*/ 144 w 218"/>
                  <a:gd name="T63" fmla="*/ 58 h 154"/>
                  <a:gd name="T64" fmla="*/ 134 w 218"/>
                  <a:gd name="T65" fmla="*/ 58 h 154"/>
                  <a:gd name="T66" fmla="*/ 116 w 218"/>
                  <a:gd name="T67" fmla="*/ 66 h 154"/>
                  <a:gd name="T68" fmla="*/ 132 w 218"/>
                  <a:gd name="T69" fmla="*/ 74 h 154"/>
                  <a:gd name="T70" fmla="*/ 154 w 218"/>
                  <a:gd name="T71" fmla="*/ 64 h 154"/>
                  <a:gd name="T72" fmla="*/ 166 w 218"/>
                  <a:gd name="T73" fmla="*/ 56 h 154"/>
                  <a:gd name="T74" fmla="*/ 160 w 218"/>
                  <a:gd name="T75" fmla="*/ 38 h 154"/>
                  <a:gd name="T76" fmla="*/ 162 w 218"/>
                  <a:gd name="T77" fmla="*/ 22 h 154"/>
                  <a:gd name="T78" fmla="*/ 170 w 218"/>
                  <a:gd name="T79" fmla="*/ 46 h 154"/>
                  <a:gd name="T80" fmla="*/ 172 w 218"/>
                  <a:gd name="T81" fmla="*/ 38 h 154"/>
                  <a:gd name="T82" fmla="*/ 176 w 218"/>
                  <a:gd name="T83" fmla="*/ 36 h 154"/>
                  <a:gd name="T84" fmla="*/ 162 w 218"/>
                  <a:gd name="T85" fmla="*/ 22 h 154"/>
                  <a:gd name="T86" fmla="*/ 154 w 218"/>
                  <a:gd name="T87" fmla="*/ 22 h 154"/>
                  <a:gd name="T88" fmla="*/ 160 w 218"/>
                  <a:gd name="T89" fmla="*/ 20 h 154"/>
                  <a:gd name="T90" fmla="*/ 144 w 218"/>
                  <a:gd name="T91" fmla="*/ 12 h 154"/>
                  <a:gd name="T92" fmla="*/ 138 w 218"/>
                  <a:gd name="T93" fmla="*/ 14 h 154"/>
                  <a:gd name="T94" fmla="*/ 142 w 218"/>
                  <a:gd name="T95" fmla="*/ 10 h 154"/>
                  <a:gd name="T96" fmla="*/ 134 w 218"/>
                  <a:gd name="T97" fmla="*/ 8 h 154"/>
                  <a:gd name="T98" fmla="*/ 84 w 218"/>
                  <a:gd name="T99" fmla="*/ 2 h 154"/>
                  <a:gd name="T100" fmla="*/ 88 w 218"/>
                  <a:gd name="T101" fmla="*/ 2 h 154"/>
                  <a:gd name="T102" fmla="*/ 84 w 218"/>
                  <a:gd name="T10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8" h="154">
                    <a:moveTo>
                      <a:pt x="2" y="126"/>
                    </a:moveTo>
                    <a:lnTo>
                      <a:pt x="2" y="126"/>
                    </a:lnTo>
                    <a:lnTo>
                      <a:pt x="24" y="126"/>
                    </a:lnTo>
                    <a:lnTo>
                      <a:pt x="34" y="124"/>
                    </a:lnTo>
                    <a:lnTo>
                      <a:pt x="38" y="120"/>
                    </a:lnTo>
                    <a:lnTo>
                      <a:pt x="40" y="116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60" y="106"/>
                    </a:lnTo>
                    <a:lnTo>
                      <a:pt x="74" y="110"/>
                    </a:lnTo>
                    <a:lnTo>
                      <a:pt x="80" y="116"/>
                    </a:lnTo>
                    <a:lnTo>
                      <a:pt x="80" y="124"/>
                    </a:lnTo>
                    <a:lnTo>
                      <a:pt x="84" y="126"/>
                    </a:lnTo>
                    <a:lnTo>
                      <a:pt x="84" y="128"/>
                    </a:lnTo>
                    <a:lnTo>
                      <a:pt x="88" y="130"/>
                    </a:lnTo>
                    <a:lnTo>
                      <a:pt x="94" y="130"/>
                    </a:lnTo>
                    <a:lnTo>
                      <a:pt x="102" y="144"/>
                    </a:lnTo>
                    <a:lnTo>
                      <a:pt x="108" y="148"/>
                    </a:lnTo>
                    <a:lnTo>
                      <a:pt x="120" y="148"/>
                    </a:lnTo>
                    <a:lnTo>
                      <a:pt x="138" y="154"/>
                    </a:lnTo>
                    <a:lnTo>
                      <a:pt x="138" y="146"/>
                    </a:lnTo>
                    <a:lnTo>
                      <a:pt x="134" y="146"/>
                    </a:lnTo>
                    <a:lnTo>
                      <a:pt x="130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26" y="136"/>
                    </a:lnTo>
                    <a:lnTo>
                      <a:pt x="120" y="136"/>
                    </a:lnTo>
                    <a:lnTo>
                      <a:pt x="120" y="134"/>
                    </a:lnTo>
                    <a:lnTo>
                      <a:pt x="120" y="130"/>
                    </a:lnTo>
                    <a:lnTo>
                      <a:pt x="120" y="126"/>
                    </a:lnTo>
                    <a:lnTo>
                      <a:pt x="116" y="126"/>
                    </a:lnTo>
                    <a:lnTo>
                      <a:pt x="112" y="126"/>
                    </a:lnTo>
                    <a:lnTo>
                      <a:pt x="108" y="120"/>
                    </a:lnTo>
                    <a:lnTo>
                      <a:pt x="108" y="118"/>
                    </a:lnTo>
                    <a:lnTo>
                      <a:pt x="108" y="112"/>
                    </a:lnTo>
                    <a:lnTo>
                      <a:pt x="106" y="108"/>
                    </a:lnTo>
                    <a:lnTo>
                      <a:pt x="104" y="108"/>
                    </a:lnTo>
                    <a:lnTo>
                      <a:pt x="98" y="108"/>
                    </a:lnTo>
                    <a:lnTo>
                      <a:pt x="96" y="102"/>
                    </a:lnTo>
                    <a:lnTo>
                      <a:pt x="94" y="98"/>
                    </a:lnTo>
                    <a:lnTo>
                      <a:pt x="92" y="88"/>
                    </a:lnTo>
                    <a:lnTo>
                      <a:pt x="102" y="82"/>
                    </a:lnTo>
                    <a:lnTo>
                      <a:pt x="102" y="70"/>
                    </a:lnTo>
                    <a:lnTo>
                      <a:pt x="94" y="70"/>
                    </a:lnTo>
                    <a:lnTo>
                      <a:pt x="88" y="70"/>
                    </a:lnTo>
                    <a:lnTo>
                      <a:pt x="86" y="64"/>
                    </a:lnTo>
                    <a:lnTo>
                      <a:pt x="84" y="58"/>
                    </a:lnTo>
                    <a:lnTo>
                      <a:pt x="78" y="58"/>
                    </a:lnTo>
                    <a:lnTo>
                      <a:pt x="74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0" y="48"/>
                    </a:lnTo>
                    <a:lnTo>
                      <a:pt x="62" y="38"/>
                    </a:lnTo>
                    <a:lnTo>
                      <a:pt x="60" y="36"/>
                    </a:lnTo>
                    <a:lnTo>
                      <a:pt x="56" y="38"/>
                    </a:lnTo>
                    <a:lnTo>
                      <a:pt x="52" y="32"/>
                    </a:lnTo>
                    <a:lnTo>
                      <a:pt x="50" y="28"/>
                    </a:lnTo>
                    <a:lnTo>
                      <a:pt x="40" y="26"/>
                    </a:lnTo>
                    <a:lnTo>
                      <a:pt x="32" y="22"/>
                    </a:lnTo>
                    <a:lnTo>
                      <a:pt x="14" y="18"/>
                    </a:lnTo>
                    <a:lnTo>
                      <a:pt x="0" y="10"/>
                    </a:lnTo>
                    <a:lnTo>
                      <a:pt x="2" y="76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2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  <a:moveTo>
                      <a:pt x="140" y="134"/>
                    </a:moveTo>
                    <a:lnTo>
                      <a:pt x="142" y="138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4"/>
                    </a:lnTo>
                    <a:close/>
                    <a:moveTo>
                      <a:pt x="196" y="52"/>
                    </a:moveTo>
                    <a:lnTo>
                      <a:pt x="196" y="52"/>
                    </a:lnTo>
                    <a:lnTo>
                      <a:pt x="200" y="72"/>
                    </a:lnTo>
                    <a:lnTo>
                      <a:pt x="208" y="88"/>
                    </a:lnTo>
                    <a:lnTo>
                      <a:pt x="214" y="88"/>
                    </a:lnTo>
                    <a:lnTo>
                      <a:pt x="216" y="84"/>
                    </a:lnTo>
                    <a:lnTo>
                      <a:pt x="218" y="82"/>
                    </a:lnTo>
                    <a:lnTo>
                      <a:pt x="218" y="76"/>
                    </a:lnTo>
                    <a:lnTo>
                      <a:pt x="196" y="52"/>
                    </a:lnTo>
                    <a:lnTo>
                      <a:pt x="196" y="52"/>
                    </a:lnTo>
                    <a:lnTo>
                      <a:pt x="196" y="52"/>
                    </a:lnTo>
                    <a:close/>
                    <a:moveTo>
                      <a:pt x="160" y="38"/>
                    </a:moveTo>
                    <a:lnTo>
                      <a:pt x="160" y="38"/>
                    </a:lnTo>
                    <a:lnTo>
                      <a:pt x="160" y="40"/>
                    </a:lnTo>
                    <a:lnTo>
                      <a:pt x="154" y="40"/>
                    </a:lnTo>
                    <a:lnTo>
                      <a:pt x="158" y="44"/>
                    </a:lnTo>
                    <a:lnTo>
                      <a:pt x="158" y="48"/>
                    </a:lnTo>
                    <a:lnTo>
                      <a:pt x="154" y="48"/>
                    </a:lnTo>
                    <a:lnTo>
                      <a:pt x="152" y="56"/>
                    </a:lnTo>
                    <a:lnTo>
                      <a:pt x="150" y="56"/>
                    </a:lnTo>
                    <a:lnTo>
                      <a:pt x="150" y="58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34" y="58"/>
                    </a:lnTo>
                    <a:lnTo>
                      <a:pt x="134" y="62"/>
                    </a:lnTo>
                    <a:lnTo>
                      <a:pt x="114" y="62"/>
                    </a:lnTo>
                    <a:lnTo>
                      <a:pt x="116" y="66"/>
                    </a:lnTo>
                    <a:lnTo>
                      <a:pt x="122" y="72"/>
                    </a:lnTo>
                    <a:lnTo>
                      <a:pt x="124" y="74"/>
                    </a:lnTo>
                    <a:lnTo>
                      <a:pt x="132" y="74"/>
                    </a:lnTo>
                    <a:lnTo>
                      <a:pt x="142" y="72"/>
                    </a:lnTo>
                    <a:lnTo>
                      <a:pt x="150" y="70"/>
                    </a:lnTo>
                    <a:lnTo>
                      <a:pt x="154" y="64"/>
                    </a:lnTo>
                    <a:lnTo>
                      <a:pt x="158" y="62"/>
                    </a:lnTo>
                    <a:lnTo>
                      <a:pt x="158" y="56"/>
                    </a:lnTo>
                    <a:lnTo>
                      <a:pt x="166" y="56"/>
                    </a:lnTo>
                    <a:lnTo>
                      <a:pt x="166" y="52"/>
                    </a:lnTo>
                    <a:lnTo>
                      <a:pt x="168" y="40"/>
                    </a:lnTo>
                    <a:lnTo>
                      <a:pt x="160" y="38"/>
                    </a:lnTo>
                    <a:lnTo>
                      <a:pt x="160" y="38"/>
                    </a:lnTo>
                    <a:lnTo>
                      <a:pt x="160" y="38"/>
                    </a:lnTo>
                    <a:close/>
                    <a:moveTo>
                      <a:pt x="162" y="22"/>
                    </a:moveTo>
                    <a:lnTo>
                      <a:pt x="162" y="22"/>
                    </a:lnTo>
                    <a:lnTo>
                      <a:pt x="168" y="32"/>
                    </a:lnTo>
                    <a:lnTo>
                      <a:pt x="170" y="46"/>
                    </a:lnTo>
                    <a:lnTo>
                      <a:pt x="172" y="44"/>
                    </a:lnTo>
                    <a:lnTo>
                      <a:pt x="176" y="40"/>
                    </a:lnTo>
                    <a:lnTo>
                      <a:pt x="172" y="38"/>
                    </a:lnTo>
                    <a:lnTo>
                      <a:pt x="176" y="40"/>
                    </a:lnTo>
                    <a:lnTo>
                      <a:pt x="176" y="38"/>
                    </a:lnTo>
                    <a:lnTo>
                      <a:pt x="176" y="36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close/>
                    <a:moveTo>
                      <a:pt x="144" y="12"/>
                    </a:moveTo>
                    <a:lnTo>
                      <a:pt x="144" y="18"/>
                    </a:lnTo>
                    <a:lnTo>
                      <a:pt x="154" y="22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60" y="20"/>
                    </a:lnTo>
                    <a:lnTo>
                      <a:pt x="144" y="12"/>
                    </a:lnTo>
                    <a:lnTo>
                      <a:pt x="144" y="12"/>
                    </a:lnTo>
                    <a:lnTo>
                      <a:pt x="144" y="12"/>
                    </a:lnTo>
                    <a:close/>
                    <a:moveTo>
                      <a:pt x="134" y="8"/>
                    </a:moveTo>
                    <a:lnTo>
                      <a:pt x="134" y="8"/>
                    </a:lnTo>
                    <a:lnTo>
                      <a:pt x="138" y="14"/>
                    </a:lnTo>
                    <a:lnTo>
                      <a:pt x="140" y="14"/>
                    </a:lnTo>
                    <a:lnTo>
                      <a:pt x="140" y="12"/>
                    </a:lnTo>
                    <a:lnTo>
                      <a:pt x="142" y="10"/>
                    </a:lnTo>
                    <a:lnTo>
                      <a:pt x="140" y="10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close/>
                    <a:moveTo>
                      <a:pt x="84" y="0"/>
                    </a:moveTo>
                    <a:lnTo>
                      <a:pt x="84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88" y="2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3" name="Freeform 1585"/>
              <p:cNvSpPr>
                <a:spLocks/>
              </p:cNvSpPr>
              <p:nvPr/>
            </p:nvSpPr>
            <p:spPr bwMode="auto">
              <a:xfrm>
                <a:off x="2076450" y="3368675"/>
                <a:ext cx="352425" cy="396875"/>
              </a:xfrm>
              <a:custGeom>
                <a:avLst/>
                <a:gdLst>
                  <a:gd name="T0" fmla="*/ 104 w 222"/>
                  <a:gd name="T1" fmla="*/ 244 h 250"/>
                  <a:gd name="T2" fmla="*/ 114 w 222"/>
                  <a:gd name="T3" fmla="*/ 234 h 250"/>
                  <a:gd name="T4" fmla="*/ 122 w 222"/>
                  <a:gd name="T5" fmla="*/ 222 h 250"/>
                  <a:gd name="T6" fmla="*/ 114 w 222"/>
                  <a:gd name="T7" fmla="*/ 210 h 250"/>
                  <a:gd name="T8" fmla="*/ 112 w 222"/>
                  <a:gd name="T9" fmla="*/ 192 h 250"/>
                  <a:gd name="T10" fmla="*/ 122 w 222"/>
                  <a:gd name="T11" fmla="*/ 182 h 250"/>
                  <a:gd name="T12" fmla="*/ 130 w 222"/>
                  <a:gd name="T13" fmla="*/ 182 h 250"/>
                  <a:gd name="T14" fmla="*/ 144 w 222"/>
                  <a:gd name="T15" fmla="*/ 170 h 250"/>
                  <a:gd name="T16" fmla="*/ 150 w 222"/>
                  <a:gd name="T17" fmla="*/ 154 h 250"/>
                  <a:gd name="T18" fmla="*/ 164 w 222"/>
                  <a:gd name="T19" fmla="*/ 146 h 250"/>
                  <a:gd name="T20" fmla="*/ 174 w 222"/>
                  <a:gd name="T21" fmla="*/ 134 h 250"/>
                  <a:gd name="T22" fmla="*/ 176 w 222"/>
                  <a:gd name="T23" fmla="*/ 116 h 250"/>
                  <a:gd name="T24" fmla="*/ 184 w 222"/>
                  <a:gd name="T25" fmla="*/ 102 h 250"/>
                  <a:gd name="T26" fmla="*/ 178 w 222"/>
                  <a:gd name="T27" fmla="*/ 90 h 250"/>
                  <a:gd name="T28" fmla="*/ 172 w 222"/>
                  <a:gd name="T29" fmla="*/ 82 h 250"/>
                  <a:gd name="T30" fmla="*/ 164 w 222"/>
                  <a:gd name="T31" fmla="*/ 64 h 250"/>
                  <a:gd name="T32" fmla="*/ 172 w 222"/>
                  <a:gd name="T33" fmla="*/ 54 h 250"/>
                  <a:gd name="T34" fmla="*/ 182 w 222"/>
                  <a:gd name="T35" fmla="*/ 54 h 250"/>
                  <a:gd name="T36" fmla="*/ 186 w 222"/>
                  <a:gd name="T37" fmla="*/ 48 h 250"/>
                  <a:gd name="T38" fmla="*/ 202 w 222"/>
                  <a:gd name="T39" fmla="*/ 44 h 250"/>
                  <a:gd name="T40" fmla="*/ 212 w 222"/>
                  <a:gd name="T41" fmla="*/ 34 h 250"/>
                  <a:gd name="T42" fmla="*/ 222 w 222"/>
                  <a:gd name="T43" fmla="*/ 20 h 250"/>
                  <a:gd name="T44" fmla="*/ 212 w 222"/>
                  <a:gd name="T45" fmla="*/ 10 h 250"/>
                  <a:gd name="T46" fmla="*/ 186 w 222"/>
                  <a:gd name="T47" fmla="*/ 0 h 250"/>
                  <a:gd name="T48" fmla="*/ 176 w 222"/>
                  <a:gd name="T49" fmla="*/ 2 h 250"/>
                  <a:gd name="T50" fmla="*/ 158 w 222"/>
                  <a:gd name="T51" fmla="*/ 8 h 250"/>
                  <a:gd name="T52" fmla="*/ 132 w 222"/>
                  <a:gd name="T53" fmla="*/ 18 h 250"/>
                  <a:gd name="T54" fmla="*/ 128 w 222"/>
                  <a:gd name="T55" fmla="*/ 30 h 250"/>
                  <a:gd name="T56" fmla="*/ 130 w 222"/>
                  <a:gd name="T57" fmla="*/ 46 h 250"/>
                  <a:gd name="T58" fmla="*/ 114 w 222"/>
                  <a:gd name="T59" fmla="*/ 46 h 250"/>
                  <a:gd name="T60" fmla="*/ 118 w 222"/>
                  <a:gd name="T61" fmla="*/ 56 h 250"/>
                  <a:gd name="T62" fmla="*/ 112 w 222"/>
                  <a:gd name="T63" fmla="*/ 70 h 250"/>
                  <a:gd name="T64" fmla="*/ 110 w 222"/>
                  <a:gd name="T65" fmla="*/ 82 h 250"/>
                  <a:gd name="T66" fmla="*/ 100 w 222"/>
                  <a:gd name="T67" fmla="*/ 82 h 250"/>
                  <a:gd name="T68" fmla="*/ 92 w 222"/>
                  <a:gd name="T69" fmla="*/ 82 h 250"/>
                  <a:gd name="T70" fmla="*/ 90 w 222"/>
                  <a:gd name="T71" fmla="*/ 92 h 250"/>
                  <a:gd name="T72" fmla="*/ 84 w 222"/>
                  <a:gd name="T73" fmla="*/ 100 h 250"/>
                  <a:gd name="T74" fmla="*/ 68 w 222"/>
                  <a:gd name="T75" fmla="*/ 110 h 250"/>
                  <a:gd name="T76" fmla="*/ 62 w 222"/>
                  <a:gd name="T77" fmla="*/ 120 h 250"/>
                  <a:gd name="T78" fmla="*/ 50 w 222"/>
                  <a:gd name="T79" fmla="*/ 128 h 250"/>
                  <a:gd name="T80" fmla="*/ 44 w 222"/>
                  <a:gd name="T81" fmla="*/ 134 h 250"/>
                  <a:gd name="T82" fmla="*/ 22 w 222"/>
                  <a:gd name="T83" fmla="*/ 134 h 250"/>
                  <a:gd name="T84" fmla="*/ 2 w 222"/>
                  <a:gd name="T85" fmla="*/ 126 h 250"/>
                  <a:gd name="T86" fmla="*/ 8 w 222"/>
                  <a:gd name="T87" fmla="*/ 146 h 250"/>
                  <a:gd name="T88" fmla="*/ 16 w 222"/>
                  <a:gd name="T89" fmla="*/ 160 h 250"/>
                  <a:gd name="T90" fmla="*/ 26 w 222"/>
                  <a:gd name="T91" fmla="*/ 170 h 250"/>
                  <a:gd name="T92" fmla="*/ 32 w 222"/>
                  <a:gd name="T93" fmla="*/ 180 h 250"/>
                  <a:gd name="T94" fmla="*/ 28 w 222"/>
                  <a:gd name="T95" fmla="*/ 190 h 250"/>
                  <a:gd name="T96" fmla="*/ 10 w 222"/>
                  <a:gd name="T97" fmla="*/ 196 h 250"/>
                  <a:gd name="T98" fmla="*/ 0 w 222"/>
                  <a:gd name="T99" fmla="*/ 224 h 250"/>
                  <a:gd name="T100" fmla="*/ 32 w 222"/>
                  <a:gd name="T101" fmla="*/ 218 h 250"/>
                  <a:gd name="T102" fmla="*/ 62 w 222"/>
                  <a:gd name="T103" fmla="*/ 216 h 250"/>
                  <a:gd name="T104" fmla="*/ 76 w 222"/>
                  <a:gd name="T105" fmla="*/ 226 h 250"/>
                  <a:gd name="T106" fmla="*/ 74 w 222"/>
                  <a:gd name="T107" fmla="*/ 228 h 250"/>
                  <a:gd name="T108" fmla="*/ 74 w 222"/>
                  <a:gd name="T109" fmla="*/ 234 h 250"/>
                  <a:gd name="T110" fmla="*/ 82 w 222"/>
                  <a:gd name="T111" fmla="*/ 234 h 250"/>
                  <a:gd name="T112" fmla="*/ 86 w 222"/>
                  <a:gd name="T113" fmla="*/ 242 h 250"/>
                  <a:gd name="T114" fmla="*/ 90 w 222"/>
                  <a:gd name="T115" fmla="*/ 246 h 250"/>
                  <a:gd name="T116" fmla="*/ 100 w 222"/>
                  <a:gd name="T117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250">
                    <a:moveTo>
                      <a:pt x="100" y="250"/>
                    </a:moveTo>
                    <a:lnTo>
                      <a:pt x="104" y="244"/>
                    </a:lnTo>
                    <a:lnTo>
                      <a:pt x="108" y="236"/>
                    </a:lnTo>
                    <a:lnTo>
                      <a:pt x="114" y="234"/>
                    </a:lnTo>
                    <a:lnTo>
                      <a:pt x="126" y="232"/>
                    </a:lnTo>
                    <a:lnTo>
                      <a:pt x="122" y="222"/>
                    </a:lnTo>
                    <a:lnTo>
                      <a:pt x="114" y="214"/>
                    </a:lnTo>
                    <a:lnTo>
                      <a:pt x="114" y="210"/>
                    </a:lnTo>
                    <a:lnTo>
                      <a:pt x="120" y="204"/>
                    </a:lnTo>
                    <a:lnTo>
                      <a:pt x="112" y="192"/>
                    </a:lnTo>
                    <a:lnTo>
                      <a:pt x="118" y="188"/>
                    </a:lnTo>
                    <a:lnTo>
                      <a:pt x="122" y="182"/>
                    </a:lnTo>
                    <a:lnTo>
                      <a:pt x="126" y="178"/>
                    </a:lnTo>
                    <a:lnTo>
                      <a:pt x="130" y="182"/>
                    </a:lnTo>
                    <a:lnTo>
                      <a:pt x="136" y="174"/>
                    </a:lnTo>
                    <a:lnTo>
                      <a:pt x="144" y="170"/>
                    </a:lnTo>
                    <a:lnTo>
                      <a:pt x="146" y="162"/>
                    </a:lnTo>
                    <a:lnTo>
                      <a:pt x="150" y="154"/>
                    </a:lnTo>
                    <a:lnTo>
                      <a:pt x="158" y="152"/>
                    </a:lnTo>
                    <a:lnTo>
                      <a:pt x="164" y="146"/>
                    </a:lnTo>
                    <a:lnTo>
                      <a:pt x="166" y="138"/>
                    </a:lnTo>
                    <a:lnTo>
                      <a:pt x="174" y="134"/>
                    </a:lnTo>
                    <a:lnTo>
                      <a:pt x="174" y="126"/>
                    </a:lnTo>
                    <a:lnTo>
                      <a:pt x="176" y="116"/>
                    </a:lnTo>
                    <a:lnTo>
                      <a:pt x="182" y="110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78" y="90"/>
                    </a:lnTo>
                    <a:lnTo>
                      <a:pt x="174" y="84"/>
                    </a:lnTo>
                    <a:lnTo>
                      <a:pt x="172" y="82"/>
                    </a:lnTo>
                    <a:lnTo>
                      <a:pt x="168" y="70"/>
                    </a:lnTo>
                    <a:lnTo>
                      <a:pt x="164" y="64"/>
                    </a:lnTo>
                    <a:lnTo>
                      <a:pt x="164" y="58"/>
                    </a:lnTo>
                    <a:lnTo>
                      <a:pt x="172" y="54"/>
                    </a:lnTo>
                    <a:lnTo>
                      <a:pt x="176" y="54"/>
                    </a:lnTo>
                    <a:lnTo>
                      <a:pt x="182" y="54"/>
                    </a:lnTo>
                    <a:lnTo>
                      <a:pt x="184" y="52"/>
                    </a:lnTo>
                    <a:lnTo>
                      <a:pt x="186" y="48"/>
                    </a:lnTo>
                    <a:lnTo>
                      <a:pt x="192" y="46"/>
                    </a:lnTo>
                    <a:lnTo>
                      <a:pt x="202" y="44"/>
                    </a:lnTo>
                    <a:lnTo>
                      <a:pt x="210" y="38"/>
                    </a:lnTo>
                    <a:lnTo>
                      <a:pt x="212" y="34"/>
                    </a:lnTo>
                    <a:lnTo>
                      <a:pt x="218" y="28"/>
                    </a:lnTo>
                    <a:lnTo>
                      <a:pt x="222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196" y="0"/>
                    </a:lnTo>
                    <a:lnTo>
                      <a:pt x="186" y="0"/>
                    </a:lnTo>
                    <a:lnTo>
                      <a:pt x="182" y="2"/>
                    </a:lnTo>
                    <a:lnTo>
                      <a:pt x="176" y="2"/>
                    </a:lnTo>
                    <a:lnTo>
                      <a:pt x="168" y="2"/>
                    </a:lnTo>
                    <a:lnTo>
                      <a:pt x="158" y="8"/>
                    </a:lnTo>
                    <a:lnTo>
                      <a:pt x="150" y="8"/>
                    </a:lnTo>
                    <a:lnTo>
                      <a:pt x="132" y="18"/>
                    </a:lnTo>
                    <a:lnTo>
                      <a:pt x="132" y="28"/>
                    </a:lnTo>
                    <a:lnTo>
                      <a:pt x="128" y="30"/>
                    </a:lnTo>
                    <a:lnTo>
                      <a:pt x="132" y="36"/>
                    </a:lnTo>
                    <a:lnTo>
                      <a:pt x="130" y="46"/>
                    </a:lnTo>
                    <a:lnTo>
                      <a:pt x="122" y="46"/>
                    </a:lnTo>
                    <a:lnTo>
                      <a:pt x="114" y="46"/>
                    </a:lnTo>
                    <a:lnTo>
                      <a:pt x="112" y="52"/>
                    </a:lnTo>
                    <a:lnTo>
                      <a:pt x="118" y="56"/>
                    </a:lnTo>
                    <a:lnTo>
                      <a:pt x="118" y="64"/>
                    </a:lnTo>
                    <a:lnTo>
                      <a:pt x="112" y="70"/>
                    </a:lnTo>
                    <a:lnTo>
                      <a:pt x="112" y="76"/>
                    </a:lnTo>
                    <a:lnTo>
                      <a:pt x="110" y="82"/>
                    </a:lnTo>
                    <a:lnTo>
                      <a:pt x="104" y="84"/>
                    </a:lnTo>
                    <a:lnTo>
                      <a:pt x="100" y="82"/>
                    </a:lnTo>
                    <a:lnTo>
                      <a:pt x="94" y="76"/>
                    </a:lnTo>
                    <a:lnTo>
                      <a:pt x="92" y="82"/>
                    </a:lnTo>
                    <a:lnTo>
                      <a:pt x="84" y="88"/>
                    </a:lnTo>
                    <a:lnTo>
                      <a:pt x="90" y="92"/>
                    </a:lnTo>
                    <a:lnTo>
                      <a:pt x="86" y="98"/>
                    </a:lnTo>
                    <a:lnTo>
                      <a:pt x="84" y="100"/>
                    </a:lnTo>
                    <a:lnTo>
                      <a:pt x="80" y="98"/>
                    </a:lnTo>
                    <a:lnTo>
                      <a:pt x="68" y="110"/>
                    </a:lnTo>
                    <a:lnTo>
                      <a:pt x="64" y="116"/>
                    </a:lnTo>
                    <a:lnTo>
                      <a:pt x="62" y="120"/>
                    </a:lnTo>
                    <a:lnTo>
                      <a:pt x="58" y="128"/>
                    </a:lnTo>
                    <a:lnTo>
                      <a:pt x="50" y="128"/>
                    </a:lnTo>
                    <a:lnTo>
                      <a:pt x="50" y="136"/>
                    </a:lnTo>
                    <a:lnTo>
                      <a:pt x="44" y="134"/>
                    </a:lnTo>
                    <a:lnTo>
                      <a:pt x="28" y="134"/>
                    </a:lnTo>
                    <a:lnTo>
                      <a:pt x="22" y="134"/>
                    </a:lnTo>
                    <a:lnTo>
                      <a:pt x="18" y="136"/>
                    </a:lnTo>
                    <a:lnTo>
                      <a:pt x="2" y="126"/>
                    </a:lnTo>
                    <a:lnTo>
                      <a:pt x="10" y="142"/>
                    </a:lnTo>
                    <a:lnTo>
                      <a:pt x="8" y="146"/>
                    </a:lnTo>
                    <a:lnTo>
                      <a:pt x="10" y="152"/>
                    </a:lnTo>
                    <a:lnTo>
                      <a:pt x="16" y="160"/>
                    </a:lnTo>
                    <a:lnTo>
                      <a:pt x="22" y="162"/>
                    </a:lnTo>
                    <a:lnTo>
                      <a:pt x="26" y="170"/>
                    </a:lnTo>
                    <a:lnTo>
                      <a:pt x="28" y="178"/>
                    </a:lnTo>
                    <a:lnTo>
                      <a:pt x="32" y="180"/>
                    </a:lnTo>
                    <a:lnTo>
                      <a:pt x="32" y="188"/>
                    </a:lnTo>
                    <a:lnTo>
                      <a:pt x="28" y="190"/>
                    </a:lnTo>
                    <a:lnTo>
                      <a:pt x="18" y="192"/>
                    </a:lnTo>
                    <a:lnTo>
                      <a:pt x="10" y="196"/>
                    </a:lnTo>
                    <a:lnTo>
                      <a:pt x="2" y="208"/>
                    </a:lnTo>
                    <a:lnTo>
                      <a:pt x="0" y="224"/>
                    </a:lnTo>
                    <a:lnTo>
                      <a:pt x="12" y="224"/>
                    </a:lnTo>
                    <a:lnTo>
                      <a:pt x="32" y="218"/>
                    </a:lnTo>
                    <a:lnTo>
                      <a:pt x="54" y="216"/>
                    </a:lnTo>
                    <a:lnTo>
                      <a:pt x="62" y="216"/>
                    </a:lnTo>
                    <a:lnTo>
                      <a:pt x="68" y="218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4" y="228"/>
                    </a:lnTo>
                    <a:lnTo>
                      <a:pt x="72" y="232"/>
                    </a:lnTo>
                    <a:lnTo>
                      <a:pt x="74" y="234"/>
                    </a:lnTo>
                    <a:lnTo>
                      <a:pt x="76" y="234"/>
                    </a:lnTo>
                    <a:lnTo>
                      <a:pt x="82" y="234"/>
                    </a:lnTo>
                    <a:lnTo>
                      <a:pt x="86" y="236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100" y="250"/>
                    </a:lnTo>
                    <a:lnTo>
                      <a:pt x="100" y="250"/>
                    </a:lnTo>
                    <a:lnTo>
                      <a:pt x="100" y="2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4" name="Freeform 1586"/>
              <p:cNvSpPr>
                <a:spLocks noEditPoints="1"/>
              </p:cNvSpPr>
              <p:nvPr/>
            </p:nvSpPr>
            <p:spPr bwMode="auto">
              <a:xfrm>
                <a:off x="1857375" y="3695700"/>
                <a:ext cx="174625" cy="269875"/>
              </a:xfrm>
              <a:custGeom>
                <a:avLst/>
                <a:gdLst>
                  <a:gd name="T0" fmla="*/ 56 w 110"/>
                  <a:gd name="T1" fmla="*/ 10 h 170"/>
                  <a:gd name="T2" fmla="*/ 54 w 110"/>
                  <a:gd name="T3" fmla="*/ 4 h 170"/>
                  <a:gd name="T4" fmla="*/ 64 w 110"/>
                  <a:gd name="T5" fmla="*/ 14 h 170"/>
                  <a:gd name="T6" fmla="*/ 64 w 110"/>
                  <a:gd name="T7" fmla="*/ 14 h 170"/>
                  <a:gd name="T8" fmla="*/ 20 w 110"/>
                  <a:gd name="T9" fmla="*/ 170 h 170"/>
                  <a:gd name="T10" fmla="*/ 34 w 110"/>
                  <a:gd name="T11" fmla="*/ 162 h 170"/>
                  <a:gd name="T12" fmla="*/ 38 w 110"/>
                  <a:gd name="T13" fmla="*/ 164 h 170"/>
                  <a:gd name="T14" fmla="*/ 44 w 110"/>
                  <a:gd name="T15" fmla="*/ 160 h 170"/>
                  <a:gd name="T16" fmla="*/ 46 w 110"/>
                  <a:gd name="T17" fmla="*/ 152 h 170"/>
                  <a:gd name="T18" fmla="*/ 54 w 110"/>
                  <a:gd name="T19" fmla="*/ 150 h 170"/>
                  <a:gd name="T20" fmla="*/ 68 w 110"/>
                  <a:gd name="T21" fmla="*/ 142 h 170"/>
                  <a:gd name="T22" fmla="*/ 86 w 110"/>
                  <a:gd name="T23" fmla="*/ 132 h 170"/>
                  <a:gd name="T24" fmla="*/ 86 w 110"/>
                  <a:gd name="T25" fmla="*/ 120 h 170"/>
                  <a:gd name="T26" fmla="*/ 92 w 110"/>
                  <a:gd name="T27" fmla="*/ 106 h 170"/>
                  <a:gd name="T28" fmla="*/ 98 w 110"/>
                  <a:gd name="T29" fmla="*/ 88 h 170"/>
                  <a:gd name="T30" fmla="*/ 110 w 110"/>
                  <a:gd name="T31" fmla="*/ 70 h 170"/>
                  <a:gd name="T32" fmla="*/ 108 w 110"/>
                  <a:gd name="T33" fmla="*/ 60 h 170"/>
                  <a:gd name="T34" fmla="*/ 104 w 110"/>
                  <a:gd name="T35" fmla="*/ 52 h 170"/>
                  <a:gd name="T36" fmla="*/ 96 w 110"/>
                  <a:gd name="T37" fmla="*/ 40 h 170"/>
                  <a:gd name="T38" fmla="*/ 80 w 110"/>
                  <a:gd name="T39" fmla="*/ 34 h 170"/>
                  <a:gd name="T40" fmla="*/ 64 w 110"/>
                  <a:gd name="T41" fmla="*/ 18 h 170"/>
                  <a:gd name="T42" fmla="*/ 60 w 110"/>
                  <a:gd name="T43" fmla="*/ 20 h 170"/>
                  <a:gd name="T44" fmla="*/ 56 w 110"/>
                  <a:gd name="T45" fmla="*/ 20 h 170"/>
                  <a:gd name="T46" fmla="*/ 54 w 110"/>
                  <a:gd name="T47" fmla="*/ 24 h 170"/>
                  <a:gd name="T48" fmla="*/ 52 w 110"/>
                  <a:gd name="T49" fmla="*/ 30 h 170"/>
                  <a:gd name="T50" fmla="*/ 52 w 110"/>
                  <a:gd name="T51" fmla="*/ 32 h 170"/>
                  <a:gd name="T52" fmla="*/ 52 w 110"/>
                  <a:gd name="T53" fmla="*/ 46 h 170"/>
                  <a:gd name="T54" fmla="*/ 46 w 110"/>
                  <a:gd name="T55" fmla="*/ 56 h 170"/>
                  <a:gd name="T56" fmla="*/ 54 w 110"/>
                  <a:gd name="T57" fmla="*/ 88 h 170"/>
                  <a:gd name="T58" fmla="*/ 46 w 110"/>
                  <a:gd name="T59" fmla="*/ 112 h 170"/>
                  <a:gd name="T60" fmla="*/ 0 w 110"/>
                  <a:gd name="T61" fmla="*/ 134 h 170"/>
                  <a:gd name="T62" fmla="*/ 20 w 110"/>
                  <a:gd name="T63" fmla="*/ 170 h 170"/>
                  <a:gd name="T64" fmla="*/ 20 w 110"/>
                  <a:gd name="T6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0" h="170">
                    <a:moveTo>
                      <a:pt x="64" y="14"/>
                    </a:moveTo>
                    <a:lnTo>
                      <a:pt x="56" y="10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60" y="0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4" y="14"/>
                    </a:lnTo>
                    <a:close/>
                    <a:moveTo>
                      <a:pt x="20" y="170"/>
                    </a:moveTo>
                    <a:lnTo>
                      <a:pt x="20" y="170"/>
                    </a:lnTo>
                    <a:lnTo>
                      <a:pt x="26" y="170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38" y="164"/>
                    </a:lnTo>
                    <a:lnTo>
                      <a:pt x="42" y="162"/>
                    </a:lnTo>
                    <a:lnTo>
                      <a:pt x="44" y="160"/>
                    </a:lnTo>
                    <a:lnTo>
                      <a:pt x="44" y="154"/>
                    </a:lnTo>
                    <a:lnTo>
                      <a:pt x="46" y="152"/>
                    </a:lnTo>
                    <a:lnTo>
                      <a:pt x="50" y="150"/>
                    </a:lnTo>
                    <a:lnTo>
                      <a:pt x="54" y="150"/>
                    </a:lnTo>
                    <a:lnTo>
                      <a:pt x="62" y="150"/>
                    </a:lnTo>
                    <a:lnTo>
                      <a:pt x="68" y="142"/>
                    </a:lnTo>
                    <a:lnTo>
                      <a:pt x="70" y="136"/>
                    </a:lnTo>
                    <a:lnTo>
                      <a:pt x="86" y="132"/>
                    </a:lnTo>
                    <a:lnTo>
                      <a:pt x="82" y="126"/>
                    </a:lnTo>
                    <a:lnTo>
                      <a:pt x="86" y="120"/>
                    </a:lnTo>
                    <a:lnTo>
                      <a:pt x="88" y="106"/>
                    </a:lnTo>
                    <a:lnTo>
                      <a:pt x="92" y="106"/>
                    </a:lnTo>
                    <a:lnTo>
                      <a:pt x="96" y="98"/>
                    </a:lnTo>
                    <a:lnTo>
                      <a:pt x="98" y="88"/>
                    </a:lnTo>
                    <a:lnTo>
                      <a:pt x="108" y="78"/>
                    </a:lnTo>
                    <a:lnTo>
                      <a:pt x="110" y="70"/>
                    </a:lnTo>
                    <a:lnTo>
                      <a:pt x="110" y="62"/>
                    </a:lnTo>
                    <a:lnTo>
                      <a:pt x="108" y="60"/>
                    </a:lnTo>
                    <a:lnTo>
                      <a:pt x="106" y="60"/>
                    </a:lnTo>
                    <a:lnTo>
                      <a:pt x="104" y="52"/>
                    </a:lnTo>
                    <a:lnTo>
                      <a:pt x="98" y="42"/>
                    </a:lnTo>
                    <a:lnTo>
                      <a:pt x="96" y="40"/>
                    </a:lnTo>
                    <a:lnTo>
                      <a:pt x="90" y="40"/>
                    </a:lnTo>
                    <a:lnTo>
                      <a:pt x="80" y="34"/>
                    </a:lnTo>
                    <a:lnTo>
                      <a:pt x="72" y="28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0" y="20"/>
                    </a:lnTo>
                    <a:lnTo>
                      <a:pt x="60" y="22"/>
                    </a:lnTo>
                    <a:lnTo>
                      <a:pt x="56" y="20"/>
                    </a:lnTo>
                    <a:lnTo>
                      <a:pt x="54" y="20"/>
                    </a:lnTo>
                    <a:lnTo>
                      <a:pt x="54" y="24"/>
                    </a:lnTo>
                    <a:lnTo>
                      <a:pt x="56" y="24"/>
                    </a:lnTo>
                    <a:lnTo>
                      <a:pt x="52" y="30"/>
                    </a:lnTo>
                    <a:lnTo>
                      <a:pt x="50" y="32"/>
                    </a:lnTo>
                    <a:lnTo>
                      <a:pt x="52" y="32"/>
                    </a:lnTo>
                    <a:lnTo>
                      <a:pt x="54" y="38"/>
                    </a:lnTo>
                    <a:lnTo>
                      <a:pt x="52" y="46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56" y="68"/>
                    </a:lnTo>
                    <a:lnTo>
                      <a:pt x="54" y="88"/>
                    </a:lnTo>
                    <a:lnTo>
                      <a:pt x="50" y="104"/>
                    </a:lnTo>
                    <a:lnTo>
                      <a:pt x="46" y="11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4" y="162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5" name="Freeform 1587"/>
              <p:cNvSpPr>
                <a:spLocks/>
              </p:cNvSpPr>
              <p:nvPr/>
            </p:nvSpPr>
            <p:spPr bwMode="auto">
              <a:xfrm>
                <a:off x="774700" y="2089150"/>
                <a:ext cx="609600" cy="552450"/>
              </a:xfrm>
              <a:custGeom>
                <a:avLst/>
                <a:gdLst>
                  <a:gd name="T0" fmla="*/ 102 w 384"/>
                  <a:gd name="T1" fmla="*/ 312 h 348"/>
                  <a:gd name="T2" fmla="*/ 106 w 384"/>
                  <a:gd name="T3" fmla="*/ 298 h 348"/>
                  <a:gd name="T4" fmla="*/ 112 w 384"/>
                  <a:gd name="T5" fmla="*/ 272 h 348"/>
                  <a:gd name="T6" fmla="*/ 108 w 384"/>
                  <a:gd name="T7" fmla="*/ 246 h 348"/>
                  <a:gd name="T8" fmla="*/ 106 w 384"/>
                  <a:gd name="T9" fmla="*/ 210 h 348"/>
                  <a:gd name="T10" fmla="*/ 122 w 384"/>
                  <a:gd name="T11" fmla="*/ 188 h 348"/>
                  <a:gd name="T12" fmla="*/ 144 w 384"/>
                  <a:gd name="T13" fmla="*/ 184 h 348"/>
                  <a:gd name="T14" fmla="*/ 158 w 384"/>
                  <a:gd name="T15" fmla="*/ 154 h 348"/>
                  <a:gd name="T16" fmla="*/ 174 w 384"/>
                  <a:gd name="T17" fmla="*/ 126 h 348"/>
                  <a:gd name="T18" fmla="*/ 188 w 384"/>
                  <a:gd name="T19" fmla="*/ 98 h 348"/>
                  <a:gd name="T20" fmla="*/ 206 w 384"/>
                  <a:gd name="T21" fmla="*/ 90 h 348"/>
                  <a:gd name="T22" fmla="*/ 226 w 384"/>
                  <a:gd name="T23" fmla="*/ 82 h 348"/>
                  <a:gd name="T24" fmla="*/ 242 w 384"/>
                  <a:gd name="T25" fmla="*/ 60 h 348"/>
                  <a:gd name="T26" fmla="*/ 284 w 384"/>
                  <a:gd name="T27" fmla="*/ 78 h 348"/>
                  <a:gd name="T28" fmla="*/ 306 w 384"/>
                  <a:gd name="T29" fmla="*/ 74 h 348"/>
                  <a:gd name="T30" fmla="*/ 312 w 384"/>
                  <a:gd name="T31" fmla="*/ 52 h 348"/>
                  <a:gd name="T32" fmla="*/ 338 w 384"/>
                  <a:gd name="T33" fmla="*/ 42 h 348"/>
                  <a:gd name="T34" fmla="*/ 366 w 384"/>
                  <a:gd name="T35" fmla="*/ 60 h 348"/>
                  <a:gd name="T36" fmla="*/ 370 w 384"/>
                  <a:gd name="T37" fmla="*/ 48 h 348"/>
                  <a:gd name="T38" fmla="*/ 374 w 384"/>
                  <a:gd name="T39" fmla="*/ 44 h 348"/>
                  <a:gd name="T40" fmla="*/ 370 w 384"/>
                  <a:gd name="T41" fmla="*/ 36 h 348"/>
                  <a:gd name="T42" fmla="*/ 382 w 384"/>
                  <a:gd name="T43" fmla="*/ 26 h 348"/>
                  <a:gd name="T44" fmla="*/ 374 w 384"/>
                  <a:gd name="T45" fmla="*/ 16 h 348"/>
                  <a:gd name="T46" fmla="*/ 360 w 384"/>
                  <a:gd name="T47" fmla="*/ 14 h 348"/>
                  <a:gd name="T48" fmla="*/ 346 w 384"/>
                  <a:gd name="T49" fmla="*/ 10 h 348"/>
                  <a:gd name="T50" fmla="*/ 334 w 384"/>
                  <a:gd name="T51" fmla="*/ 16 h 348"/>
                  <a:gd name="T52" fmla="*/ 324 w 384"/>
                  <a:gd name="T53" fmla="*/ 16 h 348"/>
                  <a:gd name="T54" fmla="*/ 312 w 384"/>
                  <a:gd name="T55" fmla="*/ 20 h 348"/>
                  <a:gd name="T56" fmla="*/ 306 w 384"/>
                  <a:gd name="T57" fmla="*/ 24 h 348"/>
                  <a:gd name="T58" fmla="*/ 298 w 384"/>
                  <a:gd name="T59" fmla="*/ 10 h 348"/>
                  <a:gd name="T60" fmla="*/ 286 w 384"/>
                  <a:gd name="T61" fmla="*/ 18 h 348"/>
                  <a:gd name="T62" fmla="*/ 268 w 384"/>
                  <a:gd name="T63" fmla="*/ 32 h 348"/>
                  <a:gd name="T64" fmla="*/ 250 w 384"/>
                  <a:gd name="T65" fmla="*/ 34 h 348"/>
                  <a:gd name="T66" fmla="*/ 234 w 384"/>
                  <a:gd name="T67" fmla="*/ 32 h 348"/>
                  <a:gd name="T68" fmla="*/ 214 w 384"/>
                  <a:gd name="T69" fmla="*/ 44 h 348"/>
                  <a:gd name="T70" fmla="*/ 212 w 384"/>
                  <a:gd name="T71" fmla="*/ 48 h 348"/>
                  <a:gd name="T72" fmla="*/ 202 w 384"/>
                  <a:gd name="T73" fmla="*/ 56 h 348"/>
                  <a:gd name="T74" fmla="*/ 194 w 384"/>
                  <a:gd name="T75" fmla="*/ 46 h 348"/>
                  <a:gd name="T76" fmla="*/ 184 w 384"/>
                  <a:gd name="T77" fmla="*/ 82 h 348"/>
                  <a:gd name="T78" fmla="*/ 170 w 384"/>
                  <a:gd name="T79" fmla="*/ 102 h 348"/>
                  <a:gd name="T80" fmla="*/ 150 w 384"/>
                  <a:gd name="T81" fmla="*/ 128 h 348"/>
                  <a:gd name="T82" fmla="*/ 138 w 384"/>
                  <a:gd name="T83" fmla="*/ 136 h 348"/>
                  <a:gd name="T84" fmla="*/ 140 w 384"/>
                  <a:gd name="T85" fmla="*/ 152 h 348"/>
                  <a:gd name="T86" fmla="*/ 112 w 384"/>
                  <a:gd name="T87" fmla="*/ 172 h 348"/>
                  <a:gd name="T88" fmla="*/ 86 w 384"/>
                  <a:gd name="T89" fmla="*/ 198 h 348"/>
                  <a:gd name="T90" fmla="*/ 98 w 384"/>
                  <a:gd name="T91" fmla="*/ 196 h 348"/>
                  <a:gd name="T92" fmla="*/ 78 w 384"/>
                  <a:gd name="T93" fmla="*/ 208 h 348"/>
                  <a:gd name="T94" fmla="*/ 58 w 384"/>
                  <a:gd name="T95" fmla="*/ 206 h 348"/>
                  <a:gd name="T96" fmla="*/ 62 w 384"/>
                  <a:gd name="T97" fmla="*/ 216 h 348"/>
                  <a:gd name="T98" fmla="*/ 40 w 384"/>
                  <a:gd name="T99" fmla="*/ 228 h 348"/>
                  <a:gd name="T100" fmla="*/ 32 w 384"/>
                  <a:gd name="T101" fmla="*/ 242 h 348"/>
                  <a:gd name="T102" fmla="*/ 22 w 384"/>
                  <a:gd name="T103" fmla="*/ 256 h 348"/>
                  <a:gd name="T104" fmla="*/ 14 w 384"/>
                  <a:gd name="T105" fmla="*/ 270 h 348"/>
                  <a:gd name="T106" fmla="*/ 8 w 384"/>
                  <a:gd name="T107" fmla="*/ 288 h 348"/>
                  <a:gd name="T108" fmla="*/ 18 w 384"/>
                  <a:gd name="T109" fmla="*/ 294 h 348"/>
                  <a:gd name="T110" fmla="*/ 16 w 384"/>
                  <a:gd name="T111" fmla="*/ 310 h 348"/>
                  <a:gd name="T112" fmla="*/ 22 w 384"/>
                  <a:gd name="T113" fmla="*/ 316 h 348"/>
                  <a:gd name="T114" fmla="*/ 14 w 384"/>
                  <a:gd name="T115" fmla="*/ 338 h 348"/>
                  <a:gd name="T116" fmla="*/ 32 w 384"/>
                  <a:gd name="T117" fmla="*/ 348 h 348"/>
                  <a:gd name="T118" fmla="*/ 72 w 384"/>
                  <a:gd name="T119" fmla="*/ 330 h 348"/>
                  <a:gd name="T120" fmla="*/ 96 w 384"/>
                  <a:gd name="T121" fmla="*/ 32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4" h="348">
                    <a:moveTo>
                      <a:pt x="96" y="326"/>
                    </a:moveTo>
                    <a:lnTo>
                      <a:pt x="96" y="326"/>
                    </a:lnTo>
                    <a:lnTo>
                      <a:pt x="102" y="326"/>
                    </a:lnTo>
                    <a:lnTo>
                      <a:pt x="104" y="324"/>
                    </a:lnTo>
                    <a:lnTo>
                      <a:pt x="104" y="318"/>
                    </a:lnTo>
                    <a:lnTo>
                      <a:pt x="102" y="312"/>
                    </a:lnTo>
                    <a:lnTo>
                      <a:pt x="102" y="308"/>
                    </a:lnTo>
                    <a:lnTo>
                      <a:pt x="98" y="306"/>
                    </a:lnTo>
                    <a:lnTo>
                      <a:pt x="102" y="302"/>
                    </a:lnTo>
                    <a:lnTo>
                      <a:pt x="104" y="302"/>
                    </a:lnTo>
                    <a:lnTo>
                      <a:pt x="104" y="300"/>
                    </a:lnTo>
                    <a:lnTo>
                      <a:pt x="106" y="298"/>
                    </a:lnTo>
                    <a:lnTo>
                      <a:pt x="108" y="294"/>
                    </a:lnTo>
                    <a:lnTo>
                      <a:pt x="106" y="290"/>
                    </a:lnTo>
                    <a:lnTo>
                      <a:pt x="104" y="288"/>
                    </a:lnTo>
                    <a:lnTo>
                      <a:pt x="106" y="282"/>
                    </a:lnTo>
                    <a:lnTo>
                      <a:pt x="106" y="272"/>
                    </a:lnTo>
                    <a:lnTo>
                      <a:pt x="112" y="272"/>
                    </a:lnTo>
                    <a:lnTo>
                      <a:pt x="114" y="266"/>
                    </a:lnTo>
                    <a:lnTo>
                      <a:pt x="112" y="262"/>
                    </a:lnTo>
                    <a:lnTo>
                      <a:pt x="112" y="256"/>
                    </a:lnTo>
                    <a:lnTo>
                      <a:pt x="108" y="254"/>
                    </a:lnTo>
                    <a:lnTo>
                      <a:pt x="106" y="252"/>
                    </a:lnTo>
                    <a:lnTo>
                      <a:pt x="108" y="246"/>
                    </a:lnTo>
                    <a:lnTo>
                      <a:pt x="108" y="238"/>
                    </a:lnTo>
                    <a:lnTo>
                      <a:pt x="108" y="234"/>
                    </a:lnTo>
                    <a:lnTo>
                      <a:pt x="108" y="226"/>
                    </a:lnTo>
                    <a:lnTo>
                      <a:pt x="108" y="220"/>
                    </a:lnTo>
                    <a:lnTo>
                      <a:pt x="108" y="216"/>
                    </a:lnTo>
                    <a:lnTo>
                      <a:pt x="106" y="210"/>
                    </a:lnTo>
                    <a:lnTo>
                      <a:pt x="108" y="208"/>
                    </a:lnTo>
                    <a:lnTo>
                      <a:pt x="112" y="206"/>
                    </a:lnTo>
                    <a:lnTo>
                      <a:pt x="114" y="202"/>
                    </a:lnTo>
                    <a:lnTo>
                      <a:pt x="114" y="200"/>
                    </a:lnTo>
                    <a:lnTo>
                      <a:pt x="120" y="196"/>
                    </a:lnTo>
                    <a:lnTo>
                      <a:pt x="122" y="188"/>
                    </a:lnTo>
                    <a:lnTo>
                      <a:pt x="124" y="184"/>
                    </a:lnTo>
                    <a:lnTo>
                      <a:pt x="126" y="182"/>
                    </a:lnTo>
                    <a:lnTo>
                      <a:pt x="134" y="180"/>
                    </a:lnTo>
                    <a:lnTo>
                      <a:pt x="138" y="180"/>
                    </a:lnTo>
                    <a:lnTo>
                      <a:pt x="140" y="180"/>
                    </a:lnTo>
                    <a:lnTo>
                      <a:pt x="144" y="184"/>
                    </a:lnTo>
                    <a:lnTo>
                      <a:pt x="148" y="184"/>
                    </a:lnTo>
                    <a:lnTo>
                      <a:pt x="150" y="178"/>
                    </a:lnTo>
                    <a:lnTo>
                      <a:pt x="150" y="170"/>
                    </a:lnTo>
                    <a:lnTo>
                      <a:pt x="148" y="162"/>
                    </a:lnTo>
                    <a:lnTo>
                      <a:pt x="152" y="160"/>
                    </a:lnTo>
                    <a:lnTo>
                      <a:pt x="158" y="154"/>
                    </a:lnTo>
                    <a:lnTo>
                      <a:pt x="162" y="146"/>
                    </a:lnTo>
                    <a:lnTo>
                      <a:pt x="166" y="136"/>
                    </a:lnTo>
                    <a:lnTo>
                      <a:pt x="166" y="128"/>
                    </a:lnTo>
                    <a:lnTo>
                      <a:pt x="166" y="126"/>
                    </a:lnTo>
                    <a:lnTo>
                      <a:pt x="168" y="126"/>
                    </a:lnTo>
                    <a:lnTo>
                      <a:pt x="174" y="126"/>
                    </a:lnTo>
                    <a:lnTo>
                      <a:pt x="176" y="124"/>
                    </a:lnTo>
                    <a:lnTo>
                      <a:pt x="178" y="118"/>
                    </a:lnTo>
                    <a:lnTo>
                      <a:pt x="180" y="116"/>
                    </a:lnTo>
                    <a:lnTo>
                      <a:pt x="186" y="114"/>
                    </a:lnTo>
                    <a:lnTo>
                      <a:pt x="186" y="108"/>
                    </a:lnTo>
                    <a:lnTo>
                      <a:pt x="188" y="98"/>
                    </a:lnTo>
                    <a:lnTo>
                      <a:pt x="194" y="92"/>
                    </a:lnTo>
                    <a:lnTo>
                      <a:pt x="194" y="90"/>
                    </a:lnTo>
                    <a:lnTo>
                      <a:pt x="202" y="98"/>
                    </a:lnTo>
                    <a:lnTo>
                      <a:pt x="206" y="100"/>
                    </a:lnTo>
                    <a:lnTo>
                      <a:pt x="206" y="96"/>
                    </a:lnTo>
                    <a:lnTo>
                      <a:pt x="206" y="90"/>
                    </a:lnTo>
                    <a:lnTo>
                      <a:pt x="206" y="88"/>
                    </a:lnTo>
                    <a:lnTo>
                      <a:pt x="212" y="88"/>
                    </a:lnTo>
                    <a:lnTo>
                      <a:pt x="214" y="88"/>
                    </a:lnTo>
                    <a:lnTo>
                      <a:pt x="222" y="90"/>
                    </a:lnTo>
                    <a:lnTo>
                      <a:pt x="224" y="88"/>
                    </a:lnTo>
                    <a:lnTo>
                      <a:pt x="226" y="82"/>
                    </a:lnTo>
                    <a:lnTo>
                      <a:pt x="230" y="74"/>
                    </a:lnTo>
                    <a:lnTo>
                      <a:pt x="224" y="66"/>
                    </a:lnTo>
                    <a:lnTo>
                      <a:pt x="232" y="70"/>
                    </a:lnTo>
                    <a:lnTo>
                      <a:pt x="240" y="64"/>
                    </a:lnTo>
                    <a:lnTo>
                      <a:pt x="240" y="62"/>
                    </a:lnTo>
                    <a:lnTo>
                      <a:pt x="242" y="60"/>
                    </a:lnTo>
                    <a:lnTo>
                      <a:pt x="248" y="60"/>
                    </a:lnTo>
                    <a:lnTo>
                      <a:pt x="262" y="78"/>
                    </a:lnTo>
                    <a:lnTo>
                      <a:pt x="270" y="78"/>
                    </a:lnTo>
                    <a:lnTo>
                      <a:pt x="278" y="78"/>
                    </a:lnTo>
                    <a:lnTo>
                      <a:pt x="280" y="78"/>
                    </a:lnTo>
                    <a:lnTo>
                      <a:pt x="284" y="78"/>
                    </a:lnTo>
                    <a:lnTo>
                      <a:pt x="284" y="74"/>
                    </a:lnTo>
                    <a:lnTo>
                      <a:pt x="286" y="74"/>
                    </a:lnTo>
                    <a:lnTo>
                      <a:pt x="288" y="78"/>
                    </a:lnTo>
                    <a:lnTo>
                      <a:pt x="298" y="82"/>
                    </a:lnTo>
                    <a:lnTo>
                      <a:pt x="302" y="78"/>
                    </a:lnTo>
                    <a:lnTo>
                      <a:pt x="306" y="74"/>
                    </a:lnTo>
                    <a:lnTo>
                      <a:pt x="310" y="66"/>
                    </a:lnTo>
                    <a:lnTo>
                      <a:pt x="306" y="64"/>
                    </a:lnTo>
                    <a:lnTo>
                      <a:pt x="306" y="60"/>
                    </a:lnTo>
                    <a:lnTo>
                      <a:pt x="306" y="56"/>
                    </a:lnTo>
                    <a:lnTo>
                      <a:pt x="310" y="54"/>
                    </a:lnTo>
                    <a:lnTo>
                      <a:pt x="312" y="52"/>
                    </a:lnTo>
                    <a:lnTo>
                      <a:pt x="316" y="48"/>
                    </a:lnTo>
                    <a:lnTo>
                      <a:pt x="320" y="46"/>
                    </a:lnTo>
                    <a:lnTo>
                      <a:pt x="320" y="42"/>
                    </a:lnTo>
                    <a:lnTo>
                      <a:pt x="330" y="44"/>
                    </a:lnTo>
                    <a:lnTo>
                      <a:pt x="332" y="44"/>
                    </a:lnTo>
                    <a:lnTo>
                      <a:pt x="338" y="42"/>
                    </a:lnTo>
                    <a:lnTo>
                      <a:pt x="342" y="38"/>
                    </a:lnTo>
                    <a:lnTo>
                      <a:pt x="346" y="44"/>
                    </a:lnTo>
                    <a:lnTo>
                      <a:pt x="350" y="52"/>
                    </a:lnTo>
                    <a:lnTo>
                      <a:pt x="360" y="56"/>
                    </a:lnTo>
                    <a:lnTo>
                      <a:pt x="364" y="60"/>
                    </a:lnTo>
                    <a:lnTo>
                      <a:pt x="366" y="60"/>
                    </a:lnTo>
                    <a:lnTo>
                      <a:pt x="366" y="62"/>
                    </a:lnTo>
                    <a:lnTo>
                      <a:pt x="366" y="64"/>
                    </a:lnTo>
                    <a:lnTo>
                      <a:pt x="368" y="64"/>
                    </a:lnTo>
                    <a:lnTo>
                      <a:pt x="370" y="60"/>
                    </a:lnTo>
                    <a:lnTo>
                      <a:pt x="370" y="52"/>
                    </a:lnTo>
                    <a:lnTo>
                      <a:pt x="370" y="48"/>
                    </a:lnTo>
                    <a:lnTo>
                      <a:pt x="374" y="48"/>
                    </a:lnTo>
                    <a:lnTo>
                      <a:pt x="378" y="46"/>
                    </a:lnTo>
                    <a:lnTo>
                      <a:pt x="382" y="42"/>
                    </a:lnTo>
                    <a:lnTo>
                      <a:pt x="384" y="38"/>
                    </a:lnTo>
                    <a:lnTo>
                      <a:pt x="376" y="38"/>
                    </a:lnTo>
                    <a:lnTo>
                      <a:pt x="374" y="44"/>
                    </a:lnTo>
                    <a:lnTo>
                      <a:pt x="370" y="44"/>
                    </a:lnTo>
                    <a:lnTo>
                      <a:pt x="364" y="46"/>
                    </a:lnTo>
                    <a:lnTo>
                      <a:pt x="360" y="42"/>
                    </a:lnTo>
                    <a:lnTo>
                      <a:pt x="358" y="36"/>
                    </a:lnTo>
                    <a:lnTo>
                      <a:pt x="364" y="36"/>
                    </a:lnTo>
                    <a:lnTo>
                      <a:pt x="370" y="36"/>
                    </a:lnTo>
                    <a:lnTo>
                      <a:pt x="374" y="32"/>
                    </a:lnTo>
                    <a:lnTo>
                      <a:pt x="378" y="28"/>
                    </a:lnTo>
                    <a:lnTo>
                      <a:pt x="378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2" y="26"/>
                    </a:lnTo>
                    <a:lnTo>
                      <a:pt x="378" y="20"/>
                    </a:lnTo>
                    <a:lnTo>
                      <a:pt x="376" y="20"/>
                    </a:lnTo>
                    <a:lnTo>
                      <a:pt x="376" y="24"/>
                    </a:lnTo>
                    <a:lnTo>
                      <a:pt x="370" y="24"/>
                    </a:lnTo>
                    <a:lnTo>
                      <a:pt x="374" y="18"/>
                    </a:lnTo>
                    <a:lnTo>
                      <a:pt x="374" y="16"/>
                    </a:lnTo>
                    <a:lnTo>
                      <a:pt x="370" y="18"/>
                    </a:lnTo>
                    <a:lnTo>
                      <a:pt x="366" y="20"/>
                    </a:lnTo>
                    <a:lnTo>
                      <a:pt x="366" y="16"/>
                    </a:lnTo>
                    <a:lnTo>
                      <a:pt x="360" y="16"/>
                    </a:lnTo>
                    <a:lnTo>
                      <a:pt x="364" y="14"/>
                    </a:lnTo>
                    <a:lnTo>
                      <a:pt x="360" y="14"/>
                    </a:lnTo>
                    <a:lnTo>
                      <a:pt x="360" y="10"/>
                    </a:lnTo>
                    <a:lnTo>
                      <a:pt x="356" y="10"/>
                    </a:lnTo>
                    <a:lnTo>
                      <a:pt x="356" y="14"/>
                    </a:lnTo>
                    <a:lnTo>
                      <a:pt x="356" y="16"/>
                    </a:lnTo>
                    <a:lnTo>
                      <a:pt x="346" y="18"/>
                    </a:lnTo>
                    <a:lnTo>
                      <a:pt x="346" y="10"/>
                    </a:lnTo>
                    <a:lnTo>
                      <a:pt x="350" y="8"/>
                    </a:lnTo>
                    <a:lnTo>
                      <a:pt x="348" y="6"/>
                    </a:lnTo>
                    <a:lnTo>
                      <a:pt x="338" y="0"/>
                    </a:lnTo>
                    <a:lnTo>
                      <a:pt x="338" y="8"/>
                    </a:lnTo>
                    <a:lnTo>
                      <a:pt x="332" y="10"/>
                    </a:lnTo>
                    <a:lnTo>
                      <a:pt x="334" y="16"/>
                    </a:lnTo>
                    <a:lnTo>
                      <a:pt x="324" y="24"/>
                    </a:lnTo>
                    <a:lnTo>
                      <a:pt x="324" y="26"/>
                    </a:lnTo>
                    <a:lnTo>
                      <a:pt x="322" y="26"/>
                    </a:lnTo>
                    <a:lnTo>
                      <a:pt x="322" y="24"/>
                    </a:lnTo>
                    <a:lnTo>
                      <a:pt x="322" y="16"/>
                    </a:lnTo>
                    <a:lnTo>
                      <a:pt x="324" y="16"/>
                    </a:lnTo>
                    <a:lnTo>
                      <a:pt x="324" y="14"/>
                    </a:lnTo>
                    <a:lnTo>
                      <a:pt x="322" y="10"/>
                    </a:lnTo>
                    <a:lnTo>
                      <a:pt x="320" y="14"/>
                    </a:lnTo>
                    <a:lnTo>
                      <a:pt x="316" y="16"/>
                    </a:lnTo>
                    <a:lnTo>
                      <a:pt x="320" y="16"/>
                    </a:lnTo>
                    <a:lnTo>
                      <a:pt x="312" y="20"/>
                    </a:lnTo>
                    <a:lnTo>
                      <a:pt x="306" y="28"/>
                    </a:lnTo>
                    <a:lnTo>
                      <a:pt x="306" y="32"/>
                    </a:lnTo>
                    <a:lnTo>
                      <a:pt x="306" y="34"/>
                    </a:lnTo>
                    <a:lnTo>
                      <a:pt x="302" y="38"/>
                    </a:lnTo>
                    <a:lnTo>
                      <a:pt x="304" y="24"/>
                    </a:lnTo>
                    <a:lnTo>
                      <a:pt x="306" y="24"/>
                    </a:lnTo>
                    <a:lnTo>
                      <a:pt x="310" y="20"/>
                    </a:lnTo>
                    <a:lnTo>
                      <a:pt x="304" y="10"/>
                    </a:lnTo>
                    <a:lnTo>
                      <a:pt x="302" y="14"/>
                    </a:lnTo>
                    <a:lnTo>
                      <a:pt x="304" y="14"/>
                    </a:lnTo>
                    <a:lnTo>
                      <a:pt x="298" y="14"/>
                    </a:lnTo>
                    <a:lnTo>
                      <a:pt x="298" y="10"/>
                    </a:lnTo>
                    <a:lnTo>
                      <a:pt x="296" y="10"/>
                    </a:lnTo>
                    <a:lnTo>
                      <a:pt x="294" y="10"/>
                    </a:lnTo>
                    <a:lnTo>
                      <a:pt x="292" y="8"/>
                    </a:lnTo>
                    <a:lnTo>
                      <a:pt x="292" y="16"/>
                    </a:lnTo>
                    <a:lnTo>
                      <a:pt x="292" y="20"/>
                    </a:lnTo>
                    <a:lnTo>
                      <a:pt x="286" y="18"/>
                    </a:lnTo>
                    <a:lnTo>
                      <a:pt x="288" y="16"/>
                    </a:lnTo>
                    <a:lnTo>
                      <a:pt x="286" y="16"/>
                    </a:lnTo>
                    <a:lnTo>
                      <a:pt x="284" y="14"/>
                    </a:lnTo>
                    <a:lnTo>
                      <a:pt x="284" y="18"/>
                    </a:lnTo>
                    <a:lnTo>
                      <a:pt x="284" y="20"/>
                    </a:lnTo>
                    <a:lnTo>
                      <a:pt x="268" y="32"/>
                    </a:lnTo>
                    <a:lnTo>
                      <a:pt x="258" y="26"/>
                    </a:lnTo>
                    <a:lnTo>
                      <a:pt x="252" y="20"/>
                    </a:lnTo>
                    <a:lnTo>
                      <a:pt x="248" y="20"/>
                    </a:lnTo>
                    <a:lnTo>
                      <a:pt x="242" y="28"/>
                    </a:lnTo>
                    <a:lnTo>
                      <a:pt x="250" y="28"/>
                    </a:lnTo>
                    <a:lnTo>
                      <a:pt x="250" y="34"/>
                    </a:lnTo>
                    <a:lnTo>
                      <a:pt x="250" y="36"/>
                    </a:lnTo>
                    <a:lnTo>
                      <a:pt x="240" y="32"/>
                    </a:lnTo>
                    <a:lnTo>
                      <a:pt x="242" y="42"/>
                    </a:lnTo>
                    <a:lnTo>
                      <a:pt x="234" y="42"/>
                    </a:lnTo>
                    <a:lnTo>
                      <a:pt x="238" y="36"/>
                    </a:lnTo>
                    <a:lnTo>
                      <a:pt x="234" y="32"/>
                    </a:lnTo>
                    <a:lnTo>
                      <a:pt x="230" y="42"/>
                    </a:lnTo>
                    <a:lnTo>
                      <a:pt x="226" y="32"/>
                    </a:lnTo>
                    <a:lnTo>
                      <a:pt x="224" y="36"/>
                    </a:lnTo>
                    <a:lnTo>
                      <a:pt x="224" y="42"/>
                    </a:lnTo>
                    <a:lnTo>
                      <a:pt x="216" y="46"/>
                    </a:lnTo>
                    <a:lnTo>
                      <a:pt x="214" y="44"/>
                    </a:lnTo>
                    <a:lnTo>
                      <a:pt x="214" y="42"/>
                    </a:lnTo>
                    <a:lnTo>
                      <a:pt x="212" y="38"/>
                    </a:lnTo>
                    <a:lnTo>
                      <a:pt x="210" y="46"/>
                    </a:lnTo>
                    <a:lnTo>
                      <a:pt x="212" y="48"/>
                    </a:lnTo>
                    <a:lnTo>
                      <a:pt x="214" y="48"/>
                    </a:lnTo>
                    <a:lnTo>
                      <a:pt x="212" y="48"/>
                    </a:lnTo>
                    <a:lnTo>
                      <a:pt x="206" y="52"/>
                    </a:lnTo>
                    <a:lnTo>
                      <a:pt x="204" y="52"/>
                    </a:lnTo>
                    <a:lnTo>
                      <a:pt x="206" y="52"/>
                    </a:lnTo>
                    <a:lnTo>
                      <a:pt x="206" y="56"/>
                    </a:lnTo>
                    <a:lnTo>
                      <a:pt x="204" y="56"/>
                    </a:lnTo>
                    <a:lnTo>
                      <a:pt x="202" y="56"/>
                    </a:lnTo>
                    <a:lnTo>
                      <a:pt x="202" y="54"/>
                    </a:lnTo>
                    <a:lnTo>
                      <a:pt x="198" y="54"/>
                    </a:lnTo>
                    <a:lnTo>
                      <a:pt x="198" y="62"/>
                    </a:lnTo>
                    <a:lnTo>
                      <a:pt x="194" y="60"/>
                    </a:lnTo>
                    <a:lnTo>
                      <a:pt x="194" y="52"/>
                    </a:lnTo>
                    <a:lnTo>
                      <a:pt x="194" y="46"/>
                    </a:lnTo>
                    <a:lnTo>
                      <a:pt x="188" y="46"/>
                    </a:lnTo>
                    <a:lnTo>
                      <a:pt x="180" y="52"/>
                    </a:lnTo>
                    <a:lnTo>
                      <a:pt x="184" y="64"/>
                    </a:lnTo>
                    <a:lnTo>
                      <a:pt x="194" y="62"/>
                    </a:lnTo>
                    <a:lnTo>
                      <a:pt x="188" y="78"/>
                    </a:lnTo>
                    <a:lnTo>
                      <a:pt x="184" y="82"/>
                    </a:lnTo>
                    <a:lnTo>
                      <a:pt x="176" y="84"/>
                    </a:lnTo>
                    <a:lnTo>
                      <a:pt x="176" y="90"/>
                    </a:lnTo>
                    <a:lnTo>
                      <a:pt x="180" y="90"/>
                    </a:lnTo>
                    <a:lnTo>
                      <a:pt x="180" y="100"/>
                    </a:lnTo>
                    <a:lnTo>
                      <a:pt x="166" y="92"/>
                    </a:lnTo>
                    <a:lnTo>
                      <a:pt x="170" y="102"/>
                    </a:lnTo>
                    <a:lnTo>
                      <a:pt x="176" y="114"/>
                    </a:lnTo>
                    <a:lnTo>
                      <a:pt x="170" y="114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58" y="126"/>
                    </a:lnTo>
                    <a:lnTo>
                      <a:pt x="150" y="128"/>
                    </a:lnTo>
                    <a:lnTo>
                      <a:pt x="150" y="126"/>
                    </a:lnTo>
                    <a:lnTo>
                      <a:pt x="148" y="126"/>
                    </a:lnTo>
                    <a:lnTo>
                      <a:pt x="144" y="130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38" y="136"/>
                    </a:lnTo>
                    <a:lnTo>
                      <a:pt x="138" y="138"/>
                    </a:lnTo>
                    <a:lnTo>
                      <a:pt x="142" y="138"/>
                    </a:lnTo>
                    <a:lnTo>
                      <a:pt x="138" y="142"/>
                    </a:lnTo>
                    <a:lnTo>
                      <a:pt x="140" y="144"/>
                    </a:lnTo>
                    <a:lnTo>
                      <a:pt x="140" y="146"/>
                    </a:lnTo>
                    <a:lnTo>
                      <a:pt x="140" y="152"/>
                    </a:lnTo>
                    <a:lnTo>
                      <a:pt x="138" y="152"/>
                    </a:lnTo>
                    <a:lnTo>
                      <a:pt x="132" y="152"/>
                    </a:lnTo>
                    <a:lnTo>
                      <a:pt x="122" y="160"/>
                    </a:lnTo>
                    <a:lnTo>
                      <a:pt x="120" y="164"/>
                    </a:lnTo>
                    <a:lnTo>
                      <a:pt x="116" y="172"/>
                    </a:lnTo>
                    <a:lnTo>
                      <a:pt x="112" y="172"/>
                    </a:lnTo>
                    <a:lnTo>
                      <a:pt x="108" y="170"/>
                    </a:lnTo>
                    <a:lnTo>
                      <a:pt x="96" y="184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88" y="192"/>
                    </a:lnTo>
                    <a:lnTo>
                      <a:pt x="86" y="198"/>
                    </a:lnTo>
                    <a:lnTo>
                      <a:pt x="80" y="198"/>
                    </a:lnTo>
                    <a:lnTo>
                      <a:pt x="80" y="200"/>
                    </a:lnTo>
                    <a:lnTo>
                      <a:pt x="84" y="202"/>
                    </a:lnTo>
                    <a:lnTo>
                      <a:pt x="88" y="202"/>
                    </a:lnTo>
                    <a:lnTo>
                      <a:pt x="94" y="196"/>
                    </a:lnTo>
                    <a:lnTo>
                      <a:pt x="98" y="196"/>
                    </a:lnTo>
                    <a:lnTo>
                      <a:pt x="102" y="198"/>
                    </a:lnTo>
                    <a:lnTo>
                      <a:pt x="98" y="200"/>
                    </a:lnTo>
                    <a:lnTo>
                      <a:pt x="90" y="206"/>
                    </a:lnTo>
                    <a:lnTo>
                      <a:pt x="90" y="208"/>
                    </a:lnTo>
                    <a:lnTo>
                      <a:pt x="84" y="208"/>
                    </a:lnTo>
                    <a:lnTo>
                      <a:pt x="78" y="208"/>
                    </a:lnTo>
                    <a:lnTo>
                      <a:pt x="78" y="202"/>
                    </a:lnTo>
                    <a:lnTo>
                      <a:pt x="76" y="200"/>
                    </a:lnTo>
                    <a:lnTo>
                      <a:pt x="72" y="200"/>
                    </a:lnTo>
                    <a:lnTo>
                      <a:pt x="72" y="206"/>
                    </a:lnTo>
                    <a:lnTo>
                      <a:pt x="60" y="198"/>
                    </a:lnTo>
                    <a:lnTo>
                      <a:pt x="58" y="206"/>
                    </a:lnTo>
                    <a:lnTo>
                      <a:pt x="60" y="202"/>
                    </a:lnTo>
                    <a:lnTo>
                      <a:pt x="62" y="202"/>
                    </a:lnTo>
                    <a:lnTo>
                      <a:pt x="62" y="208"/>
                    </a:lnTo>
                    <a:lnTo>
                      <a:pt x="66" y="210"/>
                    </a:lnTo>
                    <a:lnTo>
                      <a:pt x="62" y="212"/>
                    </a:lnTo>
                    <a:lnTo>
                      <a:pt x="62" y="216"/>
                    </a:lnTo>
                    <a:lnTo>
                      <a:pt x="58" y="216"/>
                    </a:lnTo>
                    <a:lnTo>
                      <a:pt x="52" y="224"/>
                    </a:lnTo>
                    <a:lnTo>
                      <a:pt x="44" y="226"/>
                    </a:lnTo>
                    <a:lnTo>
                      <a:pt x="36" y="224"/>
                    </a:lnTo>
                    <a:lnTo>
                      <a:pt x="36" y="228"/>
                    </a:lnTo>
                    <a:lnTo>
                      <a:pt x="40" y="228"/>
                    </a:lnTo>
                    <a:lnTo>
                      <a:pt x="40" y="234"/>
                    </a:lnTo>
                    <a:lnTo>
                      <a:pt x="36" y="236"/>
                    </a:lnTo>
                    <a:lnTo>
                      <a:pt x="34" y="236"/>
                    </a:lnTo>
                    <a:lnTo>
                      <a:pt x="24" y="236"/>
                    </a:lnTo>
                    <a:lnTo>
                      <a:pt x="24" y="242"/>
                    </a:lnTo>
                    <a:lnTo>
                      <a:pt x="32" y="242"/>
                    </a:lnTo>
                    <a:lnTo>
                      <a:pt x="26" y="244"/>
                    </a:lnTo>
                    <a:lnTo>
                      <a:pt x="18" y="246"/>
                    </a:lnTo>
                    <a:lnTo>
                      <a:pt x="6" y="248"/>
                    </a:lnTo>
                    <a:lnTo>
                      <a:pt x="6" y="254"/>
                    </a:lnTo>
                    <a:lnTo>
                      <a:pt x="16" y="256"/>
                    </a:lnTo>
                    <a:lnTo>
                      <a:pt x="22" y="256"/>
                    </a:lnTo>
                    <a:lnTo>
                      <a:pt x="18" y="256"/>
                    </a:lnTo>
                    <a:lnTo>
                      <a:pt x="6" y="256"/>
                    </a:lnTo>
                    <a:lnTo>
                      <a:pt x="0" y="260"/>
                    </a:lnTo>
                    <a:lnTo>
                      <a:pt x="4" y="266"/>
                    </a:lnTo>
                    <a:lnTo>
                      <a:pt x="4" y="270"/>
                    </a:lnTo>
                    <a:lnTo>
                      <a:pt x="14" y="270"/>
                    </a:lnTo>
                    <a:lnTo>
                      <a:pt x="4" y="274"/>
                    </a:lnTo>
                    <a:lnTo>
                      <a:pt x="6" y="278"/>
                    </a:lnTo>
                    <a:lnTo>
                      <a:pt x="8" y="278"/>
                    </a:lnTo>
                    <a:lnTo>
                      <a:pt x="8" y="282"/>
                    </a:lnTo>
                    <a:lnTo>
                      <a:pt x="4" y="284"/>
                    </a:lnTo>
                    <a:lnTo>
                      <a:pt x="8" y="288"/>
                    </a:lnTo>
                    <a:lnTo>
                      <a:pt x="12" y="288"/>
                    </a:lnTo>
                    <a:lnTo>
                      <a:pt x="12" y="290"/>
                    </a:lnTo>
                    <a:lnTo>
                      <a:pt x="8" y="292"/>
                    </a:lnTo>
                    <a:lnTo>
                      <a:pt x="14" y="294"/>
                    </a:lnTo>
                    <a:lnTo>
                      <a:pt x="16" y="298"/>
                    </a:lnTo>
                    <a:lnTo>
                      <a:pt x="18" y="294"/>
                    </a:lnTo>
                    <a:lnTo>
                      <a:pt x="24" y="290"/>
                    </a:lnTo>
                    <a:lnTo>
                      <a:pt x="26" y="290"/>
                    </a:lnTo>
                    <a:lnTo>
                      <a:pt x="30" y="290"/>
                    </a:lnTo>
                    <a:lnTo>
                      <a:pt x="30" y="292"/>
                    </a:lnTo>
                    <a:lnTo>
                      <a:pt x="24" y="292"/>
                    </a:lnTo>
                    <a:lnTo>
                      <a:pt x="16" y="310"/>
                    </a:lnTo>
                    <a:lnTo>
                      <a:pt x="6" y="310"/>
                    </a:lnTo>
                    <a:lnTo>
                      <a:pt x="6" y="312"/>
                    </a:lnTo>
                    <a:lnTo>
                      <a:pt x="6" y="316"/>
                    </a:lnTo>
                    <a:lnTo>
                      <a:pt x="14" y="320"/>
                    </a:lnTo>
                    <a:lnTo>
                      <a:pt x="16" y="316"/>
                    </a:lnTo>
                    <a:lnTo>
                      <a:pt x="22" y="316"/>
                    </a:lnTo>
                    <a:lnTo>
                      <a:pt x="22" y="320"/>
                    </a:lnTo>
                    <a:lnTo>
                      <a:pt x="22" y="324"/>
                    </a:lnTo>
                    <a:lnTo>
                      <a:pt x="16" y="328"/>
                    </a:lnTo>
                    <a:lnTo>
                      <a:pt x="14" y="328"/>
                    </a:lnTo>
                    <a:lnTo>
                      <a:pt x="14" y="334"/>
                    </a:lnTo>
                    <a:lnTo>
                      <a:pt x="14" y="338"/>
                    </a:lnTo>
                    <a:lnTo>
                      <a:pt x="18" y="338"/>
                    </a:lnTo>
                    <a:lnTo>
                      <a:pt x="22" y="344"/>
                    </a:lnTo>
                    <a:lnTo>
                      <a:pt x="26" y="344"/>
                    </a:lnTo>
                    <a:lnTo>
                      <a:pt x="30" y="344"/>
                    </a:lnTo>
                    <a:lnTo>
                      <a:pt x="32" y="344"/>
                    </a:lnTo>
                    <a:lnTo>
                      <a:pt x="32" y="348"/>
                    </a:lnTo>
                    <a:lnTo>
                      <a:pt x="40" y="348"/>
                    </a:lnTo>
                    <a:lnTo>
                      <a:pt x="50" y="346"/>
                    </a:lnTo>
                    <a:lnTo>
                      <a:pt x="62" y="338"/>
                    </a:lnTo>
                    <a:lnTo>
                      <a:pt x="66" y="336"/>
                    </a:lnTo>
                    <a:lnTo>
                      <a:pt x="68" y="330"/>
                    </a:lnTo>
                    <a:lnTo>
                      <a:pt x="72" y="330"/>
                    </a:lnTo>
                    <a:lnTo>
                      <a:pt x="76" y="330"/>
                    </a:lnTo>
                    <a:lnTo>
                      <a:pt x="86" y="326"/>
                    </a:lnTo>
                    <a:lnTo>
                      <a:pt x="94" y="320"/>
                    </a:lnTo>
                    <a:lnTo>
                      <a:pt x="96" y="326"/>
                    </a:lnTo>
                    <a:lnTo>
                      <a:pt x="96" y="326"/>
                    </a:lnTo>
                    <a:lnTo>
                      <a:pt x="96" y="3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6" name="Freeform 1588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7" name="Freeform 1589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8" name="Freeform 1590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9" name="Freeform 1591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0" name="Freeform 1592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1" name="Freeform 1593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2" name="Freeform 1594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3" name="Freeform 1595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4" name="Freeform 1596"/>
              <p:cNvSpPr>
                <a:spLocks/>
              </p:cNvSpPr>
              <p:nvPr/>
            </p:nvSpPr>
            <p:spPr bwMode="auto">
              <a:xfrm>
                <a:off x="984250" y="2228850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6 w 6"/>
                  <a:gd name="T7" fmla="*/ 2 h 4"/>
                  <a:gd name="T8" fmla="*/ 0 w 6"/>
                  <a:gd name="T9" fmla="*/ 0 h 4"/>
                  <a:gd name="T10" fmla="*/ 0 w 6"/>
                  <a:gd name="T11" fmla="*/ 0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5" name="Freeform 1597"/>
              <p:cNvSpPr>
                <a:spLocks/>
              </p:cNvSpPr>
              <p:nvPr/>
            </p:nvSpPr>
            <p:spPr bwMode="auto">
              <a:xfrm>
                <a:off x="1060450" y="2222500"/>
                <a:ext cx="12700" cy="9525"/>
              </a:xfrm>
              <a:custGeom>
                <a:avLst/>
                <a:gdLst>
                  <a:gd name="T0" fmla="*/ 6 w 8"/>
                  <a:gd name="T1" fmla="*/ 0 h 6"/>
                  <a:gd name="T2" fmla="*/ 6 w 8"/>
                  <a:gd name="T3" fmla="*/ 0 h 6"/>
                  <a:gd name="T4" fmla="*/ 8 w 8"/>
                  <a:gd name="T5" fmla="*/ 0 h 6"/>
                  <a:gd name="T6" fmla="*/ 8 w 8"/>
                  <a:gd name="T7" fmla="*/ 4 h 6"/>
                  <a:gd name="T8" fmla="*/ 8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6 w 8"/>
                  <a:gd name="T15" fmla="*/ 0 h 6"/>
                  <a:gd name="T16" fmla="*/ 6 w 8"/>
                  <a:gd name="T17" fmla="*/ 0 h 6"/>
                  <a:gd name="T18" fmla="*/ 6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lnTo>
                      <a:pt x="6" y="0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6" name="Freeform 1598"/>
              <p:cNvSpPr>
                <a:spLocks/>
              </p:cNvSpPr>
              <p:nvPr/>
            </p:nvSpPr>
            <p:spPr bwMode="auto">
              <a:xfrm>
                <a:off x="1000125" y="2216150"/>
                <a:ext cx="9525" cy="12700"/>
              </a:xfrm>
              <a:custGeom>
                <a:avLst/>
                <a:gdLst>
                  <a:gd name="T0" fmla="*/ 4 w 6"/>
                  <a:gd name="T1" fmla="*/ 2 h 8"/>
                  <a:gd name="T2" fmla="*/ 4 w 6"/>
                  <a:gd name="T3" fmla="*/ 2 h 8"/>
                  <a:gd name="T4" fmla="*/ 0 w 6"/>
                  <a:gd name="T5" fmla="*/ 8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2 h 8"/>
                  <a:gd name="T12" fmla="*/ 6 w 6"/>
                  <a:gd name="T13" fmla="*/ 0 h 8"/>
                  <a:gd name="T14" fmla="*/ 4 w 6"/>
                  <a:gd name="T15" fmla="*/ 2 h 8"/>
                  <a:gd name="T16" fmla="*/ 4 w 6"/>
                  <a:gd name="T17" fmla="*/ 2 h 8"/>
                  <a:gd name="T18" fmla="*/ 4 w 6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lnTo>
                      <a:pt x="4" y="2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7" name="Freeform 1599"/>
              <p:cNvSpPr>
                <a:spLocks/>
              </p:cNvSpPr>
              <p:nvPr/>
            </p:nvSpPr>
            <p:spPr bwMode="auto">
              <a:xfrm>
                <a:off x="1009650" y="2193925"/>
                <a:ext cx="15875" cy="15875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4 h 10"/>
                  <a:gd name="T6" fmla="*/ 0 w 10"/>
                  <a:gd name="T7" fmla="*/ 6 h 10"/>
                  <a:gd name="T8" fmla="*/ 6 w 10"/>
                  <a:gd name="T9" fmla="*/ 10 h 10"/>
                  <a:gd name="T10" fmla="*/ 10 w 10"/>
                  <a:gd name="T11" fmla="*/ 4 h 10"/>
                  <a:gd name="T12" fmla="*/ 10 w 10"/>
                  <a:gd name="T13" fmla="*/ 0 h 10"/>
                  <a:gd name="T14" fmla="*/ 4 w 10"/>
                  <a:gd name="T15" fmla="*/ 0 h 10"/>
                  <a:gd name="T16" fmla="*/ 4 w 10"/>
                  <a:gd name="T17" fmla="*/ 0 h 10"/>
                  <a:gd name="T18" fmla="*/ 4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8" name="Freeform 1600"/>
              <p:cNvSpPr>
                <a:spLocks/>
              </p:cNvSpPr>
              <p:nvPr/>
            </p:nvSpPr>
            <p:spPr bwMode="auto">
              <a:xfrm>
                <a:off x="1022350" y="2193925"/>
                <a:ext cx="34925" cy="34925"/>
              </a:xfrm>
              <a:custGeom>
                <a:avLst/>
                <a:gdLst>
                  <a:gd name="T0" fmla="*/ 8 w 22"/>
                  <a:gd name="T1" fmla="*/ 0 h 22"/>
                  <a:gd name="T2" fmla="*/ 8 w 22"/>
                  <a:gd name="T3" fmla="*/ 0 h 22"/>
                  <a:gd name="T4" fmla="*/ 4 w 22"/>
                  <a:gd name="T5" fmla="*/ 12 h 22"/>
                  <a:gd name="T6" fmla="*/ 0 w 22"/>
                  <a:gd name="T7" fmla="*/ 12 h 22"/>
                  <a:gd name="T8" fmla="*/ 4 w 22"/>
                  <a:gd name="T9" fmla="*/ 22 h 22"/>
                  <a:gd name="T10" fmla="*/ 12 w 22"/>
                  <a:gd name="T11" fmla="*/ 16 h 22"/>
                  <a:gd name="T12" fmla="*/ 20 w 22"/>
                  <a:gd name="T13" fmla="*/ 12 h 22"/>
                  <a:gd name="T14" fmla="*/ 20 w 22"/>
                  <a:gd name="T15" fmla="*/ 6 h 22"/>
                  <a:gd name="T16" fmla="*/ 22 w 22"/>
                  <a:gd name="T17" fmla="*/ 4 h 22"/>
                  <a:gd name="T18" fmla="*/ 20 w 22"/>
                  <a:gd name="T19" fmla="*/ 4 h 22"/>
                  <a:gd name="T20" fmla="*/ 10 w 22"/>
                  <a:gd name="T21" fmla="*/ 6 h 22"/>
                  <a:gd name="T22" fmla="*/ 10 w 22"/>
                  <a:gd name="T23" fmla="*/ 2 h 22"/>
                  <a:gd name="T24" fmla="*/ 8 w 22"/>
                  <a:gd name="T25" fmla="*/ 0 h 22"/>
                  <a:gd name="T26" fmla="*/ 8 w 22"/>
                  <a:gd name="T27" fmla="*/ 0 h 22"/>
                  <a:gd name="T28" fmla="*/ 8 w 2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2">
                    <a:moveTo>
                      <a:pt x="8" y="0"/>
                    </a:moveTo>
                    <a:lnTo>
                      <a:pt x="8" y="0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22"/>
                    </a:lnTo>
                    <a:lnTo>
                      <a:pt x="12" y="16"/>
                    </a:lnTo>
                    <a:lnTo>
                      <a:pt x="20" y="12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9" name="Freeform 1601"/>
              <p:cNvSpPr>
                <a:spLocks/>
              </p:cNvSpPr>
              <p:nvPr/>
            </p:nvSpPr>
            <p:spPr bwMode="auto">
              <a:xfrm>
                <a:off x="1050925" y="2178050"/>
                <a:ext cx="6350" cy="9525"/>
              </a:xfrm>
              <a:custGeom>
                <a:avLst/>
                <a:gdLst>
                  <a:gd name="T0" fmla="*/ 2 w 4"/>
                  <a:gd name="T1" fmla="*/ 0 h 6"/>
                  <a:gd name="T2" fmla="*/ 2 w 4"/>
                  <a:gd name="T3" fmla="*/ 0 h 6"/>
                  <a:gd name="T4" fmla="*/ 0 w 4"/>
                  <a:gd name="T5" fmla="*/ 4 h 6"/>
                  <a:gd name="T6" fmla="*/ 0 w 4"/>
                  <a:gd name="T7" fmla="*/ 6 h 6"/>
                  <a:gd name="T8" fmla="*/ 2 w 4"/>
                  <a:gd name="T9" fmla="*/ 6 h 6"/>
                  <a:gd name="T10" fmla="*/ 4 w 4"/>
                  <a:gd name="T11" fmla="*/ 0 h 6"/>
                  <a:gd name="T12" fmla="*/ 2 w 4"/>
                  <a:gd name="T13" fmla="*/ 0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0" name="Freeform 1602"/>
              <p:cNvSpPr>
                <a:spLocks/>
              </p:cNvSpPr>
              <p:nvPr/>
            </p:nvSpPr>
            <p:spPr bwMode="auto">
              <a:xfrm>
                <a:off x="1089025" y="214312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10 h 10"/>
                  <a:gd name="T6" fmla="*/ 2 w 8"/>
                  <a:gd name="T7" fmla="*/ 8 h 10"/>
                  <a:gd name="T8" fmla="*/ 8 w 8"/>
                  <a:gd name="T9" fmla="*/ 8 h 10"/>
                  <a:gd name="T10" fmla="*/ 8 w 8"/>
                  <a:gd name="T11" fmla="*/ 4 h 10"/>
                  <a:gd name="T12" fmla="*/ 8 w 8"/>
                  <a:gd name="T13" fmla="*/ 2 h 10"/>
                  <a:gd name="T14" fmla="*/ 6 w 8"/>
                  <a:gd name="T15" fmla="*/ 0 h 10"/>
                  <a:gd name="T16" fmla="*/ 0 w 8"/>
                  <a:gd name="T17" fmla="*/ 0 h 10"/>
                  <a:gd name="T18" fmla="*/ 0 w 8"/>
                  <a:gd name="T19" fmla="*/ 0 h 10"/>
                  <a:gd name="T20" fmla="*/ 0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1" name="Freeform 1603"/>
              <p:cNvSpPr>
                <a:spLocks/>
              </p:cNvSpPr>
              <p:nvPr/>
            </p:nvSpPr>
            <p:spPr bwMode="auto">
              <a:xfrm>
                <a:off x="1101725" y="213042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2 w 8"/>
                  <a:gd name="T5" fmla="*/ 8 h 8"/>
                  <a:gd name="T6" fmla="*/ 6 w 8"/>
                  <a:gd name="T7" fmla="*/ 8 h 8"/>
                  <a:gd name="T8" fmla="*/ 8 w 8"/>
                  <a:gd name="T9" fmla="*/ 6 h 8"/>
                  <a:gd name="T10" fmla="*/ 6 w 8"/>
                  <a:gd name="T11" fmla="*/ 2 h 8"/>
                  <a:gd name="T12" fmla="*/ 0 w 8"/>
                  <a:gd name="T13" fmla="*/ 0 h 8"/>
                  <a:gd name="T14" fmla="*/ 0 w 8"/>
                  <a:gd name="T15" fmla="*/ 0 h 8"/>
                  <a:gd name="T16" fmla="*/ 0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2" name="Freeform 1604"/>
              <p:cNvSpPr>
                <a:spLocks/>
              </p:cNvSpPr>
              <p:nvPr/>
            </p:nvSpPr>
            <p:spPr bwMode="auto">
              <a:xfrm>
                <a:off x="1136650" y="21240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3" name="Freeform 1605"/>
              <p:cNvSpPr>
                <a:spLocks/>
              </p:cNvSpPr>
              <p:nvPr/>
            </p:nvSpPr>
            <p:spPr bwMode="auto">
              <a:xfrm>
                <a:off x="1117600" y="2117725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8 h 8"/>
                  <a:gd name="T6" fmla="*/ 4 w 4"/>
                  <a:gd name="T7" fmla="*/ 8 h 8"/>
                  <a:gd name="T8" fmla="*/ 4 w 4"/>
                  <a:gd name="T9" fmla="*/ 6 h 8"/>
                  <a:gd name="T10" fmla="*/ 4 w 4"/>
                  <a:gd name="T11" fmla="*/ 2 h 8"/>
                  <a:gd name="T12" fmla="*/ 0 w 4"/>
                  <a:gd name="T13" fmla="*/ 0 h 8"/>
                  <a:gd name="T14" fmla="*/ 0 w 4"/>
                  <a:gd name="T15" fmla="*/ 0 h 8"/>
                  <a:gd name="T16" fmla="*/ 0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4" name="Freeform 1606"/>
              <p:cNvSpPr>
                <a:spLocks/>
              </p:cNvSpPr>
              <p:nvPr/>
            </p:nvSpPr>
            <p:spPr bwMode="auto">
              <a:xfrm>
                <a:off x="1330325" y="2114550"/>
                <a:ext cx="6350" cy="15875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4 w 4"/>
                  <a:gd name="T5" fmla="*/ 8 h 10"/>
                  <a:gd name="T6" fmla="*/ 2 w 4"/>
                  <a:gd name="T7" fmla="*/ 8 h 10"/>
                  <a:gd name="T8" fmla="*/ 0 w 4"/>
                  <a:gd name="T9" fmla="*/ 10 h 10"/>
                  <a:gd name="T10" fmla="*/ 0 w 4"/>
                  <a:gd name="T11" fmla="*/ 6 h 10"/>
                  <a:gd name="T12" fmla="*/ 0 w 4"/>
                  <a:gd name="T13" fmla="*/ 4 h 10"/>
                  <a:gd name="T14" fmla="*/ 2 w 4"/>
                  <a:gd name="T15" fmla="*/ 0 h 10"/>
                  <a:gd name="T16" fmla="*/ 2 w 4"/>
                  <a:gd name="T17" fmla="*/ 0 h 10"/>
                  <a:gd name="T18" fmla="*/ 2 w 4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5" name="Freeform 1607"/>
              <p:cNvSpPr>
                <a:spLocks/>
              </p:cNvSpPr>
              <p:nvPr/>
            </p:nvSpPr>
            <p:spPr bwMode="auto">
              <a:xfrm>
                <a:off x="1181100" y="211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0 h 6"/>
                  <a:gd name="T10" fmla="*/ 0 w 4"/>
                  <a:gd name="T11" fmla="*/ 0 h 6"/>
                  <a:gd name="T12" fmla="*/ 0 w 4"/>
                  <a:gd name="T13" fmla="*/ 0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6" name="Freeform 1608"/>
              <p:cNvSpPr>
                <a:spLocks/>
              </p:cNvSpPr>
              <p:nvPr/>
            </p:nvSpPr>
            <p:spPr bwMode="auto">
              <a:xfrm>
                <a:off x="1193800" y="2108200"/>
                <a:ext cx="12700" cy="15875"/>
              </a:xfrm>
              <a:custGeom>
                <a:avLst/>
                <a:gdLst>
                  <a:gd name="T0" fmla="*/ 6 w 8"/>
                  <a:gd name="T1" fmla="*/ 0 h 10"/>
                  <a:gd name="T2" fmla="*/ 6 w 8"/>
                  <a:gd name="T3" fmla="*/ 0 h 10"/>
                  <a:gd name="T4" fmla="*/ 4 w 8"/>
                  <a:gd name="T5" fmla="*/ 0 h 10"/>
                  <a:gd name="T6" fmla="*/ 0 w 8"/>
                  <a:gd name="T7" fmla="*/ 6 h 10"/>
                  <a:gd name="T8" fmla="*/ 0 w 8"/>
                  <a:gd name="T9" fmla="*/ 8 h 10"/>
                  <a:gd name="T10" fmla="*/ 6 w 8"/>
                  <a:gd name="T11" fmla="*/ 10 h 10"/>
                  <a:gd name="T12" fmla="*/ 8 w 8"/>
                  <a:gd name="T13" fmla="*/ 4 h 10"/>
                  <a:gd name="T14" fmla="*/ 8 w 8"/>
                  <a:gd name="T15" fmla="*/ 0 h 10"/>
                  <a:gd name="T16" fmla="*/ 6 w 8"/>
                  <a:gd name="T17" fmla="*/ 0 h 10"/>
                  <a:gd name="T18" fmla="*/ 6 w 8"/>
                  <a:gd name="T19" fmla="*/ 0 h 10"/>
                  <a:gd name="T20" fmla="*/ 6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7" name="Freeform 1609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8" name="Freeform 1610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9" name="Freeform 1611"/>
              <p:cNvSpPr>
                <a:spLocks/>
              </p:cNvSpPr>
              <p:nvPr/>
            </p:nvSpPr>
            <p:spPr bwMode="auto">
              <a:xfrm>
                <a:off x="1165225" y="2089150"/>
                <a:ext cx="34925" cy="25400"/>
              </a:xfrm>
              <a:custGeom>
                <a:avLst/>
                <a:gdLst>
                  <a:gd name="T0" fmla="*/ 16 w 22"/>
                  <a:gd name="T1" fmla="*/ 0 h 16"/>
                  <a:gd name="T2" fmla="*/ 16 w 22"/>
                  <a:gd name="T3" fmla="*/ 0 h 16"/>
                  <a:gd name="T4" fmla="*/ 12 w 22"/>
                  <a:gd name="T5" fmla="*/ 8 h 16"/>
                  <a:gd name="T6" fmla="*/ 0 w 22"/>
                  <a:gd name="T7" fmla="*/ 12 h 16"/>
                  <a:gd name="T8" fmla="*/ 0 w 22"/>
                  <a:gd name="T9" fmla="*/ 16 h 16"/>
                  <a:gd name="T10" fmla="*/ 4 w 22"/>
                  <a:gd name="T11" fmla="*/ 16 h 16"/>
                  <a:gd name="T12" fmla="*/ 8 w 22"/>
                  <a:gd name="T13" fmla="*/ 14 h 16"/>
                  <a:gd name="T14" fmla="*/ 16 w 22"/>
                  <a:gd name="T15" fmla="*/ 6 h 16"/>
                  <a:gd name="T16" fmla="*/ 22 w 22"/>
                  <a:gd name="T17" fmla="*/ 0 h 16"/>
                  <a:gd name="T18" fmla="*/ 20 w 22"/>
                  <a:gd name="T19" fmla="*/ 0 h 16"/>
                  <a:gd name="T20" fmla="*/ 16 w 22"/>
                  <a:gd name="T21" fmla="*/ 0 h 16"/>
                  <a:gd name="T22" fmla="*/ 16 w 22"/>
                  <a:gd name="T23" fmla="*/ 0 h 16"/>
                  <a:gd name="T24" fmla="*/ 16 w 22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lnTo>
                      <a:pt x="16" y="0"/>
                    </a:lnTo>
                    <a:lnTo>
                      <a:pt x="1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6" y="6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0" name="Freeform 1612"/>
              <p:cNvSpPr>
                <a:spLocks/>
              </p:cNvSpPr>
              <p:nvPr/>
            </p:nvSpPr>
            <p:spPr bwMode="auto">
              <a:xfrm>
                <a:off x="1257300" y="2085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10 h 10"/>
                  <a:gd name="T4" fmla="*/ 6 w 8"/>
                  <a:gd name="T5" fmla="*/ 8 h 10"/>
                  <a:gd name="T6" fmla="*/ 8 w 8"/>
                  <a:gd name="T7" fmla="*/ 6 h 10"/>
                  <a:gd name="T8" fmla="*/ 6 w 8"/>
                  <a:gd name="T9" fmla="*/ 2 h 10"/>
                  <a:gd name="T10" fmla="*/ 0 w 8"/>
                  <a:gd name="T11" fmla="*/ 0 h 10"/>
                  <a:gd name="T12" fmla="*/ 0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10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1" name="Freeform 1613"/>
              <p:cNvSpPr>
                <a:spLocks/>
              </p:cNvSpPr>
              <p:nvPr/>
            </p:nvSpPr>
            <p:spPr bwMode="auto">
              <a:xfrm>
                <a:off x="3533775" y="3146425"/>
                <a:ext cx="142875" cy="193675"/>
              </a:xfrm>
              <a:custGeom>
                <a:avLst/>
                <a:gdLst>
                  <a:gd name="T0" fmla="*/ 90 w 90"/>
                  <a:gd name="T1" fmla="*/ 16 h 122"/>
                  <a:gd name="T2" fmla="*/ 66 w 90"/>
                  <a:gd name="T3" fmla="*/ 36 h 122"/>
                  <a:gd name="T4" fmla="*/ 70 w 90"/>
                  <a:gd name="T5" fmla="*/ 42 h 122"/>
                  <a:gd name="T6" fmla="*/ 72 w 90"/>
                  <a:gd name="T7" fmla="*/ 54 h 122"/>
                  <a:gd name="T8" fmla="*/ 70 w 90"/>
                  <a:gd name="T9" fmla="*/ 62 h 122"/>
                  <a:gd name="T10" fmla="*/ 58 w 90"/>
                  <a:gd name="T11" fmla="*/ 62 h 122"/>
                  <a:gd name="T12" fmla="*/ 48 w 90"/>
                  <a:gd name="T13" fmla="*/ 76 h 122"/>
                  <a:gd name="T14" fmla="*/ 38 w 90"/>
                  <a:gd name="T15" fmla="*/ 94 h 122"/>
                  <a:gd name="T16" fmla="*/ 50 w 90"/>
                  <a:gd name="T17" fmla="*/ 96 h 122"/>
                  <a:gd name="T18" fmla="*/ 54 w 90"/>
                  <a:gd name="T19" fmla="*/ 100 h 122"/>
                  <a:gd name="T20" fmla="*/ 54 w 90"/>
                  <a:gd name="T21" fmla="*/ 108 h 122"/>
                  <a:gd name="T22" fmla="*/ 40 w 90"/>
                  <a:gd name="T23" fmla="*/ 108 h 122"/>
                  <a:gd name="T24" fmla="*/ 26 w 90"/>
                  <a:gd name="T25" fmla="*/ 118 h 122"/>
                  <a:gd name="T26" fmla="*/ 14 w 90"/>
                  <a:gd name="T27" fmla="*/ 122 h 122"/>
                  <a:gd name="T28" fmla="*/ 8 w 90"/>
                  <a:gd name="T29" fmla="*/ 118 h 122"/>
                  <a:gd name="T30" fmla="*/ 4 w 90"/>
                  <a:gd name="T31" fmla="*/ 112 h 122"/>
                  <a:gd name="T32" fmla="*/ 0 w 90"/>
                  <a:gd name="T33" fmla="*/ 104 h 122"/>
                  <a:gd name="T34" fmla="*/ 4 w 90"/>
                  <a:gd name="T35" fmla="*/ 98 h 122"/>
                  <a:gd name="T36" fmla="*/ 10 w 90"/>
                  <a:gd name="T37" fmla="*/ 96 h 122"/>
                  <a:gd name="T38" fmla="*/ 10 w 90"/>
                  <a:gd name="T39" fmla="*/ 88 h 122"/>
                  <a:gd name="T40" fmla="*/ 10 w 90"/>
                  <a:gd name="T41" fmla="*/ 82 h 122"/>
                  <a:gd name="T42" fmla="*/ 2 w 90"/>
                  <a:gd name="T43" fmla="*/ 78 h 122"/>
                  <a:gd name="T44" fmla="*/ 12 w 90"/>
                  <a:gd name="T45" fmla="*/ 62 h 122"/>
                  <a:gd name="T46" fmla="*/ 22 w 90"/>
                  <a:gd name="T47" fmla="*/ 44 h 122"/>
                  <a:gd name="T48" fmla="*/ 30 w 90"/>
                  <a:gd name="T49" fmla="*/ 28 h 122"/>
                  <a:gd name="T50" fmla="*/ 40 w 90"/>
                  <a:gd name="T51" fmla="*/ 32 h 122"/>
                  <a:gd name="T52" fmla="*/ 56 w 90"/>
                  <a:gd name="T53" fmla="*/ 36 h 122"/>
                  <a:gd name="T54" fmla="*/ 56 w 90"/>
                  <a:gd name="T55" fmla="*/ 26 h 122"/>
                  <a:gd name="T56" fmla="*/ 66 w 90"/>
                  <a:gd name="T57" fmla="*/ 22 h 122"/>
                  <a:gd name="T58" fmla="*/ 70 w 90"/>
                  <a:gd name="T59" fmla="*/ 16 h 122"/>
                  <a:gd name="T60" fmla="*/ 80 w 90"/>
                  <a:gd name="T61" fmla="*/ 0 h 122"/>
                  <a:gd name="T62" fmla="*/ 90 w 90"/>
                  <a:gd name="T63" fmla="*/ 16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" h="122">
                    <a:moveTo>
                      <a:pt x="90" y="16"/>
                    </a:moveTo>
                    <a:lnTo>
                      <a:pt x="90" y="16"/>
                    </a:lnTo>
                    <a:lnTo>
                      <a:pt x="66" y="34"/>
                    </a:lnTo>
                    <a:lnTo>
                      <a:pt x="66" y="36"/>
                    </a:lnTo>
                    <a:lnTo>
                      <a:pt x="66" y="42"/>
                    </a:lnTo>
                    <a:lnTo>
                      <a:pt x="70" y="42"/>
                    </a:lnTo>
                    <a:lnTo>
                      <a:pt x="74" y="44"/>
                    </a:lnTo>
                    <a:lnTo>
                      <a:pt x="72" y="54"/>
                    </a:lnTo>
                    <a:lnTo>
                      <a:pt x="72" y="58"/>
                    </a:lnTo>
                    <a:lnTo>
                      <a:pt x="70" y="62"/>
                    </a:lnTo>
                    <a:lnTo>
                      <a:pt x="64" y="62"/>
                    </a:lnTo>
                    <a:lnTo>
                      <a:pt x="58" y="62"/>
                    </a:lnTo>
                    <a:lnTo>
                      <a:pt x="54" y="72"/>
                    </a:lnTo>
                    <a:lnTo>
                      <a:pt x="48" y="76"/>
                    </a:lnTo>
                    <a:lnTo>
                      <a:pt x="44" y="78"/>
                    </a:lnTo>
                    <a:lnTo>
                      <a:pt x="38" y="94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4" y="98"/>
                    </a:lnTo>
                    <a:lnTo>
                      <a:pt x="54" y="100"/>
                    </a:lnTo>
                    <a:lnTo>
                      <a:pt x="50" y="106"/>
                    </a:lnTo>
                    <a:lnTo>
                      <a:pt x="54" y="108"/>
                    </a:lnTo>
                    <a:lnTo>
                      <a:pt x="48" y="114"/>
                    </a:lnTo>
                    <a:lnTo>
                      <a:pt x="40" y="108"/>
                    </a:lnTo>
                    <a:lnTo>
                      <a:pt x="36" y="112"/>
                    </a:lnTo>
                    <a:lnTo>
                      <a:pt x="26" y="118"/>
                    </a:lnTo>
                    <a:lnTo>
                      <a:pt x="14" y="118"/>
                    </a:lnTo>
                    <a:lnTo>
                      <a:pt x="14" y="122"/>
                    </a:lnTo>
                    <a:lnTo>
                      <a:pt x="12" y="122"/>
                    </a:lnTo>
                    <a:lnTo>
                      <a:pt x="8" y="118"/>
                    </a:lnTo>
                    <a:lnTo>
                      <a:pt x="10" y="114"/>
                    </a:lnTo>
                    <a:lnTo>
                      <a:pt x="4" y="112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2" y="104"/>
                    </a:lnTo>
                    <a:lnTo>
                      <a:pt x="4" y="98"/>
                    </a:lnTo>
                    <a:lnTo>
                      <a:pt x="12" y="98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10" y="88"/>
                    </a:lnTo>
                    <a:lnTo>
                      <a:pt x="10" y="86"/>
                    </a:lnTo>
                    <a:lnTo>
                      <a:pt x="10" y="82"/>
                    </a:lnTo>
                    <a:lnTo>
                      <a:pt x="4" y="80"/>
                    </a:lnTo>
                    <a:lnTo>
                      <a:pt x="2" y="78"/>
                    </a:lnTo>
                    <a:lnTo>
                      <a:pt x="8" y="68"/>
                    </a:lnTo>
                    <a:lnTo>
                      <a:pt x="12" y="62"/>
                    </a:lnTo>
                    <a:lnTo>
                      <a:pt x="18" y="52"/>
                    </a:lnTo>
                    <a:lnTo>
                      <a:pt x="22" y="44"/>
                    </a:lnTo>
                    <a:lnTo>
                      <a:pt x="32" y="36"/>
                    </a:lnTo>
                    <a:lnTo>
                      <a:pt x="30" y="28"/>
                    </a:lnTo>
                    <a:lnTo>
                      <a:pt x="38" y="26"/>
                    </a:lnTo>
                    <a:lnTo>
                      <a:pt x="40" y="32"/>
                    </a:lnTo>
                    <a:lnTo>
                      <a:pt x="48" y="34"/>
                    </a:lnTo>
                    <a:lnTo>
                      <a:pt x="56" y="36"/>
                    </a:lnTo>
                    <a:lnTo>
                      <a:pt x="56" y="28"/>
                    </a:lnTo>
                    <a:lnTo>
                      <a:pt x="56" y="26"/>
                    </a:lnTo>
                    <a:lnTo>
                      <a:pt x="62" y="22"/>
                    </a:lnTo>
                    <a:lnTo>
                      <a:pt x="66" y="22"/>
                    </a:lnTo>
                    <a:lnTo>
                      <a:pt x="72" y="18"/>
                    </a:lnTo>
                    <a:lnTo>
                      <a:pt x="70" y="16"/>
                    </a:lnTo>
                    <a:lnTo>
                      <a:pt x="76" y="14"/>
                    </a:lnTo>
                    <a:lnTo>
                      <a:pt x="80" y="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2" name="Freeform 1614"/>
              <p:cNvSpPr>
                <a:spLocks/>
              </p:cNvSpPr>
              <p:nvPr/>
            </p:nvSpPr>
            <p:spPr bwMode="auto">
              <a:xfrm>
                <a:off x="717550" y="4041775"/>
                <a:ext cx="279400" cy="285750"/>
              </a:xfrm>
              <a:custGeom>
                <a:avLst/>
                <a:gdLst>
                  <a:gd name="T0" fmla="*/ 176 w 176"/>
                  <a:gd name="T1" fmla="*/ 28 h 180"/>
                  <a:gd name="T2" fmla="*/ 172 w 176"/>
                  <a:gd name="T3" fmla="*/ 42 h 180"/>
                  <a:gd name="T4" fmla="*/ 168 w 176"/>
                  <a:gd name="T5" fmla="*/ 48 h 180"/>
                  <a:gd name="T6" fmla="*/ 160 w 176"/>
                  <a:gd name="T7" fmla="*/ 58 h 180"/>
                  <a:gd name="T8" fmla="*/ 154 w 176"/>
                  <a:gd name="T9" fmla="*/ 68 h 180"/>
                  <a:gd name="T10" fmla="*/ 154 w 176"/>
                  <a:gd name="T11" fmla="*/ 78 h 180"/>
                  <a:gd name="T12" fmla="*/ 140 w 176"/>
                  <a:gd name="T13" fmla="*/ 92 h 180"/>
                  <a:gd name="T14" fmla="*/ 136 w 176"/>
                  <a:gd name="T15" fmla="*/ 104 h 180"/>
                  <a:gd name="T16" fmla="*/ 128 w 176"/>
                  <a:gd name="T17" fmla="*/ 114 h 180"/>
                  <a:gd name="T18" fmla="*/ 124 w 176"/>
                  <a:gd name="T19" fmla="*/ 132 h 180"/>
                  <a:gd name="T20" fmla="*/ 118 w 176"/>
                  <a:gd name="T21" fmla="*/ 142 h 180"/>
                  <a:gd name="T22" fmla="*/ 114 w 176"/>
                  <a:gd name="T23" fmla="*/ 140 h 180"/>
                  <a:gd name="T24" fmla="*/ 106 w 176"/>
                  <a:gd name="T25" fmla="*/ 132 h 180"/>
                  <a:gd name="T26" fmla="*/ 96 w 176"/>
                  <a:gd name="T27" fmla="*/ 138 h 180"/>
                  <a:gd name="T28" fmla="*/ 88 w 176"/>
                  <a:gd name="T29" fmla="*/ 148 h 180"/>
                  <a:gd name="T30" fmla="*/ 86 w 176"/>
                  <a:gd name="T31" fmla="*/ 154 h 180"/>
                  <a:gd name="T32" fmla="*/ 86 w 176"/>
                  <a:gd name="T33" fmla="*/ 166 h 180"/>
                  <a:gd name="T34" fmla="*/ 80 w 176"/>
                  <a:gd name="T35" fmla="*/ 176 h 180"/>
                  <a:gd name="T36" fmla="*/ 74 w 176"/>
                  <a:gd name="T37" fmla="*/ 172 h 180"/>
                  <a:gd name="T38" fmla="*/ 50 w 176"/>
                  <a:gd name="T39" fmla="*/ 180 h 180"/>
                  <a:gd name="T40" fmla="*/ 38 w 176"/>
                  <a:gd name="T41" fmla="*/ 168 h 180"/>
                  <a:gd name="T42" fmla="*/ 42 w 176"/>
                  <a:gd name="T43" fmla="*/ 158 h 180"/>
                  <a:gd name="T44" fmla="*/ 14 w 176"/>
                  <a:gd name="T45" fmla="*/ 140 h 180"/>
                  <a:gd name="T46" fmla="*/ 2 w 176"/>
                  <a:gd name="T47" fmla="*/ 122 h 180"/>
                  <a:gd name="T48" fmla="*/ 2 w 176"/>
                  <a:gd name="T49" fmla="*/ 106 h 180"/>
                  <a:gd name="T50" fmla="*/ 2 w 176"/>
                  <a:gd name="T51" fmla="*/ 94 h 180"/>
                  <a:gd name="T52" fmla="*/ 8 w 176"/>
                  <a:gd name="T53" fmla="*/ 92 h 180"/>
                  <a:gd name="T54" fmla="*/ 8 w 176"/>
                  <a:gd name="T55" fmla="*/ 80 h 180"/>
                  <a:gd name="T56" fmla="*/ 10 w 176"/>
                  <a:gd name="T57" fmla="*/ 68 h 180"/>
                  <a:gd name="T58" fmla="*/ 14 w 176"/>
                  <a:gd name="T59" fmla="*/ 62 h 180"/>
                  <a:gd name="T60" fmla="*/ 16 w 176"/>
                  <a:gd name="T61" fmla="*/ 52 h 180"/>
                  <a:gd name="T62" fmla="*/ 10 w 176"/>
                  <a:gd name="T63" fmla="*/ 42 h 180"/>
                  <a:gd name="T64" fmla="*/ 16 w 176"/>
                  <a:gd name="T65" fmla="*/ 24 h 180"/>
                  <a:gd name="T66" fmla="*/ 24 w 176"/>
                  <a:gd name="T67" fmla="*/ 6 h 180"/>
                  <a:gd name="T68" fmla="*/ 50 w 176"/>
                  <a:gd name="T69" fmla="*/ 0 h 180"/>
                  <a:gd name="T70" fmla="*/ 62 w 176"/>
                  <a:gd name="T71" fmla="*/ 6 h 180"/>
                  <a:gd name="T72" fmla="*/ 72 w 176"/>
                  <a:gd name="T73" fmla="*/ 10 h 180"/>
                  <a:gd name="T74" fmla="*/ 86 w 176"/>
                  <a:gd name="T75" fmla="*/ 6 h 180"/>
                  <a:gd name="T76" fmla="*/ 100 w 176"/>
                  <a:gd name="T77" fmla="*/ 12 h 180"/>
                  <a:gd name="T78" fmla="*/ 116 w 176"/>
                  <a:gd name="T79" fmla="*/ 6 h 180"/>
                  <a:gd name="T80" fmla="*/ 140 w 176"/>
                  <a:gd name="T81" fmla="*/ 6 h 180"/>
                  <a:gd name="T82" fmla="*/ 152 w 176"/>
                  <a:gd name="T83" fmla="*/ 4 h 180"/>
                  <a:gd name="T84" fmla="*/ 170 w 176"/>
                  <a:gd name="T85" fmla="*/ 10 h 180"/>
                  <a:gd name="T86" fmla="*/ 172 w 176"/>
                  <a:gd name="T87" fmla="*/ 1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" h="180">
                    <a:moveTo>
                      <a:pt x="172" y="12"/>
                    </a:moveTo>
                    <a:lnTo>
                      <a:pt x="172" y="28"/>
                    </a:lnTo>
                    <a:lnTo>
                      <a:pt x="176" y="28"/>
                    </a:lnTo>
                    <a:lnTo>
                      <a:pt x="176" y="30"/>
                    </a:lnTo>
                    <a:lnTo>
                      <a:pt x="176" y="38"/>
                    </a:lnTo>
                    <a:lnTo>
                      <a:pt x="172" y="42"/>
                    </a:lnTo>
                    <a:lnTo>
                      <a:pt x="170" y="42"/>
                    </a:lnTo>
                    <a:lnTo>
                      <a:pt x="168" y="46"/>
                    </a:lnTo>
                    <a:lnTo>
                      <a:pt x="168" y="48"/>
                    </a:lnTo>
                    <a:lnTo>
                      <a:pt x="164" y="50"/>
                    </a:lnTo>
                    <a:lnTo>
                      <a:pt x="160" y="56"/>
                    </a:lnTo>
                    <a:lnTo>
                      <a:pt x="160" y="58"/>
                    </a:lnTo>
                    <a:lnTo>
                      <a:pt x="160" y="62"/>
                    </a:lnTo>
                    <a:lnTo>
                      <a:pt x="158" y="68"/>
                    </a:lnTo>
                    <a:lnTo>
                      <a:pt x="154" y="68"/>
                    </a:lnTo>
                    <a:lnTo>
                      <a:pt x="154" y="74"/>
                    </a:lnTo>
                    <a:lnTo>
                      <a:pt x="154" y="76"/>
                    </a:lnTo>
                    <a:lnTo>
                      <a:pt x="154" y="78"/>
                    </a:lnTo>
                    <a:lnTo>
                      <a:pt x="154" y="84"/>
                    </a:lnTo>
                    <a:lnTo>
                      <a:pt x="142" y="88"/>
                    </a:lnTo>
                    <a:lnTo>
                      <a:pt x="140" y="92"/>
                    </a:lnTo>
                    <a:lnTo>
                      <a:pt x="140" y="94"/>
                    </a:lnTo>
                    <a:lnTo>
                      <a:pt x="136" y="98"/>
                    </a:lnTo>
                    <a:lnTo>
                      <a:pt x="136" y="104"/>
                    </a:lnTo>
                    <a:lnTo>
                      <a:pt x="134" y="106"/>
                    </a:lnTo>
                    <a:lnTo>
                      <a:pt x="132" y="112"/>
                    </a:lnTo>
                    <a:lnTo>
                      <a:pt x="128" y="114"/>
                    </a:lnTo>
                    <a:lnTo>
                      <a:pt x="126" y="120"/>
                    </a:lnTo>
                    <a:lnTo>
                      <a:pt x="122" y="126"/>
                    </a:lnTo>
                    <a:lnTo>
                      <a:pt x="124" y="132"/>
                    </a:lnTo>
                    <a:lnTo>
                      <a:pt x="124" y="134"/>
                    </a:lnTo>
                    <a:lnTo>
                      <a:pt x="122" y="134"/>
                    </a:lnTo>
                    <a:lnTo>
                      <a:pt x="118" y="142"/>
                    </a:lnTo>
                    <a:lnTo>
                      <a:pt x="116" y="144"/>
                    </a:lnTo>
                    <a:lnTo>
                      <a:pt x="110" y="144"/>
                    </a:lnTo>
                    <a:lnTo>
                      <a:pt x="114" y="140"/>
                    </a:lnTo>
                    <a:lnTo>
                      <a:pt x="114" y="138"/>
                    </a:lnTo>
                    <a:lnTo>
                      <a:pt x="110" y="134"/>
                    </a:lnTo>
                    <a:lnTo>
                      <a:pt x="106" y="132"/>
                    </a:lnTo>
                    <a:lnTo>
                      <a:pt x="104" y="132"/>
                    </a:lnTo>
                    <a:lnTo>
                      <a:pt x="100" y="134"/>
                    </a:lnTo>
                    <a:lnTo>
                      <a:pt x="96" y="138"/>
                    </a:lnTo>
                    <a:lnTo>
                      <a:pt x="90" y="138"/>
                    </a:lnTo>
                    <a:lnTo>
                      <a:pt x="90" y="140"/>
                    </a:lnTo>
                    <a:lnTo>
                      <a:pt x="88" y="148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4"/>
                    </a:lnTo>
                    <a:lnTo>
                      <a:pt x="86" y="158"/>
                    </a:lnTo>
                    <a:lnTo>
                      <a:pt x="88" y="158"/>
                    </a:lnTo>
                    <a:lnTo>
                      <a:pt x="86" y="166"/>
                    </a:lnTo>
                    <a:lnTo>
                      <a:pt x="86" y="178"/>
                    </a:lnTo>
                    <a:lnTo>
                      <a:pt x="82" y="172"/>
                    </a:lnTo>
                    <a:lnTo>
                      <a:pt x="80" y="176"/>
                    </a:lnTo>
                    <a:lnTo>
                      <a:pt x="78" y="178"/>
                    </a:lnTo>
                    <a:lnTo>
                      <a:pt x="78" y="176"/>
                    </a:lnTo>
                    <a:lnTo>
                      <a:pt x="74" y="172"/>
                    </a:lnTo>
                    <a:lnTo>
                      <a:pt x="72" y="172"/>
                    </a:lnTo>
                    <a:lnTo>
                      <a:pt x="72" y="178"/>
                    </a:lnTo>
                    <a:lnTo>
                      <a:pt x="50" y="180"/>
                    </a:lnTo>
                    <a:lnTo>
                      <a:pt x="44" y="176"/>
                    </a:lnTo>
                    <a:lnTo>
                      <a:pt x="42" y="170"/>
                    </a:lnTo>
                    <a:lnTo>
                      <a:pt x="38" y="168"/>
                    </a:lnTo>
                    <a:lnTo>
                      <a:pt x="42" y="166"/>
                    </a:lnTo>
                    <a:lnTo>
                      <a:pt x="42" y="162"/>
                    </a:lnTo>
                    <a:lnTo>
                      <a:pt x="42" y="158"/>
                    </a:lnTo>
                    <a:lnTo>
                      <a:pt x="34" y="150"/>
                    </a:lnTo>
                    <a:lnTo>
                      <a:pt x="24" y="142"/>
                    </a:lnTo>
                    <a:lnTo>
                      <a:pt x="14" y="140"/>
                    </a:lnTo>
                    <a:lnTo>
                      <a:pt x="2" y="140"/>
                    </a:lnTo>
                    <a:lnTo>
                      <a:pt x="2" y="126"/>
                    </a:lnTo>
                    <a:lnTo>
                      <a:pt x="2" y="122"/>
                    </a:lnTo>
                    <a:lnTo>
                      <a:pt x="2" y="116"/>
                    </a:lnTo>
                    <a:lnTo>
                      <a:pt x="0" y="114"/>
                    </a:lnTo>
                    <a:lnTo>
                      <a:pt x="2" y="106"/>
                    </a:lnTo>
                    <a:lnTo>
                      <a:pt x="2" y="102"/>
                    </a:lnTo>
                    <a:lnTo>
                      <a:pt x="2" y="98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8" y="92"/>
                    </a:lnTo>
                    <a:lnTo>
                      <a:pt x="8" y="88"/>
                    </a:lnTo>
                    <a:lnTo>
                      <a:pt x="6" y="84"/>
                    </a:lnTo>
                    <a:lnTo>
                      <a:pt x="8" y="80"/>
                    </a:lnTo>
                    <a:lnTo>
                      <a:pt x="10" y="76"/>
                    </a:lnTo>
                    <a:lnTo>
                      <a:pt x="10" y="70"/>
                    </a:lnTo>
                    <a:lnTo>
                      <a:pt x="10" y="68"/>
                    </a:lnTo>
                    <a:lnTo>
                      <a:pt x="14" y="66"/>
                    </a:lnTo>
                    <a:lnTo>
                      <a:pt x="16" y="66"/>
                    </a:lnTo>
                    <a:lnTo>
                      <a:pt x="14" y="62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0" y="48"/>
                    </a:lnTo>
                    <a:lnTo>
                      <a:pt x="10" y="42"/>
                    </a:lnTo>
                    <a:lnTo>
                      <a:pt x="10" y="38"/>
                    </a:lnTo>
                    <a:lnTo>
                      <a:pt x="10" y="34"/>
                    </a:lnTo>
                    <a:lnTo>
                      <a:pt x="16" y="24"/>
                    </a:lnTo>
                    <a:lnTo>
                      <a:pt x="18" y="20"/>
                    </a:lnTo>
                    <a:lnTo>
                      <a:pt x="20" y="14"/>
                    </a:lnTo>
                    <a:lnTo>
                      <a:pt x="24" y="6"/>
                    </a:lnTo>
                    <a:lnTo>
                      <a:pt x="38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62" y="6"/>
                    </a:lnTo>
                    <a:lnTo>
                      <a:pt x="64" y="10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92" y="12"/>
                    </a:lnTo>
                    <a:lnTo>
                      <a:pt x="100" y="12"/>
                    </a:lnTo>
                    <a:lnTo>
                      <a:pt x="106" y="12"/>
                    </a:lnTo>
                    <a:lnTo>
                      <a:pt x="110" y="6"/>
                    </a:lnTo>
                    <a:lnTo>
                      <a:pt x="116" y="6"/>
                    </a:lnTo>
                    <a:lnTo>
                      <a:pt x="122" y="6"/>
                    </a:lnTo>
                    <a:lnTo>
                      <a:pt x="132" y="6"/>
                    </a:lnTo>
                    <a:lnTo>
                      <a:pt x="140" y="6"/>
                    </a:lnTo>
                    <a:lnTo>
                      <a:pt x="146" y="6"/>
                    </a:lnTo>
                    <a:lnTo>
                      <a:pt x="152" y="6"/>
                    </a:lnTo>
                    <a:lnTo>
                      <a:pt x="152" y="4"/>
                    </a:lnTo>
                    <a:lnTo>
                      <a:pt x="154" y="2"/>
                    </a:lnTo>
                    <a:lnTo>
                      <a:pt x="164" y="0"/>
                    </a:lnTo>
                    <a:lnTo>
                      <a:pt x="170" y="10"/>
                    </a:lnTo>
                    <a:lnTo>
                      <a:pt x="172" y="10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3" name="Freeform 1615"/>
              <p:cNvSpPr>
                <a:spLocks/>
              </p:cNvSpPr>
              <p:nvPr/>
            </p:nvSpPr>
            <p:spPr bwMode="auto">
              <a:xfrm>
                <a:off x="654050" y="3765550"/>
                <a:ext cx="368300" cy="333375"/>
              </a:xfrm>
              <a:custGeom>
                <a:avLst/>
                <a:gdLst>
                  <a:gd name="T0" fmla="*/ 196 w 232"/>
                  <a:gd name="T1" fmla="*/ 176 h 210"/>
                  <a:gd name="T2" fmla="*/ 192 w 232"/>
                  <a:gd name="T3" fmla="*/ 182 h 210"/>
                  <a:gd name="T4" fmla="*/ 180 w 232"/>
                  <a:gd name="T5" fmla="*/ 182 h 210"/>
                  <a:gd name="T6" fmla="*/ 162 w 232"/>
                  <a:gd name="T7" fmla="*/ 182 h 210"/>
                  <a:gd name="T8" fmla="*/ 152 w 232"/>
                  <a:gd name="T9" fmla="*/ 182 h 210"/>
                  <a:gd name="T10" fmla="*/ 142 w 232"/>
                  <a:gd name="T11" fmla="*/ 186 h 210"/>
                  <a:gd name="T12" fmla="*/ 126 w 232"/>
                  <a:gd name="T13" fmla="*/ 186 h 210"/>
                  <a:gd name="T14" fmla="*/ 124 w 232"/>
                  <a:gd name="T15" fmla="*/ 182 h 210"/>
                  <a:gd name="T16" fmla="*/ 114 w 232"/>
                  <a:gd name="T17" fmla="*/ 184 h 210"/>
                  <a:gd name="T18" fmla="*/ 106 w 232"/>
                  <a:gd name="T19" fmla="*/ 184 h 210"/>
                  <a:gd name="T20" fmla="*/ 98 w 232"/>
                  <a:gd name="T21" fmla="*/ 176 h 210"/>
                  <a:gd name="T22" fmla="*/ 90 w 232"/>
                  <a:gd name="T23" fmla="*/ 174 h 210"/>
                  <a:gd name="T24" fmla="*/ 80 w 232"/>
                  <a:gd name="T25" fmla="*/ 174 h 210"/>
                  <a:gd name="T26" fmla="*/ 62 w 232"/>
                  <a:gd name="T27" fmla="*/ 190 h 210"/>
                  <a:gd name="T28" fmla="*/ 56 w 232"/>
                  <a:gd name="T29" fmla="*/ 200 h 210"/>
                  <a:gd name="T30" fmla="*/ 44 w 232"/>
                  <a:gd name="T31" fmla="*/ 208 h 210"/>
                  <a:gd name="T32" fmla="*/ 42 w 232"/>
                  <a:gd name="T33" fmla="*/ 202 h 210"/>
                  <a:gd name="T34" fmla="*/ 28 w 232"/>
                  <a:gd name="T35" fmla="*/ 208 h 210"/>
                  <a:gd name="T36" fmla="*/ 26 w 232"/>
                  <a:gd name="T37" fmla="*/ 192 h 210"/>
                  <a:gd name="T38" fmla="*/ 24 w 232"/>
                  <a:gd name="T39" fmla="*/ 186 h 210"/>
                  <a:gd name="T40" fmla="*/ 16 w 232"/>
                  <a:gd name="T41" fmla="*/ 174 h 210"/>
                  <a:gd name="T42" fmla="*/ 6 w 232"/>
                  <a:gd name="T43" fmla="*/ 160 h 210"/>
                  <a:gd name="T44" fmla="*/ 2 w 232"/>
                  <a:gd name="T45" fmla="*/ 148 h 210"/>
                  <a:gd name="T46" fmla="*/ 8 w 232"/>
                  <a:gd name="T47" fmla="*/ 146 h 210"/>
                  <a:gd name="T48" fmla="*/ 16 w 232"/>
                  <a:gd name="T49" fmla="*/ 146 h 210"/>
                  <a:gd name="T50" fmla="*/ 30 w 232"/>
                  <a:gd name="T51" fmla="*/ 142 h 210"/>
                  <a:gd name="T52" fmla="*/ 48 w 232"/>
                  <a:gd name="T53" fmla="*/ 136 h 210"/>
                  <a:gd name="T54" fmla="*/ 60 w 232"/>
                  <a:gd name="T55" fmla="*/ 130 h 210"/>
                  <a:gd name="T56" fmla="*/ 66 w 232"/>
                  <a:gd name="T57" fmla="*/ 120 h 210"/>
                  <a:gd name="T58" fmla="*/ 84 w 232"/>
                  <a:gd name="T59" fmla="*/ 74 h 210"/>
                  <a:gd name="T60" fmla="*/ 170 w 232"/>
                  <a:gd name="T61" fmla="*/ 0 h 210"/>
                  <a:gd name="T62" fmla="*/ 208 w 232"/>
                  <a:gd name="T63" fmla="*/ 18 h 210"/>
                  <a:gd name="T64" fmla="*/ 226 w 232"/>
                  <a:gd name="T65" fmla="*/ 46 h 210"/>
                  <a:gd name="T66" fmla="*/ 232 w 232"/>
                  <a:gd name="T67" fmla="*/ 58 h 210"/>
                  <a:gd name="T68" fmla="*/ 228 w 232"/>
                  <a:gd name="T69" fmla="*/ 68 h 210"/>
                  <a:gd name="T70" fmla="*/ 226 w 232"/>
                  <a:gd name="T71" fmla="*/ 110 h 210"/>
                  <a:gd name="T72" fmla="*/ 206 w 232"/>
                  <a:gd name="T73" fmla="*/ 156 h 210"/>
                  <a:gd name="T74" fmla="*/ 204 w 232"/>
                  <a:gd name="T75" fmla="*/ 168 h 210"/>
                  <a:gd name="T76" fmla="*/ 206 w 232"/>
                  <a:gd name="T77" fmla="*/ 17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2" h="210">
                    <a:moveTo>
                      <a:pt x="206" y="174"/>
                    </a:moveTo>
                    <a:lnTo>
                      <a:pt x="196" y="176"/>
                    </a:lnTo>
                    <a:lnTo>
                      <a:pt x="192" y="178"/>
                    </a:lnTo>
                    <a:lnTo>
                      <a:pt x="192" y="182"/>
                    </a:lnTo>
                    <a:lnTo>
                      <a:pt x="188" y="182"/>
                    </a:lnTo>
                    <a:lnTo>
                      <a:pt x="180" y="182"/>
                    </a:lnTo>
                    <a:lnTo>
                      <a:pt x="172" y="182"/>
                    </a:lnTo>
                    <a:lnTo>
                      <a:pt x="162" y="182"/>
                    </a:lnTo>
                    <a:lnTo>
                      <a:pt x="156" y="182"/>
                    </a:lnTo>
                    <a:lnTo>
                      <a:pt x="152" y="182"/>
                    </a:lnTo>
                    <a:lnTo>
                      <a:pt x="146" y="186"/>
                    </a:lnTo>
                    <a:lnTo>
                      <a:pt x="142" y="186"/>
                    </a:lnTo>
                    <a:lnTo>
                      <a:pt x="134" y="186"/>
                    </a:lnTo>
                    <a:lnTo>
                      <a:pt x="126" y="186"/>
                    </a:lnTo>
                    <a:lnTo>
                      <a:pt x="126" y="182"/>
                    </a:lnTo>
                    <a:lnTo>
                      <a:pt x="124" y="182"/>
                    </a:lnTo>
                    <a:lnTo>
                      <a:pt x="120" y="182"/>
                    </a:lnTo>
                    <a:lnTo>
                      <a:pt x="114" y="184"/>
                    </a:lnTo>
                    <a:lnTo>
                      <a:pt x="108" y="184"/>
                    </a:lnTo>
                    <a:lnTo>
                      <a:pt x="106" y="184"/>
                    </a:lnTo>
                    <a:lnTo>
                      <a:pt x="102" y="182"/>
                    </a:lnTo>
                    <a:lnTo>
                      <a:pt x="98" y="176"/>
                    </a:lnTo>
                    <a:lnTo>
                      <a:pt x="96" y="174"/>
                    </a:lnTo>
                    <a:lnTo>
                      <a:pt x="90" y="174"/>
                    </a:lnTo>
                    <a:lnTo>
                      <a:pt x="84" y="174"/>
                    </a:lnTo>
                    <a:lnTo>
                      <a:pt x="80" y="174"/>
                    </a:lnTo>
                    <a:lnTo>
                      <a:pt x="64" y="182"/>
                    </a:lnTo>
                    <a:lnTo>
                      <a:pt x="62" y="190"/>
                    </a:lnTo>
                    <a:lnTo>
                      <a:pt x="60" y="194"/>
                    </a:lnTo>
                    <a:lnTo>
                      <a:pt x="56" y="200"/>
                    </a:lnTo>
                    <a:lnTo>
                      <a:pt x="52" y="210"/>
                    </a:lnTo>
                    <a:lnTo>
                      <a:pt x="44" y="208"/>
                    </a:lnTo>
                    <a:lnTo>
                      <a:pt x="44" y="204"/>
                    </a:lnTo>
                    <a:lnTo>
                      <a:pt x="42" y="202"/>
                    </a:lnTo>
                    <a:lnTo>
                      <a:pt x="36" y="200"/>
                    </a:lnTo>
                    <a:lnTo>
                      <a:pt x="28" y="208"/>
                    </a:lnTo>
                    <a:lnTo>
                      <a:pt x="26" y="194"/>
                    </a:lnTo>
                    <a:lnTo>
                      <a:pt x="26" y="192"/>
                    </a:lnTo>
                    <a:lnTo>
                      <a:pt x="26" y="186"/>
                    </a:lnTo>
                    <a:lnTo>
                      <a:pt x="24" y="186"/>
                    </a:lnTo>
                    <a:lnTo>
                      <a:pt x="20" y="186"/>
                    </a:lnTo>
                    <a:lnTo>
                      <a:pt x="16" y="174"/>
                    </a:lnTo>
                    <a:lnTo>
                      <a:pt x="16" y="168"/>
                    </a:lnTo>
                    <a:lnTo>
                      <a:pt x="6" y="160"/>
                    </a:lnTo>
                    <a:lnTo>
                      <a:pt x="0" y="154"/>
                    </a:lnTo>
                    <a:lnTo>
                      <a:pt x="2" y="148"/>
                    </a:lnTo>
                    <a:lnTo>
                      <a:pt x="6" y="148"/>
                    </a:lnTo>
                    <a:lnTo>
                      <a:pt x="8" y="146"/>
                    </a:lnTo>
                    <a:lnTo>
                      <a:pt x="10" y="146"/>
                    </a:lnTo>
                    <a:lnTo>
                      <a:pt x="16" y="146"/>
                    </a:lnTo>
                    <a:lnTo>
                      <a:pt x="24" y="142"/>
                    </a:lnTo>
                    <a:lnTo>
                      <a:pt x="30" y="142"/>
                    </a:lnTo>
                    <a:lnTo>
                      <a:pt x="42" y="138"/>
                    </a:lnTo>
                    <a:lnTo>
                      <a:pt x="48" y="136"/>
                    </a:lnTo>
                    <a:lnTo>
                      <a:pt x="60" y="136"/>
                    </a:lnTo>
                    <a:lnTo>
                      <a:pt x="60" y="130"/>
                    </a:lnTo>
                    <a:lnTo>
                      <a:pt x="62" y="122"/>
                    </a:lnTo>
                    <a:lnTo>
                      <a:pt x="66" y="120"/>
                    </a:lnTo>
                    <a:lnTo>
                      <a:pt x="64" y="78"/>
                    </a:lnTo>
                    <a:lnTo>
                      <a:pt x="84" y="74"/>
                    </a:lnTo>
                    <a:lnTo>
                      <a:pt x="92" y="58"/>
                    </a:lnTo>
                    <a:lnTo>
                      <a:pt x="170" y="0"/>
                    </a:lnTo>
                    <a:lnTo>
                      <a:pt x="206" y="20"/>
                    </a:lnTo>
                    <a:lnTo>
                      <a:pt x="208" y="18"/>
                    </a:lnTo>
                    <a:lnTo>
                      <a:pt x="218" y="10"/>
                    </a:lnTo>
                    <a:lnTo>
                      <a:pt x="226" y="46"/>
                    </a:lnTo>
                    <a:lnTo>
                      <a:pt x="232" y="50"/>
                    </a:lnTo>
                    <a:lnTo>
                      <a:pt x="232" y="58"/>
                    </a:lnTo>
                    <a:lnTo>
                      <a:pt x="232" y="60"/>
                    </a:lnTo>
                    <a:lnTo>
                      <a:pt x="228" y="68"/>
                    </a:lnTo>
                    <a:lnTo>
                      <a:pt x="226" y="76"/>
                    </a:lnTo>
                    <a:lnTo>
                      <a:pt x="226" y="110"/>
                    </a:lnTo>
                    <a:lnTo>
                      <a:pt x="226" y="136"/>
                    </a:lnTo>
                    <a:lnTo>
                      <a:pt x="206" y="156"/>
                    </a:lnTo>
                    <a:lnTo>
                      <a:pt x="206" y="168"/>
                    </a:lnTo>
                    <a:lnTo>
                      <a:pt x="204" y="168"/>
                    </a:lnTo>
                    <a:lnTo>
                      <a:pt x="206" y="174"/>
                    </a:lnTo>
                    <a:lnTo>
                      <a:pt x="206" y="174"/>
                    </a:lnTo>
                    <a:lnTo>
                      <a:pt x="206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4" name="Freeform 1616"/>
              <p:cNvSpPr>
                <a:spLocks noEditPoints="1"/>
              </p:cNvSpPr>
              <p:nvPr/>
            </p:nvSpPr>
            <p:spPr bwMode="auto">
              <a:xfrm>
                <a:off x="4476750" y="5476875"/>
                <a:ext cx="282575" cy="419100"/>
              </a:xfrm>
              <a:custGeom>
                <a:avLst/>
                <a:gdLst>
                  <a:gd name="T0" fmla="*/ 12 w 178"/>
                  <a:gd name="T1" fmla="*/ 264 h 264"/>
                  <a:gd name="T2" fmla="*/ 26 w 178"/>
                  <a:gd name="T3" fmla="*/ 260 h 264"/>
                  <a:gd name="T4" fmla="*/ 16 w 178"/>
                  <a:gd name="T5" fmla="*/ 252 h 264"/>
                  <a:gd name="T6" fmla="*/ 88 w 178"/>
                  <a:gd name="T7" fmla="*/ 124 h 264"/>
                  <a:gd name="T8" fmla="*/ 82 w 178"/>
                  <a:gd name="T9" fmla="*/ 146 h 264"/>
                  <a:gd name="T10" fmla="*/ 74 w 178"/>
                  <a:gd name="T11" fmla="*/ 156 h 264"/>
                  <a:gd name="T12" fmla="*/ 56 w 178"/>
                  <a:gd name="T13" fmla="*/ 184 h 264"/>
                  <a:gd name="T14" fmla="*/ 30 w 178"/>
                  <a:gd name="T15" fmla="*/ 198 h 264"/>
                  <a:gd name="T16" fmla="*/ 22 w 178"/>
                  <a:gd name="T17" fmla="*/ 206 h 264"/>
                  <a:gd name="T18" fmla="*/ 16 w 178"/>
                  <a:gd name="T19" fmla="*/ 208 h 264"/>
                  <a:gd name="T20" fmla="*/ 10 w 178"/>
                  <a:gd name="T21" fmla="*/ 220 h 264"/>
                  <a:gd name="T22" fmla="*/ 0 w 178"/>
                  <a:gd name="T23" fmla="*/ 236 h 264"/>
                  <a:gd name="T24" fmla="*/ 10 w 178"/>
                  <a:gd name="T25" fmla="*/ 244 h 264"/>
                  <a:gd name="T26" fmla="*/ 20 w 178"/>
                  <a:gd name="T27" fmla="*/ 250 h 264"/>
                  <a:gd name="T28" fmla="*/ 48 w 178"/>
                  <a:gd name="T29" fmla="*/ 246 h 264"/>
                  <a:gd name="T30" fmla="*/ 66 w 178"/>
                  <a:gd name="T31" fmla="*/ 210 h 264"/>
                  <a:gd name="T32" fmla="*/ 80 w 178"/>
                  <a:gd name="T33" fmla="*/ 200 h 264"/>
                  <a:gd name="T34" fmla="*/ 90 w 178"/>
                  <a:gd name="T35" fmla="*/ 184 h 264"/>
                  <a:gd name="T36" fmla="*/ 116 w 178"/>
                  <a:gd name="T37" fmla="*/ 136 h 264"/>
                  <a:gd name="T38" fmla="*/ 112 w 178"/>
                  <a:gd name="T39" fmla="*/ 138 h 264"/>
                  <a:gd name="T40" fmla="*/ 102 w 178"/>
                  <a:gd name="T41" fmla="*/ 136 h 264"/>
                  <a:gd name="T42" fmla="*/ 94 w 178"/>
                  <a:gd name="T43" fmla="*/ 124 h 264"/>
                  <a:gd name="T44" fmla="*/ 88 w 178"/>
                  <a:gd name="T45" fmla="*/ 124 h 264"/>
                  <a:gd name="T46" fmla="*/ 92 w 178"/>
                  <a:gd name="T47" fmla="*/ 2 h 264"/>
                  <a:gd name="T48" fmla="*/ 94 w 178"/>
                  <a:gd name="T49" fmla="*/ 10 h 264"/>
                  <a:gd name="T50" fmla="*/ 108 w 178"/>
                  <a:gd name="T51" fmla="*/ 34 h 264"/>
                  <a:gd name="T52" fmla="*/ 112 w 178"/>
                  <a:gd name="T53" fmla="*/ 42 h 264"/>
                  <a:gd name="T54" fmla="*/ 116 w 178"/>
                  <a:gd name="T55" fmla="*/ 46 h 264"/>
                  <a:gd name="T56" fmla="*/ 118 w 178"/>
                  <a:gd name="T57" fmla="*/ 54 h 264"/>
                  <a:gd name="T58" fmla="*/ 118 w 178"/>
                  <a:gd name="T59" fmla="*/ 64 h 264"/>
                  <a:gd name="T60" fmla="*/ 120 w 178"/>
                  <a:gd name="T61" fmla="*/ 88 h 264"/>
                  <a:gd name="T62" fmla="*/ 120 w 178"/>
                  <a:gd name="T63" fmla="*/ 110 h 264"/>
                  <a:gd name="T64" fmla="*/ 128 w 178"/>
                  <a:gd name="T65" fmla="*/ 128 h 264"/>
                  <a:gd name="T66" fmla="*/ 136 w 178"/>
                  <a:gd name="T67" fmla="*/ 144 h 264"/>
                  <a:gd name="T68" fmla="*/ 144 w 178"/>
                  <a:gd name="T69" fmla="*/ 136 h 264"/>
                  <a:gd name="T70" fmla="*/ 156 w 178"/>
                  <a:gd name="T71" fmla="*/ 118 h 264"/>
                  <a:gd name="T72" fmla="*/ 154 w 178"/>
                  <a:gd name="T73" fmla="*/ 106 h 264"/>
                  <a:gd name="T74" fmla="*/ 170 w 178"/>
                  <a:gd name="T75" fmla="*/ 102 h 264"/>
                  <a:gd name="T76" fmla="*/ 178 w 178"/>
                  <a:gd name="T77" fmla="*/ 82 h 264"/>
                  <a:gd name="T78" fmla="*/ 172 w 178"/>
                  <a:gd name="T79" fmla="*/ 70 h 264"/>
                  <a:gd name="T80" fmla="*/ 164 w 178"/>
                  <a:gd name="T81" fmla="*/ 78 h 264"/>
                  <a:gd name="T82" fmla="*/ 142 w 178"/>
                  <a:gd name="T83" fmla="*/ 70 h 264"/>
                  <a:gd name="T84" fmla="*/ 138 w 178"/>
                  <a:gd name="T85" fmla="*/ 52 h 264"/>
                  <a:gd name="T86" fmla="*/ 134 w 178"/>
                  <a:gd name="T87" fmla="*/ 54 h 264"/>
                  <a:gd name="T88" fmla="*/ 126 w 178"/>
                  <a:gd name="T89" fmla="*/ 54 h 264"/>
                  <a:gd name="T90" fmla="*/ 120 w 178"/>
                  <a:gd name="T91" fmla="*/ 24 h 264"/>
                  <a:gd name="T92" fmla="*/ 106 w 178"/>
                  <a:gd name="T93" fmla="*/ 10 h 264"/>
                  <a:gd name="T94" fmla="*/ 94 w 178"/>
                  <a:gd name="T95" fmla="*/ 6 h 264"/>
                  <a:gd name="T96" fmla="*/ 92 w 178"/>
                  <a:gd name="T97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4">
                    <a:moveTo>
                      <a:pt x="16" y="252"/>
                    </a:moveTo>
                    <a:lnTo>
                      <a:pt x="16" y="252"/>
                    </a:lnTo>
                    <a:lnTo>
                      <a:pt x="12" y="264"/>
                    </a:lnTo>
                    <a:lnTo>
                      <a:pt x="22" y="264"/>
                    </a:lnTo>
                    <a:lnTo>
                      <a:pt x="28" y="264"/>
                    </a:lnTo>
                    <a:lnTo>
                      <a:pt x="26" y="260"/>
                    </a:lnTo>
                    <a:lnTo>
                      <a:pt x="22" y="254"/>
                    </a:lnTo>
                    <a:lnTo>
                      <a:pt x="16" y="252"/>
                    </a:lnTo>
                    <a:lnTo>
                      <a:pt x="16" y="252"/>
                    </a:lnTo>
                    <a:lnTo>
                      <a:pt x="16" y="252"/>
                    </a:lnTo>
                    <a:close/>
                    <a:moveTo>
                      <a:pt x="88" y="124"/>
                    </a:moveTo>
                    <a:lnTo>
                      <a:pt x="88" y="124"/>
                    </a:lnTo>
                    <a:lnTo>
                      <a:pt x="82" y="132"/>
                    </a:lnTo>
                    <a:lnTo>
                      <a:pt x="82" y="138"/>
                    </a:lnTo>
                    <a:lnTo>
                      <a:pt x="82" y="146"/>
                    </a:lnTo>
                    <a:lnTo>
                      <a:pt x="74" y="152"/>
                    </a:lnTo>
                    <a:lnTo>
                      <a:pt x="74" y="154"/>
                    </a:lnTo>
                    <a:lnTo>
                      <a:pt x="74" y="156"/>
                    </a:lnTo>
                    <a:lnTo>
                      <a:pt x="70" y="160"/>
                    </a:lnTo>
                    <a:lnTo>
                      <a:pt x="62" y="178"/>
                    </a:lnTo>
                    <a:lnTo>
                      <a:pt x="56" y="184"/>
                    </a:lnTo>
                    <a:lnTo>
                      <a:pt x="48" y="190"/>
                    </a:lnTo>
                    <a:lnTo>
                      <a:pt x="38" y="196"/>
                    </a:lnTo>
                    <a:lnTo>
                      <a:pt x="30" y="198"/>
                    </a:lnTo>
                    <a:lnTo>
                      <a:pt x="28" y="200"/>
                    </a:lnTo>
                    <a:lnTo>
                      <a:pt x="28" y="206"/>
                    </a:lnTo>
                    <a:lnTo>
                      <a:pt x="22" y="206"/>
                    </a:lnTo>
                    <a:lnTo>
                      <a:pt x="22" y="208"/>
                    </a:lnTo>
                    <a:lnTo>
                      <a:pt x="20" y="208"/>
                    </a:lnTo>
                    <a:lnTo>
                      <a:pt x="16" y="208"/>
                    </a:lnTo>
                    <a:lnTo>
                      <a:pt x="12" y="210"/>
                    </a:lnTo>
                    <a:lnTo>
                      <a:pt x="12" y="214"/>
                    </a:lnTo>
                    <a:lnTo>
                      <a:pt x="10" y="220"/>
                    </a:lnTo>
                    <a:lnTo>
                      <a:pt x="4" y="220"/>
                    </a:lnTo>
                    <a:lnTo>
                      <a:pt x="2" y="234"/>
                    </a:lnTo>
                    <a:lnTo>
                      <a:pt x="0" y="236"/>
                    </a:lnTo>
                    <a:lnTo>
                      <a:pt x="2" y="242"/>
                    </a:lnTo>
                    <a:lnTo>
                      <a:pt x="8" y="244"/>
                    </a:lnTo>
                    <a:lnTo>
                      <a:pt x="10" y="244"/>
                    </a:lnTo>
                    <a:lnTo>
                      <a:pt x="16" y="242"/>
                    </a:lnTo>
                    <a:lnTo>
                      <a:pt x="18" y="242"/>
                    </a:lnTo>
                    <a:lnTo>
                      <a:pt x="20" y="250"/>
                    </a:lnTo>
                    <a:lnTo>
                      <a:pt x="28" y="252"/>
                    </a:lnTo>
                    <a:lnTo>
                      <a:pt x="44" y="252"/>
                    </a:lnTo>
                    <a:lnTo>
                      <a:pt x="48" y="246"/>
                    </a:lnTo>
                    <a:lnTo>
                      <a:pt x="56" y="236"/>
                    </a:lnTo>
                    <a:lnTo>
                      <a:pt x="66" y="216"/>
                    </a:lnTo>
                    <a:lnTo>
                      <a:pt x="66" y="210"/>
                    </a:lnTo>
                    <a:lnTo>
                      <a:pt x="66" y="206"/>
                    </a:lnTo>
                    <a:lnTo>
                      <a:pt x="72" y="202"/>
                    </a:lnTo>
                    <a:lnTo>
                      <a:pt x="80" y="200"/>
                    </a:lnTo>
                    <a:lnTo>
                      <a:pt x="92" y="196"/>
                    </a:lnTo>
                    <a:lnTo>
                      <a:pt x="92" y="188"/>
                    </a:lnTo>
                    <a:lnTo>
                      <a:pt x="90" y="184"/>
                    </a:lnTo>
                    <a:lnTo>
                      <a:pt x="102" y="170"/>
                    </a:lnTo>
                    <a:lnTo>
                      <a:pt x="116" y="154"/>
                    </a:lnTo>
                    <a:lnTo>
                      <a:pt x="116" y="136"/>
                    </a:lnTo>
                    <a:lnTo>
                      <a:pt x="112" y="134"/>
                    </a:lnTo>
                    <a:lnTo>
                      <a:pt x="112" y="136"/>
                    </a:lnTo>
                    <a:lnTo>
                      <a:pt x="112" y="138"/>
                    </a:lnTo>
                    <a:lnTo>
                      <a:pt x="108" y="136"/>
                    </a:lnTo>
                    <a:lnTo>
                      <a:pt x="106" y="134"/>
                    </a:lnTo>
                    <a:lnTo>
                      <a:pt x="102" y="136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4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24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90" y="6"/>
                    </a:lnTo>
                    <a:lnTo>
                      <a:pt x="94" y="10"/>
                    </a:lnTo>
                    <a:lnTo>
                      <a:pt x="98" y="16"/>
                    </a:lnTo>
                    <a:lnTo>
                      <a:pt x="102" y="28"/>
                    </a:lnTo>
                    <a:lnTo>
                      <a:pt x="108" y="34"/>
                    </a:lnTo>
                    <a:lnTo>
                      <a:pt x="110" y="36"/>
                    </a:lnTo>
                    <a:lnTo>
                      <a:pt x="112" y="38"/>
                    </a:lnTo>
                    <a:lnTo>
                      <a:pt x="112" y="42"/>
                    </a:lnTo>
                    <a:lnTo>
                      <a:pt x="118" y="42"/>
                    </a:lnTo>
                    <a:lnTo>
                      <a:pt x="118" y="44"/>
                    </a:lnTo>
                    <a:lnTo>
                      <a:pt x="116" y="46"/>
                    </a:lnTo>
                    <a:lnTo>
                      <a:pt x="116" y="50"/>
                    </a:lnTo>
                    <a:lnTo>
                      <a:pt x="116" y="52"/>
                    </a:lnTo>
                    <a:lnTo>
                      <a:pt x="118" y="54"/>
                    </a:lnTo>
                    <a:lnTo>
                      <a:pt x="120" y="56"/>
                    </a:lnTo>
                    <a:lnTo>
                      <a:pt x="120" y="62"/>
                    </a:lnTo>
                    <a:lnTo>
                      <a:pt x="118" y="64"/>
                    </a:lnTo>
                    <a:lnTo>
                      <a:pt x="120" y="70"/>
                    </a:lnTo>
                    <a:lnTo>
                      <a:pt x="120" y="78"/>
                    </a:lnTo>
                    <a:lnTo>
                      <a:pt x="120" y="88"/>
                    </a:lnTo>
                    <a:lnTo>
                      <a:pt x="118" y="96"/>
                    </a:lnTo>
                    <a:lnTo>
                      <a:pt x="106" y="100"/>
                    </a:lnTo>
                    <a:lnTo>
                      <a:pt x="120" y="110"/>
                    </a:lnTo>
                    <a:lnTo>
                      <a:pt x="128" y="118"/>
                    </a:lnTo>
                    <a:lnTo>
                      <a:pt x="128" y="124"/>
                    </a:lnTo>
                    <a:lnTo>
                      <a:pt x="128" y="128"/>
                    </a:lnTo>
                    <a:lnTo>
                      <a:pt x="124" y="134"/>
                    </a:lnTo>
                    <a:lnTo>
                      <a:pt x="124" y="142"/>
                    </a:lnTo>
                    <a:lnTo>
                      <a:pt x="136" y="144"/>
                    </a:lnTo>
                    <a:lnTo>
                      <a:pt x="138" y="144"/>
                    </a:lnTo>
                    <a:lnTo>
                      <a:pt x="142" y="142"/>
                    </a:lnTo>
                    <a:lnTo>
                      <a:pt x="144" y="136"/>
                    </a:lnTo>
                    <a:lnTo>
                      <a:pt x="148" y="124"/>
                    </a:lnTo>
                    <a:lnTo>
                      <a:pt x="154" y="120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6" y="108"/>
                    </a:lnTo>
                    <a:lnTo>
                      <a:pt x="154" y="106"/>
                    </a:lnTo>
                    <a:lnTo>
                      <a:pt x="160" y="102"/>
                    </a:lnTo>
                    <a:lnTo>
                      <a:pt x="166" y="100"/>
                    </a:lnTo>
                    <a:lnTo>
                      <a:pt x="170" y="102"/>
                    </a:lnTo>
                    <a:lnTo>
                      <a:pt x="170" y="98"/>
                    </a:lnTo>
                    <a:lnTo>
                      <a:pt x="170" y="96"/>
                    </a:lnTo>
                    <a:lnTo>
                      <a:pt x="178" y="82"/>
                    </a:lnTo>
                    <a:lnTo>
                      <a:pt x="178" y="72"/>
                    </a:lnTo>
                    <a:lnTo>
                      <a:pt x="174" y="72"/>
                    </a:lnTo>
                    <a:lnTo>
                      <a:pt x="172" y="70"/>
                    </a:lnTo>
                    <a:lnTo>
                      <a:pt x="170" y="70"/>
                    </a:lnTo>
                    <a:lnTo>
                      <a:pt x="166" y="72"/>
                    </a:lnTo>
                    <a:lnTo>
                      <a:pt x="164" y="78"/>
                    </a:lnTo>
                    <a:lnTo>
                      <a:pt x="160" y="78"/>
                    </a:lnTo>
                    <a:lnTo>
                      <a:pt x="152" y="78"/>
                    </a:lnTo>
                    <a:lnTo>
                      <a:pt x="142" y="70"/>
                    </a:lnTo>
                    <a:lnTo>
                      <a:pt x="142" y="54"/>
                    </a:lnTo>
                    <a:lnTo>
                      <a:pt x="138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36" y="50"/>
                    </a:lnTo>
                    <a:lnTo>
                      <a:pt x="134" y="54"/>
                    </a:lnTo>
                    <a:lnTo>
                      <a:pt x="130" y="56"/>
                    </a:lnTo>
                    <a:lnTo>
                      <a:pt x="126" y="56"/>
                    </a:lnTo>
                    <a:lnTo>
                      <a:pt x="126" y="54"/>
                    </a:lnTo>
                    <a:lnTo>
                      <a:pt x="124" y="44"/>
                    </a:lnTo>
                    <a:lnTo>
                      <a:pt x="124" y="34"/>
                    </a:lnTo>
                    <a:lnTo>
                      <a:pt x="120" y="24"/>
                    </a:lnTo>
                    <a:lnTo>
                      <a:pt x="116" y="24"/>
                    </a:lnTo>
                    <a:lnTo>
                      <a:pt x="118" y="18"/>
                    </a:lnTo>
                    <a:lnTo>
                      <a:pt x="106" y="10"/>
                    </a:lnTo>
                    <a:lnTo>
                      <a:pt x="102" y="14"/>
                    </a:lnTo>
                    <a:lnTo>
                      <a:pt x="100" y="14"/>
                    </a:lnTo>
                    <a:lnTo>
                      <a:pt x="94" y="6"/>
                    </a:lnTo>
                    <a:lnTo>
                      <a:pt x="94" y="2"/>
                    </a:lnTo>
                    <a:lnTo>
                      <a:pt x="98" y="0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9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5" name="Freeform 1617"/>
              <p:cNvSpPr>
                <a:spLocks/>
              </p:cNvSpPr>
              <p:nvPr/>
            </p:nvSpPr>
            <p:spPr bwMode="auto">
              <a:xfrm>
                <a:off x="742950" y="2819400"/>
                <a:ext cx="95250" cy="79375"/>
              </a:xfrm>
              <a:custGeom>
                <a:avLst/>
                <a:gdLst>
                  <a:gd name="T0" fmla="*/ 56 w 60"/>
                  <a:gd name="T1" fmla="*/ 6 h 50"/>
                  <a:gd name="T2" fmla="*/ 56 w 60"/>
                  <a:gd name="T3" fmla="*/ 6 h 50"/>
                  <a:gd name="T4" fmla="*/ 56 w 60"/>
                  <a:gd name="T5" fmla="*/ 8 h 50"/>
                  <a:gd name="T6" fmla="*/ 56 w 60"/>
                  <a:gd name="T7" fmla="*/ 2 h 50"/>
                  <a:gd name="T8" fmla="*/ 44 w 60"/>
                  <a:gd name="T9" fmla="*/ 0 h 50"/>
                  <a:gd name="T10" fmla="*/ 38 w 60"/>
                  <a:gd name="T11" fmla="*/ 0 h 50"/>
                  <a:gd name="T12" fmla="*/ 32 w 60"/>
                  <a:gd name="T13" fmla="*/ 0 h 50"/>
                  <a:gd name="T14" fmla="*/ 28 w 60"/>
                  <a:gd name="T15" fmla="*/ 8 h 50"/>
                  <a:gd name="T16" fmla="*/ 26 w 60"/>
                  <a:gd name="T17" fmla="*/ 8 h 50"/>
                  <a:gd name="T18" fmla="*/ 20 w 60"/>
                  <a:gd name="T19" fmla="*/ 8 h 50"/>
                  <a:gd name="T20" fmla="*/ 16 w 60"/>
                  <a:gd name="T21" fmla="*/ 14 h 50"/>
                  <a:gd name="T22" fmla="*/ 16 w 60"/>
                  <a:gd name="T23" fmla="*/ 24 h 50"/>
                  <a:gd name="T24" fmla="*/ 14 w 60"/>
                  <a:gd name="T25" fmla="*/ 38 h 50"/>
                  <a:gd name="T26" fmla="*/ 0 w 60"/>
                  <a:gd name="T27" fmla="*/ 38 h 50"/>
                  <a:gd name="T28" fmla="*/ 0 w 60"/>
                  <a:gd name="T29" fmla="*/ 42 h 50"/>
                  <a:gd name="T30" fmla="*/ 4 w 60"/>
                  <a:gd name="T31" fmla="*/ 44 h 50"/>
                  <a:gd name="T32" fmla="*/ 8 w 60"/>
                  <a:gd name="T33" fmla="*/ 46 h 50"/>
                  <a:gd name="T34" fmla="*/ 14 w 60"/>
                  <a:gd name="T35" fmla="*/ 44 h 50"/>
                  <a:gd name="T36" fmla="*/ 18 w 60"/>
                  <a:gd name="T37" fmla="*/ 44 h 50"/>
                  <a:gd name="T38" fmla="*/ 24 w 60"/>
                  <a:gd name="T39" fmla="*/ 44 h 50"/>
                  <a:gd name="T40" fmla="*/ 26 w 60"/>
                  <a:gd name="T41" fmla="*/ 46 h 50"/>
                  <a:gd name="T42" fmla="*/ 28 w 60"/>
                  <a:gd name="T43" fmla="*/ 50 h 50"/>
                  <a:gd name="T44" fmla="*/ 32 w 60"/>
                  <a:gd name="T45" fmla="*/ 50 h 50"/>
                  <a:gd name="T46" fmla="*/ 36 w 60"/>
                  <a:gd name="T47" fmla="*/ 34 h 50"/>
                  <a:gd name="T48" fmla="*/ 38 w 60"/>
                  <a:gd name="T49" fmla="*/ 28 h 50"/>
                  <a:gd name="T50" fmla="*/ 44 w 60"/>
                  <a:gd name="T51" fmla="*/ 32 h 50"/>
                  <a:gd name="T52" fmla="*/ 46 w 60"/>
                  <a:gd name="T53" fmla="*/ 32 h 50"/>
                  <a:gd name="T54" fmla="*/ 48 w 60"/>
                  <a:gd name="T55" fmla="*/ 28 h 50"/>
                  <a:gd name="T56" fmla="*/ 52 w 60"/>
                  <a:gd name="T57" fmla="*/ 26 h 50"/>
                  <a:gd name="T58" fmla="*/ 54 w 60"/>
                  <a:gd name="T59" fmla="*/ 26 h 50"/>
                  <a:gd name="T60" fmla="*/ 56 w 60"/>
                  <a:gd name="T61" fmla="*/ 24 h 50"/>
                  <a:gd name="T62" fmla="*/ 54 w 60"/>
                  <a:gd name="T63" fmla="*/ 18 h 50"/>
                  <a:gd name="T64" fmla="*/ 56 w 60"/>
                  <a:gd name="T65" fmla="*/ 18 h 50"/>
                  <a:gd name="T66" fmla="*/ 60 w 60"/>
                  <a:gd name="T67" fmla="*/ 16 h 50"/>
                  <a:gd name="T68" fmla="*/ 60 w 60"/>
                  <a:gd name="T69" fmla="*/ 14 h 50"/>
                  <a:gd name="T70" fmla="*/ 56 w 60"/>
                  <a:gd name="T71" fmla="*/ 6 h 50"/>
                  <a:gd name="T72" fmla="*/ 56 w 60"/>
                  <a:gd name="T73" fmla="*/ 6 h 50"/>
                  <a:gd name="T74" fmla="*/ 56 w 60"/>
                  <a:gd name="T75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0" h="50">
                    <a:moveTo>
                      <a:pt x="56" y="6"/>
                    </a:moveTo>
                    <a:lnTo>
                      <a:pt x="56" y="6"/>
                    </a:lnTo>
                    <a:lnTo>
                      <a:pt x="56" y="8"/>
                    </a:lnTo>
                    <a:lnTo>
                      <a:pt x="56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16" y="14"/>
                    </a:lnTo>
                    <a:lnTo>
                      <a:pt x="16" y="24"/>
                    </a:lnTo>
                    <a:lnTo>
                      <a:pt x="14" y="38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4" y="44"/>
                    </a:lnTo>
                    <a:lnTo>
                      <a:pt x="8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6" y="46"/>
                    </a:lnTo>
                    <a:lnTo>
                      <a:pt x="28" y="50"/>
                    </a:lnTo>
                    <a:lnTo>
                      <a:pt x="32" y="50"/>
                    </a:lnTo>
                    <a:lnTo>
                      <a:pt x="36" y="34"/>
                    </a:lnTo>
                    <a:lnTo>
                      <a:pt x="38" y="28"/>
                    </a:lnTo>
                    <a:lnTo>
                      <a:pt x="44" y="32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6" name="Freeform 1618"/>
              <p:cNvSpPr>
                <a:spLocks/>
              </p:cNvSpPr>
              <p:nvPr/>
            </p:nvSpPr>
            <p:spPr bwMode="auto">
              <a:xfrm>
                <a:off x="2505075" y="3575050"/>
                <a:ext cx="190500" cy="114300"/>
              </a:xfrm>
              <a:custGeom>
                <a:avLst/>
                <a:gdLst>
                  <a:gd name="T0" fmla="*/ 118 w 120"/>
                  <a:gd name="T1" fmla="*/ 46 h 72"/>
                  <a:gd name="T2" fmla="*/ 108 w 120"/>
                  <a:gd name="T3" fmla="*/ 44 h 72"/>
                  <a:gd name="T4" fmla="*/ 94 w 120"/>
                  <a:gd name="T5" fmla="*/ 44 h 72"/>
                  <a:gd name="T6" fmla="*/ 88 w 120"/>
                  <a:gd name="T7" fmla="*/ 38 h 72"/>
                  <a:gd name="T8" fmla="*/ 82 w 120"/>
                  <a:gd name="T9" fmla="*/ 38 h 72"/>
                  <a:gd name="T10" fmla="*/ 76 w 120"/>
                  <a:gd name="T11" fmla="*/ 34 h 72"/>
                  <a:gd name="T12" fmla="*/ 72 w 120"/>
                  <a:gd name="T13" fmla="*/ 26 h 72"/>
                  <a:gd name="T14" fmla="*/ 64 w 120"/>
                  <a:gd name="T15" fmla="*/ 24 h 72"/>
                  <a:gd name="T16" fmla="*/ 64 w 120"/>
                  <a:gd name="T17" fmla="*/ 16 h 72"/>
                  <a:gd name="T18" fmla="*/ 60 w 120"/>
                  <a:gd name="T19" fmla="*/ 12 h 72"/>
                  <a:gd name="T20" fmla="*/ 52 w 120"/>
                  <a:gd name="T21" fmla="*/ 12 h 72"/>
                  <a:gd name="T22" fmla="*/ 44 w 120"/>
                  <a:gd name="T23" fmla="*/ 12 h 72"/>
                  <a:gd name="T24" fmla="*/ 38 w 120"/>
                  <a:gd name="T25" fmla="*/ 2 h 72"/>
                  <a:gd name="T26" fmla="*/ 34 w 120"/>
                  <a:gd name="T27" fmla="*/ 2 h 72"/>
                  <a:gd name="T28" fmla="*/ 24 w 120"/>
                  <a:gd name="T29" fmla="*/ 2 h 72"/>
                  <a:gd name="T30" fmla="*/ 18 w 120"/>
                  <a:gd name="T31" fmla="*/ 0 h 72"/>
                  <a:gd name="T32" fmla="*/ 16 w 120"/>
                  <a:gd name="T33" fmla="*/ 2 h 72"/>
                  <a:gd name="T34" fmla="*/ 6 w 120"/>
                  <a:gd name="T35" fmla="*/ 8 h 72"/>
                  <a:gd name="T36" fmla="*/ 0 w 120"/>
                  <a:gd name="T37" fmla="*/ 18 h 72"/>
                  <a:gd name="T38" fmla="*/ 2 w 120"/>
                  <a:gd name="T39" fmla="*/ 26 h 72"/>
                  <a:gd name="T40" fmla="*/ 10 w 120"/>
                  <a:gd name="T41" fmla="*/ 28 h 72"/>
                  <a:gd name="T42" fmla="*/ 14 w 120"/>
                  <a:gd name="T43" fmla="*/ 36 h 72"/>
                  <a:gd name="T44" fmla="*/ 20 w 120"/>
                  <a:gd name="T45" fmla="*/ 38 h 72"/>
                  <a:gd name="T46" fmla="*/ 28 w 120"/>
                  <a:gd name="T47" fmla="*/ 40 h 72"/>
                  <a:gd name="T48" fmla="*/ 38 w 120"/>
                  <a:gd name="T49" fmla="*/ 46 h 72"/>
                  <a:gd name="T50" fmla="*/ 46 w 120"/>
                  <a:gd name="T51" fmla="*/ 46 h 72"/>
                  <a:gd name="T52" fmla="*/ 54 w 120"/>
                  <a:gd name="T53" fmla="*/ 52 h 72"/>
                  <a:gd name="T54" fmla="*/ 56 w 120"/>
                  <a:gd name="T55" fmla="*/ 56 h 72"/>
                  <a:gd name="T56" fmla="*/ 64 w 120"/>
                  <a:gd name="T57" fmla="*/ 56 h 72"/>
                  <a:gd name="T58" fmla="*/ 70 w 120"/>
                  <a:gd name="T59" fmla="*/ 64 h 72"/>
                  <a:gd name="T60" fmla="*/ 82 w 120"/>
                  <a:gd name="T61" fmla="*/ 64 h 72"/>
                  <a:gd name="T62" fmla="*/ 94 w 120"/>
                  <a:gd name="T63" fmla="*/ 68 h 72"/>
                  <a:gd name="T64" fmla="*/ 102 w 120"/>
                  <a:gd name="T65" fmla="*/ 72 h 72"/>
                  <a:gd name="T66" fmla="*/ 110 w 120"/>
                  <a:gd name="T67" fmla="*/ 72 h 72"/>
                  <a:gd name="T68" fmla="*/ 116 w 120"/>
                  <a:gd name="T69" fmla="*/ 72 h 72"/>
                  <a:gd name="T70" fmla="*/ 118 w 120"/>
                  <a:gd name="T71" fmla="*/ 66 h 72"/>
                  <a:gd name="T72" fmla="*/ 120 w 120"/>
                  <a:gd name="T73" fmla="*/ 64 h 72"/>
                  <a:gd name="T74" fmla="*/ 116 w 120"/>
                  <a:gd name="T75" fmla="*/ 58 h 72"/>
                  <a:gd name="T76" fmla="*/ 118 w 120"/>
                  <a:gd name="T77" fmla="*/ 54 h 72"/>
                  <a:gd name="T78" fmla="*/ 118 w 120"/>
                  <a:gd name="T79" fmla="*/ 46 h 72"/>
                  <a:gd name="T80" fmla="*/ 118 w 120"/>
                  <a:gd name="T81" fmla="*/ 46 h 72"/>
                  <a:gd name="T82" fmla="*/ 118 w 120"/>
                  <a:gd name="T8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72">
                    <a:moveTo>
                      <a:pt x="118" y="46"/>
                    </a:moveTo>
                    <a:lnTo>
                      <a:pt x="108" y="44"/>
                    </a:lnTo>
                    <a:lnTo>
                      <a:pt x="94" y="44"/>
                    </a:lnTo>
                    <a:lnTo>
                      <a:pt x="88" y="38"/>
                    </a:lnTo>
                    <a:lnTo>
                      <a:pt x="82" y="38"/>
                    </a:lnTo>
                    <a:lnTo>
                      <a:pt x="76" y="34"/>
                    </a:lnTo>
                    <a:lnTo>
                      <a:pt x="72" y="26"/>
                    </a:lnTo>
                    <a:lnTo>
                      <a:pt x="64" y="24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52" y="12"/>
                    </a:lnTo>
                    <a:lnTo>
                      <a:pt x="44" y="12"/>
                    </a:lnTo>
                    <a:lnTo>
                      <a:pt x="38" y="2"/>
                    </a:lnTo>
                    <a:lnTo>
                      <a:pt x="3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6" y="8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10" y="28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8" y="40"/>
                    </a:lnTo>
                    <a:lnTo>
                      <a:pt x="38" y="46"/>
                    </a:lnTo>
                    <a:lnTo>
                      <a:pt x="46" y="46"/>
                    </a:lnTo>
                    <a:lnTo>
                      <a:pt x="54" y="52"/>
                    </a:lnTo>
                    <a:lnTo>
                      <a:pt x="56" y="56"/>
                    </a:lnTo>
                    <a:lnTo>
                      <a:pt x="64" y="56"/>
                    </a:lnTo>
                    <a:lnTo>
                      <a:pt x="70" y="64"/>
                    </a:lnTo>
                    <a:lnTo>
                      <a:pt x="82" y="64"/>
                    </a:lnTo>
                    <a:lnTo>
                      <a:pt x="94" y="68"/>
                    </a:lnTo>
                    <a:lnTo>
                      <a:pt x="102" y="72"/>
                    </a:lnTo>
                    <a:lnTo>
                      <a:pt x="110" y="72"/>
                    </a:lnTo>
                    <a:lnTo>
                      <a:pt x="116" y="72"/>
                    </a:lnTo>
                    <a:lnTo>
                      <a:pt x="118" y="66"/>
                    </a:lnTo>
                    <a:lnTo>
                      <a:pt x="120" y="64"/>
                    </a:lnTo>
                    <a:lnTo>
                      <a:pt x="116" y="58"/>
                    </a:lnTo>
                    <a:lnTo>
                      <a:pt x="118" y="54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8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7" name="Freeform 1619"/>
              <p:cNvSpPr>
                <a:spLocks noEditPoints="1"/>
              </p:cNvSpPr>
              <p:nvPr/>
            </p:nvSpPr>
            <p:spPr bwMode="auto">
              <a:xfrm>
                <a:off x="920750" y="4937125"/>
                <a:ext cx="320675" cy="355600"/>
              </a:xfrm>
              <a:custGeom>
                <a:avLst/>
                <a:gdLst>
                  <a:gd name="T0" fmla="*/ 72 w 202"/>
                  <a:gd name="T1" fmla="*/ 224 h 224"/>
                  <a:gd name="T2" fmla="*/ 84 w 202"/>
                  <a:gd name="T3" fmla="*/ 212 h 224"/>
                  <a:gd name="T4" fmla="*/ 88 w 202"/>
                  <a:gd name="T5" fmla="*/ 218 h 224"/>
                  <a:gd name="T6" fmla="*/ 96 w 202"/>
                  <a:gd name="T7" fmla="*/ 224 h 224"/>
                  <a:gd name="T8" fmla="*/ 104 w 202"/>
                  <a:gd name="T9" fmla="*/ 224 h 224"/>
                  <a:gd name="T10" fmla="*/ 112 w 202"/>
                  <a:gd name="T11" fmla="*/ 216 h 224"/>
                  <a:gd name="T12" fmla="*/ 116 w 202"/>
                  <a:gd name="T13" fmla="*/ 212 h 224"/>
                  <a:gd name="T14" fmla="*/ 120 w 202"/>
                  <a:gd name="T15" fmla="*/ 156 h 224"/>
                  <a:gd name="T16" fmla="*/ 138 w 202"/>
                  <a:gd name="T17" fmla="*/ 90 h 224"/>
                  <a:gd name="T18" fmla="*/ 148 w 202"/>
                  <a:gd name="T19" fmla="*/ 30 h 224"/>
                  <a:gd name="T20" fmla="*/ 184 w 202"/>
                  <a:gd name="T21" fmla="*/ 28 h 224"/>
                  <a:gd name="T22" fmla="*/ 186 w 202"/>
                  <a:gd name="T23" fmla="*/ 22 h 224"/>
                  <a:gd name="T24" fmla="*/ 192 w 202"/>
                  <a:gd name="T25" fmla="*/ 22 h 224"/>
                  <a:gd name="T26" fmla="*/ 194 w 202"/>
                  <a:gd name="T27" fmla="*/ 22 h 224"/>
                  <a:gd name="T28" fmla="*/ 198 w 202"/>
                  <a:gd name="T29" fmla="*/ 18 h 224"/>
                  <a:gd name="T30" fmla="*/ 198 w 202"/>
                  <a:gd name="T31" fmla="*/ 18 h 224"/>
                  <a:gd name="T32" fmla="*/ 194 w 202"/>
                  <a:gd name="T33" fmla="*/ 12 h 224"/>
                  <a:gd name="T34" fmla="*/ 174 w 202"/>
                  <a:gd name="T35" fmla="*/ 16 h 224"/>
                  <a:gd name="T36" fmla="*/ 138 w 202"/>
                  <a:gd name="T37" fmla="*/ 20 h 224"/>
                  <a:gd name="T38" fmla="*/ 126 w 202"/>
                  <a:gd name="T39" fmla="*/ 18 h 224"/>
                  <a:gd name="T40" fmla="*/ 122 w 202"/>
                  <a:gd name="T41" fmla="*/ 18 h 224"/>
                  <a:gd name="T42" fmla="*/ 116 w 202"/>
                  <a:gd name="T43" fmla="*/ 16 h 224"/>
                  <a:gd name="T44" fmla="*/ 108 w 202"/>
                  <a:gd name="T45" fmla="*/ 16 h 224"/>
                  <a:gd name="T46" fmla="*/ 102 w 202"/>
                  <a:gd name="T47" fmla="*/ 10 h 224"/>
                  <a:gd name="T48" fmla="*/ 34 w 202"/>
                  <a:gd name="T49" fmla="*/ 4 h 224"/>
                  <a:gd name="T50" fmla="*/ 26 w 202"/>
                  <a:gd name="T51" fmla="*/ 0 h 224"/>
                  <a:gd name="T52" fmla="*/ 22 w 202"/>
                  <a:gd name="T53" fmla="*/ 4 h 224"/>
                  <a:gd name="T54" fmla="*/ 8 w 202"/>
                  <a:gd name="T55" fmla="*/ 4 h 224"/>
                  <a:gd name="T56" fmla="*/ 4 w 202"/>
                  <a:gd name="T57" fmla="*/ 28 h 224"/>
                  <a:gd name="T58" fmla="*/ 22 w 202"/>
                  <a:gd name="T59" fmla="*/ 44 h 224"/>
                  <a:gd name="T60" fmla="*/ 24 w 202"/>
                  <a:gd name="T61" fmla="*/ 56 h 224"/>
                  <a:gd name="T62" fmla="*/ 24 w 202"/>
                  <a:gd name="T63" fmla="*/ 70 h 224"/>
                  <a:gd name="T64" fmla="*/ 36 w 202"/>
                  <a:gd name="T65" fmla="*/ 82 h 224"/>
                  <a:gd name="T66" fmla="*/ 36 w 202"/>
                  <a:gd name="T67" fmla="*/ 92 h 224"/>
                  <a:gd name="T68" fmla="*/ 44 w 202"/>
                  <a:gd name="T69" fmla="*/ 102 h 224"/>
                  <a:gd name="T70" fmla="*/ 44 w 202"/>
                  <a:gd name="T71" fmla="*/ 116 h 224"/>
                  <a:gd name="T72" fmla="*/ 50 w 202"/>
                  <a:gd name="T73" fmla="*/ 146 h 224"/>
                  <a:gd name="T74" fmla="*/ 50 w 202"/>
                  <a:gd name="T75" fmla="*/ 172 h 224"/>
                  <a:gd name="T76" fmla="*/ 52 w 202"/>
                  <a:gd name="T77" fmla="*/ 198 h 224"/>
                  <a:gd name="T78" fmla="*/ 62 w 202"/>
                  <a:gd name="T79" fmla="*/ 212 h 224"/>
                  <a:gd name="T80" fmla="*/ 70 w 202"/>
                  <a:gd name="T81" fmla="*/ 212 h 224"/>
                  <a:gd name="T82" fmla="*/ 70 w 202"/>
                  <a:gd name="T83" fmla="*/ 224 h 224"/>
                  <a:gd name="T84" fmla="*/ 72 w 202"/>
                  <a:gd name="T85" fmla="*/ 224 h 224"/>
                  <a:gd name="T86" fmla="*/ 48 w 202"/>
                  <a:gd name="T87" fmla="*/ 54 h 224"/>
                  <a:gd name="T88" fmla="*/ 48 w 202"/>
                  <a:gd name="T89" fmla="*/ 56 h 224"/>
                  <a:gd name="T90" fmla="*/ 44 w 202"/>
                  <a:gd name="T91" fmla="*/ 54 h 224"/>
                  <a:gd name="T92" fmla="*/ 48 w 202"/>
                  <a:gd name="T93" fmla="*/ 5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2" h="224">
                    <a:moveTo>
                      <a:pt x="72" y="224"/>
                    </a:moveTo>
                    <a:lnTo>
                      <a:pt x="72" y="224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88" y="212"/>
                    </a:lnTo>
                    <a:lnTo>
                      <a:pt x="88" y="218"/>
                    </a:lnTo>
                    <a:lnTo>
                      <a:pt x="90" y="220"/>
                    </a:lnTo>
                    <a:lnTo>
                      <a:pt x="96" y="224"/>
                    </a:lnTo>
                    <a:lnTo>
                      <a:pt x="102" y="224"/>
                    </a:lnTo>
                    <a:lnTo>
                      <a:pt x="104" y="224"/>
                    </a:lnTo>
                    <a:lnTo>
                      <a:pt x="108" y="220"/>
                    </a:lnTo>
                    <a:lnTo>
                      <a:pt x="112" y="216"/>
                    </a:lnTo>
                    <a:lnTo>
                      <a:pt x="112" y="212"/>
                    </a:lnTo>
                    <a:lnTo>
                      <a:pt x="116" y="212"/>
                    </a:lnTo>
                    <a:lnTo>
                      <a:pt x="120" y="212"/>
                    </a:lnTo>
                    <a:lnTo>
                      <a:pt x="120" y="156"/>
                    </a:lnTo>
                    <a:lnTo>
                      <a:pt x="122" y="90"/>
                    </a:lnTo>
                    <a:lnTo>
                      <a:pt x="138" y="90"/>
                    </a:lnTo>
                    <a:lnTo>
                      <a:pt x="138" y="30"/>
                    </a:lnTo>
                    <a:lnTo>
                      <a:pt x="148" y="30"/>
                    </a:lnTo>
                    <a:lnTo>
                      <a:pt x="180" y="26"/>
                    </a:lnTo>
                    <a:lnTo>
                      <a:pt x="184" y="28"/>
                    </a:lnTo>
                    <a:lnTo>
                      <a:pt x="186" y="26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92" y="22"/>
                    </a:lnTo>
                    <a:lnTo>
                      <a:pt x="194" y="26"/>
                    </a:lnTo>
                    <a:lnTo>
                      <a:pt x="194" y="22"/>
                    </a:lnTo>
                    <a:lnTo>
                      <a:pt x="196" y="20"/>
                    </a:lnTo>
                    <a:lnTo>
                      <a:pt x="198" y="18"/>
                    </a:lnTo>
                    <a:lnTo>
                      <a:pt x="202" y="18"/>
                    </a:lnTo>
                    <a:lnTo>
                      <a:pt x="198" y="18"/>
                    </a:lnTo>
                    <a:lnTo>
                      <a:pt x="196" y="16"/>
                    </a:lnTo>
                    <a:lnTo>
                      <a:pt x="194" y="12"/>
                    </a:lnTo>
                    <a:lnTo>
                      <a:pt x="192" y="12"/>
                    </a:lnTo>
                    <a:lnTo>
                      <a:pt x="174" y="16"/>
                    </a:lnTo>
                    <a:lnTo>
                      <a:pt x="140" y="20"/>
                    </a:lnTo>
                    <a:lnTo>
                      <a:pt x="138" y="20"/>
                    </a:lnTo>
                    <a:lnTo>
                      <a:pt x="130" y="18"/>
                    </a:lnTo>
                    <a:lnTo>
                      <a:pt x="126" y="18"/>
                    </a:lnTo>
                    <a:lnTo>
                      <a:pt x="124" y="18"/>
                    </a:lnTo>
                    <a:lnTo>
                      <a:pt x="122" y="18"/>
                    </a:lnTo>
                    <a:lnTo>
                      <a:pt x="120" y="18"/>
                    </a:lnTo>
                    <a:lnTo>
                      <a:pt x="116" y="16"/>
                    </a:lnTo>
                    <a:lnTo>
                      <a:pt x="112" y="16"/>
                    </a:lnTo>
                    <a:lnTo>
                      <a:pt x="108" y="16"/>
                    </a:lnTo>
                    <a:lnTo>
                      <a:pt x="106" y="12"/>
                    </a:lnTo>
                    <a:lnTo>
                      <a:pt x="102" y="10"/>
                    </a:lnTo>
                    <a:lnTo>
                      <a:pt x="98" y="8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8" y="4"/>
                    </a:lnTo>
                    <a:lnTo>
                      <a:pt x="0" y="8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22" y="44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62"/>
                    </a:lnTo>
                    <a:lnTo>
                      <a:pt x="24" y="70"/>
                    </a:lnTo>
                    <a:lnTo>
                      <a:pt x="30" y="74"/>
                    </a:lnTo>
                    <a:lnTo>
                      <a:pt x="36" y="82"/>
                    </a:lnTo>
                    <a:lnTo>
                      <a:pt x="34" y="88"/>
                    </a:lnTo>
                    <a:lnTo>
                      <a:pt x="36" y="92"/>
                    </a:lnTo>
                    <a:lnTo>
                      <a:pt x="40" y="98"/>
                    </a:lnTo>
                    <a:lnTo>
                      <a:pt x="44" y="102"/>
                    </a:lnTo>
                    <a:lnTo>
                      <a:pt x="44" y="108"/>
                    </a:lnTo>
                    <a:lnTo>
                      <a:pt x="44" y="116"/>
                    </a:lnTo>
                    <a:lnTo>
                      <a:pt x="42" y="128"/>
                    </a:lnTo>
                    <a:lnTo>
                      <a:pt x="50" y="146"/>
                    </a:lnTo>
                    <a:lnTo>
                      <a:pt x="50" y="162"/>
                    </a:lnTo>
                    <a:lnTo>
                      <a:pt x="50" y="172"/>
                    </a:lnTo>
                    <a:lnTo>
                      <a:pt x="50" y="184"/>
                    </a:lnTo>
                    <a:lnTo>
                      <a:pt x="52" y="198"/>
                    </a:lnTo>
                    <a:lnTo>
                      <a:pt x="58" y="206"/>
                    </a:lnTo>
                    <a:lnTo>
                      <a:pt x="62" y="212"/>
                    </a:lnTo>
                    <a:lnTo>
                      <a:pt x="66" y="212"/>
                    </a:lnTo>
                    <a:lnTo>
                      <a:pt x="70" y="212"/>
                    </a:lnTo>
                    <a:lnTo>
                      <a:pt x="70" y="218"/>
                    </a:lnTo>
                    <a:lnTo>
                      <a:pt x="70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close/>
                    <a:moveTo>
                      <a:pt x="48" y="54"/>
                    </a:moveTo>
                    <a:lnTo>
                      <a:pt x="48" y="54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8" name="Freeform 1620"/>
              <p:cNvSpPr>
                <a:spLocks/>
              </p:cNvSpPr>
              <p:nvPr/>
            </p:nvSpPr>
            <p:spPr bwMode="auto">
              <a:xfrm>
                <a:off x="1739900" y="3238500"/>
                <a:ext cx="25400" cy="28575"/>
              </a:xfrm>
              <a:custGeom>
                <a:avLst/>
                <a:gdLst>
                  <a:gd name="T0" fmla="*/ 10 w 16"/>
                  <a:gd name="T1" fmla="*/ 18 h 18"/>
                  <a:gd name="T2" fmla="*/ 10 w 16"/>
                  <a:gd name="T3" fmla="*/ 18 h 18"/>
                  <a:gd name="T4" fmla="*/ 6 w 16"/>
                  <a:gd name="T5" fmla="*/ 10 h 18"/>
                  <a:gd name="T6" fmla="*/ 0 w 16"/>
                  <a:gd name="T7" fmla="*/ 6 h 18"/>
                  <a:gd name="T8" fmla="*/ 0 w 16"/>
                  <a:gd name="T9" fmla="*/ 2 h 18"/>
                  <a:gd name="T10" fmla="*/ 8 w 16"/>
                  <a:gd name="T11" fmla="*/ 0 h 18"/>
                  <a:gd name="T12" fmla="*/ 10 w 16"/>
                  <a:gd name="T13" fmla="*/ 6 h 18"/>
                  <a:gd name="T14" fmla="*/ 8 w 16"/>
                  <a:gd name="T15" fmla="*/ 6 h 18"/>
                  <a:gd name="T16" fmla="*/ 8 w 16"/>
                  <a:gd name="T17" fmla="*/ 10 h 18"/>
                  <a:gd name="T18" fmla="*/ 14 w 16"/>
                  <a:gd name="T19" fmla="*/ 10 h 18"/>
                  <a:gd name="T20" fmla="*/ 16 w 16"/>
                  <a:gd name="T21" fmla="*/ 14 h 18"/>
                  <a:gd name="T22" fmla="*/ 14 w 16"/>
                  <a:gd name="T23" fmla="*/ 18 h 18"/>
                  <a:gd name="T24" fmla="*/ 10 w 16"/>
                  <a:gd name="T25" fmla="*/ 18 h 18"/>
                  <a:gd name="T26" fmla="*/ 10 w 16"/>
                  <a:gd name="T27" fmla="*/ 18 h 18"/>
                  <a:gd name="T28" fmla="*/ 10 w 16"/>
                  <a:gd name="T2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0" y="18"/>
                    </a:moveTo>
                    <a:lnTo>
                      <a:pt x="10" y="18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9" name="Freeform 1621"/>
              <p:cNvSpPr>
                <a:spLocks/>
              </p:cNvSpPr>
              <p:nvPr/>
            </p:nvSpPr>
            <p:spPr bwMode="auto">
              <a:xfrm>
                <a:off x="1349375" y="4768850"/>
                <a:ext cx="234950" cy="454025"/>
              </a:xfrm>
              <a:custGeom>
                <a:avLst/>
                <a:gdLst>
                  <a:gd name="T0" fmla="*/ 70 w 148"/>
                  <a:gd name="T1" fmla="*/ 60 h 286"/>
                  <a:gd name="T2" fmla="*/ 80 w 148"/>
                  <a:gd name="T3" fmla="*/ 66 h 286"/>
                  <a:gd name="T4" fmla="*/ 82 w 148"/>
                  <a:gd name="T5" fmla="*/ 84 h 286"/>
                  <a:gd name="T6" fmla="*/ 72 w 148"/>
                  <a:gd name="T7" fmla="*/ 88 h 286"/>
                  <a:gd name="T8" fmla="*/ 74 w 148"/>
                  <a:gd name="T9" fmla="*/ 102 h 286"/>
                  <a:gd name="T10" fmla="*/ 66 w 148"/>
                  <a:gd name="T11" fmla="*/ 108 h 286"/>
                  <a:gd name="T12" fmla="*/ 62 w 148"/>
                  <a:gd name="T13" fmla="*/ 100 h 286"/>
                  <a:gd name="T14" fmla="*/ 54 w 148"/>
                  <a:gd name="T15" fmla="*/ 84 h 286"/>
                  <a:gd name="T16" fmla="*/ 54 w 148"/>
                  <a:gd name="T17" fmla="*/ 66 h 286"/>
                  <a:gd name="T18" fmla="*/ 42 w 148"/>
                  <a:gd name="T19" fmla="*/ 64 h 286"/>
                  <a:gd name="T20" fmla="*/ 0 w 148"/>
                  <a:gd name="T21" fmla="*/ 70 h 286"/>
                  <a:gd name="T22" fmla="*/ 6 w 148"/>
                  <a:gd name="T23" fmla="*/ 78 h 286"/>
                  <a:gd name="T24" fmla="*/ 18 w 148"/>
                  <a:gd name="T25" fmla="*/ 92 h 286"/>
                  <a:gd name="T26" fmla="*/ 38 w 148"/>
                  <a:gd name="T27" fmla="*/ 108 h 286"/>
                  <a:gd name="T28" fmla="*/ 36 w 148"/>
                  <a:gd name="T29" fmla="*/ 118 h 286"/>
                  <a:gd name="T30" fmla="*/ 42 w 148"/>
                  <a:gd name="T31" fmla="*/ 136 h 286"/>
                  <a:gd name="T32" fmla="*/ 34 w 148"/>
                  <a:gd name="T33" fmla="*/ 146 h 286"/>
                  <a:gd name="T34" fmla="*/ 36 w 148"/>
                  <a:gd name="T35" fmla="*/ 154 h 286"/>
                  <a:gd name="T36" fmla="*/ 34 w 148"/>
                  <a:gd name="T37" fmla="*/ 166 h 286"/>
                  <a:gd name="T38" fmla="*/ 34 w 148"/>
                  <a:gd name="T39" fmla="*/ 180 h 286"/>
                  <a:gd name="T40" fmla="*/ 38 w 148"/>
                  <a:gd name="T41" fmla="*/ 184 h 286"/>
                  <a:gd name="T42" fmla="*/ 22 w 148"/>
                  <a:gd name="T43" fmla="*/ 214 h 286"/>
                  <a:gd name="T44" fmla="*/ 22 w 148"/>
                  <a:gd name="T45" fmla="*/ 238 h 286"/>
                  <a:gd name="T46" fmla="*/ 18 w 148"/>
                  <a:gd name="T47" fmla="*/ 260 h 286"/>
                  <a:gd name="T48" fmla="*/ 26 w 148"/>
                  <a:gd name="T49" fmla="*/ 270 h 286"/>
                  <a:gd name="T50" fmla="*/ 36 w 148"/>
                  <a:gd name="T51" fmla="*/ 286 h 286"/>
                  <a:gd name="T52" fmla="*/ 42 w 148"/>
                  <a:gd name="T53" fmla="*/ 268 h 286"/>
                  <a:gd name="T54" fmla="*/ 70 w 148"/>
                  <a:gd name="T55" fmla="*/ 254 h 286"/>
                  <a:gd name="T56" fmla="*/ 72 w 148"/>
                  <a:gd name="T57" fmla="*/ 218 h 286"/>
                  <a:gd name="T58" fmla="*/ 62 w 148"/>
                  <a:gd name="T59" fmla="*/ 172 h 286"/>
                  <a:gd name="T60" fmla="*/ 70 w 148"/>
                  <a:gd name="T61" fmla="*/ 160 h 286"/>
                  <a:gd name="T62" fmla="*/ 78 w 148"/>
                  <a:gd name="T63" fmla="*/ 146 h 286"/>
                  <a:gd name="T64" fmla="*/ 90 w 148"/>
                  <a:gd name="T65" fmla="*/ 128 h 286"/>
                  <a:gd name="T66" fmla="*/ 108 w 148"/>
                  <a:gd name="T67" fmla="*/ 118 h 286"/>
                  <a:gd name="T68" fmla="*/ 128 w 148"/>
                  <a:gd name="T69" fmla="*/ 110 h 286"/>
                  <a:gd name="T70" fmla="*/ 146 w 148"/>
                  <a:gd name="T71" fmla="*/ 80 h 286"/>
                  <a:gd name="T72" fmla="*/ 148 w 148"/>
                  <a:gd name="T73" fmla="*/ 52 h 286"/>
                  <a:gd name="T74" fmla="*/ 146 w 148"/>
                  <a:gd name="T75" fmla="*/ 0 h 286"/>
                  <a:gd name="T76" fmla="*/ 130 w 148"/>
                  <a:gd name="T77" fmla="*/ 6 h 286"/>
                  <a:gd name="T78" fmla="*/ 118 w 148"/>
                  <a:gd name="T79" fmla="*/ 10 h 286"/>
                  <a:gd name="T80" fmla="*/ 110 w 148"/>
                  <a:gd name="T81" fmla="*/ 10 h 286"/>
                  <a:gd name="T82" fmla="*/ 96 w 148"/>
                  <a:gd name="T83" fmla="*/ 18 h 286"/>
                  <a:gd name="T84" fmla="*/ 80 w 148"/>
                  <a:gd name="T85" fmla="*/ 16 h 286"/>
                  <a:gd name="T86" fmla="*/ 72 w 148"/>
                  <a:gd name="T87" fmla="*/ 16 h 286"/>
                  <a:gd name="T88" fmla="*/ 64 w 148"/>
                  <a:gd name="T89" fmla="*/ 30 h 286"/>
                  <a:gd name="T90" fmla="*/ 66 w 148"/>
                  <a:gd name="T91" fmla="*/ 5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286">
                    <a:moveTo>
                      <a:pt x="66" y="56"/>
                    </a:moveTo>
                    <a:lnTo>
                      <a:pt x="66" y="56"/>
                    </a:lnTo>
                    <a:lnTo>
                      <a:pt x="70" y="60"/>
                    </a:lnTo>
                    <a:lnTo>
                      <a:pt x="72" y="62"/>
                    </a:lnTo>
                    <a:lnTo>
                      <a:pt x="78" y="64"/>
                    </a:lnTo>
                    <a:lnTo>
                      <a:pt x="80" y="66"/>
                    </a:lnTo>
                    <a:lnTo>
                      <a:pt x="80" y="74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2" y="88"/>
                    </a:lnTo>
                    <a:lnTo>
                      <a:pt x="72" y="92"/>
                    </a:lnTo>
                    <a:lnTo>
                      <a:pt x="74" y="100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0" y="108"/>
                    </a:lnTo>
                    <a:lnTo>
                      <a:pt x="66" y="108"/>
                    </a:lnTo>
                    <a:lnTo>
                      <a:pt x="66" y="106"/>
                    </a:lnTo>
                    <a:lnTo>
                      <a:pt x="66" y="102"/>
                    </a:lnTo>
                    <a:lnTo>
                      <a:pt x="62" y="100"/>
                    </a:lnTo>
                    <a:lnTo>
                      <a:pt x="54" y="90"/>
                    </a:lnTo>
                    <a:lnTo>
                      <a:pt x="52" y="88"/>
                    </a:lnTo>
                    <a:lnTo>
                      <a:pt x="54" y="84"/>
                    </a:lnTo>
                    <a:lnTo>
                      <a:pt x="56" y="78"/>
                    </a:lnTo>
                    <a:lnTo>
                      <a:pt x="56" y="72"/>
                    </a:lnTo>
                    <a:lnTo>
                      <a:pt x="54" y="66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42" y="64"/>
                    </a:lnTo>
                    <a:lnTo>
                      <a:pt x="38" y="60"/>
                    </a:lnTo>
                    <a:lnTo>
                      <a:pt x="34" y="60"/>
                    </a:lnTo>
                    <a:lnTo>
                      <a:pt x="0" y="70"/>
                    </a:lnTo>
                    <a:lnTo>
                      <a:pt x="6" y="72"/>
                    </a:lnTo>
                    <a:lnTo>
                      <a:pt x="6" y="74"/>
                    </a:lnTo>
                    <a:lnTo>
                      <a:pt x="6" y="78"/>
                    </a:lnTo>
                    <a:lnTo>
                      <a:pt x="4" y="88"/>
                    </a:lnTo>
                    <a:lnTo>
                      <a:pt x="10" y="90"/>
                    </a:lnTo>
                    <a:lnTo>
                      <a:pt x="18" y="92"/>
                    </a:lnTo>
                    <a:lnTo>
                      <a:pt x="26" y="98"/>
                    </a:lnTo>
                    <a:lnTo>
                      <a:pt x="36" y="102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36" y="114"/>
                    </a:lnTo>
                    <a:lnTo>
                      <a:pt x="36" y="118"/>
                    </a:lnTo>
                    <a:lnTo>
                      <a:pt x="34" y="124"/>
                    </a:lnTo>
                    <a:lnTo>
                      <a:pt x="36" y="128"/>
                    </a:lnTo>
                    <a:lnTo>
                      <a:pt x="42" y="136"/>
                    </a:lnTo>
                    <a:lnTo>
                      <a:pt x="36" y="142"/>
                    </a:lnTo>
                    <a:lnTo>
                      <a:pt x="34" y="144"/>
                    </a:lnTo>
                    <a:lnTo>
                      <a:pt x="34" y="146"/>
                    </a:lnTo>
                    <a:lnTo>
                      <a:pt x="34" y="148"/>
                    </a:lnTo>
                    <a:lnTo>
                      <a:pt x="36" y="152"/>
                    </a:lnTo>
                    <a:lnTo>
                      <a:pt x="36" y="154"/>
                    </a:lnTo>
                    <a:lnTo>
                      <a:pt x="36" y="160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6" y="170"/>
                    </a:lnTo>
                    <a:lnTo>
                      <a:pt x="36" y="174"/>
                    </a:lnTo>
                    <a:lnTo>
                      <a:pt x="34" y="180"/>
                    </a:lnTo>
                    <a:lnTo>
                      <a:pt x="36" y="182"/>
                    </a:lnTo>
                    <a:lnTo>
                      <a:pt x="38" y="182"/>
                    </a:lnTo>
                    <a:lnTo>
                      <a:pt x="38" y="184"/>
                    </a:lnTo>
                    <a:lnTo>
                      <a:pt x="32" y="196"/>
                    </a:lnTo>
                    <a:lnTo>
                      <a:pt x="22" y="208"/>
                    </a:lnTo>
                    <a:lnTo>
                      <a:pt x="22" y="214"/>
                    </a:lnTo>
                    <a:lnTo>
                      <a:pt x="22" y="224"/>
                    </a:lnTo>
                    <a:lnTo>
                      <a:pt x="18" y="232"/>
                    </a:lnTo>
                    <a:lnTo>
                      <a:pt x="22" y="238"/>
                    </a:lnTo>
                    <a:lnTo>
                      <a:pt x="22" y="246"/>
                    </a:lnTo>
                    <a:lnTo>
                      <a:pt x="22" y="254"/>
                    </a:lnTo>
                    <a:lnTo>
                      <a:pt x="18" y="260"/>
                    </a:lnTo>
                    <a:lnTo>
                      <a:pt x="22" y="262"/>
                    </a:lnTo>
                    <a:lnTo>
                      <a:pt x="22" y="268"/>
                    </a:lnTo>
                    <a:lnTo>
                      <a:pt x="26" y="270"/>
                    </a:lnTo>
                    <a:lnTo>
                      <a:pt x="28" y="274"/>
                    </a:lnTo>
                    <a:lnTo>
                      <a:pt x="26" y="286"/>
                    </a:lnTo>
                    <a:lnTo>
                      <a:pt x="36" y="286"/>
                    </a:lnTo>
                    <a:lnTo>
                      <a:pt x="36" y="282"/>
                    </a:lnTo>
                    <a:lnTo>
                      <a:pt x="28" y="274"/>
                    </a:lnTo>
                    <a:lnTo>
                      <a:pt x="42" y="268"/>
                    </a:lnTo>
                    <a:lnTo>
                      <a:pt x="54" y="260"/>
                    </a:lnTo>
                    <a:lnTo>
                      <a:pt x="62" y="256"/>
                    </a:lnTo>
                    <a:lnTo>
                      <a:pt x="70" y="254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18"/>
                    </a:lnTo>
                    <a:lnTo>
                      <a:pt x="66" y="180"/>
                    </a:lnTo>
                    <a:lnTo>
                      <a:pt x="62" y="180"/>
                    </a:lnTo>
                    <a:lnTo>
                      <a:pt x="62" y="172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70" y="160"/>
                    </a:lnTo>
                    <a:lnTo>
                      <a:pt x="72" y="152"/>
                    </a:lnTo>
                    <a:lnTo>
                      <a:pt x="74" y="146"/>
                    </a:lnTo>
                    <a:lnTo>
                      <a:pt x="78" y="146"/>
                    </a:lnTo>
                    <a:lnTo>
                      <a:pt x="82" y="128"/>
                    </a:lnTo>
                    <a:lnTo>
                      <a:pt x="84" y="128"/>
                    </a:lnTo>
                    <a:lnTo>
                      <a:pt x="90" y="128"/>
                    </a:lnTo>
                    <a:lnTo>
                      <a:pt x="98" y="126"/>
                    </a:lnTo>
                    <a:lnTo>
                      <a:pt x="102" y="124"/>
                    </a:lnTo>
                    <a:lnTo>
                      <a:pt x="108" y="118"/>
                    </a:lnTo>
                    <a:lnTo>
                      <a:pt x="112" y="118"/>
                    </a:lnTo>
                    <a:lnTo>
                      <a:pt x="120" y="116"/>
                    </a:lnTo>
                    <a:lnTo>
                      <a:pt x="128" y="110"/>
                    </a:lnTo>
                    <a:lnTo>
                      <a:pt x="136" y="100"/>
                    </a:lnTo>
                    <a:lnTo>
                      <a:pt x="144" y="90"/>
                    </a:lnTo>
                    <a:lnTo>
                      <a:pt x="146" y="80"/>
                    </a:lnTo>
                    <a:lnTo>
                      <a:pt x="146" y="72"/>
                    </a:lnTo>
                    <a:lnTo>
                      <a:pt x="146" y="64"/>
                    </a:lnTo>
                    <a:lnTo>
                      <a:pt x="148" y="52"/>
                    </a:lnTo>
                    <a:lnTo>
                      <a:pt x="148" y="38"/>
                    </a:lnTo>
                    <a:lnTo>
                      <a:pt x="146" y="10"/>
                    </a:lnTo>
                    <a:lnTo>
                      <a:pt x="146" y="0"/>
                    </a:lnTo>
                    <a:lnTo>
                      <a:pt x="140" y="0"/>
                    </a:lnTo>
                    <a:lnTo>
                      <a:pt x="136" y="2"/>
                    </a:lnTo>
                    <a:lnTo>
                      <a:pt x="130" y="6"/>
                    </a:lnTo>
                    <a:lnTo>
                      <a:pt x="126" y="6"/>
                    </a:lnTo>
                    <a:lnTo>
                      <a:pt x="120" y="8"/>
                    </a:lnTo>
                    <a:lnTo>
                      <a:pt x="118" y="10"/>
                    </a:lnTo>
                    <a:lnTo>
                      <a:pt x="116" y="12"/>
                    </a:lnTo>
                    <a:lnTo>
                      <a:pt x="112" y="10"/>
                    </a:lnTo>
                    <a:lnTo>
                      <a:pt x="110" y="10"/>
                    </a:lnTo>
                    <a:lnTo>
                      <a:pt x="110" y="12"/>
                    </a:lnTo>
                    <a:lnTo>
                      <a:pt x="106" y="16"/>
                    </a:lnTo>
                    <a:lnTo>
                      <a:pt x="96" y="18"/>
                    </a:lnTo>
                    <a:lnTo>
                      <a:pt x="84" y="18"/>
                    </a:lnTo>
                    <a:lnTo>
                      <a:pt x="82" y="18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8" y="12"/>
                    </a:lnTo>
                    <a:lnTo>
                      <a:pt x="72" y="16"/>
                    </a:lnTo>
                    <a:lnTo>
                      <a:pt x="62" y="18"/>
                    </a:lnTo>
                    <a:lnTo>
                      <a:pt x="60" y="26"/>
                    </a:lnTo>
                    <a:lnTo>
                      <a:pt x="64" y="30"/>
                    </a:lnTo>
                    <a:lnTo>
                      <a:pt x="64" y="42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0" name="Freeform 1622"/>
              <p:cNvSpPr>
                <a:spLocks/>
              </p:cNvSpPr>
              <p:nvPr/>
            </p:nvSpPr>
            <p:spPr bwMode="auto">
              <a:xfrm>
                <a:off x="377825" y="3394075"/>
                <a:ext cx="254000" cy="250825"/>
              </a:xfrm>
              <a:custGeom>
                <a:avLst/>
                <a:gdLst>
                  <a:gd name="T0" fmla="*/ 60 w 160"/>
                  <a:gd name="T1" fmla="*/ 158 h 158"/>
                  <a:gd name="T2" fmla="*/ 64 w 160"/>
                  <a:gd name="T3" fmla="*/ 138 h 158"/>
                  <a:gd name="T4" fmla="*/ 76 w 160"/>
                  <a:gd name="T5" fmla="*/ 128 h 158"/>
                  <a:gd name="T6" fmla="*/ 92 w 160"/>
                  <a:gd name="T7" fmla="*/ 122 h 158"/>
                  <a:gd name="T8" fmla="*/ 100 w 160"/>
                  <a:gd name="T9" fmla="*/ 116 h 158"/>
                  <a:gd name="T10" fmla="*/ 106 w 160"/>
                  <a:gd name="T11" fmla="*/ 114 h 158"/>
                  <a:gd name="T12" fmla="*/ 118 w 160"/>
                  <a:gd name="T13" fmla="*/ 110 h 158"/>
                  <a:gd name="T14" fmla="*/ 128 w 160"/>
                  <a:gd name="T15" fmla="*/ 92 h 158"/>
                  <a:gd name="T16" fmla="*/ 138 w 160"/>
                  <a:gd name="T17" fmla="*/ 88 h 158"/>
                  <a:gd name="T18" fmla="*/ 140 w 160"/>
                  <a:gd name="T19" fmla="*/ 78 h 158"/>
                  <a:gd name="T20" fmla="*/ 142 w 160"/>
                  <a:gd name="T21" fmla="*/ 76 h 158"/>
                  <a:gd name="T22" fmla="*/ 148 w 160"/>
                  <a:gd name="T23" fmla="*/ 72 h 158"/>
                  <a:gd name="T24" fmla="*/ 152 w 160"/>
                  <a:gd name="T25" fmla="*/ 66 h 158"/>
                  <a:gd name="T26" fmla="*/ 160 w 160"/>
                  <a:gd name="T27" fmla="*/ 62 h 158"/>
                  <a:gd name="T28" fmla="*/ 156 w 160"/>
                  <a:gd name="T29" fmla="*/ 54 h 158"/>
                  <a:gd name="T30" fmla="*/ 152 w 160"/>
                  <a:gd name="T31" fmla="*/ 44 h 158"/>
                  <a:gd name="T32" fmla="*/ 150 w 160"/>
                  <a:gd name="T33" fmla="*/ 38 h 158"/>
                  <a:gd name="T34" fmla="*/ 148 w 160"/>
                  <a:gd name="T35" fmla="*/ 36 h 158"/>
                  <a:gd name="T36" fmla="*/ 148 w 160"/>
                  <a:gd name="T37" fmla="*/ 18 h 158"/>
                  <a:gd name="T38" fmla="*/ 142 w 160"/>
                  <a:gd name="T39" fmla="*/ 12 h 158"/>
                  <a:gd name="T40" fmla="*/ 138 w 160"/>
                  <a:gd name="T41" fmla="*/ 8 h 158"/>
                  <a:gd name="T42" fmla="*/ 134 w 160"/>
                  <a:gd name="T43" fmla="*/ 10 h 158"/>
                  <a:gd name="T44" fmla="*/ 120 w 160"/>
                  <a:gd name="T45" fmla="*/ 12 h 158"/>
                  <a:gd name="T46" fmla="*/ 100 w 160"/>
                  <a:gd name="T47" fmla="*/ 0 h 158"/>
                  <a:gd name="T48" fmla="*/ 86 w 160"/>
                  <a:gd name="T49" fmla="*/ 20 h 158"/>
                  <a:gd name="T50" fmla="*/ 78 w 160"/>
                  <a:gd name="T51" fmla="*/ 38 h 158"/>
                  <a:gd name="T52" fmla="*/ 58 w 160"/>
                  <a:gd name="T53" fmla="*/ 48 h 158"/>
                  <a:gd name="T54" fmla="*/ 46 w 160"/>
                  <a:gd name="T55" fmla="*/ 58 h 158"/>
                  <a:gd name="T56" fmla="*/ 40 w 160"/>
                  <a:gd name="T57" fmla="*/ 68 h 158"/>
                  <a:gd name="T58" fmla="*/ 42 w 160"/>
                  <a:gd name="T59" fmla="*/ 74 h 158"/>
                  <a:gd name="T60" fmla="*/ 36 w 160"/>
                  <a:gd name="T61" fmla="*/ 84 h 158"/>
                  <a:gd name="T62" fmla="*/ 36 w 160"/>
                  <a:gd name="T63" fmla="*/ 96 h 158"/>
                  <a:gd name="T64" fmla="*/ 38 w 160"/>
                  <a:gd name="T65" fmla="*/ 114 h 158"/>
                  <a:gd name="T66" fmla="*/ 30 w 160"/>
                  <a:gd name="T67" fmla="*/ 132 h 158"/>
                  <a:gd name="T68" fmla="*/ 14 w 160"/>
                  <a:gd name="T69" fmla="*/ 148 h 158"/>
                  <a:gd name="T70" fmla="*/ 2 w 160"/>
                  <a:gd name="T71" fmla="*/ 158 h 158"/>
                  <a:gd name="T72" fmla="*/ 0 w 160"/>
                  <a:gd name="T7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58">
                    <a:moveTo>
                      <a:pt x="0" y="158"/>
                    </a:moveTo>
                    <a:lnTo>
                      <a:pt x="60" y="158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70" y="130"/>
                    </a:lnTo>
                    <a:lnTo>
                      <a:pt x="76" y="128"/>
                    </a:lnTo>
                    <a:lnTo>
                      <a:pt x="84" y="124"/>
                    </a:lnTo>
                    <a:lnTo>
                      <a:pt x="92" y="122"/>
                    </a:lnTo>
                    <a:lnTo>
                      <a:pt x="94" y="122"/>
                    </a:lnTo>
                    <a:lnTo>
                      <a:pt x="100" y="116"/>
                    </a:lnTo>
                    <a:lnTo>
                      <a:pt x="102" y="114"/>
                    </a:lnTo>
                    <a:lnTo>
                      <a:pt x="106" y="114"/>
                    </a:lnTo>
                    <a:lnTo>
                      <a:pt x="112" y="112"/>
                    </a:lnTo>
                    <a:lnTo>
                      <a:pt x="118" y="110"/>
                    </a:lnTo>
                    <a:lnTo>
                      <a:pt x="124" y="100"/>
                    </a:lnTo>
                    <a:lnTo>
                      <a:pt x="128" y="92"/>
                    </a:lnTo>
                    <a:lnTo>
                      <a:pt x="130" y="92"/>
                    </a:lnTo>
                    <a:lnTo>
                      <a:pt x="138" y="88"/>
                    </a:lnTo>
                    <a:lnTo>
                      <a:pt x="140" y="84"/>
                    </a:lnTo>
                    <a:lnTo>
                      <a:pt x="140" y="78"/>
                    </a:lnTo>
                    <a:lnTo>
                      <a:pt x="140" y="76"/>
                    </a:lnTo>
                    <a:lnTo>
                      <a:pt x="142" y="76"/>
                    </a:lnTo>
                    <a:lnTo>
                      <a:pt x="146" y="74"/>
                    </a:lnTo>
                    <a:lnTo>
                      <a:pt x="148" y="72"/>
                    </a:lnTo>
                    <a:lnTo>
                      <a:pt x="150" y="68"/>
                    </a:lnTo>
                    <a:lnTo>
                      <a:pt x="152" y="66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58" y="58"/>
                    </a:lnTo>
                    <a:lnTo>
                      <a:pt x="156" y="54"/>
                    </a:lnTo>
                    <a:lnTo>
                      <a:pt x="152" y="48"/>
                    </a:lnTo>
                    <a:lnTo>
                      <a:pt x="152" y="44"/>
                    </a:lnTo>
                    <a:lnTo>
                      <a:pt x="152" y="40"/>
                    </a:lnTo>
                    <a:lnTo>
                      <a:pt x="150" y="38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22"/>
                    </a:lnTo>
                    <a:lnTo>
                      <a:pt x="148" y="18"/>
                    </a:lnTo>
                    <a:lnTo>
                      <a:pt x="148" y="12"/>
                    </a:lnTo>
                    <a:lnTo>
                      <a:pt x="142" y="12"/>
                    </a:lnTo>
                    <a:lnTo>
                      <a:pt x="140" y="10"/>
                    </a:lnTo>
                    <a:lnTo>
                      <a:pt x="138" y="8"/>
                    </a:lnTo>
                    <a:lnTo>
                      <a:pt x="134" y="8"/>
                    </a:lnTo>
                    <a:lnTo>
                      <a:pt x="134" y="10"/>
                    </a:lnTo>
                    <a:lnTo>
                      <a:pt x="132" y="12"/>
                    </a:lnTo>
                    <a:lnTo>
                      <a:pt x="120" y="12"/>
                    </a:lnTo>
                    <a:lnTo>
                      <a:pt x="110" y="12"/>
                    </a:lnTo>
                    <a:lnTo>
                      <a:pt x="100" y="0"/>
                    </a:lnTo>
                    <a:lnTo>
                      <a:pt x="92" y="2"/>
                    </a:lnTo>
                    <a:lnTo>
                      <a:pt x="86" y="20"/>
                    </a:lnTo>
                    <a:lnTo>
                      <a:pt x="84" y="30"/>
                    </a:lnTo>
                    <a:lnTo>
                      <a:pt x="78" y="38"/>
                    </a:lnTo>
                    <a:lnTo>
                      <a:pt x="64" y="48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6" y="58"/>
                    </a:lnTo>
                    <a:lnTo>
                      <a:pt x="40" y="66"/>
                    </a:lnTo>
                    <a:lnTo>
                      <a:pt x="40" y="68"/>
                    </a:lnTo>
                    <a:lnTo>
                      <a:pt x="42" y="72"/>
                    </a:lnTo>
                    <a:lnTo>
                      <a:pt x="42" y="74"/>
                    </a:lnTo>
                    <a:lnTo>
                      <a:pt x="38" y="82"/>
                    </a:lnTo>
                    <a:lnTo>
                      <a:pt x="36" y="84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38" y="102"/>
                    </a:lnTo>
                    <a:lnTo>
                      <a:pt x="38" y="114"/>
                    </a:lnTo>
                    <a:lnTo>
                      <a:pt x="36" y="122"/>
                    </a:lnTo>
                    <a:lnTo>
                      <a:pt x="30" y="132"/>
                    </a:lnTo>
                    <a:lnTo>
                      <a:pt x="28" y="138"/>
                    </a:lnTo>
                    <a:lnTo>
                      <a:pt x="14" y="148"/>
                    </a:lnTo>
                    <a:lnTo>
                      <a:pt x="2" y="154"/>
                    </a:lnTo>
                    <a:lnTo>
                      <a:pt x="2" y="158"/>
                    </a:lnTo>
                    <a:lnTo>
                      <a:pt x="0" y="158"/>
                    </a:lnTo>
                    <a:lnTo>
                      <a:pt x="0" y="158"/>
                    </a:lnTo>
                    <a:lnTo>
                      <a:pt x="0" y="1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1" name="Freeform 1623"/>
              <p:cNvSpPr>
                <a:spLocks noEditPoints="1"/>
              </p:cNvSpPr>
              <p:nvPr/>
            </p:nvSpPr>
            <p:spPr bwMode="auto">
              <a:xfrm>
                <a:off x="2695575" y="2854325"/>
                <a:ext cx="727075" cy="355600"/>
              </a:xfrm>
              <a:custGeom>
                <a:avLst/>
                <a:gdLst>
                  <a:gd name="T0" fmla="*/ 72 w 458"/>
                  <a:gd name="T1" fmla="*/ 34 h 224"/>
                  <a:gd name="T2" fmla="*/ 98 w 458"/>
                  <a:gd name="T3" fmla="*/ 42 h 224"/>
                  <a:gd name="T4" fmla="*/ 128 w 458"/>
                  <a:gd name="T5" fmla="*/ 42 h 224"/>
                  <a:gd name="T6" fmla="*/ 144 w 458"/>
                  <a:gd name="T7" fmla="*/ 28 h 224"/>
                  <a:gd name="T8" fmla="*/ 136 w 458"/>
                  <a:gd name="T9" fmla="*/ 10 h 224"/>
                  <a:gd name="T10" fmla="*/ 152 w 458"/>
                  <a:gd name="T11" fmla="*/ 2 h 224"/>
                  <a:gd name="T12" fmla="*/ 174 w 458"/>
                  <a:gd name="T13" fmla="*/ 8 h 224"/>
                  <a:gd name="T14" fmla="*/ 206 w 458"/>
                  <a:gd name="T15" fmla="*/ 28 h 224"/>
                  <a:gd name="T16" fmla="*/ 226 w 458"/>
                  <a:gd name="T17" fmla="*/ 50 h 224"/>
                  <a:gd name="T18" fmla="*/ 246 w 458"/>
                  <a:gd name="T19" fmla="*/ 44 h 224"/>
                  <a:gd name="T20" fmla="*/ 276 w 458"/>
                  <a:gd name="T21" fmla="*/ 46 h 224"/>
                  <a:gd name="T22" fmla="*/ 286 w 458"/>
                  <a:gd name="T23" fmla="*/ 56 h 224"/>
                  <a:gd name="T24" fmla="*/ 306 w 458"/>
                  <a:gd name="T25" fmla="*/ 62 h 224"/>
                  <a:gd name="T26" fmla="*/ 328 w 458"/>
                  <a:gd name="T27" fmla="*/ 64 h 224"/>
                  <a:gd name="T28" fmla="*/ 360 w 458"/>
                  <a:gd name="T29" fmla="*/ 56 h 224"/>
                  <a:gd name="T30" fmla="*/ 388 w 458"/>
                  <a:gd name="T31" fmla="*/ 52 h 224"/>
                  <a:gd name="T32" fmla="*/ 400 w 458"/>
                  <a:gd name="T33" fmla="*/ 70 h 224"/>
                  <a:gd name="T34" fmla="*/ 398 w 458"/>
                  <a:gd name="T35" fmla="*/ 88 h 224"/>
                  <a:gd name="T36" fmla="*/ 418 w 458"/>
                  <a:gd name="T37" fmla="*/ 98 h 224"/>
                  <a:gd name="T38" fmla="*/ 434 w 458"/>
                  <a:gd name="T39" fmla="*/ 96 h 224"/>
                  <a:gd name="T40" fmla="*/ 458 w 458"/>
                  <a:gd name="T41" fmla="*/ 110 h 224"/>
                  <a:gd name="T42" fmla="*/ 442 w 458"/>
                  <a:gd name="T43" fmla="*/ 118 h 224"/>
                  <a:gd name="T44" fmla="*/ 432 w 458"/>
                  <a:gd name="T45" fmla="*/ 126 h 224"/>
                  <a:gd name="T46" fmla="*/ 408 w 458"/>
                  <a:gd name="T47" fmla="*/ 128 h 224"/>
                  <a:gd name="T48" fmla="*/ 396 w 458"/>
                  <a:gd name="T49" fmla="*/ 142 h 224"/>
                  <a:gd name="T50" fmla="*/ 362 w 458"/>
                  <a:gd name="T51" fmla="*/ 164 h 224"/>
                  <a:gd name="T52" fmla="*/ 340 w 458"/>
                  <a:gd name="T53" fmla="*/ 152 h 224"/>
                  <a:gd name="T54" fmla="*/ 328 w 458"/>
                  <a:gd name="T55" fmla="*/ 172 h 224"/>
                  <a:gd name="T56" fmla="*/ 328 w 458"/>
                  <a:gd name="T57" fmla="*/ 196 h 224"/>
                  <a:gd name="T58" fmla="*/ 296 w 458"/>
                  <a:gd name="T59" fmla="*/ 206 h 224"/>
                  <a:gd name="T60" fmla="*/ 270 w 458"/>
                  <a:gd name="T61" fmla="*/ 208 h 224"/>
                  <a:gd name="T62" fmla="*/ 242 w 458"/>
                  <a:gd name="T63" fmla="*/ 222 h 224"/>
                  <a:gd name="T64" fmla="*/ 208 w 458"/>
                  <a:gd name="T65" fmla="*/ 218 h 224"/>
                  <a:gd name="T66" fmla="*/ 174 w 458"/>
                  <a:gd name="T67" fmla="*/ 208 h 224"/>
                  <a:gd name="T68" fmla="*/ 138 w 458"/>
                  <a:gd name="T69" fmla="*/ 206 h 224"/>
                  <a:gd name="T70" fmla="*/ 116 w 458"/>
                  <a:gd name="T71" fmla="*/ 194 h 224"/>
                  <a:gd name="T72" fmla="*/ 98 w 458"/>
                  <a:gd name="T73" fmla="*/ 172 h 224"/>
                  <a:gd name="T74" fmla="*/ 80 w 458"/>
                  <a:gd name="T75" fmla="*/ 160 h 224"/>
                  <a:gd name="T76" fmla="*/ 54 w 458"/>
                  <a:gd name="T77" fmla="*/ 152 h 224"/>
                  <a:gd name="T78" fmla="*/ 56 w 458"/>
                  <a:gd name="T79" fmla="*/ 132 h 224"/>
                  <a:gd name="T80" fmla="*/ 44 w 458"/>
                  <a:gd name="T81" fmla="*/ 114 h 224"/>
                  <a:gd name="T82" fmla="*/ 16 w 458"/>
                  <a:gd name="T83" fmla="*/ 100 h 224"/>
                  <a:gd name="T84" fmla="*/ 2 w 458"/>
                  <a:gd name="T85" fmla="*/ 88 h 224"/>
                  <a:gd name="T86" fmla="*/ 8 w 458"/>
                  <a:gd name="T87" fmla="*/ 62 h 224"/>
                  <a:gd name="T88" fmla="*/ 18 w 458"/>
                  <a:gd name="T89" fmla="*/ 50 h 224"/>
                  <a:gd name="T90" fmla="*/ 34 w 458"/>
                  <a:gd name="T91" fmla="*/ 36 h 224"/>
                  <a:gd name="T92" fmla="*/ 60 w 458"/>
                  <a:gd name="T93" fmla="*/ 28 h 224"/>
                  <a:gd name="T94" fmla="*/ 70 w 458"/>
                  <a:gd name="T95" fmla="*/ 34 h 224"/>
                  <a:gd name="T96" fmla="*/ 180 w 458"/>
                  <a:gd name="T97" fmla="*/ 20 h 224"/>
                  <a:gd name="T98" fmla="*/ 180 w 458"/>
                  <a:gd name="T99" fmla="*/ 28 h 224"/>
                  <a:gd name="T100" fmla="*/ 178 w 458"/>
                  <a:gd name="T101" fmla="*/ 20 h 224"/>
                  <a:gd name="T102" fmla="*/ 180 w 458"/>
                  <a:gd name="T103" fmla="*/ 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8" h="224">
                    <a:moveTo>
                      <a:pt x="70" y="34"/>
                    </a:moveTo>
                    <a:lnTo>
                      <a:pt x="70" y="34"/>
                    </a:lnTo>
                    <a:lnTo>
                      <a:pt x="72" y="34"/>
                    </a:lnTo>
                    <a:lnTo>
                      <a:pt x="78" y="32"/>
                    </a:lnTo>
                    <a:lnTo>
                      <a:pt x="90" y="36"/>
                    </a:lnTo>
                    <a:lnTo>
                      <a:pt x="98" y="42"/>
                    </a:lnTo>
                    <a:lnTo>
                      <a:pt x="106" y="44"/>
                    </a:lnTo>
                    <a:lnTo>
                      <a:pt x="116" y="44"/>
                    </a:lnTo>
                    <a:lnTo>
                      <a:pt x="128" y="42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44" y="28"/>
                    </a:lnTo>
                    <a:lnTo>
                      <a:pt x="138" y="24"/>
                    </a:lnTo>
                    <a:lnTo>
                      <a:pt x="134" y="18"/>
                    </a:lnTo>
                    <a:lnTo>
                      <a:pt x="136" y="10"/>
                    </a:lnTo>
                    <a:lnTo>
                      <a:pt x="138" y="6"/>
                    </a:lnTo>
                    <a:lnTo>
                      <a:pt x="142" y="0"/>
                    </a:lnTo>
                    <a:lnTo>
                      <a:pt x="152" y="2"/>
                    </a:lnTo>
                    <a:lnTo>
                      <a:pt x="160" y="2"/>
                    </a:lnTo>
                    <a:lnTo>
                      <a:pt x="170" y="2"/>
                    </a:lnTo>
                    <a:lnTo>
                      <a:pt x="174" y="8"/>
                    </a:lnTo>
                    <a:lnTo>
                      <a:pt x="186" y="10"/>
                    </a:lnTo>
                    <a:lnTo>
                      <a:pt x="198" y="20"/>
                    </a:lnTo>
                    <a:lnTo>
                      <a:pt x="206" y="28"/>
                    </a:lnTo>
                    <a:lnTo>
                      <a:pt x="210" y="36"/>
                    </a:lnTo>
                    <a:lnTo>
                      <a:pt x="216" y="42"/>
                    </a:lnTo>
                    <a:lnTo>
                      <a:pt x="226" y="50"/>
                    </a:lnTo>
                    <a:lnTo>
                      <a:pt x="234" y="46"/>
                    </a:lnTo>
                    <a:lnTo>
                      <a:pt x="240" y="46"/>
                    </a:lnTo>
                    <a:lnTo>
                      <a:pt x="246" y="44"/>
                    </a:lnTo>
                    <a:lnTo>
                      <a:pt x="252" y="38"/>
                    </a:lnTo>
                    <a:lnTo>
                      <a:pt x="262" y="44"/>
                    </a:lnTo>
                    <a:lnTo>
                      <a:pt x="276" y="46"/>
                    </a:lnTo>
                    <a:lnTo>
                      <a:pt x="280" y="50"/>
                    </a:lnTo>
                    <a:lnTo>
                      <a:pt x="280" y="54"/>
                    </a:lnTo>
                    <a:lnTo>
                      <a:pt x="286" y="56"/>
                    </a:lnTo>
                    <a:lnTo>
                      <a:pt x="294" y="56"/>
                    </a:lnTo>
                    <a:lnTo>
                      <a:pt x="300" y="62"/>
                    </a:lnTo>
                    <a:lnTo>
                      <a:pt x="306" y="62"/>
                    </a:lnTo>
                    <a:lnTo>
                      <a:pt x="314" y="60"/>
                    </a:lnTo>
                    <a:lnTo>
                      <a:pt x="322" y="62"/>
                    </a:lnTo>
                    <a:lnTo>
                      <a:pt x="328" y="64"/>
                    </a:lnTo>
                    <a:lnTo>
                      <a:pt x="342" y="62"/>
                    </a:lnTo>
                    <a:lnTo>
                      <a:pt x="346" y="56"/>
                    </a:lnTo>
                    <a:lnTo>
                      <a:pt x="360" y="56"/>
                    </a:lnTo>
                    <a:lnTo>
                      <a:pt x="376" y="46"/>
                    </a:lnTo>
                    <a:lnTo>
                      <a:pt x="378" y="44"/>
                    </a:lnTo>
                    <a:lnTo>
                      <a:pt x="388" y="52"/>
                    </a:lnTo>
                    <a:lnTo>
                      <a:pt x="396" y="52"/>
                    </a:lnTo>
                    <a:lnTo>
                      <a:pt x="406" y="54"/>
                    </a:lnTo>
                    <a:lnTo>
                      <a:pt x="400" y="70"/>
                    </a:lnTo>
                    <a:lnTo>
                      <a:pt x="404" y="78"/>
                    </a:lnTo>
                    <a:lnTo>
                      <a:pt x="400" y="86"/>
                    </a:lnTo>
                    <a:lnTo>
                      <a:pt x="398" y="88"/>
                    </a:lnTo>
                    <a:lnTo>
                      <a:pt x="398" y="96"/>
                    </a:lnTo>
                    <a:lnTo>
                      <a:pt x="408" y="100"/>
                    </a:lnTo>
                    <a:lnTo>
                      <a:pt x="418" y="98"/>
                    </a:lnTo>
                    <a:lnTo>
                      <a:pt x="426" y="90"/>
                    </a:lnTo>
                    <a:lnTo>
                      <a:pt x="432" y="90"/>
                    </a:lnTo>
                    <a:lnTo>
                      <a:pt x="434" y="96"/>
                    </a:lnTo>
                    <a:lnTo>
                      <a:pt x="442" y="104"/>
                    </a:lnTo>
                    <a:lnTo>
                      <a:pt x="452" y="106"/>
                    </a:lnTo>
                    <a:lnTo>
                      <a:pt x="458" y="110"/>
                    </a:lnTo>
                    <a:lnTo>
                      <a:pt x="454" y="118"/>
                    </a:lnTo>
                    <a:lnTo>
                      <a:pt x="450" y="118"/>
                    </a:lnTo>
                    <a:lnTo>
                      <a:pt x="442" y="118"/>
                    </a:lnTo>
                    <a:lnTo>
                      <a:pt x="440" y="122"/>
                    </a:lnTo>
                    <a:lnTo>
                      <a:pt x="436" y="124"/>
                    </a:lnTo>
                    <a:lnTo>
                      <a:pt x="432" y="126"/>
                    </a:lnTo>
                    <a:lnTo>
                      <a:pt x="424" y="126"/>
                    </a:lnTo>
                    <a:lnTo>
                      <a:pt x="412" y="134"/>
                    </a:lnTo>
                    <a:lnTo>
                      <a:pt x="408" y="128"/>
                    </a:lnTo>
                    <a:lnTo>
                      <a:pt x="404" y="132"/>
                    </a:lnTo>
                    <a:lnTo>
                      <a:pt x="400" y="140"/>
                    </a:lnTo>
                    <a:lnTo>
                      <a:pt x="396" y="142"/>
                    </a:lnTo>
                    <a:lnTo>
                      <a:pt x="376" y="146"/>
                    </a:lnTo>
                    <a:lnTo>
                      <a:pt x="372" y="158"/>
                    </a:lnTo>
                    <a:lnTo>
                      <a:pt x="362" y="164"/>
                    </a:lnTo>
                    <a:lnTo>
                      <a:pt x="352" y="162"/>
                    </a:lnTo>
                    <a:lnTo>
                      <a:pt x="346" y="152"/>
                    </a:lnTo>
                    <a:lnTo>
                      <a:pt x="340" y="152"/>
                    </a:lnTo>
                    <a:lnTo>
                      <a:pt x="334" y="158"/>
                    </a:lnTo>
                    <a:lnTo>
                      <a:pt x="328" y="164"/>
                    </a:lnTo>
                    <a:lnTo>
                      <a:pt x="328" y="172"/>
                    </a:lnTo>
                    <a:lnTo>
                      <a:pt x="332" y="180"/>
                    </a:lnTo>
                    <a:lnTo>
                      <a:pt x="334" y="188"/>
                    </a:lnTo>
                    <a:lnTo>
                      <a:pt x="328" y="196"/>
                    </a:lnTo>
                    <a:lnTo>
                      <a:pt x="322" y="198"/>
                    </a:lnTo>
                    <a:lnTo>
                      <a:pt x="312" y="204"/>
                    </a:lnTo>
                    <a:lnTo>
                      <a:pt x="296" y="206"/>
                    </a:lnTo>
                    <a:lnTo>
                      <a:pt x="282" y="206"/>
                    </a:lnTo>
                    <a:lnTo>
                      <a:pt x="276" y="208"/>
                    </a:lnTo>
                    <a:lnTo>
                      <a:pt x="270" y="208"/>
                    </a:lnTo>
                    <a:lnTo>
                      <a:pt x="262" y="216"/>
                    </a:lnTo>
                    <a:lnTo>
                      <a:pt x="252" y="222"/>
                    </a:lnTo>
                    <a:lnTo>
                      <a:pt x="242" y="222"/>
                    </a:lnTo>
                    <a:lnTo>
                      <a:pt x="232" y="224"/>
                    </a:lnTo>
                    <a:lnTo>
                      <a:pt x="216" y="224"/>
                    </a:lnTo>
                    <a:lnTo>
                      <a:pt x="208" y="218"/>
                    </a:lnTo>
                    <a:lnTo>
                      <a:pt x="200" y="212"/>
                    </a:lnTo>
                    <a:lnTo>
                      <a:pt x="198" y="208"/>
                    </a:lnTo>
                    <a:lnTo>
                      <a:pt x="174" y="208"/>
                    </a:lnTo>
                    <a:lnTo>
                      <a:pt x="162" y="206"/>
                    </a:lnTo>
                    <a:lnTo>
                      <a:pt x="152" y="206"/>
                    </a:lnTo>
                    <a:lnTo>
                      <a:pt x="138" y="206"/>
                    </a:lnTo>
                    <a:lnTo>
                      <a:pt x="132" y="206"/>
                    </a:lnTo>
                    <a:lnTo>
                      <a:pt x="124" y="200"/>
                    </a:lnTo>
                    <a:lnTo>
                      <a:pt x="116" y="194"/>
                    </a:lnTo>
                    <a:lnTo>
                      <a:pt x="108" y="186"/>
                    </a:lnTo>
                    <a:lnTo>
                      <a:pt x="104" y="182"/>
                    </a:lnTo>
                    <a:lnTo>
                      <a:pt x="98" y="172"/>
                    </a:lnTo>
                    <a:lnTo>
                      <a:pt x="92" y="168"/>
                    </a:lnTo>
                    <a:lnTo>
                      <a:pt x="86" y="164"/>
                    </a:lnTo>
                    <a:lnTo>
                      <a:pt x="80" y="160"/>
                    </a:lnTo>
                    <a:lnTo>
                      <a:pt x="72" y="154"/>
                    </a:lnTo>
                    <a:lnTo>
                      <a:pt x="62" y="154"/>
                    </a:lnTo>
                    <a:lnTo>
                      <a:pt x="54" y="152"/>
                    </a:lnTo>
                    <a:lnTo>
                      <a:pt x="52" y="146"/>
                    </a:lnTo>
                    <a:lnTo>
                      <a:pt x="54" y="136"/>
                    </a:lnTo>
                    <a:lnTo>
                      <a:pt x="56" y="132"/>
                    </a:lnTo>
                    <a:lnTo>
                      <a:pt x="52" y="122"/>
                    </a:lnTo>
                    <a:lnTo>
                      <a:pt x="44" y="118"/>
                    </a:lnTo>
                    <a:lnTo>
                      <a:pt x="44" y="114"/>
                    </a:lnTo>
                    <a:lnTo>
                      <a:pt x="34" y="104"/>
                    </a:lnTo>
                    <a:lnTo>
                      <a:pt x="26" y="98"/>
                    </a:lnTo>
                    <a:lnTo>
                      <a:pt x="16" y="100"/>
                    </a:lnTo>
                    <a:lnTo>
                      <a:pt x="8" y="98"/>
                    </a:lnTo>
                    <a:lnTo>
                      <a:pt x="2" y="92"/>
                    </a:lnTo>
                    <a:lnTo>
                      <a:pt x="2" y="88"/>
                    </a:lnTo>
                    <a:lnTo>
                      <a:pt x="0" y="78"/>
                    </a:lnTo>
                    <a:lnTo>
                      <a:pt x="0" y="62"/>
                    </a:lnTo>
                    <a:lnTo>
                      <a:pt x="8" y="62"/>
                    </a:lnTo>
                    <a:lnTo>
                      <a:pt x="14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4" y="36"/>
                    </a:lnTo>
                    <a:lnTo>
                      <a:pt x="44" y="34"/>
                    </a:lnTo>
                    <a:lnTo>
                      <a:pt x="50" y="32"/>
                    </a:lnTo>
                    <a:lnTo>
                      <a:pt x="60" y="28"/>
                    </a:lnTo>
                    <a:lnTo>
                      <a:pt x="68" y="32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0" y="34"/>
                    </a:lnTo>
                    <a:close/>
                    <a:moveTo>
                      <a:pt x="180" y="20"/>
                    </a:moveTo>
                    <a:lnTo>
                      <a:pt x="180" y="20"/>
                    </a:lnTo>
                    <a:lnTo>
                      <a:pt x="180" y="24"/>
                    </a:lnTo>
                    <a:lnTo>
                      <a:pt x="182" y="24"/>
                    </a:lnTo>
                    <a:lnTo>
                      <a:pt x="180" y="28"/>
                    </a:lnTo>
                    <a:lnTo>
                      <a:pt x="178" y="32"/>
                    </a:lnTo>
                    <a:lnTo>
                      <a:pt x="178" y="24"/>
                    </a:lnTo>
                    <a:lnTo>
                      <a:pt x="178" y="20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2" name="Freeform 1624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3" name="Freeform 1625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4" name="Freeform 1626"/>
              <p:cNvSpPr>
                <a:spLocks/>
              </p:cNvSpPr>
              <p:nvPr/>
            </p:nvSpPr>
            <p:spPr bwMode="auto">
              <a:xfrm>
                <a:off x="1279525" y="2974975"/>
                <a:ext cx="85725" cy="107950"/>
              </a:xfrm>
              <a:custGeom>
                <a:avLst/>
                <a:gdLst>
                  <a:gd name="T0" fmla="*/ 28 w 54"/>
                  <a:gd name="T1" fmla="*/ 68 h 68"/>
                  <a:gd name="T2" fmla="*/ 28 w 54"/>
                  <a:gd name="T3" fmla="*/ 68 h 68"/>
                  <a:gd name="T4" fmla="*/ 32 w 54"/>
                  <a:gd name="T5" fmla="*/ 64 h 68"/>
                  <a:gd name="T6" fmla="*/ 32 w 54"/>
                  <a:gd name="T7" fmla="*/ 58 h 68"/>
                  <a:gd name="T8" fmla="*/ 36 w 54"/>
                  <a:gd name="T9" fmla="*/ 56 h 68"/>
                  <a:gd name="T10" fmla="*/ 38 w 54"/>
                  <a:gd name="T11" fmla="*/ 54 h 68"/>
                  <a:gd name="T12" fmla="*/ 38 w 54"/>
                  <a:gd name="T13" fmla="*/ 50 h 68"/>
                  <a:gd name="T14" fmla="*/ 38 w 54"/>
                  <a:gd name="T15" fmla="*/ 48 h 68"/>
                  <a:gd name="T16" fmla="*/ 42 w 54"/>
                  <a:gd name="T17" fmla="*/ 50 h 68"/>
                  <a:gd name="T18" fmla="*/ 46 w 54"/>
                  <a:gd name="T19" fmla="*/ 50 h 68"/>
                  <a:gd name="T20" fmla="*/ 52 w 54"/>
                  <a:gd name="T21" fmla="*/ 54 h 68"/>
                  <a:gd name="T22" fmla="*/ 54 w 54"/>
                  <a:gd name="T23" fmla="*/ 56 h 68"/>
                  <a:gd name="T24" fmla="*/ 46 w 54"/>
                  <a:gd name="T25" fmla="*/ 46 h 68"/>
                  <a:gd name="T26" fmla="*/ 44 w 54"/>
                  <a:gd name="T27" fmla="*/ 42 h 68"/>
                  <a:gd name="T28" fmla="*/ 42 w 54"/>
                  <a:gd name="T29" fmla="*/ 38 h 68"/>
                  <a:gd name="T30" fmla="*/ 42 w 54"/>
                  <a:gd name="T31" fmla="*/ 36 h 68"/>
                  <a:gd name="T32" fmla="*/ 42 w 54"/>
                  <a:gd name="T33" fmla="*/ 30 h 68"/>
                  <a:gd name="T34" fmla="*/ 38 w 54"/>
                  <a:gd name="T35" fmla="*/ 28 h 68"/>
                  <a:gd name="T36" fmla="*/ 36 w 54"/>
                  <a:gd name="T37" fmla="*/ 22 h 68"/>
                  <a:gd name="T38" fmla="*/ 36 w 54"/>
                  <a:gd name="T39" fmla="*/ 20 h 68"/>
                  <a:gd name="T40" fmla="*/ 36 w 54"/>
                  <a:gd name="T41" fmla="*/ 12 h 68"/>
                  <a:gd name="T42" fmla="*/ 32 w 54"/>
                  <a:gd name="T43" fmla="*/ 10 h 68"/>
                  <a:gd name="T44" fmla="*/ 24 w 54"/>
                  <a:gd name="T45" fmla="*/ 6 h 68"/>
                  <a:gd name="T46" fmla="*/ 18 w 54"/>
                  <a:gd name="T47" fmla="*/ 0 h 68"/>
                  <a:gd name="T48" fmla="*/ 14 w 54"/>
                  <a:gd name="T49" fmla="*/ 0 h 68"/>
                  <a:gd name="T50" fmla="*/ 8 w 54"/>
                  <a:gd name="T51" fmla="*/ 0 h 68"/>
                  <a:gd name="T52" fmla="*/ 4 w 54"/>
                  <a:gd name="T53" fmla="*/ 0 h 68"/>
                  <a:gd name="T54" fmla="*/ 0 w 54"/>
                  <a:gd name="T55" fmla="*/ 2 h 68"/>
                  <a:gd name="T56" fmla="*/ 0 w 54"/>
                  <a:gd name="T57" fmla="*/ 6 h 68"/>
                  <a:gd name="T58" fmla="*/ 6 w 54"/>
                  <a:gd name="T59" fmla="*/ 8 h 68"/>
                  <a:gd name="T60" fmla="*/ 10 w 54"/>
                  <a:gd name="T61" fmla="*/ 16 h 68"/>
                  <a:gd name="T62" fmla="*/ 14 w 54"/>
                  <a:gd name="T63" fmla="*/ 20 h 68"/>
                  <a:gd name="T64" fmla="*/ 16 w 54"/>
                  <a:gd name="T65" fmla="*/ 26 h 68"/>
                  <a:gd name="T66" fmla="*/ 22 w 54"/>
                  <a:gd name="T67" fmla="*/ 30 h 68"/>
                  <a:gd name="T68" fmla="*/ 24 w 54"/>
                  <a:gd name="T69" fmla="*/ 36 h 68"/>
                  <a:gd name="T70" fmla="*/ 22 w 54"/>
                  <a:gd name="T71" fmla="*/ 40 h 68"/>
                  <a:gd name="T72" fmla="*/ 24 w 54"/>
                  <a:gd name="T73" fmla="*/ 42 h 68"/>
                  <a:gd name="T74" fmla="*/ 24 w 54"/>
                  <a:gd name="T75" fmla="*/ 46 h 68"/>
                  <a:gd name="T76" fmla="*/ 24 w 54"/>
                  <a:gd name="T77" fmla="*/ 50 h 68"/>
                  <a:gd name="T78" fmla="*/ 24 w 54"/>
                  <a:gd name="T79" fmla="*/ 56 h 68"/>
                  <a:gd name="T80" fmla="*/ 22 w 54"/>
                  <a:gd name="T81" fmla="*/ 58 h 68"/>
                  <a:gd name="T82" fmla="*/ 24 w 54"/>
                  <a:gd name="T83" fmla="*/ 58 h 68"/>
                  <a:gd name="T84" fmla="*/ 24 w 54"/>
                  <a:gd name="T85" fmla="*/ 60 h 68"/>
                  <a:gd name="T86" fmla="*/ 24 w 54"/>
                  <a:gd name="T87" fmla="*/ 64 h 68"/>
                  <a:gd name="T88" fmla="*/ 24 w 54"/>
                  <a:gd name="T89" fmla="*/ 66 h 68"/>
                  <a:gd name="T90" fmla="*/ 28 w 54"/>
                  <a:gd name="T91" fmla="*/ 68 h 68"/>
                  <a:gd name="T92" fmla="*/ 28 w 54"/>
                  <a:gd name="T93" fmla="*/ 68 h 68"/>
                  <a:gd name="T94" fmla="*/ 28 w 54"/>
                  <a:gd name="T9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" h="68">
                    <a:moveTo>
                      <a:pt x="28" y="68"/>
                    </a:moveTo>
                    <a:lnTo>
                      <a:pt x="28" y="68"/>
                    </a:lnTo>
                    <a:lnTo>
                      <a:pt x="32" y="64"/>
                    </a:lnTo>
                    <a:lnTo>
                      <a:pt x="32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4"/>
                    </a:lnTo>
                    <a:lnTo>
                      <a:pt x="54" y="56"/>
                    </a:lnTo>
                    <a:lnTo>
                      <a:pt x="46" y="46"/>
                    </a:lnTo>
                    <a:lnTo>
                      <a:pt x="44" y="42"/>
                    </a:lnTo>
                    <a:lnTo>
                      <a:pt x="42" y="38"/>
                    </a:lnTo>
                    <a:lnTo>
                      <a:pt x="42" y="36"/>
                    </a:lnTo>
                    <a:lnTo>
                      <a:pt x="42" y="30"/>
                    </a:lnTo>
                    <a:lnTo>
                      <a:pt x="38" y="28"/>
                    </a:lnTo>
                    <a:lnTo>
                      <a:pt x="36" y="22"/>
                    </a:lnTo>
                    <a:lnTo>
                      <a:pt x="36" y="20"/>
                    </a:lnTo>
                    <a:lnTo>
                      <a:pt x="36" y="12"/>
                    </a:lnTo>
                    <a:lnTo>
                      <a:pt x="32" y="10"/>
                    </a:lnTo>
                    <a:lnTo>
                      <a:pt x="24" y="6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0" y="16"/>
                    </a:lnTo>
                    <a:lnTo>
                      <a:pt x="14" y="20"/>
                    </a:lnTo>
                    <a:lnTo>
                      <a:pt x="16" y="26"/>
                    </a:lnTo>
                    <a:lnTo>
                      <a:pt x="22" y="30"/>
                    </a:lnTo>
                    <a:lnTo>
                      <a:pt x="24" y="36"/>
                    </a:lnTo>
                    <a:lnTo>
                      <a:pt x="22" y="40"/>
                    </a:lnTo>
                    <a:lnTo>
                      <a:pt x="24" y="42"/>
                    </a:lnTo>
                    <a:lnTo>
                      <a:pt x="24" y="46"/>
                    </a:lnTo>
                    <a:lnTo>
                      <a:pt x="24" y="50"/>
                    </a:lnTo>
                    <a:lnTo>
                      <a:pt x="24" y="56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4" y="60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5" name="Freeform 1627"/>
              <p:cNvSpPr>
                <a:spLocks/>
              </p:cNvSpPr>
              <p:nvPr/>
            </p:nvSpPr>
            <p:spPr bwMode="auto">
              <a:xfrm>
                <a:off x="1968500" y="5032375"/>
                <a:ext cx="12700" cy="2222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0 w 8"/>
                  <a:gd name="T5" fmla="*/ 2 h 14"/>
                  <a:gd name="T6" fmla="*/ 0 w 8"/>
                  <a:gd name="T7" fmla="*/ 8 h 14"/>
                  <a:gd name="T8" fmla="*/ 4 w 8"/>
                  <a:gd name="T9" fmla="*/ 10 h 14"/>
                  <a:gd name="T10" fmla="*/ 6 w 8"/>
                  <a:gd name="T11" fmla="*/ 14 h 14"/>
                  <a:gd name="T12" fmla="*/ 8 w 8"/>
                  <a:gd name="T13" fmla="*/ 8 h 14"/>
                  <a:gd name="T14" fmla="*/ 8 w 8"/>
                  <a:gd name="T15" fmla="*/ 2 h 14"/>
                  <a:gd name="T16" fmla="*/ 8 w 8"/>
                  <a:gd name="T17" fmla="*/ 0 h 14"/>
                  <a:gd name="T18" fmla="*/ 6 w 8"/>
                  <a:gd name="T19" fmla="*/ 0 h 14"/>
                  <a:gd name="T20" fmla="*/ 6 w 8"/>
                  <a:gd name="T21" fmla="*/ 0 h 14"/>
                  <a:gd name="T22" fmla="*/ 6 w 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6" name="Freeform 1628"/>
              <p:cNvSpPr>
                <a:spLocks/>
              </p:cNvSpPr>
              <p:nvPr/>
            </p:nvSpPr>
            <p:spPr bwMode="auto">
              <a:xfrm>
                <a:off x="269875" y="3660775"/>
                <a:ext cx="282575" cy="352425"/>
              </a:xfrm>
              <a:custGeom>
                <a:avLst/>
                <a:gdLst>
                  <a:gd name="T0" fmla="*/ 0 w 178"/>
                  <a:gd name="T1" fmla="*/ 112 h 222"/>
                  <a:gd name="T2" fmla="*/ 10 w 178"/>
                  <a:gd name="T3" fmla="*/ 126 h 222"/>
                  <a:gd name="T4" fmla="*/ 6 w 178"/>
                  <a:gd name="T5" fmla="*/ 144 h 222"/>
                  <a:gd name="T6" fmla="*/ 12 w 178"/>
                  <a:gd name="T7" fmla="*/ 180 h 222"/>
                  <a:gd name="T8" fmla="*/ 14 w 178"/>
                  <a:gd name="T9" fmla="*/ 192 h 222"/>
                  <a:gd name="T10" fmla="*/ 22 w 178"/>
                  <a:gd name="T11" fmla="*/ 186 h 222"/>
                  <a:gd name="T12" fmla="*/ 34 w 178"/>
                  <a:gd name="T13" fmla="*/ 186 h 222"/>
                  <a:gd name="T14" fmla="*/ 42 w 178"/>
                  <a:gd name="T15" fmla="*/ 190 h 222"/>
                  <a:gd name="T16" fmla="*/ 48 w 178"/>
                  <a:gd name="T17" fmla="*/ 194 h 222"/>
                  <a:gd name="T18" fmla="*/ 50 w 178"/>
                  <a:gd name="T19" fmla="*/ 202 h 222"/>
                  <a:gd name="T20" fmla="*/ 56 w 178"/>
                  <a:gd name="T21" fmla="*/ 204 h 222"/>
                  <a:gd name="T22" fmla="*/ 58 w 178"/>
                  <a:gd name="T23" fmla="*/ 212 h 222"/>
                  <a:gd name="T24" fmla="*/ 64 w 178"/>
                  <a:gd name="T25" fmla="*/ 216 h 222"/>
                  <a:gd name="T26" fmla="*/ 68 w 178"/>
                  <a:gd name="T27" fmla="*/ 218 h 222"/>
                  <a:gd name="T28" fmla="*/ 74 w 178"/>
                  <a:gd name="T29" fmla="*/ 222 h 222"/>
                  <a:gd name="T30" fmla="*/ 78 w 178"/>
                  <a:gd name="T31" fmla="*/ 220 h 222"/>
                  <a:gd name="T32" fmla="*/ 78 w 178"/>
                  <a:gd name="T33" fmla="*/ 212 h 222"/>
                  <a:gd name="T34" fmla="*/ 82 w 178"/>
                  <a:gd name="T35" fmla="*/ 204 h 222"/>
                  <a:gd name="T36" fmla="*/ 96 w 178"/>
                  <a:gd name="T37" fmla="*/ 208 h 222"/>
                  <a:gd name="T38" fmla="*/ 102 w 178"/>
                  <a:gd name="T39" fmla="*/ 208 h 222"/>
                  <a:gd name="T40" fmla="*/ 104 w 178"/>
                  <a:gd name="T41" fmla="*/ 204 h 222"/>
                  <a:gd name="T42" fmla="*/ 104 w 178"/>
                  <a:gd name="T43" fmla="*/ 198 h 222"/>
                  <a:gd name="T44" fmla="*/ 110 w 178"/>
                  <a:gd name="T45" fmla="*/ 202 h 222"/>
                  <a:gd name="T46" fmla="*/ 166 w 178"/>
                  <a:gd name="T47" fmla="*/ 192 h 222"/>
                  <a:gd name="T48" fmla="*/ 166 w 178"/>
                  <a:gd name="T49" fmla="*/ 186 h 222"/>
                  <a:gd name="T50" fmla="*/ 152 w 178"/>
                  <a:gd name="T51" fmla="*/ 38 h 222"/>
                  <a:gd name="T52" fmla="*/ 130 w 178"/>
                  <a:gd name="T53" fmla="*/ 0 h 222"/>
                  <a:gd name="T54" fmla="*/ 76 w 178"/>
                  <a:gd name="T55" fmla="*/ 28 h 222"/>
                  <a:gd name="T56" fmla="*/ 66 w 178"/>
                  <a:gd name="T57" fmla="*/ 70 h 222"/>
                  <a:gd name="T58" fmla="*/ 58 w 178"/>
                  <a:gd name="T59" fmla="*/ 74 h 222"/>
                  <a:gd name="T60" fmla="*/ 58 w 178"/>
                  <a:gd name="T61" fmla="*/ 108 h 222"/>
                  <a:gd name="T62" fmla="*/ 0 w 178"/>
                  <a:gd name="T63" fmla="*/ 112 h 222"/>
                  <a:gd name="T64" fmla="*/ 0 w 178"/>
                  <a:gd name="T65" fmla="*/ 11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222">
                    <a:moveTo>
                      <a:pt x="0" y="112"/>
                    </a:moveTo>
                    <a:lnTo>
                      <a:pt x="0" y="112"/>
                    </a:lnTo>
                    <a:lnTo>
                      <a:pt x="4" y="118"/>
                    </a:lnTo>
                    <a:lnTo>
                      <a:pt x="10" y="126"/>
                    </a:lnTo>
                    <a:lnTo>
                      <a:pt x="6" y="136"/>
                    </a:lnTo>
                    <a:lnTo>
                      <a:pt x="6" y="144"/>
                    </a:lnTo>
                    <a:lnTo>
                      <a:pt x="12" y="170"/>
                    </a:lnTo>
                    <a:lnTo>
                      <a:pt x="12" y="180"/>
                    </a:lnTo>
                    <a:lnTo>
                      <a:pt x="10" y="194"/>
                    </a:lnTo>
                    <a:lnTo>
                      <a:pt x="14" y="192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8" y="186"/>
                    </a:lnTo>
                    <a:lnTo>
                      <a:pt x="34" y="186"/>
                    </a:lnTo>
                    <a:lnTo>
                      <a:pt x="40" y="186"/>
                    </a:lnTo>
                    <a:lnTo>
                      <a:pt x="42" y="190"/>
                    </a:lnTo>
                    <a:lnTo>
                      <a:pt x="46" y="192"/>
                    </a:lnTo>
                    <a:lnTo>
                      <a:pt x="48" y="194"/>
                    </a:lnTo>
                    <a:lnTo>
                      <a:pt x="48" y="200"/>
                    </a:lnTo>
                    <a:lnTo>
                      <a:pt x="50" y="202"/>
                    </a:lnTo>
                    <a:lnTo>
                      <a:pt x="52" y="204"/>
                    </a:lnTo>
                    <a:lnTo>
                      <a:pt x="56" y="204"/>
                    </a:lnTo>
                    <a:lnTo>
                      <a:pt x="58" y="208"/>
                    </a:lnTo>
                    <a:lnTo>
                      <a:pt x="58" y="212"/>
                    </a:lnTo>
                    <a:lnTo>
                      <a:pt x="60" y="216"/>
                    </a:lnTo>
                    <a:lnTo>
                      <a:pt x="64" y="216"/>
                    </a:lnTo>
                    <a:lnTo>
                      <a:pt x="66" y="216"/>
                    </a:lnTo>
                    <a:lnTo>
                      <a:pt x="68" y="218"/>
                    </a:lnTo>
                    <a:lnTo>
                      <a:pt x="70" y="222"/>
                    </a:lnTo>
                    <a:lnTo>
                      <a:pt x="74" y="222"/>
                    </a:lnTo>
                    <a:lnTo>
                      <a:pt x="76" y="220"/>
                    </a:lnTo>
                    <a:lnTo>
                      <a:pt x="78" y="220"/>
                    </a:lnTo>
                    <a:lnTo>
                      <a:pt x="78" y="218"/>
                    </a:lnTo>
                    <a:lnTo>
                      <a:pt x="78" y="212"/>
                    </a:lnTo>
                    <a:lnTo>
                      <a:pt x="78" y="208"/>
                    </a:lnTo>
                    <a:lnTo>
                      <a:pt x="82" y="204"/>
                    </a:lnTo>
                    <a:lnTo>
                      <a:pt x="92" y="208"/>
                    </a:lnTo>
                    <a:lnTo>
                      <a:pt x="96" y="208"/>
                    </a:lnTo>
                    <a:lnTo>
                      <a:pt x="100" y="208"/>
                    </a:lnTo>
                    <a:lnTo>
                      <a:pt x="102" y="208"/>
                    </a:lnTo>
                    <a:lnTo>
                      <a:pt x="104" y="208"/>
                    </a:lnTo>
                    <a:lnTo>
                      <a:pt x="104" y="204"/>
                    </a:lnTo>
                    <a:lnTo>
                      <a:pt x="102" y="200"/>
                    </a:lnTo>
                    <a:lnTo>
                      <a:pt x="104" y="198"/>
                    </a:lnTo>
                    <a:lnTo>
                      <a:pt x="106" y="200"/>
                    </a:lnTo>
                    <a:lnTo>
                      <a:pt x="110" y="202"/>
                    </a:lnTo>
                    <a:lnTo>
                      <a:pt x="164" y="200"/>
                    </a:lnTo>
                    <a:lnTo>
                      <a:pt x="166" y="192"/>
                    </a:lnTo>
                    <a:lnTo>
                      <a:pt x="166" y="190"/>
                    </a:lnTo>
                    <a:lnTo>
                      <a:pt x="166" y="186"/>
                    </a:lnTo>
                    <a:lnTo>
                      <a:pt x="164" y="186"/>
                    </a:lnTo>
                    <a:lnTo>
                      <a:pt x="152" y="38"/>
                    </a:lnTo>
                    <a:lnTo>
                      <a:pt x="178" y="38"/>
                    </a:lnTo>
                    <a:lnTo>
                      <a:pt x="130" y="0"/>
                    </a:lnTo>
                    <a:lnTo>
                      <a:pt x="130" y="28"/>
                    </a:lnTo>
                    <a:lnTo>
                      <a:pt x="76" y="28"/>
                    </a:lnTo>
                    <a:lnTo>
                      <a:pt x="74" y="66"/>
                    </a:lnTo>
                    <a:lnTo>
                      <a:pt x="66" y="70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80"/>
                    </a:lnTo>
                    <a:lnTo>
                      <a:pt x="58" y="108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7" name="Freeform 1629"/>
              <p:cNvSpPr>
                <a:spLocks/>
              </p:cNvSpPr>
              <p:nvPr/>
            </p:nvSpPr>
            <p:spPr bwMode="auto">
              <a:xfrm>
                <a:off x="377825" y="3721100"/>
                <a:ext cx="381000" cy="447675"/>
              </a:xfrm>
              <a:custGeom>
                <a:avLst/>
                <a:gdLst>
                  <a:gd name="T0" fmla="*/ 74 w 240"/>
                  <a:gd name="T1" fmla="*/ 278 h 282"/>
                  <a:gd name="T2" fmla="*/ 78 w 240"/>
                  <a:gd name="T3" fmla="*/ 272 h 282"/>
                  <a:gd name="T4" fmla="*/ 86 w 240"/>
                  <a:gd name="T5" fmla="*/ 276 h 282"/>
                  <a:gd name="T6" fmla="*/ 92 w 240"/>
                  <a:gd name="T7" fmla="*/ 270 h 282"/>
                  <a:gd name="T8" fmla="*/ 94 w 240"/>
                  <a:gd name="T9" fmla="*/ 258 h 282"/>
                  <a:gd name="T10" fmla="*/ 100 w 240"/>
                  <a:gd name="T11" fmla="*/ 250 h 282"/>
                  <a:gd name="T12" fmla="*/ 100 w 240"/>
                  <a:gd name="T13" fmla="*/ 240 h 282"/>
                  <a:gd name="T14" fmla="*/ 104 w 240"/>
                  <a:gd name="T15" fmla="*/ 228 h 282"/>
                  <a:gd name="T16" fmla="*/ 112 w 240"/>
                  <a:gd name="T17" fmla="*/ 218 h 282"/>
                  <a:gd name="T18" fmla="*/ 124 w 240"/>
                  <a:gd name="T19" fmla="*/ 208 h 282"/>
                  <a:gd name="T20" fmla="*/ 136 w 240"/>
                  <a:gd name="T21" fmla="*/ 200 h 282"/>
                  <a:gd name="T22" fmla="*/ 146 w 240"/>
                  <a:gd name="T23" fmla="*/ 188 h 282"/>
                  <a:gd name="T24" fmla="*/ 150 w 240"/>
                  <a:gd name="T25" fmla="*/ 178 h 282"/>
                  <a:gd name="T26" fmla="*/ 160 w 240"/>
                  <a:gd name="T27" fmla="*/ 172 h 282"/>
                  <a:gd name="T28" fmla="*/ 166 w 240"/>
                  <a:gd name="T29" fmla="*/ 170 h 282"/>
                  <a:gd name="T30" fmla="*/ 176 w 240"/>
                  <a:gd name="T31" fmla="*/ 174 h 282"/>
                  <a:gd name="T32" fmla="*/ 184 w 240"/>
                  <a:gd name="T33" fmla="*/ 172 h 282"/>
                  <a:gd name="T34" fmla="*/ 204 w 240"/>
                  <a:gd name="T35" fmla="*/ 170 h 282"/>
                  <a:gd name="T36" fmla="*/ 232 w 240"/>
                  <a:gd name="T37" fmla="*/ 162 h 282"/>
                  <a:gd name="T38" fmla="*/ 240 w 240"/>
                  <a:gd name="T39" fmla="*/ 146 h 282"/>
                  <a:gd name="T40" fmla="*/ 224 w 240"/>
                  <a:gd name="T41" fmla="*/ 108 h 282"/>
                  <a:gd name="T42" fmla="*/ 222 w 240"/>
                  <a:gd name="T43" fmla="*/ 98 h 282"/>
                  <a:gd name="T44" fmla="*/ 222 w 240"/>
                  <a:gd name="T45" fmla="*/ 88 h 282"/>
                  <a:gd name="T46" fmla="*/ 212 w 240"/>
                  <a:gd name="T47" fmla="*/ 80 h 282"/>
                  <a:gd name="T48" fmla="*/ 202 w 240"/>
                  <a:gd name="T49" fmla="*/ 70 h 282"/>
                  <a:gd name="T50" fmla="*/ 94 w 240"/>
                  <a:gd name="T51" fmla="*/ 150 h 282"/>
                  <a:gd name="T52" fmla="*/ 96 w 240"/>
                  <a:gd name="T53" fmla="*/ 154 h 282"/>
                  <a:gd name="T54" fmla="*/ 38 w 240"/>
                  <a:gd name="T55" fmla="*/ 162 h 282"/>
                  <a:gd name="T56" fmla="*/ 36 w 240"/>
                  <a:gd name="T57" fmla="*/ 168 h 282"/>
                  <a:gd name="T58" fmla="*/ 30 w 240"/>
                  <a:gd name="T59" fmla="*/ 170 h 282"/>
                  <a:gd name="T60" fmla="*/ 12 w 240"/>
                  <a:gd name="T61" fmla="*/ 168 h 282"/>
                  <a:gd name="T62" fmla="*/ 10 w 240"/>
                  <a:gd name="T63" fmla="*/ 180 h 282"/>
                  <a:gd name="T64" fmla="*/ 4 w 240"/>
                  <a:gd name="T65" fmla="*/ 186 h 282"/>
                  <a:gd name="T66" fmla="*/ 2 w 240"/>
                  <a:gd name="T67" fmla="*/ 192 h 282"/>
                  <a:gd name="T68" fmla="*/ 0 w 240"/>
                  <a:gd name="T69" fmla="*/ 206 h 282"/>
                  <a:gd name="T70" fmla="*/ 4 w 240"/>
                  <a:gd name="T71" fmla="*/ 216 h 282"/>
                  <a:gd name="T72" fmla="*/ 10 w 240"/>
                  <a:gd name="T73" fmla="*/ 234 h 282"/>
                  <a:gd name="T74" fmla="*/ 18 w 240"/>
                  <a:gd name="T75" fmla="*/ 234 h 282"/>
                  <a:gd name="T76" fmla="*/ 28 w 240"/>
                  <a:gd name="T77" fmla="*/ 234 h 282"/>
                  <a:gd name="T78" fmla="*/ 32 w 240"/>
                  <a:gd name="T79" fmla="*/ 234 h 282"/>
                  <a:gd name="T80" fmla="*/ 42 w 240"/>
                  <a:gd name="T81" fmla="*/ 242 h 282"/>
                  <a:gd name="T82" fmla="*/ 40 w 240"/>
                  <a:gd name="T83" fmla="*/ 252 h 282"/>
                  <a:gd name="T84" fmla="*/ 48 w 240"/>
                  <a:gd name="T85" fmla="*/ 262 h 282"/>
                  <a:gd name="T86" fmla="*/ 42 w 240"/>
                  <a:gd name="T87" fmla="*/ 270 h 282"/>
                  <a:gd name="T88" fmla="*/ 50 w 240"/>
                  <a:gd name="T89" fmla="*/ 272 h 282"/>
                  <a:gd name="T90" fmla="*/ 58 w 240"/>
                  <a:gd name="T91" fmla="*/ 280 h 282"/>
                  <a:gd name="T92" fmla="*/ 68 w 240"/>
                  <a:gd name="T93" fmla="*/ 28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282">
                    <a:moveTo>
                      <a:pt x="68" y="282"/>
                    </a:moveTo>
                    <a:lnTo>
                      <a:pt x="68" y="282"/>
                    </a:lnTo>
                    <a:lnTo>
                      <a:pt x="74" y="278"/>
                    </a:lnTo>
                    <a:lnTo>
                      <a:pt x="76" y="278"/>
                    </a:lnTo>
                    <a:lnTo>
                      <a:pt x="76" y="280"/>
                    </a:lnTo>
                    <a:lnTo>
                      <a:pt x="78" y="272"/>
                    </a:lnTo>
                    <a:lnTo>
                      <a:pt x="84" y="270"/>
                    </a:lnTo>
                    <a:lnTo>
                      <a:pt x="84" y="272"/>
                    </a:lnTo>
                    <a:lnTo>
                      <a:pt x="86" y="276"/>
                    </a:lnTo>
                    <a:lnTo>
                      <a:pt x="88" y="276"/>
                    </a:lnTo>
                    <a:lnTo>
                      <a:pt x="92" y="272"/>
                    </a:lnTo>
                    <a:lnTo>
                      <a:pt x="92" y="270"/>
                    </a:lnTo>
                    <a:lnTo>
                      <a:pt x="94" y="268"/>
                    </a:lnTo>
                    <a:lnTo>
                      <a:pt x="96" y="262"/>
                    </a:lnTo>
                    <a:lnTo>
                      <a:pt x="94" y="258"/>
                    </a:lnTo>
                    <a:lnTo>
                      <a:pt x="96" y="252"/>
                    </a:lnTo>
                    <a:lnTo>
                      <a:pt x="96" y="250"/>
                    </a:lnTo>
                    <a:lnTo>
                      <a:pt x="100" y="250"/>
                    </a:lnTo>
                    <a:lnTo>
                      <a:pt x="100" y="246"/>
                    </a:lnTo>
                    <a:lnTo>
                      <a:pt x="100" y="242"/>
                    </a:lnTo>
                    <a:lnTo>
                      <a:pt x="100" y="240"/>
                    </a:lnTo>
                    <a:lnTo>
                      <a:pt x="100" y="236"/>
                    </a:lnTo>
                    <a:lnTo>
                      <a:pt x="102" y="234"/>
                    </a:lnTo>
                    <a:lnTo>
                      <a:pt x="104" y="228"/>
                    </a:lnTo>
                    <a:lnTo>
                      <a:pt x="110" y="228"/>
                    </a:lnTo>
                    <a:lnTo>
                      <a:pt x="110" y="232"/>
                    </a:lnTo>
                    <a:lnTo>
                      <a:pt x="112" y="218"/>
                    </a:lnTo>
                    <a:lnTo>
                      <a:pt x="114" y="214"/>
                    </a:lnTo>
                    <a:lnTo>
                      <a:pt x="118" y="210"/>
                    </a:lnTo>
                    <a:lnTo>
                      <a:pt x="124" y="208"/>
                    </a:lnTo>
                    <a:lnTo>
                      <a:pt x="130" y="208"/>
                    </a:lnTo>
                    <a:lnTo>
                      <a:pt x="132" y="206"/>
                    </a:lnTo>
                    <a:lnTo>
                      <a:pt x="136" y="200"/>
                    </a:lnTo>
                    <a:lnTo>
                      <a:pt x="136" y="196"/>
                    </a:lnTo>
                    <a:lnTo>
                      <a:pt x="140" y="192"/>
                    </a:lnTo>
                    <a:lnTo>
                      <a:pt x="146" y="188"/>
                    </a:lnTo>
                    <a:lnTo>
                      <a:pt x="148" y="188"/>
                    </a:lnTo>
                    <a:lnTo>
                      <a:pt x="148" y="180"/>
                    </a:lnTo>
                    <a:lnTo>
                      <a:pt x="150" y="178"/>
                    </a:lnTo>
                    <a:lnTo>
                      <a:pt x="154" y="178"/>
                    </a:lnTo>
                    <a:lnTo>
                      <a:pt x="158" y="174"/>
                    </a:lnTo>
                    <a:lnTo>
                      <a:pt x="160" y="172"/>
                    </a:lnTo>
                    <a:lnTo>
                      <a:pt x="164" y="168"/>
                    </a:lnTo>
                    <a:lnTo>
                      <a:pt x="166" y="168"/>
                    </a:lnTo>
                    <a:lnTo>
                      <a:pt x="166" y="170"/>
                    </a:lnTo>
                    <a:lnTo>
                      <a:pt x="168" y="170"/>
                    </a:lnTo>
                    <a:lnTo>
                      <a:pt x="172" y="170"/>
                    </a:lnTo>
                    <a:lnTo>
                      <a:pt x="176" y="174"/>
                    </a:lnTo>
                    <a:lnTo>
                      <a:pt x="178" y="174"/>
                    </a:lnTo>
                    <a:lnTo>
                      <a:pt x="182" y="172"/>
                    </a:lnTo>
                    <a:lnTo>
                      <a:pt x="184" y="172"/>
                    </a:lnTo>
                    <a:lnTo>
                      <a:pt x="188" y="172"/>
                    </a:lnTo>
                    <a:lnTo>
                      <a:pt x="196" y="170"/>
                    </a:lnTo>
                    <a:lnTo>
                      <a:pt x="204" y="170"/>
                    </a:lnTo>
                    <a:lnTo>
                      <a:pt x="214" y="164"/>
                    </a:lnTo>
                    <a:lnTo>
                      <a:pt x="222" y="162"/>
                    </a:lnTo>
                    <a:lnTo>
                      <a:pt x="232" y="162"/>
                    </a:lnTo>
                    <a:lnTo>
                      <a:pt x="232" y="156"/>
                    </a:lnTo>
                    <a:lnTo>
                      <a:pt x="236" y="150"/>
                    </a:lnTo>
                    <a:lnTo>
                      <a:pt x="240" y="146"/>
                    </a:lnTo>
                    <a:lnTo>
                      <a:pt x="238" y="106"/>
                    </a:lnTo>
                    <a:lnTo>
                      <a:pt x="230" y="106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2" y="104"/>
                    </a:lnTo>
                    <a:lnTo>
                      <a:pt x="222" y="98"/>
                    </a:lnTo>
                    <a:lnTo>
                      <a:pt x="220" y="96"/>
                    </a:lnTo>
                    <a:lnTo>
                      <a:pt x="222" y="90"/>
                    </a:lnTo>
                    <a:lnTo>
                      <a:pt x="222" y="88"/>
                    </a:lnTo>
                    <a:lnTo>
                      <a:pt x="220" y="86"/>
                    </a:lnTo>
                    <a:lnTo>
                      <a:pt x="218" y="82"/>
                    </a:lnTo>
                    <a:lnTo>
                      <a:pt x="212" y="80"/>
                    </a:lnTo>
                    <a:lnTo>
                      <a:pt x="206" y="78"/>
                    </a:lnTo>
                    <a:lnTo>
                      <a:pt x="202" y="72"/>
                    </a:lnTo>
                    <a:lnTo>
                      <a:pt x="202" y="70"/>
                    </a:lnTo>
                    <a:lnTo>
                      <a:pt x="110" y="0"/>
                    </a:lnTo>
                    <a:lnTo>
                      <a:pt x="84" y="0"/>
                    </a:lnTo>
                    <a:lnTo>
                      <a:pt x="94" y="150"/>
                    </a:lnTo>
                    <a:lnTo>
                      <a:pt x="96" y="150"/>
                    </a:lnTo>
                    <a:lnTo>
                      <a:pt x="96" y="152"/>
                    </a:lnTo>
                    <a:lnTo>
                      <a:pt x="96" y="154"/>
                    </a:lnTo>
                    <a:lnTo>
                      <a:pt x="94" y="162"/>
                    </a:lnTo>
                    <a:lnTo>
                      <a:pt x="40" y="164"/>
                    </a:lnTo>
                    <a:lnTo>
                      <a:pt x="38" y="162"/>
                    </a:lnTo>
                    <a:lnTo>
                      <a:pt x="36" y="160"/>
                    </a:lnTo>
                    <a:lnTo>
                      <a:pt x="32" y="162"/>
                    </a:lnTo>
                    <a:lnTo>
                      <a:pt x="36" y="168"/>
                    </a:lnTo>
                    <a:lnTo>
                      <a:pt x="36" y="170"/>
                    </a:lnTo>
                    <a:lnTo>
                      <a:pt x="32" y="170"/>
                    </a:lnTo>
                    <a:lnTo>
                      <a:pt x="30" y="170"/>
                    </a:lnTo>
                    <a:lnTo>
                      <a:pt x="28" y="170"/>
                    </a:lnTo>
                    <a:lnTo>
                      <a:pt x="22" y="170"/>
                    </a:lnTo>
                    <a:lnTo>
                      <a:pt x="12" y="168"/>
                    </a:lnTo>
                    <a:lnTo>
                      <a:pt x="10" y="170"/>
                    </a:lnTo>
                    <a:lnTo>
                      <a:pt x="10" y="174"/>
                    </a:lnTo>
                    <a:lnTo>
                      <a:pt x="10" y="180"/>
                    </a:lnTo>
                    <a:lnTo>
                      <a:pt x="10" y="182"/>
                    </a:lnTo>
                    <a:lnTo>
                      <a:pt x="6" y="182"/>
                    </a:lnTo>
                    <a:lnTo>
                      <a:pt x="4" y="186"/>
                    </a:lnTo>
                    <a:lnTo>
                      <a:pt x="2" y="186"/>
                    </a:lnTo>
                    <a:lnTo>
                      <a:pt x="2" y="188"/>
                    </a:lnTo>
                    <a:lnTo>
                      <a:pt x="2" y="192"/>
                    </a:lnTo>
                    <a:lnTo>
                      <a:pt x="2" y="196"/>
                    </a:lnTo>
                    <a:lnTo>
                      <a:pt x="2" y="200"/>
                    </a:lnTo>
                    <a:lnTo>
                      <a:pt x="0" y="206"/>
                    </a:lnTo>
                    <a:lnTo>
                      <a:pt x="0" y="208"/>
                    </a:lnTo>
                    <a:lnTo>
                      <a:pt x="2" y="214"/>
                    </a:lnTo>
                    <a:lnTo>
                      <a:pt x="4" y="216"/>
                    </a:lnTo>
                    <a:lnTo>
                      <a:pt x="6" y="218"/>
                    </a:lnTo>
                    <a:lnTo>
                      <a:pt x="10" y="228"/>
                    </a:lnTo>
                    <a:lnTo>
                      <a:pt x="10" y="234"/>
                    </a:lnTo>
                    <a:lnTo>
                      <a:pt x="12" y="234"/>
                    </a:lnTo>
                    <a:lnTo>
                      <a:pt x="14" y="234"/>
                    </a:lnTo>
                    <a:lnTo>
                      <a:pt x="18" y="234"/>
                    </a:lnTo>
                    <a:lnTo>
                      <a:pt x="22" y="234"/>
                    </a:lnTo>
                    <a:lnTo>
                      <a:pt x="24" y="236"/>
                    </a:lnTo>
                    <a:lnTo>
                      <a:pt x="28" y="234"/>
                    </a:lnTo>
                    <a:lnTo>
                      <a:pt x="28" y="232"/>
                    </a:lnTo>
                    <a:lnTo>
                      <a:pt x="30" y="234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2" y="242"/>
                    </a:lnTo>
                    <a:lnTo>
                      <a:pt x="42" y="250"/>
                    </a:lnTo>
                    <a:lnTo>
                      <a:pt x="40" y="250"/>
                    </a:lnTo>
                    <a:lnTo>
                      <a:pt x="40" y="252"/>
                    </a:lnTo>
                    <a:lnTo>
                      <a:pt x="46" y="254"/>
                    </a:lnTo>
                    <a:lnTo>
                      <a:pt x="46" y="260"/>
                    </a:lnTo>
                    <a:lnTo>
                      <a:pt x="48" y="262"/>
                    </a:lnTo>
                    <a:lnTo>
                      <a:pt x="50" y="260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6" y="270"/>
                    </a:lnTo>
                    <a:lnTo>
                      <a:pt x="48" y="270"/>
                    </a:lnTo>
                    <a:lnTo>
                      <a:pt x="50" y="272"/>
                    </a:lnTo>
                    <a:lnTo>
                      <a:pt x="54" y="272"/>
                    </a:lnTo>
                    <a:lnTo>
                      <a:pt x="56" y="272"/>
                    </a:lnTo>
                    <a:lnTo>
                      <a:pt x="58" y="280"/>
                    </a:lnTo>
                    <a:lnTo>
                      <a:pt x="64" y="282"/>
                    </a:lnTo>
                    <a:lnTo>
                      <a:pt x="66" y="282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8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8" name="Freeform 1630"/>
              <p:cNvSpPr>
                <a:spLocks noEditPoints="1"/>
              </p:cNvSpPr>
              <p:nvPr/>
            </p:nvSpPr>
            <p:spPr bwMode="auto">
              <a:xfrm>
                <a:off x="2974975" y="4254500"/>
                <a:ext cx="425450" cy="171450"/>
              </a:xfrm>
              <a:custGeom>
                <a:avLst/>
                <a:gdLst>
                  <a:gd name="T0" fmla="*/ 222 w 268"/>
                  <a:gd name="T1" fmla="*/ 50 h 108"/>
                  <a:gd name="T2" fmla="*/ 214 w 268"/>
                  <a:gd name="T3" fmla="*/ 46 h 108"/>
                  <a:gd name="T4" fmla="*/ 212 w 268"/>
                  <a:gd name="T5" fmla="*/ 54 h 108"/>
                  <a:gd name="T6" fmla="*/ 202 w 268"/>
                  <a:gd name="T7" fmla="*/ 50 h 108"/>
                  <a:gd name="T8" fmla="*/ 184 w 268"/>
                  <a:gd name="T9" fmla="*/ 72 h 108"/>
                  <a:gd name="T10" fmla="*/ 170 w 268"/>
                  <a:gd name="T11" fmla="*/ 72 h 108"/>
                  <a:gd name="T12" fmla="*/ 160 w 268"/>
                  <a:gd name="T13" fmla="*/ 78 h 108"/>
                  <a:gd name="T14" fmla="*/ 156 w 268"/>
                  <a:gd name="T15" fmla="*/ 102 h 108"/>
                  <a:gd name="T16" fmla="*/ 132 w 268"/>
                  <a:gd name="T17" fmla="*/ 96 h 108"/>
                  <a:gd name="T18" fmla="*/ 140 w 268"/>
                  <a:gd name="T19" fmla="*/ 106 h 108"/>
                  <a:gd name="T20" fmla="*/ 150 w 268"/>
                  <a:gd name="T21" fmla="*/ 108 h 108"/>
                  <a:gd name="T22" fmla="*/ 168 w 268"/>
                  <a:gd name="T23" fmla="*/ 106 h 108"/>
                  <a:gd name="T24" fmla="*/ 178 w 268"/>
                  <a:gd name="T25" fmla="*/ 102 h 108"/>
                  <a:gd name="T26" fmla="*/ 192 w 268"/>
                  <a:gd name="T27" fmla="*/ 104 h 108"/>
                  <a:gd name="T28" fmla="*/ 198 w 268"/>
                  <a:gd name="T29" fmla="*/ 96 h 108"/>
                  <a:gd name="T30" fmla="*/ 202 w 268"/>
                  <a:gd name="T31" fmla="*/ 84 h 108"/>
                  <a:gd name="T32" fmla="*/ 210 w 268"/>
                  <a:gd name="T33" fmla="*/ 78 h 108"/>
                  <a:gd name="T34" fmla="*/ 216 w 268"/>
                  <a:gd name="T35" fmla="*/ 68 h 108"/>
                  <a:gd name="T36" fmla="*/ 222 w 268"/>
                  <a:gd name="T37" fmla="*/ 52 h 108"/>
                  <a:gd name="T38" fmla="*/ 242 w 268"/>
                  <a:gd name="T39" fmla="*/ 54 h 108"/>
                  <a:gd name="T40" fmla="*/ 252 w 268"/>
                  <a:gd name="T41" fmla="*/ 50 h 108"/>
                  <a:gd name="T42" fmla="*/ 256 w 268"/>
                  <a:gd name="T43" fmla="*/ 42 h 108"/>
                  <a:gd name="T44" fmla="*/ 256 w 268"/>
                  <a:gd name="T45" fmla="*/ 36 h 108"/>
                  <a:gd name="T46" fmla="*/ 260 w 268"/>
                  <a:gd name="T47" fmla="*/ 40 h 108"/>
                  <a:gd name="T48" fmla="*/ 268 w 268"/>
                  <a:gd name="T49" fmla="*/ 34 h 108"/>
                  <a:gd name="T50" fmla="*/ 260 w 268"/>
                  <a:gd name="T51" fmla="*/ 24 h 108"/>
                  <a:gd name="T52" fmla="*/ 250 w 268"/>
                  <a:gd name="T53" fmla="*/ 18 h 108"/>
                  <a:gd name="T54" fmla="*/ 252 w 268"/>
                  <a:gd name="T55" fmla="*/ 14 h 108"/>
                  <a:gd name="T56" fmla="*/ 232 w 268"/>
                  <a:gd name="T57" fmla="*/ 0 h 108"/>
                  <a:gd name="T58" fmla="*/ 232 w 268"/>
                  <a:gd name="T59" fmla="*/ 10 h 108"/>
                  <a:gd name="T60" fmla="*/ 220 w 268"/>
                  <a:gd name="T61" fmla="*/ 26 h 108"/>
                  <a:gd name="T62" fmla="*/ 220 w 268"/>
                  <a:gd name="T63" fmla="*/ 40 h 108"/>
                  <a:gd name="T64" fmla="*/ 216 w 268"/>
                  <a:gd name="T65" fmla="*/ 40 h 108"/>
                  <a:gd name="T66" fmla="*/ 38 w 268"/>
                  <a:gd name="T67" fmla="*/ 96 h 108"/>
                  <a:gd name="T68" fmla="*/ 52 w 268"/>
                  <a:gd name="T69" fmla="*/ 94 h 108"/>
                  <a:gd name="T70" fmla="*/ 50 w 268"/>
                  <a:gd name="T71" fmla="*/ 76 h 108"/>
                  <a:gd name="T72" fmla="*/ 42 w 268"/>
                  <a:gd name="T73" fmla="*/ 58 h 108"/>
                  <a:gd name="T74" fmla="*/ 42 w 268"/>
                  <a:gd name="T75" fmla="*/ 36 h 108"/>
                  <a:gd name="T76" fmla="*/ 32 w 268"/>
                  <a:gd name="T77" fmla="*/ 18 h 108"/>
                  <a:gd name="T78" fmla="*/ 22 w 268"/>
                  <a:gd name="T79" fmla="*/ 14 h 108"/>
                  <a:gd name="T80" fmla="*/ 22 w 268"/>
                  <a:gd name="T81" fmla="*/ 24 h 108"/>
                  <a:gd name="T82" fmla="*/ 14 w 268"/>
                  <a:gd name="T83" fmla="*/ 28 h 108"/>
                  <a:gd name="T84" fmla="*/ 12 w 268"/>
                  <a:gd name="T85" fmla="*/ 22 h 108"/>
                  <a:gd name="T86" fmla="*/ 0 w 268"/>
                  <a:gd name="T87" fmla="*/ 18 h 108"/>
                  <a:gd name="T88" fmla="*/ 0 w 268"/>
                  <a:gd name="T89" fmla="*/ 40 h 108"/>
                  <a:gd name="T90" fmla="*/ 4 w 268"/>
                  <a:gd name="T91" fmla="*/ 50 h 108"/>
                  <a:gd name="T92" fmla="*/ 14 w 268"/>
                  <a:gd name="T93" fmla="*/ 68 h 108"/>
                  <a:gd name="T94" fmla="*/ 14 w 268"/>
                  <a:gd name="T95" fmla="*/ 78 h 108"/>
                  <a:gd name="T96" fmla="*/ 22 w 268"/>
                  <a:gd name="T97" fmla="*/ 84 h 108"/>
                  <a:gd name="T98" fmla="*/ 38 w 268"/>
                  <a:gd name="T99" fmla="*/ 96 h 108"/>
                  <a:gd name="T100" fmla="*/ 38 w 268"/>
                  <a:gd name="T101" fmla="*/ 9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8" h="108">
                    <a:moveTo>
                      <a:pt x="216" y="40"/>
                    </a:moveTo>
                    <a:lnTo>
                      <a:pt x="222" y="50"/>
                    </a:lnTo>
                    <a:lnTo>
                      <a:pt x="216" y="50"/>
                    </a:lnTo>
                    <a:lnTo>
                      <a:pt x="214" y="46"/>
                    </a:lnTo>
                    <a:lnTo>
                      <a:pt x="212" y="52"/>
                    </a:lnTo>
                    <a:lnTo>
                      <a:pt x="212" y="54"/>
                    </a:lnTo>
                    <a:lnTo>
                      <a:pt x="206" y="54"/>
                    </a:lnTo>
                    <a:lnTo>
                      <a:pt x="202" y="50"/>
                    </a:lnTo>
                    <a:lnTo>
                      <a:pt x="196" y="46"/>
                    </a:lnTo>
                    <a:lnTo>
                      <a:pt x="184" y="72"/>
                    </a:lnTo>
                    <a:lnTo>
                      <a:pt x="176" y="72"/>
                    </a:lnTo>
                    <a:lnTo>
                      <a:pt x="170" y="72"/>
                    </a:lnTo>
                    <a:lnTo>
                      <a:pt x="166" y="76"/>
                    </a:lnTo>
                    <a:lnTo>
                      <a:pt x="160" y="78"/>
                    </a:lnTo>
                    <a:lnTo>
                      <a:pt x="156" y="84"/>
                    </a:lnTo>
                    <a:lnTo>
                      <a:pt x="156" y="102"/>
                    </a:lnTo>
                    <a:lnTo>
                      <a:pt x="132" y="88"/>
                    </a:lnTo>
                    <a:lnTo>
                      <a:pt x="132" y="96"/>
                    </a:lnTo>
                    <a:lnTo>
                      <a:pt x="134" y="104"/>
                    </a:lnTo>
                    <a:lnTo>
                      <a:pt x="140" y="106"/>
                    </a:lnTo>
                    <a:lnTo>
                      <a:pt x="146" y="108"/>
                    </a:lnTo>
                    <a:lnTo>
                      <a:pt x="150" y="108"/>
                    </a:lnTo>
                    <a:lnTo>
                      <a:pt x="158" y="108"/>
                    </a:lnTo>
                    <a:lnTo>
                      <a:pt x="168" y="106"/>
                    </a:lnTo>
                    <a:lnTo>
                      <a:pt x="170" y="104"/>
                    </a:lnTo>
                    <a:lnTo>
                      <a:pt x="178" y="102"/>
                    </a:lnTo>
                    <a:lnTo>
                      <a:pt x="18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8" y="96"/>
                    </a:lnTo>
                    <a:lnTo>
                      <a:pt x="202" y="88"/>
                    </a:lnTo>
                    <a:lnTo>
                      <a:pt x="202" y="84"/>
                    </a:lnTo>
                    <a:lnTo>
                      <a:pt x="206" y="80"/>
                    </a:lnTo>
                    <a:lnTo>
                      <a:pt x="210" y="78"/>
                    </a:lnTo>
                    <a:lnTo>
                      <a:pt x="214" y="72"/>
                    </a:lnTo>
                    <a:lnTo>
                      <a:pt x="216" y="68"/>
                    </a:lnTo>
                    <a:lnTo>
                      <a:pt x="220" y="58"/>
                    </a:lnTo>
                    <a:lnTo>
                      <a:pt x="222" y="52"/>
                    </a:lnTo>
                    <a:lnTo>
                      <a:pt x="232" y="54"/>
                    </a:lnTo>
                    <a:lnTo>
                      <a:pt x="242" y="54"/>
                    </a:lnTo>
                    <a:lnTo>
                      <a:pt x="242" y="52"/>
                    </a:lnTo>
                    <a:lnTo>
                      <a:pt x="252" y="50"/>
                    </a:lnTo>
                    <a:lnTo>
                      <a:pt x="256" y="46"/>
                    </a:lnTo>
                    <a:lnTo>
                      <a:pt x="256" y="42"/>
                    </a:lnTo>
                    <a:lnTo>
                      <a:pt x="256" y="40"/>
                    </a:lnTo>
                    <a:lnTo>
                      <a:pt x="256" y="36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6" y="34"/>
                    </a:lnTo>
                    <a:lnTo>
                      <a:pt x="268" y="34"/>
                    </a:lnTo>
                    <a:lnTo>
                      <a:pt x="266" y="28"/>
                    </a:lnTo>
                    <a:lnTo>
                      <a:pt x="260" y="24"/>
                    </a:lnTo>
                    <a:lnTo>
                      <a:pt x="256" y="22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52" y="14"/>
                    </a:lnTo>
                    <a:lnTo>
                      <a:pt x="242" y="6"/>
                    </a:lnTo>
                    <a:lnTo>
                      <a:pt x="232" y="0"/>
                    </a:lnTo>
                    <a:lnTo>
                      <a:pt x="232" y="6"/>
                    </a:lnTo>
                    <a:lnTo>
                      <a:pt x="232" y="10"/>
                    </a:lnTo>
                    <a:lnTo>
                      <a:pt x="226" y="14"/>
                    </a:lnTo>
                    <a:lnTo>
                      <a:pt x="220" y="26"/>
                    </a:lnTo>
                    <a:lnTo>
                      <a:pt x="220" y="32"/>
                    </a:lnTo>
                    <a:lnTo>
                      <a:pt x="220" y="40"/>
                    </a:lnTo>
                    <a:lnTo>
                      <a:pt x="216" y="40"/>
                    </a:lnTo>
                    <a:lnTo>
                      <a:pt x="216" y="40"/>
                    </a:lnTo>
                    <a:lnTo>
                      <a:pt x="216" y="40"/>
                    </a:lnTo>
                    <a:close/>
                    <a:moveTo>
                      <a:pt x="38" y="96"/>
                    </a:moveTo>
                    <a:lnTo>
                      <a:pt x="42" y="90"/>
                    </a:lnTo>
                    <a:lnTo>
                      <a:pt x="52" y="94"/>
                    </a:lnTo>
                    <a:lnTo>
                      <a:pt x="52" y="84"/>
                    </a:lnTo>
                    <a:lnTo>
                      <a:pt x="50" y="76"/>
                    </a:lnTo>
                    <a:lnTo>
                      <a:pt x="46" y="76"/>
                    </a:lnTo>
                    <a:lnTo>
                      <a:pt x="42" y="58"/>
                    </a:lnTo>
                    <a:lnTo>
                      <a:pt x="46" y="58"/>
                    </a:lnTo>
                    <a:lnTo>
                      <a:pt x="42" y="36"/>
                    </a:lnTo>
                    <a:lnTo>
                      <a:pt x="38" y="26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2" y="14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4" y="50"/>
                    </a:lnTo>
                    <a:lnTo>
                      <a:pt x="6" y="62"/>
                    </a:lnTo>
                    <a:lnTo>
                      <a:pt x="14" y="68"/>
                    </a:lnTo>
                    <a:lnTo>
                      <a:pt x="14" y="72"/>
                    </a:lnTo>
                    <a:lnTo>
                      <a:pt x="14" y="78"/>
                    </a:lnTo>
                    <a:lnTo>
                      <a:pt x="18" y="80"/>
                    </a:lnTo>
                    <a:lnTo>
                      <a:pt x="22" y="84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8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9" name="Freeform 1631"/>
              <p:cNvSpPr>
                <a:spLocks/>
              </p:cNvSpPr>
              <p:nvPr/>
            </p:nvSpPr>
            <p:spPr bwMode="auto">
              <a:xfrm>
                <a:off x="1406525" y="4718050"/>
                <a:ext cx="79375" cy="222250"/>
              </a:xfrm>
              <a:custGeom>
                <a:avLst/>
                <a:gdLst>
                  <a:gd name="T0" fmla="*/ 34 w 50"/>
                  <a:gd name="T1" fmla="*/ 88 h 140"/>
                  <a:gd name="T2" fmla="*/ 26 w 50"/>
                  <a:gd name="T3" fmla="*/ 86 h 140"/>
                  <a:gd name="T4" fmla="*/ 26 w 50"/>
                  <a:gd name="T5" fmla="*/ 80 h 140"/>
                  <a:gd name="T6" fmla="*/ 24 w 50"/>
                  <a:gd name="T7" fmla="*/ 72 h 140"/>
                  <a:gd name="T8" fmla="*/ 24 w 50"/>
                  <a:gd name="T9" fmla="*/ 64 h 140"/>
                  <a:gd name="T10" fmla="*/ 20 w 50"/>
                  <a:gd name="T11" fmla="*/ 52 h 140"/>
                  <a:gd name="T12" fmla="*/ 20 w 50"/>
                  <a:gd name="T13" fmla="*/ 52 h 140"/>
                  <a:gd name="T14" fmla="*/ 24 w 50"/>
                  <a:gd name="T15" fmla="*/ 36 h 140"/>
                  <a:gd name="T16" fmla="*/ 24 w 50"/>
                  <a:gd name="T17" fmla="*/ 20 h 140"/>
                  <a:gd name="T18" fmla="*/ 18 w 50"/>
                  <a:gd name="T19" fmla="*/ 8 h 140"/>
                  <a:gd name="T20" fmla="*/ 20 w 50"/>
                  <a:gd name="T21" fmla="*/ 6 h 140"/>
                  <a:gd name="T22" fmla="*/ 10 w 50"/>
                  <a:gd name="T23" fmla="*/ 6 h 140"/>
                  <a:gd name="T24" fmla="*/ 14 w 50"/>
                  <a:gd name="T25" fmla="*/ 14 h 140"/>
                  <a:gd name="T26" fmla="*/ 16 w 50"/>
                  <a:gd name="T27" fmla="*/ 20 h 140"/>
                  <a:gd name="T28" fmla="*/ 14 w 50"/>
                  <a:gd name="T29" fmla="*/ 28 h 140"/>
                  <a:gd name="T30" fmla="*/ 8 w 50"/>
                  <a:gd name="T31" fmla="*/ 34 h 140"/>
                  <a:gd name="T32" fmla="*/ 8 w 50"/>
                  <a:gd name="T33" fmla="*/ 46 h 140"/>
                  <a:gd name="T34" fmla="*/ 14 w 50"/>
                  <a:gd name="T35" fmla="*/ 50 h 140"/>
                  <a:gd name="T36" fmla="*/ 8 w 50"/>
                  <a:gd name="T37" fmla="*/ 54 h 140"/>
                  <a:gd name="T38" fmla="*/ 0 w 50"/>
                  <a:gd name="T39" fmla="*/ 64 h 140"/>
                  <a:gd name="T40" fmla="*/ 0 w 50"/>
                  <a:gd name="T41" fmla="*/ 76 h 140"/>
                  <a:gd name="T42" fmla="*/ 0 w 50"/>
                  <a:gd name="T43" fmla="*/ 90 h 140"/>
                  <a:gd name="T44" fmla="*/ 8 w 50"/>
                  <a:gd name="T45" fmla="*/ 96 h 140"/>
                  <a:gd name="T46" fmla="*/ 10 w 50"/>
                  <a:gd name="T47" fmla="*/ 100 h 140"/>
                  <a:gd name="T48" fmla="*/ 24 w 50"/>
                  <a:gd name="T49" fmla="*/ 104 h 140"/>
                  <a:gd name="T50" fmla="*/ 20 w 50"/>
                  <a:gd name="T51" fmla="*/ 116 h 140"/>
                  <a:gd name="T52" fmla="*/ 20 w 50"/>
                  <a:gd name="T53" fmla="*/ 122 h 140"/>
                  <a:gd name="T54" fmla="*/ 34 w 50"/>
                  <a:gd name="T55" fmla="*/ 134 h 140"/>
                  <a:gd name="T56" fmla="*/ 34 w 50"/>
                  <a:gd name="T57" fmla="*/ 140 h 140"/>
                  <a:gd name="T58" fmla="*/ 42 w 50"/>
                  <a:gd name="T59" fmla="*/ 136 h 140"/>
                  <a:gd name="T60" fmla="*/ 42 w 50"/>
                  <a:gd name="T61" fmla="*/ 132 h 140"/>
                  <a:gd name="T62" fmla="*/ 38 w 50"/>
                  <a:gd name="T63" fmla="*/ 118 h 140"/>
                  <a:gd name="T64" fmla="*/ 46 w 50"/>
                  <a:gd name="T65" fmla="*/ 118 h 140"/>
                  <a:gd name="T66" fmla="*/ 46 w 50"/>
                  <a:gd name="T67" fmla="*/ 112 h 140"/>
                  <a:gd name="T68" fmla="*/ 46 w 50"/>
                  <a:gd name="T69" fmla="*/ 98 h 140"/>
                  <a:gd name="T70" fmla="*/ 38 w 50"/>
                  <a:gd name="T71" fmla="*/ 94 h 140"/>
                  <a:gd name="T72" fmla="*/ 34 w 50"/>
                  <a:gd name="T73" fmla="*/ 88 h 140"/>
                  <a:gd name="T74" fmla="*/ 34 w 50"/>
                  <a:gd name="T75" fmla="*/ 8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140">
                    <a:moveTo>
                      <a:pt x="34" y="88"/>
                    </a:moveTo>
                    <a:lnTo>
                      <a:pt x="34" y="88"/>
                    </a:lnTo>
                    <a:lnTo>
                      <a:pt x="32" y="86"/>
                    </a:lnTo>
                    <a:lnTo>
                      <a:pt x="26" y="86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78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4" y="64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4" y="52"/>
                    </a:lnTo>
                    <a:lnTo>
                      <a:pt x="20" y="52"/>
                    </a:lnTo>
                    <a:lnTo>
                      <a:pt x="18" y="44"/>
                    </a:lnTo>
                    <a:lnTo>
                      <a:pt x="24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14" y="8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4"/>
                    </a:lnTo>
                    <a:lnTo>
                      <a:pt x="14" y="28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4" y="50"/>
                    </a:lnTo>
                    <a:lnTo>
                      <a:pt x="10" y="52"/>
                    </a:lnTo>
                    <a:lnTo>
                      <a:pt x="8" y="54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8" y="96"/>
                    </a:lnTo>
                    <a:lnTo>
                      <a:pt x="8" y="100"/>
                    </a:lnTo>
                    <a:lnTo>
                      <a:pt x="10" y="100"/>
                    </a:lnTo>
                    <a:lnTo>
                      <a:pt x="20" y="98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20" y="116"/>
                    </a:lnTo>
                    <a:lnTo>
                      <a:pt x="18" y="118"/>
                    </a:lnTo>
                    <a:lnTo>
                      <a:pt x="20" y="122"/>
                    </a:lnTo>
                    <a:lnTo>
                      <a:pt x="28" y="132"/>
                    </a:lnTo>
                    <a:lnTo>
                      <a:pt x="34" y="134"/>
                    </a:lnTo>
                    <a:lnTo>
                      <a:pt x="34" y="136"/>
                    </a:lnTo>
                    <a:lnTo>
                      <a:pt x="34" y="140"/>
                    </a:lnTo>
                    <a:lnTo>
                      <a:pt x="36" y="140"/>
                    </a:lnTo>
                    <a:lnTo>
                      <a:pt x="42" y="136"/>
                    </a:lnTo>
                    <a:lnTo>
                      <a:pt x="42" y="134"/>
                    </a:lnTo>
                    <a:lnTo>
                      <a:pt x="42" y="132"/>
                    </a:lnTo>
                    <a:lnTo>
                      <a:pt x="38" y="124"/>
                    </a:lnTo>
                    <a:lnTo>
                      <a:pt x="38" y="118"/>
                    </a:lnTo>
                    <a:lnTo>
                      <a:pt x="44" y="118"/>
                    </a:lnTo>
                    <a:lnTo>
                      <a:pt x="46" y="118"/>
                    </a:lnTo>
                    <a:lnTo>
                      <a:pt x="50" y="116"/>
                    </a:lnTo>
                    <a:lnTo>
                      <a:pt x="46" y="112"/>
                    </a:lnTo>
                    <a:lnTo>
                      <a:pt x="46" y="106"/>
                    </a:lnTo>
                    <a:lnTo>
                      <a:pt x="46" y="98"/>
                    </a:lnTo>
                    <a:lnTo>
                      <a:pt x="44" y="96"/>
                    </a:lnTo>
                    <a:lnTo>
                      <a:pt x="38" y="94"/>
                    </a:lnTo>
                    <a:lnTo>
                      <a:pt x="36" y="90"/>
                    </a:lnTo>
                    <a:lnTo>
                      <a:pt x="34" y="88"/>
                    </a:lnTo>
                    <a:lnTo>
                      <a:pt x="34" y="88"/>
                    </a:lnTo>
                    <a:lnTo>
                      <a:pt x="34" y="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0" name="Freeform 1632"/>
              <p:cNvSpPr>
                <a:spLocks/>
              </p:cNvSpPr>
              <p:nvPr/>
            </p:nvSpPr>
            <p:spPr bwMode="auto">
              <a:xfrm>
                <a:off x="1641475" y="4813300"/>
                <a:ext cx="171450" cy="387350"/>
              </a:xfrm>
              <a:custGeom>
                <a:avLst/>
                <a:gdLst>
                  <a:gd name="T0" fmla="*/ 88 w 108"/>
                  <a:gd name="T1" fmla="*/ 0 h 244"/>
                  <a:gd name="T2" fmla="*/ 84 w 108"/>
                  <a:gd name="T3" fmla="*/ 28 h 244"/>
                  <a:gd name="T4" fmla="*/ 70 w 108"/>
                  <a:gd name="T5" fmla="*/ 32 h 244"/>
                  <a:gd name="T6" fmla="*/ 72 w 108"/>
                  <a:gd name="T7" fmla="*/ 34 h 244"/>
                  <a:gd name="T8" fmla="*/ 72 w 108"/>
                  <a:gd name="T9" fmla="*/ 42 h 244"/>
                  <a:gd name="T10" fmla="*/ 68 w 108"/>
                  <a:gd name="T11" fmla="*/ 44 h 244"/>
                  <a:gd name="T12" fmla="*/ 66 w 108"/>
                  <a:gd name="T13" fmla="*/ 52 h 244"/>
                  <a:gd name="T14" fmla="*/ 60 w 108"/>
                  <a:gd name="T15" fmla="*/ 50 h 244"/>
                  <a:gd name="T16" fmla="*/ 58 w 108"/>
                  <a:gd name="T17" fmla="*/ 60 h 244"/>
                  <a:gd name="T18" fmla="*/ 50 w 108"/>
                  <a:gd name="T19" fmla="*/ 64 h 244"/>
                  <a:gd name="T20" fmla="*/ 42 w 108"/>
                  <a:gd name="T21" fmla="*/ 64 h 244"/>
                  <a:gd name="T22" fmla="*/ 38 w 108"/>
                  <a:gd name="T23" fmla="*/ 68 h 244"/>
                  <a:gd name="T24" fmla="*/ 14 w 108"/>
                  <a:gd name="T25" fmla="*/ 82 h 244"/>
                  <a:gd name="T26" fmla="*/ 12 w 108"/>
                  <a:gd name="T27" fmla="*/ 104 h 244"/>
                  <a:gd name="T28" fmla="*/ 20 w 108"/>
                  <a:gd name="T29" fmla="*/ 126 h 244"/>
                  <a:gd name="T30" fmla="*/ 20 w 108"/>
                  <a:gd name="T31" fmla="*/ 138 h 244"/>
                  <a:gd name="T32" fmla="*/ 10 w 108"/>
                  <a:gd name="T33" fmla="*/ 154 h 244"/>
                  <a:gd name="T34" fmla="*/ 2 w 108"/>
                  <a:gd name="T35" fmla="*/ 164 h 244"/>
                  <a:gd name="T36" fmla="*/ 2 w 108"/>
                  <a:gd name="T37" fmla="*/ 190 h 244"/>
                  <a:gd name="T38" fmla="*/ 16 w 108"/>
                  <a:gd name="T39" fmla="*/ 230 h 244"/>
                  <a:gd name="T40" fmla="*/ 32 w 108"/>
                  <a:gd name="T41" fmla="*/ 242 h 244"/>
                  <a:gd name="T42" fmla="*/ 38 w 108"/>
                  <a:gd name="T43" fmla="*/ 244 h 244"/>
                  <a:gd name="T44" fmla="*/ 48 w 108"/>
                  <a:gd name="T45" fmla="*/ 238 h 244"/>
                  <a:gd name="T46" fmla="*/ 58 w 108"/>
                  <a:gd name="T47" fmla="*/ 230 h 244"/>
                  <a:gd name="T48" fmla="*/ 62 w 108"/>
                  <a:gd name="T49" fmla="*/ 218 h 244"/>
                  <a:gd name="T50" fmla="*/ 76 w 108"/>
                  <a:gd name="T51" fmla="*/ 178 h 244"/>
                  <a:gd name="T52" fmla="*/ 84 w 108"/>
                  <a:gd name="T53" fmla="*/ 152 h 244"/>
                  <a:gd name="T54" fmla="*/ 80 w 108"/>
                  <a:gd name="T55" fmla="*/ 136 h 244"/>
                  <a:gd name="T56" fmla="*/ 96 w 108"/>
                  <a:gd name="T57" fmla="*/ 106 h 244"/>
                  <a:gd name="T58" fmla="*/ 94 w 108"/>
                  <a:gd name="T59" fmla="*/ 98 h 244"/>
                  <a:gd name="T60" fmla="*/ 98 w 108"/>
                  <a:gd name="T61" fmla="*/ 86 h 244"/>
                  <a:gd name="T62" fmla="*/ 104 w 108"/>
                  <a:gd name="T63" fmla="*/ 82 h 244"/>
                  <a:gd name="T64" fmla="*/ 96 w 108"/>
                  <a:gd name="T65" fmla="*/ 60 h 244"/>
                  <a:gd name="T66" fmla="*/ 104 w 108"/>
                  <a:gd name="T67" fmla="*/ 64 h 244"/>
                  <a:gd name="T68" fmla="*/ 106 w 108"/>
                  <a:gd name="T69" fmla="*/ 62 h 244"/>
                  <a:gd name="T70" fmla="*/ 108 w 108"/>
                  <a:gd name="T71" fmla="*/ 60 h 244"/>
                  <a:gd name="T72" fmla="*/ 106 w 108"/>
                  <a:gd name="T73" fmla="*/ 22 h 244"/>
                  <a:gd name="T74" fmla="*/ 100 w 108"/>
                  <a:gd name="T75" fmla="*/ 12 h 244"/>
                  <a:gd name="T76" fmla="*/ 96 w 108"/>
                  <a:gd name="T77" fmla="*/ 12 h 244"/>
                  <a:gd name="T78" fmla="*/ 88 w 108"/>
                  <a:gd name="T79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8" h="244">
                    <a:moveTo>
                      <a:pt x="88" y="0"/>
                    </a:moveTo>
                    <a:lnTo>
                      <a:pt x="88" y="0"/>
                    </a:lnTo>
                    <a:lnTo>
                      <a:pt x="86" y="14"/>
                    </a:lnTo>
                    <a:lnTo>
                      <a:pt x="84" y="28"/>
                    </a:lnTo>
                    <a:lnTo>
                      <a:pt x="76" y="32"/>
                    </a:lnTo>
                    <a:lnTo>
                      <a:pt x="70" y="32"/>
                    </a:lnTo>
                    <a:lnTo>
                      <a:pt x="70" y="34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2" y="42"/>
                    </a:lnTo>
                    <a:lnTo>
                      <a:pt x="70" y="42"/>
                    </a:lnTo>
                    <a:lnTo>
                      <a:pt x="68" y="44"/>
                    </a:lnTo>
                    <a:lnTo>
                      <a:pt x="68" y="52"/>
                    </a:lnTo>
                    <a:lnTo>
                      <a:pt x="66" y="52"/>
                    </a:lnTo>
                    <a:lnTo>
                      <a:pt x="66" y="50"/>
                    </a:lnTo>
                    <a:lnTo>
                      <a:pt x="60" y="50"/>
                    </a:lnTo>
                    <a:lnTo>
                      <a:pt x="60" y="62"/>
                    </a:lnTo>
                    <a:lnTo>
                      <a:pt x="58" y="60"/>
                    </a:lnTo>
                    <a:lnTo>
                      <a:pt x="52" y="60"/>
                    </a:lnTo>
                    <a:lnTo>
                      <a:pt x="50" y="64"/>
                    </a:lnTo>
                    <a:lnTo>
                      <a:pt x="44" y="68"/>
                    </a:lnTo>
                    <a:lnTo>
                      <a:pt x="42" y="64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22" y="78"/>
                    </a:lnTo>
                    <a:lnTo>
                      <a:pt x="14" y="82"/>
                    </a:lnTo>
                    <a:lnTo>
                      <a:pt x="12" y="90"/>
                    </a:lnTo>
                    <a:lnTo>
                      <a:pt x="12" y="104"/>
                    </a:lnTo>
                    <a:lnTo>
                      <a:pt x="16" y="116"/>
                    </a:lnTo>
                    <a:lnTo>
                      <a:pt x="20" y="126"/>
                    </a:lnTo>
                    <a:lnTo>
                      <a:pt x="22" y="134"/>
                    </a:lnTo>
                    <a:lnTo>
                      <a:pt x="20" y="138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2" y="164"/>
                    </a:lnTo>
                    <a:lnTo>
                      <a:pt x="0" y="178"/>
                    </a:lnTo>
                    <a:lnTo>
                      <a:pt x="2" y="190"/>
                    </a:lnTo>
                    <a:lnTo>
                      <a:pt x="10" y="210"/>
                    </a:lnTo>
                    <a:lnTo>
                      <a:pt x="16" y="230"/>
                    </a:lnTo>
                    <a:lnTo>
                      <a:pt x="22" y="236"/>
                    </a:lnTo>
                    <a:lnTo>
                      <a:pt x="32" y="242"/>
                    </a:lnTo>
                    <a:lnTo>
                      <a:pt x="34" y="244"/>
                    </a:lnTo>
                    <a:lnTo>
                      <a:pt x="38" y="244"/>
                    </a:lnTo>
                    <a:lnTo>
                      <a:pt x="38" y="242"/>
                    </a:lnTo>
                    <a:lnTo>
                      <a:pt x="48" y="238"/>
                    </a:lnTo>
                    <a:lnTo>
                      <a:pt x="56" y="234"/>
                    </a:lnTo>
                    <a:lnTo>
                      <a:pt x="58" y="230"/>
                    </a:lnTo>
                    <a:lnTo>
                      <a:pt x="60" y="224"/>
                    </a:lnTo>
                    <a:lnTo>
                      <a:pt x="62" y="218"/>
                    </a:lnTo>
                    <a:lnTo>
                      <a:pt x="66" y="202"/>
                    </a:lnTo>
                    <a:lnTo>
                      <a:pt x="76" y="178"/>
                    </a:lnTo>
                    <a:lnTo>
                      <a:pt x="80" y="164"/>
                    </a:lnTo>
                    <a:lnTo>
                      <a:pt x="84" y="152"/>
                    </a:lnTo>
                    <a:lnTo>
                      <a:pt x="80" y="142"/>
                    </a:lnTo>
                    <a:lnTo>
                      <a:pt x="80" y="136"/>
                    </a:lnTo>
                    <a:lnTo>
                      <a:pt x="90" y="118"/>
                    </a:lnTo>
                    <a:lnTo>
                      <a:pt x="96" y="106"/>
                    </a:lnTo>
                    <a:lnTo>
                      <a:pt x="96" y="100"/>
                    </a:lnTo>
                    <a:lnTo>
                      <a:pt x="94" y="98"/>
                    </a:lnTo>
                    <a:lnTo>
                      <a:pt x="98" y="92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4" y="82"/>
                    </a:lnTo>
                    <a:lnTo>
                      <a:pt x="104" y="78"/>
                    </a:lnTo>
                    <a:lnTo>
                      <a:pt x="96" y="60"/>
                    </a:lnTo>
                    <a:lnTo>
                      <a:pt x="104" y="60"/>
                    </a:lnTo>
                    <a:lnTo>
                      <a:pt x="104" y="64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8" y="60"/>
                    </a:lnTo>
                    <a:lnTo>
                      <a:pt x="106" y="34"/>
                    </a:lnTo>
                    <a:lnTo>
                      <a:pt x="106" y="22"/>
                    </a:lnTo>
                    <a:lnTo>
                      <a:pt x="104" y="12"/>
                    </a:lnTo>
                    <a:lnTo>
                      <a:pt x="100" y="12"/>
                    </a:lnTo>
                    <a:lnTo>
                      <a:pt x="98" y="12"/>
                    </a:lnTo>
                    <a:lnTo>
                      <a:pt x="96" y="12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1" name="Freeform 1633"/>
              <p:cNvSpPr>
                <a:spLocks/>
              </p:cNvSpPr>
              <p:nvPr/>
            </p:nvSpPr>
            <p:spPr bwMode="auto">
              <a:xfrm>
                <a:off x="1136650" y="3184525"/>
                <a:ext cx="69850" cy="66675"/>
              </a:xfrm>
              <a:custGeom>
                <a:avLst/>
                <a:gdLst>
                  <a:gd name="T0" fmla="*/ 2 w 44"/>
                  <a:gd name="T1" fmla="*/ 16 h 42"/>
                  <a:gd name="T2" fmla="*/ 2 w 44"/>
                  <a:gd name="T3" fmla="*/ 16 h 42"/>
                  <a:gd name="T4" fmla="*/ 2 w 44"/>
                  <a:gd name="T5" fmla="*/ 20 h 42"/>
                  <a:gd name="T6" fmla="*/ 0 w 44"/>
                  <a:gd name="T7" fmla="*/ 28 h 42"/>
                  <a:gd name="T8" fmla="*/ 0 w 44"/>
                  <a:gd name="T9" fmla="*/ 32 h 42"/>
                  <a:gd name="T10" fmla="*/ 2 w 44"/>
                  <a:gd name="T11" fmla="*/ 34 h 42"/>
                  <a:gd name="T12" fmla="*/ 6 w 44"/>
                  <a:gd name="T13" fmla="*/ 42 h 42"/>
                  <a:gd name="T14" fmla="*/ 22 w 44"/>
                  <a:gd name="T15" fmla="*/ 40 h 42"/>
                  <a:gd name="T16" fmla="*/ 24 w 44"/>
                  <a:gd name="T17" fmla="*/ 36 h 42"/>
                  <a:gd name="T18" fmla="*/ 26 w 44"/>
                  <a:gd name="T19" fmla="*/ 34 h 42"/>
                  <a:gd name="T20" fmla="*/ 28 w 44"/>
                  <a:gd name="T21" fmla="*/ 34 h 42"/>
                  <a:gd name="T22" fmla="*/ 28 w 44"/>
                  <a:gd name="T23" fmla="*/ 32 h 42"/>
                  <a:gd name="T24" fmla="*/ 32 w 44"/>
                  <a:gd name="T25" fmla="*/ 28 h 42"/>
                  <a:gd name="T26" fmla="*/ 34 w 44"/>
                  <a:gd name="T27" fmla="*/ 28 h 42"/>
                  <a:gd name="T28" fmla="*/ 36 w 44"/>
                  <a:gd name="T29" fmla="*/ 28 h 42"/>
                  <a:gd name="T30" fmla="*/ 40 w 44"/>
                  <a:gd name="T31" fmla="*/ 28 h 42"/>
                  <a:gd name="T32" fmla="*/ 42 w 44"/>
                  <a:gd name="T33" fmla="*/ 28 h 42"/>
                  <a:gd name="T34" fmla="*/ 42 w 44"/>
                  <a:gd name="T35" fmla="*/ 26 h 42"/>
                  <a:gd name="T36" fmla="*/ 42 w 44"/>
                  <a:gd name="T37" fmla="*/ 24 h 42"/>
                  <a:gd name="T38" fmla="*/ 44 w 44"/>
                  <a:gd name="T39" fmla="*/ 20 h 42"/>
                  <a:gd name="T40" fmla="*/ 40 w 44"/>
                  <a:gd name="T41" fmla="*/ 16 h 42"/>
                  <a:gd name="T42" fmla="*/ 42 w 44"/>
                  <a:gd name="T43" fmla="*/ 12 h 42"/>
                  <a:gd name="T44" fmla="*/ 42 w 44"/>
                  <a:gd name="T45" fmla="*/ 8 h 42"/>
                  <a:gd name="T46" fmla="*/ 42 w 44"/>
                  <a:gd name="T47" fmla="*/ 4 h 42"/>
                  <a:gd name="T48" fmla="*/ 36 w 44"/>
                  <a:gd name="T49" fmla="*/ 0 h 42"/>
                  <a:gd name="T50" fmla="*/ 22 w 44"/>
                  <a:gd name="T51" fmla="*/ 4 h 42"/>
                  <a:gd name="T52" fmla="*/ 16 w 44"/>
                  <a:gd name="T53" fmla="*/ 10 h 42"/>
                  <a:gd name="T54" fmla="*/ 10 w 44"/>
                  <a:gd name="T55" fmla="*/ 10 h 42"/>
                  <a:gd name="T56" fmla="*/ 2 w 44"/>
                  <a:gd name="T57" fmla="*/ 16 h 42"/>
                  <a:gd name="T58" fmla="*/ 2 w 44"/>
                  <a:gd name="T59" fmla="*/ 16 h 42"/>
                  <a:gd name="T60" fmla="*/ 2 w 44"/>
                  <a:gd name="T61" fmla="*/ 1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42">
                    <a:moveTo>
                      <a:pt x="2" y="16"/>
                    </a:moveTo>
                    <a:lnTo>
                      <a:pt x="2" y="16"/>
                    </a:lnTo>
                    <a:lnTo>
                      <a:pt x="2" y="20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6" y="42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6" y="34"/>
                    </a:lnTo>
                    <a:lnTo>
                      <a:pt x="28" y="34"/>
                    </a:lnTo>
                    <a:lnTo>
                      <a:pt x="28" y="32"/>
                    </a:lnTo>
                    <a:lnTo>
                      <a:pt x="32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0" y="28"/>
                    </a:lnTo>
                    <a:lnTo>
                      <a:pt x="42" y="28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4" y="20"/>
                    </a:lnTo>
                    <a:lnTo>
                      <a:pt x="40" y="16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42" y="4"/>
                    </a:lnTo>
                    <a:lnTo>
                      <a:pt x="36" y="0"/>
                    </a:lnTo>
                    <a:lnTo>
                      <a:pt x="22" y="4"/>
                    </a:lnTo>
                    <a:lnTo>
                      <a:pt x="16" y="10"/>
                    </a:lnTo>
                    <a:lnTo>
                      <a:pt x="10" y="10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2" name="Freeform 1634"/>
              <p:cNvSpPr>
                <a:spLocks/>
              </p:cNvSpPr>
              <p:nvPr/>
            </p:nvSpPr>
            <p:spPr bwMode="auto">
              <a:xfrm>
                <a:off x="796925" y="2924175"/>
                <a:ext cx="12700" cy="28575"/>
              </a:xfrm>
              <a:custGeom>
                <a:avLst/>
                <a:gdLst>
                  <a:gd name="T0" fmla="*/ 0 w 8"/>
                  <a:gd name="T1" fmla="*/ 10 h 18"/>
                  <a:gd name="T2" fmla="*/ 0 w 8"/>
                  <a:gd name="T3" fmla="*/ 10 h 18"/>
                  <a:gd name="T4" fmla="*/ 0 w 8"/>
                  <a:gd name="T5" fmla="*/ 8 h 18"/>
                  <a:gd name="T6" fmla="*/ 0 w 8"/>
                  <a:gd name="T7" fmla="*/ 6 h 18"/>
                  <a:gd name="T8" fmla="*/ 0 w 8"/>
                  <a:gd name="T9" fmla="*/ 4 h 18"/>
                  <a:gd name="T10" fmla="*/ 0 w 8"/>
                  <a:gd name="T11" fmla="*/ 0 h 18"/>
                  <a:gd name="T12" fmla="*/ 2 w 8"/>
                  <a:gd name="T13" fmla="*/ 0 h 18"/>
                  <a:gd name="T14" fmla="*/ 6 w 8"/>
                  <a:gd name="T15" fmla="*/ 6 h 18"/>
                  <a:gd name="T16" fmla="*/ 8 w 8"/>
                  <a:gd name="T17" fmla="*/ 6 h 18"/>
                  <a:gd name="T18" fmla="*/ 8 w 8"/>
                  <a:gd name="T19" fmla="*/ 8 h 18"/>
                  <a:gd name="T20" fmla="*/ 8 w 8"/>
                  <a:gd name="T21" fmla="*/ 10 h 18"/>
                  <a:gd name="T22" fmla="*/ 6 w 8"/>
                  <a:gd name="T23" fmla="*/ 16 h 18"/>
                  <a:gd name="T24" fmla="*/ 8 w 8"/>
                  <a:gd name="T25" fmla="*/ 18 h 18"/>
                  <a:gd name="T26" fmla="*/ 2 w 8"/>
                  <a:gd name="T27" fmla="*/ 16 h 18"/>
                  <a:gd name="T28" fmla="*/ 0 w 8"/>
                  <a:gd name="T29" fmla="*/ 16 h 18"/>
                  <a:gd name="T30" fmla="*/ 0 w 8"/>
                  <a:gd name="T31" fmla="*/ 14 h 18"/>
                  <a:gd name="T32" fmla="*/ 0 w 8"/>
                  <a:gd name="T33" fmla="*/ 10 h 18"/>
                  <a:gd name="T34" fmla="*/ 0 w 8"/>
                  <a:gd name="T35" fmla="*/ 10 h 18"/>
                  <a:gd name="T36" fmla="*/ 0 w 8"/>
                  <a:gd name="T3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8">
                    <a:moveTo>
                      <a:pt x="0" y="10"/>
                    </a:move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3" name="Freeform 1635"/>
              <p:cNvSpPr>
                <a:spLocks/>
              </p:cNvSpPr>
              <p:nvPr/>
            </p:nvSpPr>
            <p:spPr bwMode="auto">
              <a:xfrm>
                <a:off x="1146175" y="2698750"/>
                <a:ext cx="133350" cy="98425"/>
              </a:xfrm>
              <a:custGeom>
                <a:avLst/>
                <a:gdLst>
                  <a:gd name="T0" fmla="*/ 0 w 84"/>
                  <a:gd name="T1" fmla="*/ 30 h 62"/>
                  <a:gd name="T2" fmla="*/ 0 w 84"/>
                  <a:gd name="T3" fmla="*/ 30 h 62"/>
                  <a:gd name="T4" fmla="*/ 10 w 84"/>
                  <a:gd name="T5" fmla="*/ 40 h 62"/>
                  <a:gd name="T6" fmla="*/ 12 w 84"/>
                  <a:gd name="T7" fmla="*/ 42 h 62"/>
                  <a:gd name="T8" fmla="*/ 20 w 84"/>
                  <a:gd name="T9" fmla="*/ 42 h 62"/>
                  <a:gd name="T10" fmla="*/ 28 w 84"/>
                  <a:gd name="T11" fmla="*/ 42 h 62"/>
                  <a:gd name="T12" fmla="*/ 30 w 84"/>
                  <a:gd name="T13" fmla="*/ 58 h 62"/>
                  <a:gd name="T14" fmla="*/ 38 w 84"/>
                  <a:gd name="T15" fmla="*/ 58 h 62"/>
                  <a:gd name="T16" fmla="*/ 48 w 84"/>
                  <a:gd name="T17" fmla="*/ 60 h 62"/>
                  <a:gd name="T18" fmla="*/ 54 w 84"/>
                  <a:gd name="T19" fmla="*/ 62 h 62"/>
                  <a:gd name="T20" fmla="*/ 52 w 84"/>
                  <a:gd name="T21" fmla="*/ 62 h 62"/>
                  <a:gd name="T22" fmla="*/ 58 w 84"/>
                  <a:gd name="T23" fmla="*/ 60 h 62"/>
                  <a:gd name="T24" fmla="*/ 66 w 84"/>
                  <a:gd name="T25" fmla="*/ 60 h 62"/>
                  <a:gd name="T26" fmla="*/ 70 w 84"/>
                  <a:gd name="T27" fmla="*/ 58 h 62"/>
                  <a:gd name="T28" fmla="*/ 70 w 84"/>
                  <a:gd name="T29" fmla="*/ 56 h 62"/>
                  <a:gd name="T30" fmla="*/ 74 w 84"/>
                  <a:gd name="T31" fmla="*/ 56 h 62"/>
                  <a:gd name="T32" fmla="*/ 74 w 84"/>
                  <a:gd name="T33" fmla="*/ 48 h 62"/>
                  <a:gd name="T34" fmla="*/ 76 w 84"/>
                  <a:gd name="T35" fmla="*/ 40 h 62"/>
                  <a:gd name="T36" fmla="*/ 82 w 84"/>
                  <a:gd name="T37" fmla="*/ 32 h 62"/>
                  <a:gd name="T38" fmla="*/ 84 w 84"/>
                  <a:gd name="T39" fmla="*/ 28 h 62"/>
                  <a:gd name="T40" fmla="*/ 82 w 84"/>
                  <a:gd name="T41" fmla="*/ 24 h 62"/>
                  <a:gd name="T42" fmla="*/ 76 w 84"/>
                  <a:gd name="T43" fmla="*/ 22 h 62"/>
                  <a:gd name="T44" fmla="*/ 70 w 84"/>
                  <a:gd name="T45" fmla="*/ 18 h 62"/>
                  <a:gd name="T46" fmla="*/ 66 w 84"/>
                  <a:gd name="T47" fmla="*/ 18 h 62"/>
                  <a:gd name="T48" fmla="*/ 62 w 84"/>
                  <a:gd name="T49" fmla="*/ 14 h 62"/>
                  <a:gd name="T50" fmla="*/ 58 w 84"/>
                  <a:gd name="T51" fmla="*/ 12 h 62"/>
                  <a:gd name="T52" fmla="*/ 56 w 84"/>
                  <a:gd name="T53" fmla="*/ 10 h 62"/>
                  <a:gd name="T54" fmla="*/ 48 w 84"/>
                  <a:gd name="T55" fmla="*/ 10 h 62"/>
                  <a:gd name="T56" fmla="*/ 46 w 84"/>
                  <a:gd name="T57" fmla="*/ 10 h 62"/>
                  <a:gd name="T58" fmla="*/ 42 w 84"/>
                  <a:gd name="T59" fmla="*/ 6 h 62"/>
                  <a:gd name="T60" fmla="*/ 28 w 84"/>
                  <a:gd name="T61" fmla="*/ 4 h 62"/>
                  <a:gd name="T62" fmla="*/ 12 w 84"/>
                  <a:gd name="T63" fmla="*/ 0 h 62"/>
                  <a:gd name="T64" fmla="*/ 8 w 84"/>
                  <a:gd name="T65" fmla="*/ 2 h 62"/>
                  <a:gd name="T66" fmla="*/ 2 w 84"/>
                  <a:gd name="T67" fmla="*/ 4 h 62"/>
                  <a:gd name="T68" fmla="*/ 0 w 84"/>
                  <a:gd name="T69" fmla="*/ 12 h 62"/>
                  <a:gd name="T70" fmla="*/ 0 w 84"/>
                  <a:gd name="T71" fmla="*/ 18 h 62"/>
                  <a:gd name="T72" fmla="*/ 0 w 84"/>
                  <a:gd name="T73" fmla="*/ 30 h 62"/>
                  <a:gd name="T74" fmla="*/ 0 w 84"/>
                  <a:gd name="T75" fmla="*/ 30 h 62"/>
                  <a:gd name="T76" fmla="*/ 0 w 84"/>
                  <a:gd name="T77" fmla="*/ 3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4" h="62">
                    <a:moveTo>
                      <a:pt x="0" y="30"/>
                    </a:moveTo>
                    <a:lnTo>
                      <a:pt x="0" y="3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20" y="42"/>
                    </a:lnTo>
                    <a:lnTo>
                      <a:pt x="28" y="42"/>
                    </a:lnTo>
                    <a:lnTo>
                      <a:pt x="30" y="58"/>
                    </a:lnTo>
                    <a:lnTo>
                      <a:pt x="38" y="58"/>
                    </a:lnTo>
                    <a:lnTo>
                      <a:pt x="48" y="60"/>
                    </a:lnTo>
                    <a:lnTo>
                      <a:pt x="54" y="62"/>
                    </a:lnTo>
                    <a:lnTo>
                      <a:pt x="52" y="62"/>
                    </a:lnTo>
                    <a:lnTo>
                      <a:pt x="58" y="60"/>
                    </a:lnTo>
                    <a:lnTo>
                      <a:pt x="66" y="60"/>
                    </a:lnTo>
                    <a:lnTo>
                      <a:pt x="70" y="58"/>
                    </a:lnTo>
                    <a:lnTo>
                      <a:pt x="70" y="56"/>
                    </a:lnTo>
                    <a:lnTo>
                      <a:pt x="74" y="56"/>
                    </a:lnTo>
                    <a:lnTo>
                      <a:pt x="74" y="48"/>
                    </a:lnTo>
                    <a:lnTo>
                      <a:pt x="76" y="40"/>
                    </a:lnTo>
                    <a:lnTo>
                      <a:pt x="82" y="32"/>
                    </a:lnTo>
                    <a:lnTo>
                      <a:pt x="84" y="28"/>
                    </a:lnTo>
                    <a:lnTo>
                      <a:pt x="82" y="24"/>
                    </a:lnTo>
                    <a:lnTo>
                      <a:pt x="76" y="22"/>
                    </a:lnTo>
                    <a:lnTo>
                      <a:pt x="70" y="18"/>
                    </a:lnTo>
                    <a:lnTo>
                      <a:pt x="66" y="18"/>
                    </a:lnTo>
                    <a:lnTo>
                      <a:pt x="62" y="14"/>
                    </a:lnTo>
                    <a:lnTo>
                      <a:pt x="58" y="12"/>
                    </a:lnTo>
                    <a:lnTo>
                      <a:pt x="56" y="10"/>
                    </a:lnTo>
                    <a:lnTo>
                      <a:pt x="48" y="10"/>
                    </a:lnTo>
                    <a:lnTo>
                      <a:pt x="46" y="10"/>
                    </a:lnTo>
                    <a:lnTo>
                      <a:pt x="42" y="6"/>
                    </a:lnTo>
                    <a:lnTo>
                      <a:pt x="28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4" name="Freeform 1636"/>
              <p:cNvSpPr>
                <a:spLocks/>
              </p:cNvSpPr>
              <p:nvPr/>
            </p:nvSpPr>
            <p:spPr bwMode="auto">
              <a:xfrm>
                <a:off x="854075" y="3470275"/>
                <a:ext cx="390525" cy="409575"/>
              </a:xfrm>
              <a:custGeom>
                <a:avLst/>
                <a:gdLst>
                  <a:gd name="T0" fmla="*/ 38 w 246"/>
                  <a:gd name="T1" fmla="*/ 6 h 258"/>
                  <a:gd name="T2" fmla="*/ 38 w 246"/>
                  <a:gd name="T3" fmla="*/ 14 h 258"/>
                  <a:gd name="T4" fmla="*/ 30 w 246"/>
                  <a:gd name="T5" fmla="*/ 20 h 258"/>
                  <a:gd name="T6" fmla="*/ 22 w 246"/>
                  <a:gd name="T7" fmla="*/ 24 h 258"/>
                  <a:gd name="T8" fmla="*/ 20 w 246"/>
                  <a:gd name="T9" fmla="*/ 38 h 258"/>
                  <a:gd name="T10" fmla="*/ 18 w 246"/>
                  <a:gd name="T11" fmla="*/ 46 h 258"/>
                  <a:gd name="T12" fmla="*/ 12 w 246"/>
                  <a:gd name="T13" fmla="*/ 54 h 258"/>
                  <a:gd name="T14" fmla="*/ 8 w 246"/>
                  <a:gd name="T15" fmla="*/ 56 h 258"/>
                  <a:gd name="T16" fmla="*/ 10 w 246"/>
                  <a:gd name="T17" fmla="*/ 60 h 258"/>
                  <a:gd name="T18" fmla="*/ 12 w 246"/>
                  <a:gd name="T19" fmla="*/ 96 h 258"/>
                  <a:gd name="T20" fmla="*/ 8 w 246"/>
                  <a:gd name="T21" fmla="*/ 102 h 258"/>
                  <a:gd name="T22" fmla="*/ 10 w 246"/>
                  <a:gd name="T23" fmla="*/ 106 h 258"/>
                  <a:gd name="T24" fmla="*/ 8 w 246"/>
                  <a:gd name="T25" fmla="*/ 130 h 258"/>
                  <a:gd name="T26" fmla="*/ 0 w 246"/>
                  <a:gd name="T27" fmla="*/ 136 h 258"/>
                  <a:gd name="T28" fmla="*/ 8 w 246"/>
                  <a:gd name="T29" fmla="*/ 146 h 258"/>
                  <a:gd name="T30" fmla="*/ 12 w 246"/>
                  <a:gd name="T31" fmla="*/ 156 h 258"/>
                  <a:gd name="T32" fmla="*/ 16 w 246"/>
                  <a:gd name="T33" fmla="*/ 166 h 258"/>
                  <a:gd name="T34" fmla="*/ 30 w 246"/>
                  <a:gd name="T35" fmla="*/ 172 h 258"/>
                  <a:gd name="T36" fmla="*/ 36 w 246"/>
                  <a:gd name="T37" fmla="*/ 178 h 258"/>
                  <a:gd name="T38" fmla="*/ 44 w 246"/>
                  <a:gd name="T39" fmla="*/ 184 h 258"/>
                  <a:gd name="T40" fmla="*/ 82 w 246"/>
                  <a:gd name="T41" fmla="*/ 202 h 258"/>
                  <a:gd name="T42" fmla="*/ 108 w 246"/>
                  <a:gd name="T43" fmla="*/ 184 h 258"/>
                  <a:gd name="T44" fmla="*/ 230 w 246"/>
                  <a:gd name="T45" fmla="*/ 246 h 258"/>
                  <a:gd name="T46" fmla="*/ 246 w 246"/>
                  <a:gd name="T47" fmla="*/ 210 h 258"/>
                  <a:gd name="T48" fmla="*/ 240 w 246"/>
                  <a:gd name="T49" fmla="*/ 74 h 258"/>
                  <a:gd name="T50" fmla="*/ 238 w 246"/>
                  <a:gd name="T51" fmla="*/ 66 h 258"/>
                  <a:gd name="T52" fmla="*/ 240 w 246"/>
                  <a:gd name="T53" fmla="*/ 54 h 258"/>
                  <a:gd name="T54" fmla="*/ 242 w 246"/>
                  <a:gd name="T55" fmla="*/ 48 h 258"/>
                  <a:gd name="T56" fmla="*/ 238 w 246"/>
                  <a:gd name="T57" fmla="*/ 36 h 258"/>
                  <a:gd name="T58" fmla="*/ 228 w 246"/>
                  <a:gd name="T59" fmla="*/ 24 h 258"/>
                  <a:gd name="T60" fmla="*/ 212 w 246"/>
                  <a:gd name="T61" fmla="*/ 24 h 258"/>
                  <a:gd name="T62" fmla="*/ 186 w 246"/>
                  <a:gd name="T63" fmla="*/ 10 h 258"/>
                  <a:gd name="T64" fmla="*/ 174 w 246"/>
                  <a:gd name="T65" fmla="*/ 18 h 258"/>
                  <a:gd name="T66" fmla="*/ 168 w 246"/>
                  <a:gd name="T67" fmla="*/ 36 h 258"/>
                  <a:gd name="T68" fmla="*/ 168 w 246"/>
                  <a:gd name="T69" fmla="*/ 46 h 258"/>
                  <a:gd name="T70" fmla="*/ 148 w 246"/>
                  <a:gd name="T71" fmla="*/ 50 h 258"/>
                  <a:gd name="T72" fmla="*/ 128 w 246"/>
                  <a:gd name="T73" fmla="*/ 48 h 258"/>
                  <a:gd name="T74" fmla="*/ 110 w 246"/>
                  <a:gd name="T75" fmla="*/ 40 h 258"/>
                  <a:gd name="T76" fmla="*/ 100 w 246"/>
                  <a:gd name="T77" fmla="*/ 30 h 258"/>
                  <a:gd name="T78" fmla="*/ 90 w 246"/>
                  <a:gd name="T79" fmla="*/ 18 h 258"/>
                  <a:gd name="T80" fmla="*/ 74 w 246"/>
                  <a:gd name="T81" fmla="*/ 18 h 258"/>
                  <a:gd name="T82" fmla="*/ 56 w 246"/>
                  <a:gd name="T83" fmla="*/ 14 h 258"/>
                  <a:gd name="T84" fmla="*/ 50 w 246"/>
                  <a:gd name="T85" fmla="*/ 10 h 258"/>
                  <a:gd name="T86" fmla="*/ 44 w 246"/>
                  <a:gd name="T87" fmla="*/ 4 h 258"/>
                  <a:gd name="T88" fmla="*/ 44 w 246"/>
                  <a:gd name="T8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6" h="258">
                    <a:moveTo>
                      <a:pt x="44" y="0"/>
                    </a:moveTo>
                    <a:lnTo>
                      <a:pt x="38" y="6"/>
                    </a:lnTo>
                    <a:lnTo>
                      <a:pt x="40" y="12"/>
                    </a:lnTo>
                    <a:lnTo>
                      <a:pt x="38" y="14"/>
                    </a:lnTo>
                    <a:lnTo>
                      <a:pt x="36" y="18"/>
                    </a:lnTo>
                    <a:lnTo>
                      <a:pt x="30" y="20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20" y="24"/>
                    </a:lnTo>
                    <a:lnTo>
                      <a:pt x="20" y="38"/>
                    </a:lnTo>
                    <a:lnTo>
                      <a:pt x="20" y="42"/>
                    </a:lnTo>
                    <a:lnTo>
                      <a:pt x="18" y="46"/>
                    </a:lnTo>
                    <a:lnTo>
                      <a:pt x="16" y="50"/>
                    </a:lnTo>
                    <a:lnTo>
                      <a:pt x="12" y="54"/>
                    </a:lnTo>
                    <a:lnTo>
                      <a:pt x="10" y="54"/>
                    </a:lnTo>
                    <a:lnTo>
                      <a:pt x="8" y="56"/>
                    </a:lnTo>
                    <a:lnTo>
                      <a:pt x="8" y="58"/>
                    </a:lnTo>
                    <a:lnTo>
                      <a:pt x="10" y="60"/>
                    </a:lnTo>
                    <a:lnTo>
                      <a:pt x="8" y="92"/>
                    </a:lnTo>
                    <a:lnTo>
                      <a:pt x="12" y="96"/>
                    </a:lnTo>
                    <a:lnTo>
                      <a:pt x="10" y="100"/>
                    </a:lnTo>
                    <a:lnTo>
                      <a:pt x="8" y="102"/>
                    </a:lnTo>
                    <a:lnTo>
                      <a:pt x="10" y="104"/>
                    </a:lnTo>
                    <a:lnTo>
                      <a:pt x="10" y="106"/>
                    </a:lnTo>
                    <a:lnTo>
                      <a:pt x="10" y="128"/>
                    </a:lnTo>
                    <a:lnTo>
                      <a:pt x="8" y="130"/>
                    </a:lnTo>
                    <a:lnTo>
                      <a:pt x="4" y="132"/>
                    </a:lnTo>
                    <a:lnTo>
                      <a:pt x="0" y="136"/>
                    </a:lnTo>
                    <a:lnTo>
                      <a:pt x="4" y="140"/>
                    </a:lnTo>
                    <a:lnTo>
                      <a:pt x="8" y="146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0"/>
                    </a:lnTo>
                    <a:lnTo>
                      <a:pt x="16" y="166"/>
                    </a:lnTo>
                    <a:lnTo>
                      <a:pt x="20" y="172"/>
                    </a:lnTo>
                    <a:lnTo>
                      <a:pt x="30" y="172"/>
                    </a:lnTo>
                    <a:lnTo>
                      <a:pt x="34" y="176"/>
                    </a:lnTo>
                    <a:lnTo>
                      <a:pt x="36" y="178"/>
                    </a:lnTo>
                    <a:lnTo>
                      <a:pt x="40" y="182"/>
                    </a:lnTo>
                    <a:lnTo>
                      <a:pt x="44" y="184"/>
                    </a:lnTo>
                    <a:lnTo>
                      <a:pt x="80" y="204"/>
                    </a:lnTo>
                    <a:lnTo>
                      <a:pt x="82" y="202"/>
                    </a:lnTo>
                    <a:lnTo>
                      <a:pt x="92" y="194"/>
                    </a:lnTo>
                    <a:lnTo>
                      <a:pt x="108" y="184"/>
                    </a:lnTo>
                    <a:lnTo>
                      <a:pt x="230" y="258"/>
                    </a:lnTo>
                    <a:lnTo>
                      <a:pt x="230" y="246"/>
                    </a:lnTo>
                    <a:lnTo>
                      <a:pt x="246" y="246"/>
                    </a:lnTo>
                    <a:lnTo>
                      <a:pt x="246" y="210"/>
                    </a:lnTo>
                    <a:lnTo>
                      <a:pt x="242" y="78"/>
                    </a:lnTo>
                    <a:lnTo>
                      <a:pt x="240" y="74"/>
                    </a:lnTo>
                    <a:lnTo>
                      <a:pt x="238" y="70"/>
                    </a:lnTo>
                    <a:lnTo>
                      <a:pt x="238" y="66"/>
                    </a:lnTo>
                    <a:lnTo>
                      <a:pt x="238" y="58"/>
                    </a:lnTo>
                    <a:lnTo>
                      <a:pt x="240" y="54"/>
                    </a:lnTo>
                    <a:lnTo>
                      <a:pt x="242" y="50"/>
                    </a:lnTo>
                    <a:lnTo>
                      <a:pt x="242" y="48"/>
                    </a:lnTo>
                    <a:lnTo>
                      <a:pt x="238" y="40"/>
                    </a:lnTo>
                    <a:lnTo>
                      <a:pt x="238" y="36"/>
                    </a:lnTo>
                    <a:lnTo>
                      <a:pt x="238" y="32"/>
                    </a:lnTo>
                    <a:lnTo>
                      <a:pt x="228" y="24"/>
                    </a:lnTo>
                    <a:lnTo>
                      <a:pt x="220" y="24"/>
                    </a:lnTo>
                    <a:lnTo>
                      <a:pt x="212" y="24"/>
                    </a:lnTo>
                    <a:lnTo>
                      <a:pt x="210" y="18"/>
                    </a:lnTo>
                    <a:lnTo>
                      <a:pt x="186" y="10"/>
                    </a:lnTo>
                    <a:lnTo>
                      <a:pt x="182" y="12"/>
                    </a:lnTo>
                    <a:lnTo>
                      <a:pt x="174" y="18"/>
                    </a:lnTo>
                    <a:lnTo>
                      <a:pt x="164" y="30"/>
                    </a:lnTo>
                    <a:lnTo>
                      <a:pt x="168" y="36"/>
                    </a:lnTo>
                    <a:lnTo>
                      <a:pt x="168" y="40"/>
                    </a:lnTo>
                    <a:lnTo>
                      <a:pt x="168" y="46"/>
                    </a:lnTo>
                    <a:lnTo>
                      <a:pt x="154" y="58"/>
                    </a:lnTo>
                    <a:lnTo>
                      <a:pt x="148" y="50"/>
                    </a:lnTo>
                    <a:lnTo>
                      <a:pt x="138" y="48"/>
                    </a:lnTo>
                    <a:lnTo>
                      <a:pt x="128" y="48"/>
                    </a:lnTo>
                    <a:lnTo>
                      <a:pt x="118" y="46"/>
                    </a:lnTo>
                    <a:lnTo>
                      <a:pt x="110" y="40"/>
                    </a:lnTo>
                    <a:lnTo>
                      <a:pt x="104" y="36"/>
                    </a:lnTo>
                    <a:lnTo>
                      <a:pt x="100" y="30"/>
                    </a:lnTo>
                    <a:lnTo>
                      <a:pt x="94" y="22"/>
                    </a:lnTo>
                    <a:lnTo>
                      <a:pt x="90" y="18"/>
                    </a:lnTo>
                    <a:lnTo>
                      <a:pt x="82" y="18"/>
                    </a:lnTo>
                    <a:lnTo>
                      <a:pt x="74" y="18"/>
                    </a:lnTo>
                    <a:lnTo>
                      <a:pt x="66" y="14"/>
                    </a:lnTo>
                    <a:lnTo>
                      <a:pt x="56" y="14"/>
                    </a:lnTo>
                    <a:lnTo>
                      <a:pt x="56" y="10"/>
                    </a:lnTo>
                    <a:lnTo>
                      <a:pt x="50" y="10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5" name="Freeform 1637"/>
              <p:cNvSpPr>
                <a:spLocks/>
              </p:cNvSpPr>
              <p:nvPr/>
            </p:nvSpPr>
            <p:spPr bwMode="auto">
              <a:xfrm>
                <a:off x="387350" y="4194175"/>
                <a:ext cx="104775" cy="139700"/>
              </a:xfrm>
              <a:custGeom>
                <a:avLst/>
                <a:gdLst>
                  <a:gd name="T0" fmla="*/ 0 w 66"/>
                  <a:gd name="T1" fmla="*/ 38 h 88"/>
                  <a:gd name="T2" fmla="*/ 0 w 66"/>
                  <a:gd name="T3" fmla="*/ 38 h 88"/>
                  <a:gd name="T4" fmla="*/ 6 w 66"/>
                  <a:gd name="T5" fmla="*/ 48 h 88"/>
                  <a:gd name="T6" fmla="*/ 8 w 66"/>
                  <a:gd name="T7" fmla="*/ 52 h 88"/>
                  <a:gd name="T8" fmla="*/ 14 w 66"/>
                  <a:gd name="T9" fmla="*/ 54 h 88"/>
                  <a:gd name="T10" fmla="*/ 22 w 66"/>
                  <a:gd name="T11" fmla="*/ 60 h 88"/>
                  <a:gd name="T12" fmla="*/ 40 w 66"/>
                  <a:gd name="T13" fmla="*/ 78 h 88"/>
                  <a:gd name="T14" fmla="*/ 50 w 66"/>
                  <a:gd name="T15" fmla="*/ 84 h 88"/>
                  <a:gd name="T16" fmla="*/ 54 w 66"/>
                  <a:gd name="T17" fmla="*/ 88 h 88"/>
                  <a:gd name="T18" fmla="*/ 62 w 66"/>
                  <a:gd name="T19" fmla="*/ 88 h 88"/>
                  <a:gd name="T20" fmla="*/ 60 w 66"/>
                  <a:gd name="T21" fmla="*/ 80 h 88"/>
                  <a:gd name="T22" fmla="*/ 60 w 66"/>
                  <a:gd name="T23" fmla="*/ 74 h 88"/>
                  <a:gd name="T24" fmla="*/ 60 w 66"/>
                  <a:gd name="T25" fmla="*/ 72 h 88"/>
                  <a:gd name="T26" fmla="*/ 62 w 66"/>
                  <a:gd name="T27" fmla="*/ 66 h 88"/>
                  <a:gd name="T28" fmla="*/ 62 w 66"/>
                  <a:gd name="T29" fmla="*/ 64 h 88"/>
                  <a:gd name="T30" fmla="*/ 66 w 66"/>
                  <a:gd name="T31" fmla="*/ 60 h 88"/>
                  <a:gd name="T32" fmla="*/ 62 w 66"/>
                  <a:gd name="T33" fmla="*/ 60 h 88"/>
                  <a:gd name="T34" fmla="*/ 60 w 66"/>
                  <a:gd name="T35" fmla="*/ 56 h 88"/>
                  <a:gd name="T36" fmla="*/ 58 w 66"/>
                  <a:gd name="T37" fmla="*/ 52 h 88"/>
                  <a:gd name="T38" fmla="*/ 54 w 66"/>
                  <a:gd name="T39" fmla="*/ 46 h 88"/>
                  <a:gd name="T40" fmla="*/ 52 w 66"/>
                  <a:gd name="T41" fmla="*/ 42 h 88"/>
                  <a:gd name="T42" fmla="*/ 42 w 66"/>
                  <a:gd name="T43" fmla="*/ 38 h 88"/>
                  <a:gd name="T44" fmla="*/ 44 w 66"/>
                  <a:gd name="T45" fmla="*/ 34 h 88"/>
                  <a:gd name="T46" fmla="*/ 50 w 66"/>
                  <a:gd name="T47" fmla="*/ 28 h 88"/>
                  <a:gd name="T48" fmla="*/ 50 w 66"/>
                  <a:gd name="T49" fmla="*/ 26 h 88"/>
                  <a:gd name="T50" fmla="*/ 50 w 66"/>
                  <a:gd name="T51" fmla="*/ 20 h 88"/>
                  <a:gd name="T52" fmla="*/ 50 w 66"/>
                  <a:gd name="T53" fmla="*/ 18 h 88"/>
                  <a:gd name="T54" fmla="*/ 48 w 66"/>
                  <a:gd name="T55" fmla="*/ 16 h 88"/>
                  <a:gd name="T56" fmla="*/ 44 w 66"/>
                  <a:gd name="T57" fmla="*/ 16 h 88"/>
                  <a:gd name="T58" fmla="*/ 42 w 66"/>
                  <a:gd name="T59" fmla="*/ 16 h 88"/>
                  <a:gd name="T60" fmla="*/ 36 w 66"/>
                  <a:gd name="T61" fmla="*/ 26 h 88"/>
                  <a:gd name="T62" fmla="*/ 34 w 66"/>
                  <a:gd name="T63" fmla="*/ 20 h 88"/>
                  <a:gd name="T64" fmla="*/ 36 w 66"/>
                  <a:gd name="T65" fmla="*/ 18 h 88"/>
                  <a:gd name="T66" fmla="*/ 36 w 66"/>
                  <a:gd name="T67" fmla="*/ 12 h 88"/>
                  <a:gd name="T68" fmla="*/ 36 w 66"/>
                  <a:gd name="T69" fmla="*/ 10 h 88"/>
                  <a:gd name="T70" fmla="*/ 32 w 66"/>
                  <a:gd name="T71" fmla="*/ 0 h 88"/>
                  <a:gd name="T72" fmla="*/ 32 w 66"/>
                  <a:gd name="T73" fmla="*/ 2 h 88"/>
                  <a:gd name="T74" fmla="*/ 30 w 66"/>
                  <a:gd name="T75" fmla="*/ 6 h 88"/>
                  <a:gd name="T76" fmla="*/ 26 w 66"/>
                  <a:gd name="T77" fmla="*/ 6 h 88"/>
                  <a:gd name="T78" fmla="*/ 24 w 66"/>
                  <a:gd name="T79" fmla="*/ 6 h 88"/>
                  <a:gd name="T80" fmla="*/ 24 w 66"/>
                  <a:gd name="T81" fmla="*/ 8 h 88"/>
                  <a:gd name="T82" fmla="*/ 22 w 66"/>
                  <a:gd name="T83" fmla="*/ 10 h 88"/>
                  <a:gd name="T84" fmla="*/ 16 w 66"/>
                  <a:gd name="T85" fmla="*/ 16 h 88"/>
                  <a:gd name="T86" fmla="*/ 14 w 66"/>
                  <a:gd name="T87" fmla="*/ 18 h 88"/>
                  <a:gd name="T88" fmla="*/ 8 w 66"/>
                  <a:gd name="T89" fmla="*/ 26 h 88"/>
                  <a:gd name="T90" fmla="*/ 0 w 66"/>
                  <a:gd name="T91" fmla="*/ 38 h 88"/>
                  <a:gd name="T92" fmla="*/ 0 w 66"/>
                  <a:gd name="T93" fmla="*/ 38 h 88"/>
                  <a:gd name="T94" fmla="*/ 0 w 66"/>
                  <a:gd name="T95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6" h="88">
                    <a:moveTo>
                      <a:pt x="0" y="38"/>
                    </a:moveTo>
                    <a:lnTo>
                      <a:pt x="0" y="38"/>
                    </a:lnTo>
                    <a:lnTo>
                      <a:pt x="6" y="48"/>
                    </a:lnTo>
                    <a:lnTo>
                      <a:pt x="8" y="52"/>
                    </a:lnTo>
                    <a:lnTo>
                      <a:pt x="14" y="54"/>
                    </a:lnTo>
                    <a:lnTo>
                      <a:pt x="22" y="60"/>
                    </a:lnTo>
                    <a:lnTo>
                      <a:pt x="40" y="78"/>
                    </a:lnTo>
                    <a:lnTo>
                      <a:pt x="50" y="84"/>
                    </a:lnTo>
                    <a:lnTo>
                      <a:pt x="54" y="88"/>
                    </a:lnTo>
                    <a:lnTo>
                      <a:pt x="62" y="88"/>
                    </a:lnTo>
                    <a:lnTo>
                      <a:pt x="60" y="80"/>
                    </a:lnTo>
                    <a:lnTo>
                      <a:pt x="60" y="74"/>
                    </a:lnTo>
                    <a:lnTo>
                      <a:pt x="60" y="72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6" y="60"/>
                    </a:lnTo>
                    <a:lnTo>
                      <a:pt x="62" y="60"/>
                    </a:lnTo>
                    <a:lnTo>
                      <a:pt x="60" y="56"/>
                    </a:lnTo>
                    <a:lnTo>
                      <a:pt x="58" y="52"/>
                    </a:lnTo>
                    <a:lnTo>
                      <a:pt x="54" y="46"/>
                    </a:lnTo>
                    <a:lnTo>
                      <a:pt x="52" y="42"/>
                    </a:lnTo>
                    <a:lnTo>
                      <a:pt x="42" y="38"/>
                    </a:lnTo>
                    <a:lnTo>
                      <a:pt x="44" y="34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0" y="20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36" y="26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26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6" name="Freeform 1638"/>
              <p:cNvSpPr>
                <a:spLocks/>
              </p:cNvSpPr>
              <p:nvPr/>
            </p:nvSpPr>
            <p:spPr bwMode="auto">
              <a:xfrm>
                <a:off x="1279525" y="5295900"/>
                <a:ext cx="41275" cy="41275"/>
              </a:xfrm>
              <a:custGeom>
                <a:avLst/>
                <a:gdLst>
                  <a:gd name="T0" fmla="*/ 14 w 26"/>
                  <a:gd name="T1" fmla="*/ 26 h 26"/>
                  <a:gd name="T2" fmla="*/ 14 w 26"/>
                  <a:gd name="T3" fmla="*/ 26 h 26"/>
                  <a:gd name="T4" fmla="*/ 16 w 26"/>
                  <a:gd name="T5" fmla="*/ 20 h 26"/>
                  <a:gd name="T6" fmla="*/ 22 w 26"/>
                  <a:gd name="T7" fmla="*/ 18 h 26"/>
                  <a:gd name="T8" fmla="*/ 24 w 26"/>
                  <a:gd name="T9" fmla="*/ 18 h 26"/>
                  <a:gd name="T10" fmla="*/ 26 w 26"/>
                  <a:gd name="T11" fmla="*/ 18 h 26"/>
                  <a:gd name="T12" fmla="*/ 26 w 26"/>
                  <a:gd name="T13" fmla="*/ 12 h 26"/>
                  <a:gd name="T14" fmla="*/ 24 w 26"/>
                  <a:gd name="T15" fmla="*/ 10 h 26"/>
                  <a:gd name="T16" fmla="*/ 22 w 26"/>
                  <a:gd name="T17" fmla="*/ 4 h 26"/>
                  <a:gd name="T18" fmla="*/ 18 w 26"/>
                  <a:gd name="T19" fmla="*/ 0 h 26"/>
                  <a:gd name="T20" fmla="*/ 8 w 26"/>
                  <a:gd name="T21" fmla="*/ 6 h 26"/>
                  <a:gd name="T22" fmla="*/ 6 w 26"/>
                  <a:gd name="T23" fmla="*/ 10 h 26"/>
                  <a:gd name="T24" fmla="*/ 4 w 26"/>
                  <a:gd name="T25" fmla="*/ 10 h 26"/>
                  <a:gd name="T26" fmla="*/ 0 w 26"/>
                  <a:gd name="T27" fmla="*/ 12 h 26"/>
                  <a:gd name="T28" fmla="*/ 0 w 26"/>
                  <a:gd name="T29" fmla="*/ 14 h 26"/>
                  <a:gd name="T30" fmla="*/ 0 w 26"/>
                  <a:gd name="T31" fmla="*/ 18 h 26"/>
                  <a:gd name="T32" fmla="*/ 4 w 26"/>
                  <a:gd name="T33" fmla="*/ 20 h 26"/>
                  <a:gd name="T34" fmla="*/ 4 w 26"/>
                  <a:gd name="T35" fmla="*/ 26 h 26"/>
                  <a:gd name="T36" fmla="*/ 8 w 26"/>
                  <a:gd name="T37" fmla="*/ 26 h 26"/>
                  <a:gd name="T38" fmla="*/ 10 w 26"/>
                  <a:gd name="T39" fmla="*/ 26 h 26"/>
                  <a:gd name="T40" fmla="*/ 14 w 26"/>
                  <a:gd name="T41" fmla="*/ 26 h 26"/>
                  <a:gd name="T42" fmla="*/ 14 w 26"/>
                  <a:gd name="T43" fmla="*/ 26 h 26"/>
                  <a:gd name="T44" fmla="*/ 14 w 26"/>
                  <a:gd name="T4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26">
                    <a:moveTo>
                      <a:pt x="14" y="26"/>
                    </a:moveTo>
                    <a:lnTo>
                      <a:pt x="14" y="26"/>
                    </a:lnTo>
                    <a:lnTo>
                      <a:pt x="16" y="20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2" y="4"/>
                    </a:lnTo>
                    <a:lnTo>
                      <a:pt x="18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7" name="Freeform 1639"/>
              <p:cNvSpPr>
                <a:spLocks/>
              </p:cNvSpPr>
              <p:nvPr/>
            </p:nvSpPr>
            <p:spPr bwMode="auto">
              <a:xfrm>
                <a:off x="1473200" y="3432175"/>
                <a:ext cx="44450" cy="53975"/>
              </a:xfrm>
              <a:custGeom>
                <a:avLst/>
                <a:gdLst>
                  <a:gd name="T0" fmla="*/ 2 w 28"/>
                  <a:gd name="T1" fmla="*/ 34 h 34"/>
                  <a:gd name="T2" fmla="*/ 2 w 28"/>
                  <a:gd name="T3" fmla="*/ 34 h 34"/>
                  <a:gd name="T4" fmla="*/ 12 w 28"/>
                  <a:gd name="T5" fmla="*/ 34 h 34"/>
                  <a:gd name="T6" fmla="*/ 14 w 28"/>
                  <a:gd name="T7" fmla="*/ 28 h 34"/>
                  <a:gd name="T8" fmla="*/ 20 w 28"/>
                  <a:gd name="T9" fmla="*/ 24 h 34"/>
                  <a:gd name="T10" fmla="*/ 20 w 28"/>
                  <a:gd name="T11" fmla="*/ 20 h 34"/>
                  <a:gd name="T12" fmla="*/ 22 w 28"/>
                  <a:gd name="T13" fmla="*/ 14 h 34"/>
                  <a:gd name="T14" fmla="*/ 24 w 28"/>
                  <a:gd name="T15" fmla="*/ 6 h 34"/>
                  <a:gd name="T16" fmla="*/ 28 w 28"/>
                  <a:gd name="T17" fmla="*/ 2 h 34"/>
                  <a:gd name="T18" fmla="*/ 28 w 28"/>
                  <a:gd name="T19" fmla="*/ 0 h 34"/>
                  <a:gd name="T20" fmla="*/ 24 w 28"/>
                  <a:gd name="T21" fmla="*/ 0 h 34"/>
                  <a:gd name="T22" fmla="*/ 20 w 28"/>
                  <a:gd name="T23" fmla="*/ 0 h 34"/>
                  <a:gd name="T24" fmla="*/ 18 w 28"/>
                  <a:gd name="T25" fmla="*/ 0 h 34"/>
                  <a:gd name="T26" fmla="*/ 14 w 28"/>
                  <a:gd name="T27" fmla="*/ 2 h 34"/>
                  <a:gd name="T28" fmla="*/ 12 w 28"/>
                  <a:gd name="T29" fmla="*/ 6 h 34"/>
                  <a:gd name="T30" fmla="*/ 10 w 28"/>
                  <a:gd name="T31" fmla="*/ 12 h 34"/>
                  <a:gd name="T32" fmla="*/ 8 w 28"/>
                  <a:gd name="T33" fmla="*/ 20 h 34"/>
                  <a:gd name="T34" fmla="*/ 2 w 28"/>
                  <a:gd name="T35" fmla="*/ 30 h 34"/>
                  <a:gd name="T36" fmla="*/ 0 w 28"/>
                  <a:gd name="T37" fmla="*/ 32 h 34"/>
                  <a:gd name="T38" fmla="*/ 2 w 28"/>
                  <a:gd name="T39" fmla="*/ 34 h 34"/>
                  <a:gd name="T40" fmla="*/ 2 w 28"/>
                  <a:gd name="T41" fmla="*/ 34 h 34"/>
                  <a:gd name="T42" fmla="*/ 2 w 28"/>
                  <a:gd name="T4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34">
                    <a:moveTo>
                      <a:pt x="2" y="34"/>
                    </a:moveTo>
                    <a:lnTo>
                      <a:pt x="2" y="34"/>
                    </a:lnTo>
                    <a:lnTo>
                      <a:pt x="12" y="34"/>
                    </a:lnTo>
                    <a:lnTo>
                      <a:pt x="14" y="28"/>
                    </a:lnTo>
                    <a:lnTo>
                      <a:pt x="20" y="24"/>
                    </a:lnTo>
                    <a:lnTo>
                      <a:pt x="20" y="20"/>
                    </a:lnTo>
                    <a:lnTo>
                      <a:pt x="22" y="14"/>
                    </a:lnTo>
                    <a:lnTo>
                      <a:pt x="24" y="6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10" y="12"/>
                    </a:lnTo>
                    <a:lnTo>
                      <a:pt x="8" y="20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8" name="Freeform 1640"/>
              <p:cNvSpPr>
                <a:spLocks/>
              </p:cNvSpPr>
              <p:nvPr/>
            </p:nvSpPr>
            <p:spPr bwMode="auto">
              <a:xfrm>
                <a:off x="1149350" y="2632075"/>
                <a:ext cx="177800" cy="104775"/>
              </a:xfrm>
              <a:custGeom>
                <a:avLst/>
                <a:gdLst>
                  <a:gd name="T0" fmla="*/ 48 w 112"/>
                  <a:gd name="T1" fmla="*/ 4 h 66"/>
                  <a:gd name="T2" fmla="*/ 48 w 112"/>
                  <a:gd name="T3" fmla="*/ 4 h 66"/>
                  <a:gd name="T4" fmla="*/ 44 w 112"/>
                  <a:gd name="T5" fmla="*/ 16 h 66"/>
                  <a:gd name="T6" fmla="*/ 42 w 112"/>
                  <a:gd name="T7" fmla="*/ 24 h 66"/>
                  <a:gd name="T8" fmla="*/ 34 w 112"/>
                  <a:gd name="T9" fmla="*/ 24 h 66"/>
                  <a:gd name="T10" fmla="*/ 30 w 112"/>
                  <a:gd name="T11" fmla="*/ 24 h 66"/>
                  <a:gd name="T12" fmla="*/ 20 w 112"/>
                  <a:gd name="T13" fmla="*/ 6 h 66"/>
                  <a:gd name="T14" fmla="*/ 12 w 112"/>
                  <a:gd name="T15" fmla="*/ 12 h 66"/>
                  <a:gd name="T16" fmla="*/ 12 w 112"/>
                  <a:gd name="T17" fmla="*/ 20 h 66"/>
                  <a:gd name="T18" fmla="*/ 12 w 112"/>
                  <a:gd name="T19" fmla="*/ 24 h 66"/>
                  <a:gd name="T20" fmla="*/ 6 w 112"/>
                  <a:gd name="T21" fmla="*/ 32 h 66"/>
                  <a:gd name="T22" fmla="*/ 0 w 112"/>
                  <a:gd name="T23" fmla="*/ 38 h 66"/>
                  <a:gd name="T24" fmla="*/ 0 w 112"/>
                  <a:gd name="T25" fmla="*/ 44 h 66"/>
                  <a:gd name="T26" fmla="*/ 12 w 112"/>
                  <a:gd name="T27" fmla="*/ 40 h 66"/>
                  <a:gd name="T28" fmla="*/ 26 w 112"/>
                  <a:gd name="T29" fmla="*/ 44 h 66"/>
                  <a:gd name="T30" fmla="*/ 40 w 112"/>
                  <a:gd name="T31" fmla="*/ 48 h 66"/>
                  <a:gd name="T32" fmla="*/ 44 w 112"/>
                  <a:gd name="T33" fmla="*/ 50 h 66"/>
                  <a:gd name="T34" fmla="*/ 48 w 112"/>
                  <a:gd name="T35" fmla="*/ 50 h 66"/>
                  <a:gd name="T36" fmla="*/ 56 w 112"/>
                  <a:gd name="T37" fmla="*/ 50 h 66"/>
                  <a:gd name="T38" fmla="*/ 58 w 112"/>
                  <a:gd name="T39" fmla="*/ 52 h 66"/>
                  <a:gd name="T40" fmla="*/ 60 w 112"/>
                  <a:gd name="T41" fmla="*/ 56 h 66"/>
                  <a:gd name="T42" fmla="*/ 66 w 112"/>
                  <a:gd name="T43" fmla="*/ 58 h 66"/>
                  <a:gd name="T44" fmla="*/ 68 w 112"/>
                  <a:gd name="T45" fmla="*/ 58 h 66"/>
                  <a:gd name="T46" fmla="*/ 76 w 112"/>
                  <a:gd name="T47" fmla="*/ 62 h 66"/>
                  <a:gd name="T48" fmla="*/ 82 w 112"/>
                  <a:gd name="T49" fmla="*/ 66 h 66"/>
                  <a:gd name="T50" fmla="*/ 86 w 112"/>
                  <a:gd name="T51" fmla="*/ 60 h 66"/>
                  <a:gd name="T52" fmla="*/ 88 w 112"/>
                  <a:gd name="T53" fmla="*/ 60 h 66"/>
                  <a:gd name="T54" fmla="*/ 94 w 112"/>
                  <a:gd name="T55" fmla="*/ 60 h 66"/>
                  <a:gd name="T56" fmla="*/ 96 w 112"/>
                  <a:gd name="T57" fmla="*/ 60 h 66"/>
                  <a:gd name="T58" fmla="*/ 100 w 112"/>
                  <a:gd name="T59" fmla="*/ 56 h 66"/>
                  <a:gd name="T60" fmla="*/ 100 w 112"/>
                  <a:gd name="T61" fmla="*/ 48 h 66"/>
                  <a:gd name="T62" fmla="*/ 102 w 112"/>
                  <a:gd name="T63" fmla="*/ 44 h 66"/>
                  <a:gd name="T64" fmla="*/ 108 w 112"/>
                  <a:gd name="T65" fmla="*/ 48 h 66"/>
                  <a:gd name="T66" fmla="*/ 110 w 112"/>
                  <a:gd name="T67" fmla="*/ 48 h 66"/>
                  <a:gd name="T68" fmla="*/ 112 w 112"/>
                  <a:gd name="T69" fmla="*/ 44 h 66"/>
                  <a:gd name="T70" fmla="*/ 110 w 112"/>
                  <a:gd name="T71" fmla="*/ 40 h 66"/>
                  <a:gd name="T72" fmla="*/ 108 w 112"/>
                  <a:gd name="T73" fmla="*/ 32 h 66"/>
                  <a:gd name="T74" fmla="*/ 104 w 112"/>
                  <a:gd name="T75" fmla="*/ 32 h 66"/>
                  <a:gd name="T76" fmla="*/ 102 w 112"/>
                  <a:gd name="T77" fmla="*/ 30 h 66"/>
                  <a:gd name="T78" fmla="*/ 100 w 112"/>
                  <a:gd name="T79" fmla="*/ 30 h 66"/>
                  <a:gd name="T80" fmla="*/ 100 w 112"/>
                  <a:gd name="T81" fmla="*/ 16 h 66"/>
                  <a:gd name="T82" fmla="*/ 94 w 112"/>
                  <a:gd name="T83" fmla="*/ 20 h 66"/>
                  <a:gd name="T84" fmla="*/ 92 w 112"/>
                  <a:gd name="T85" fmla="*/ 20 h 66"/>
                  <a:gd name="T86" fmla="*/ 92 w 112"/>
                  <a:gd name="T87" fmla="*/ 16 h 66"/>
                  <a:gd name="T88" fmla="*/ 88 w 112"/>
                  <a:gd name="T89" fmla="*/ 12 h 66"/>
                  <a:gd name="T90" fmla="*/ 82 w 112"/>
                  <a:gd name="T91" fmla="*/ 14 h 66"/>
                  <a:gd name="T92" fmla="*/ 78 w 112"/>
                  <a:gd name="T93" fmla="*/ 6 h 66"/>
                  <a:gd name="T94" fmla="*/ 74 w 112"/>
                  <a:gd name="T95" fmla="*/ 6 h 66"/>
                  <a:gd name="T96" fmla="*/ 74 w 112"/>
                  <a:gd name="T97" fmla="*/ 4 h 66"/>
                  <a:gd name="T98" fmla="*/ 68 w 112"/>
                  <a:gd name="T99" fmla="*/ 2 h 66"/>
                  <a:gd name="T100" fmla="*/ 58 w 112"/>
                  <a:gd name="T101" fmla="*/ 0 h 66"/>
                  <a:gd name="T102" fmla="*/ 58 w 112"/>
                  <a:gd name="T103" fmla="*/ 2 h 66"/>
                  <a:gd name="T104" fmla="*/ 56 w 112"/>
                  <a:gd name="T105" fmla="*/ 4 h 66"/>
                  <a:gd name="T106" fmla="*/ 48 w 112"/>
                  <a:gd name="T107" fmla="*/ 4 h 66"/>
                  <a:gd name="T108" fmla="*/ 48 w 112"/>
                  <a:gd name="T109" fmla="*/ 4 h 66"/>
                  <a:gd name="T110" fmla="*/ 48 w 112"/>
                  <a:gd name="T111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2" h="66">
                    <a:moveTo>
                      <a:pt x="48" y="4"/>
                    </a:moveTo>
                    <a:lnTo>
                      <a:pt x="48" y="4"/>
                    </a:lnTo>
                    <a:lnTo>
                      <a:pt x="44" y="16"/>
                    </a:lnTo>
                    <a:lnTo>
                      <a:pt x="42" y="24"/>
                    </a:lnTo>
                    <a:lnTo>
                      <a:pt x="34" y="24"/>
                    </a:lnTo>
                    <a:lnTo>
                      <a:pt x="30" y="24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12" y="20"/>
                    </a:lnTo>
                    <a:lnTo>
                      <a:pt x="12" y="24"/>
                    </a:lnTo>
                    <a:lnTo>
                      <a:pt x="6" y="3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12" y="40"/>
                    </a:lnTo>
                    <a:lnTo>
                      <a:pt x="26" y="44"/>
                    </a:lnTo>
                    <a:lnTo>
                      <a:pt x="40" y="48"/>
                    </a:lnTo>
                    <a:lnTo>
                      <a:pt x="44" y="50"/>
                    </a:lnTo>
                    <a:lnTo>
                      <a:pt x="48" y="50"/>
                    </a:lnTo>
                    <a:lnTo>
                      <a:pt x="56" y="50"/>
                    </a:lnTo>
                    <a:lnTo>
                      <a:pt x="58" y="52"/>
                    </a:lnTo>
                    <a:lnTo>
                      <a:pt x="60" y="56"/>
                    </a:lnTo>
                    <a:lnTo>
                      <a:pt x="66" y="58"/>
                    </a:lnTo>
                    <a:lnTo>
                      <a:pt x="68" y="58"/>
                    </a:lnTo>
                    <a:lnTo>
                      <a:pt x="76" y="62"/>
                    </a:lnTo>
                    <a:lnTo>
                      <a:pt x="82" y="66"/>
                    </a:lnTo>
                    <a:lnTo>
                      <a:pt x="86" y="60"/>
                    </a:lnTo>
                    <a:lnTo>
                      <a:pt x="88" y="60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56"/>
                    </a:lnTo>
                    <a:lnTo>
                      <a:pt x="100" y="48"/>
                    </a:lnTo>
                    <a:lnTo>
                      <a:pt x="102" y="44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4"/>
                    </a:lnTo>
                    <a:lnTo>
                      <a:pt x="110" y="40"/>
                    </a:lnTo>
                    <a:lnTo>
                      <a:pt x="108" y="32"/>
                    </a:lnTo>
                    <a:lnTo>
                      <a:pt x="104" y="32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100" y="16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88" y="12"/>
                    </a:lnTo>
                    <a:lnTo>
                      <a:pt x="82" y="14"/>
                    </a:lnTo>
                    <a:lnTo>
                      <a:pt x="78" y="6"/>
                    </a:lnTo>
                    <a:lnTo>
                      <a:pt x="74" y="6"/>
                    </a:lnTo>
                    <a:lnTo>
                      <a:pt x="74" y="4"/>
                    </a:lnTo>
                    <a:lnTo>
                      <a:pt x="68" y="2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9" name="Freeform 1641"/>
              <p:cNvSpPr>
                <a:spLocks/>
              </p:cNvSpPr>
              <p:nvPr/>
            </p:nvSpPr>
            <p:spPr bwMode="auto">
              <a:xfrm>
                <a:off x="2978150" y="3790950"/>
                <a:ext cx="155575" cy="257175"/>
              </a:xfrm>
              <a:custGeom>
                <a:avLst/>
                <a:gdLst>
                  <a:gd name="T0" fmla="*/ 72 w 98"/>
                  <a:gd name="T1" fmla="*/ 150 h 162"/>
                  <a:gd name="T2" fmla="*/ 74 w 98"/>
                  <a:gd name="T3" fmla="*/ 142 h 162"/>
                  <a:gd name="T4" fmla="*/ 70 w 98"/>
                  <a:gd name="T5" fmla="*/ 126 h 162"/>
                  <a:gd name="T6" fmla="*/ 64 w 98"/>
                  <a:gd name="T7" fmla="*/ 120 h 162"/>
                  <a:gd name="T8" fmla="*/ 60 w 98"/>
                  <a:gd name="T9" fmla="*/ 106 h 162"/>
                  <a:gd name="T10" fmla="*/ 54 w 98"/>
                  <a:gd name="T11" fmla="*/ 88 h 162"/>
                  <a:gd name="T12" fmla="*/ 44 w 98"/>
                  <a:gd name="T13" fmla="*/ 86 h 162"/>
                  <a:gd name="T14" fmla="*/ 34 w 98"/>
                  <a:gd name="T15" fmla="*/ 78 h 162"/>
                  <a:gd name="T16" fmla="*/ 26 w 98"/>
                  <a:gd name="T17" fmla="*/ 84 h 162"/>
                  <a:gd name="T18" fmla="*/ 18 w 98"/>
                  <a:gd name="T19" fmla="*/ 90 h 162"/>
                  <a:gd name="T20" fmla="*/ 10 w 98"/>
                  <a:gd name="T21" fmla="*/ 86 h 162"/>
                  <a:gd name="T22" fmla="*/ 6 w 98"/>
                  <a:gd name="T23" fmla="*/ 80 h 162"/>
                  <a:gd name="T24" fmla="*/ 2 w 98"/>
                  <a:gd name="T25" fmla="*/ 72 h 162"/>
                  <a:gd name="T26" fmla="*/ 8 w 98"/>
                  <a:gd name="T27" fmla="*/ 60 h 162"/>
                  <a:gd name="T28" fmla="*/ 0 w 98"/>
                  <a:gd name="T29" fmla="*/ 60 h 162"/>
                  <a:gd name="T30" fmla="*/ 2 w 98"/>
                  <a:gd name="T31" fmla="*/ 46 h 162"/>
                  <a:gd name="T32" fmla="*/ 8 w 98"/>
                  <a:gd name="T33" fmla="*/ 34 h 162"/>
                  <a:gd name="T34" fmla="*/ 18 w 98"/>
                  <a:gd name="T35" fmla="*/ 32 h 162"/>
                  <a:gd name="T36" fmla="*/ 16 w 98"/>
                  <a:gd name="T37" fmla="*/ 6 h 162"/>
                  <a:gd name="T38" fmla="*/ 24 w 98"/>
                  <a:gd name="T39" fmla="*/ 0 h 162"/>
                  <a:gd name="T40" fmla="*/ 30 w 98"/>
                  <a:gd name="T41" fmla="*/ 10 h 162"/>
                  <a:gd name="T42" fmla="*/ 42 w 98"/>
                  <a:gd name="T43" fmla="*/ 22 h 162"/>
                  <a:gd name="T44" fmla="*/ 48 w 98"/>
                  <a:gd name="T45" fmla="*/ 26 h 162"/>
                  <a:gd name="T46" fmla="*/ 62 w 98"/>
                  <a:gd name="T47" fmla="*/ 24 h 162"/>
                  <a:gd name="T48" fmla="*/ 66 w 98"/>
                  <a:gd name="T49" fmla="*/ 40 h 162"/>
                  <a:gd name="T50" fmla="*/ 62 w 98"/>
                  <a:gd name="T51" fmla="*/ 54 h 162"/>
                  <a:gd name="T52" fmla="*/ 52 w 98"/>
                  <a:gd name="T53" fmla="*/ 58 h 162"/>
                  <a:gd name="T54" fmla="*/ 48 w 98"/>
                  <a:gd name="T55" fmla="*/ 68 h 162"/>
                  <a:gd name="T56" fmla="*/ 62 w 98"/>
                  <a:gd name="T57" fmla="*/ 84 h 162"/>
                  <a:gd name="T58" fmla="*/ 74 w 98"/>
                  <a:gd name="T59" fmla="*/ 96 h 162"/>
                  <a:gd name="T60" fmla="*/ 80 w 98"/>
                  <a:gd name="T61" fmla="*/ 108 h 162"/>
                  <a:gd name="T62" fmla="*/ 88 w 98"/>
                  <a:gd name="T63" fmla="*/ 120 h 162"/>
                  <a:gd name="T64" fmla="*/ 98 w 98"/>
                  <a:gd name="T65" fmla="*/ 130 h 162"/>
                  <a:gd name="T66" fmla="*/ 98 w 98"/>
                  <a:gd name="T67" fmla="*/ 148 h 162"/>
                  <a:gd name="T68" fmla="*/ 92 w 98"/>
                  <a:gd name="T69" fmla="*/ 152 h 162"/>
                  <a:gd name="T70" fmla="*/ 82 w 98"/>
                  <a:gd name="T71" fmla="*/ 148 h 162"/>
                  <a:gd name="T72" fmla="*/ 80 w 98"/>
                  <a:gd name="T73" fmla="*/ 160 h 162"/>
                  <a:gd name="T74" fmla="*/ 70 w 98"/>
                  <a:gd name="T75" fmla="*/ 158 h 162"/>
                  <a:gd name="T76" fmla="*/ 70 w 98"/>
                  <a:gd name="T77" fmla="*/ 15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162">
                    <a:moveTo>
                      <a:pt x="70" y="152"/>
                    </a:moveTo>
                    <a:lnTo>
                      <a:pt x="72" y="150"/>
                    </a:lnTo>
                    <a:lnTo>
                      <a:pt x="74" y="144"/>
                    </a:lnTo>
                    <a:lnTo>
                      <a:pt x="74" y="142"/>
                    </a:lnTo>
                    <a:lnTo>
                      <a:pt x="72" y="134"/>
                    </a:lnTo>
                    <a:lnTo>
                      <a:pt x="70" y="126"/>
                    </a:lnTo>
                    <a:lnTo>
                      <a:pt x="70" y="124"/>
                    </a:lnTo>
                    <a:lnTo>
                      <a:pt x="64" y="120"/>
                    </a:lnTo>
                    <a:lnTo>
                      <a:pt x="62" y="114"/>
                    </a:lnTo>
                    <a:lnTo>
                      <a:pt x="60" y="106"/>
                    </a:lnTo>
                    <a:lnTo>
                      <a:pt x="60" y="98"/>
                    </a:lnTo>
                    <a:lnTo>
                      <a:pt x="54" y="88"/>
                    </a:lnTo>
                    <a:lnTo>
                      <a:pt x="48" y="88"/>
                    </a:lnTo>
                    <a:lnTo>
                      <a:pt x="44" y="86"/>
                    </a:lnTo>
                    <a:lnTo>
                      <a:pt x="42" y="78"/>
                    </a:lnTo>
                    <a:lnTo>
                      <a:pt x="34" y="78"/>
                    </a:lnTo>
                    <a:lnTo>
                      <a:pt x="30" y="84"/>
                    </a:lnTo>
                    <a:lnTo>
                      <a:pt x="26" y="84"/>
                    </a:lnTo>
                    <a:lnTo>
                      <a:pt x="24" y="90"/>
                    </a:lnTo>
                    <a:lnTo>
                      <a:pt x="18" y="90"/>
                    </a:lnTo>
                    <a:lnTo>
                      <a:pt x="16" y="88"/>
                    </a:lnTo>
                    <a:lnTo>
                      <a:pt x="10" y="86"/>
                    </a:lnTo>
                    <a:lnTo>
                      <a:pt x="6" y="86"/>
                    </a:lnTo>
                    <a:lnTo>
                      <a:pt x="6" y="80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10" y="66"/>
                    </a:lnTo>
                    <a:lnTo>
                      <a:pt x="8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2" y="46"/>
                    </a:lnTo>
                    <a:lnTo>
                      <a:pt x="2" y="40"/>
                    </a:lnTo>
                    <a:lnTo>
                      <a:pt x="8" y="34"/>
                    </a:lnTo>
                    <a:lnTo>
                      <a:pt x="12" y="34"/>
                    </a:lnTo>
                    <a:lnTo>
                      <a:pt x="18" y="32"/>
                    </a:lnTo>
                    <a:lnTo>
                      <a:pt x="20" y="22"/>
                    </a:lnTo>
                    <a:lnTo>
                      <a:pt x="16" y="6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6" y="16"/>
                    </a:lnTo>
                    <a:lnTo>
                      <a:pt x="42" y="22"/>
                    </a:lnTo>
                    <a:lnTo>
                      <a:pt x="44" y="24"/>
                    </a:lnTo>
                    <a:lnTo>
                      <a:pt x="48" y="26"/>
                    </a:lnTo>
                    <a:lnTo>
                      <a:pt x="54" y="22"/>
                    </a:lnTo>
                    <a:lnTo>
                      <a:pt x="62" y="24"/>
                    </a:lnTo>
                    <a:lnTo>
                      <a:pt x="66" y="28"/>
                    </a:lnTo>
                    <a:lnTo>
                      <a:pt x="66" y="40"/>
                    </a:lnTo>
                    <a:lnTo>
                      <a:pt x="62" y="42"/>
                    </a:lnTo>
                    <a:lnTo>
                      <a:pt x="62" y="54"/>
                    </a:lnTo>
                    <a:lnTo>
                      <a:pt x="60" y="58"/>
                    </a:lnTo>
                    <a:lnTo>
                      <a:pt x="52" y="58"/>
                    </a:lnTo>
                    <a:lnTo>
                      <a:pt x="46" y="60"/>
                    </a:lnTo>
                    <a:lnTo>
                      <a:pt x="48" y="68"/>
                    </a:lnTo>
                    <a:lnTo>
                      <a:pt x="60" y="72"/>
                    </a:lnTo>
                    <a:lnTo>
                      <a:pt x="62" y="84"/>
                    </a:lnTo>
                    <a:lnTo>
                      <a:pt x="70" y="94"/>
                    </a:lnTo>
                    <a:lnTo>
                      <a:pt x="74" y="96"/>
                    </a:lnTo>
                    <a:lnTo>
                      <a:pt x="74" y="102"/>
                    </a:lnTo>
                    <a:lnTo>
                      <a:pt x="80" y="108"/>
                    </a:lnTo>
                    <a:lnTo>
                      <a:pt x="86" y="114"/>
                    </a:lnTo>
                    <a:lnTo>
                      <a:pt x="88" y="120"/>
                    </a:lnTo>
                    <a:lnTo>
                      <a:pt x="92" y="126"/>
                    </a:lnTo>
                    <a:lnTo>
                      <a:pt x="98" y="130"/>
                    </a:lnTo>
                    <a:lnTo>
                      <a:pt x="98" y="13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8" y="150"/>
                    </a:lnTo>
                    <a:lnTo>
                      <a:pt x="82" y="148"/>
                    </a:lnTo>
                    <a:lnTo>
                      <a:pt x="80" y="152"/>
                    </a:lnTo>
                    <a:lnTo>
                      <a:pt x="80" y="160"/>
                    </a:lnTo>
                    <a:lnTo>
                      <a:pt x="74" y="162"/>
                    </a:lnTo>
                    <a:lnTo>
                      <a:pt x="70" y="15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0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0" name="Freeform 1642"/>
              <p:cNvSpPr>
                <a:spLocks noEditPoints="1"/>
              </p:cNvSpPr>
              <p:nvPr/>
            </p:nvSpPr>
            <p:spPr bwMode="auto">
              <a:xfrm>
                <a:off x="2257425" y="3162300"/>
                <a:ext cx="254000" cy="120650"/>
              </a:xfrm>
              <a:custGeom>
                <a:avLst/>
                <a:gdLst>
                  <a:gd name="T0" fmla="*/ 54 w 160"/>
                  <a:gd name="T1" fmla="*/ 74 h 76"/>
                  <a:gd name="T2" fmla="*/ 44 w 160"/>
                  <a:gd name="T3" fmla="*/ 74 h 76"/>
                  <a:gd name="T4" fmla="*/ 34 w 160"/>
                  <a:gd name="T5" fmla="*/ 76 h 76"/>
                  <a:gd name="T6" fmla="*/ 28 w 160"/>
                  <a:gd name="T7" fmla="*/ 74 h 76"/>
                  <a:gd name="T8" fmla="*/ 24 w 160"/>
                  <a:gd name="T9" fmla="*/ 70 h 76"/>
                  <a:gd name="T10" fmla="*/ 16 w 160"/>
                  <a:gd name="T11" fmla="*/ 74 h 76"/>
                  <a:gd name="T12" fmla="*/ 14 w 160"/>
                  <a:gd name="T13" fmla="*/ 68 h 76"/>
                  <a:gd name="T14" fmla="*/ 0 w 160"/>
                  <a:gd name="T15" fmla="*/ 64 h 76"/>
                  <a:gd name="T16" fmla="*/ 14 w 160"/>
                  <a:gd name="T17" fmla="*/ 64 h 76"/>
                  <a:gd name="T18" fmla="*/ 18 w 160"/>
                  <a:gd name="T19" fmla="*/ 58 h 76"/>
                  <a:gd name="T20" fmla="*/ 22 w 160"/>
                  <a:gd name="T21" fmla="*/ 64 h 76"/>
                  <a:gd name="T22" fmla="*/ 24 w 160"/>
                  <a:gd name="T23" fmla="*/ 58 h 76"/>
                  <a:gd name="T24" fmla="*/ 34 w 160"/>
                  <a:gd name="T25" fmla="*/ 58 h 76"/>
                  <a:gd name="T26" fmla="*/ 42 w 160"/>
                  <a:gd name="T27" fmla="*/ 52 h 76"/>
                  <a:gd name="T28" fmla="*/ 50 w 160"/>
                  <a:gd name="T29" fmla="*/ 42 h 76"/>
                  <a:gd name="T30" fmla="*/ 42 w 160"/>
                  <a:gd name="T31" fmla="*/ 40 h 76"/>
                  <a:gd name="T32" fmla="*/ 32 w 160"/>
                  <a:gd name="T33" fmla="*/ 38 h 76"/>
                  <a:gd name="T34" fmla="*/ 28 w 160"/>
                  <a:gd name="T35" fmla="*/ 32 h 76"/>
                  <a:gd name="T36" fmla="*/ 24 w 160"/>
                  <a:gd name="T37" fmla="*/ 32 h 76"/>
                  <a:gd name="T38" fmla="*/ 18 w 160"/>
                  <a:gd name="T39" fmla="*/ 32 h 76"/>
                  <a:gd name="T40" fmla="*/ 16 w 160"/>
                  <a:gd name="T41" fmla="*/ 28 h 76"/>
                  <a:gd name="T42" fmla="*/ 18 w 160"/>
                  <a:gd name="T43" fmla="*/ 24 h 76"/>
                  <a:gd name="T44" fmla="*/ 26 w 160"/>
                  <a:gd name="T45" fmla="*/ 18 h 76"/>
                  <a:gd name="T46" fmla="*/ 24 w 160"/>
                  <a:gd name="T47" fmla="*/ 12 h 76"/>
                  <a:gd name="T48" fmla="*/ 24 w 160"/>
                  <a:gd name="T49" fmla="*/ 10 h 76"/>
                  <a:gd name="T50" fmla="*/ 32 w 160"/>
                  <a:gd name="T51" fmla="*/ 4 h 76"/>
                  <a:gd name="T52" fmla="*/ 46 w 160"/>
                  <a:gd name="T53" fmla="*/ 6 h 76"/>
                  <a:gd name="T54" fmla="*/ 54 w 160"/>
                  <a:gd name="T55" fmla="*/ 14 h 76"/>
                  <a:gd name="T56" fmla="*/ 60 w 160"/>
                  <a:gd name="T57" fmla="*/ 10 h 76"/>
                  <a:gd name="T58" fmla="*/ 62 w 160"/>
                  <a:gd name="T59" fmla="*/ 6 h 76"/>
                  <a:gd name="T60" fmla="*/ 70 w 160"/>
                  <a:gd name="T61" fmla="*/ 2 h 76"/>
                  <a:gd name="T62" fmla="*/ 78 w 160"/>
                  <a:gd name="T63" fmla="*/ 2 h 76"/>
                  <a:gd name="T64" fmla="*/ 86 w 160"/>
                  <a:gd name="T65" fmla="*/ 6 h 76"/>
                  <a:gd name="T66" fmla="*/ 96 w 160"/>
                  <a:gd name="T67" fmla="*/ 4 h 76"/>
                  <a:gd name="T68" fmla="*/ 120 w 160"/>
                  <a:gd name="T69" fmla="*/ 0 h 76"/>
                  <a:gd name="T70" fmla="*/ 134 w 160"/>
                  <a:gd name="T71" fmla="*/ 0 h 76"/>
                  <a:gd name="T72" fmla="*/ 144 w 160"/>
                  <a:gd name="T73" fmla="*/ 4 h 76"/>
                  <a:gd name="T74" fmla="*/ 152 w 160"/>
                  <a:gd name="T75" fmla="*/ 10 h 76"/>
                  <a:gd name="T76" fmla="*/ 146 w 160"/>
                  <a:gd name="T77" fmla="*/ 18 h 76"/>
                  <a:gd name="T78" fmla="*/ 136 w 160"/>
                  <a:gd name="T79" fmla="*/ 24 h 76"/>
                  <a:gd name="T80" fmla="*/ 132 w 160"/>
                  <a:gd name="T81" fmla="*/ 36 h 76"/>
                  <a:gd name="T82" fmla="*/ 120 w 160"/>
                  <a:gd name="T83" fmla="*/ 38 h 76"/>
                  <a:gd name="T84" fmla="*/ 106 w 160"/>
                  <a:gd name="T85" fmla="*/ 42 h 76"/>
                  <a:gd name="T86" fmla="*/ 106 w 160"/>
                  <a:gd name="T87" fmla="*/ 52 h 76"/>
                  <a:gd name="T88" fmla="*/ 98 w 160"/>
                  <a:gd name="T89" fmla="*/ 58 h 76"/>
                  <a:gd name="T90" fmla="*/ 88 w 160"/>
                  <a:gd name="T91" fmla="*/ 60 h 76"/>
                  <a:gd name="T92" fmla="*/ 82 w 160"/>
                  <a:gd name="T93" fmla="*/ 60 h 76"/>
                  <a:gd name="T94" fmla="*/ 78 w 160"/>
                  <a:gd name="T95" fmla="*/ 56 h 76"/>
                  <a:gd name="T96" fmla="*/ 70 w 160"/>
                  <a:gd name="T97" fmla="*/ 60 h 76"/>
                  <a:gd name="T98" fmla="*/ 60 w 160"/>
                  <a:gd name="T99" fmla="*/ 68 h 76"/>
                  <a:gd name="T100" fmla="*/ 54 w 160"/>
                  <a:gd name="T101" fmla="*/ 74 h 76"/>
                  <a:gd name="T102" fmla="*/ 128 w 160"/>
                  <a:gd name="T103" fmla="*/ 2 h 76"/>
                  <a:gd name="T104" fmla="*/ 132 w 160"/>
                  <a:gd name="T105" fmla="*/ 2 h 76"/>
                  <a:gd name="T106" fmla="*/ 132 w 160"/>
                  <a:gd name="T107" fmla="*/ 6 h 76"/>
                  <a:gd name="T108" fmla="*/ 110 w 160"/>
                  <a:gd name="T109" fmla="*/ 14 h 76"/>
                  <a:gd name="T110" fmla="*/ 116 w 160"/>
                  <a:gd name="T111" fmla="*/ 6 h 76"/>
                  <a:gd name="T112" fmla="*/ 126 w 160"/>
                  <a:gd name="T113" fmla="*/ 2 h 76"/>
                  <a:gd name="T114" fmla="*/ 128 w 160"/>
                  <a:gd name="T115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0" h="76">
                    <a:moveTo>
                      <a:pt x="54" y="74"/>
                    </a:moveTo>
                    <a:lnTo>
                      <a:pt x="54" y="74"/>
                    </a:lnTo>
                    <a:lnTo>
                      <a:pt x="50" y="74"/>
                    </a:lnTo>
                    <a:lnTo>
                      <a:pt x="44" y="74"/>
                    </a:lnTo>
                    <a:lnTo>
                      <a:pt x="40" y="76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70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6" y="70"/>
                    </a:lnTo>
                    <a:lnTo>
                      <a:pt x="0" y="64"/>
                    </a:lnTo>
                    <a:lnTo>
                      <a:pt x="8" y="60"/>
                    </a:lnTo>
                    <a:lnTo>
                      <a:pt x="14" y="64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34" y="58"/>
                    </a:lnTo>
                    <a:lnTo>
                      <a:pt x="40" y="56"/>
                    </a:lnTo>
                    <a:lnTo>
                      <a:pt x="42" y="52"/>
                    </a:lnTo>
                    <a:lnTo>
                      <a:pt x="46" y="46"/>
                    </a:lnTo>
                    <a:lnTo>
                      <a:pt x="50" y="42"/>
                    </a:lnTo>
                    <a:lnTo>
                      <a:pt x="46" y="42"/>
                    </a:lnTo>
                    <a:lnTo>
                      <a:pt x="42" y="40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8" y="38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18" y="32"/>
                    </a:lnTo>
                    <a:lnTo>
                      <a:pt x="18" y="30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8" y="24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18" y="14"/>
                    </a:lnTo>
                    <a:lnTo>
                      <a:pt x="24" y="10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42" y="4"/>
                    </a:lnTo>
                    <a:lnTo>
                      <a:pt x="46" y="6"/>
                    </a:lnTo>
                    <a:lnTo>
                      <a:pt x="52" y="10"/>
                    </a:lnTo>
                    <a:lnTo>
                      <a:pt x="54" y="14"/>
                    </a:lnTo>
                    <a:lnTo>
                      <a:pt x="58" y="14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2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6" y="6"/>
                    </a:lnTo>
                    <a:lnTo>
                      <a:pt x="88" y="6"/>
                    </a:lnTo>
                    <a:lnTo>
                      <a:pt x="96" y="4"/>
                    </a:lnTo>
                    <a:lnTo>
                      <a:pt x="104" y="0"/>
                    </a:lnTo>
                    <a:lnTo>
                      <a:pt x="120" y="0"/>
                    </a:lnTo>
                    <a:lnTo>
                      <a:pt x="128" y="0"/>
                    </a:lnTo>
                    <a:lnTo>
                      <a:pt x="134" y="0"/>
                    </a:lnTo>
                    <a:lnTo>
                      <a:pt x="138" y="2"/>
                    </a:lnTo>
                    <a:lnTo>
                      <a:pt x="144" y="4"/>
                    </a:lnTo>
                    <a:lnTo>
                      <a:pt x="146" y="6"/>
                    </a:lnTo>
                    <a:lnTo>
                      <a:pt x="152" y="10"/>
                    </a:lnTo>
                    <a:lnTo>
                      <a:pt x="160" y="12"/>
                    </a:lnTo>
                    <a:lnTo>
                      <a:pt x="146" y="18"/>
                    </a:lnTo>
                    <a:lnTo>
                      <a:pt x="138" y="24"/>
                    </a:lnTo>
                    <a:lnTo>
                      <a:pt x="136" y="24"/>
                    </a:lnTo>
                    <a:lnTo>
                      <a:pt x="132" y="28"/>
                    </a:lnTo>
                    <a:lnTo>
                      <a:pt x="132" y="36"/>
                    </a:lnTo>
                    <a:lnTo>
                      <a:pt x="126" y="36"/>
                    </a:lnTo>
                    <a:lnTo>
                      <a:pt x="120" y="38"/>
                    </a:lnTo>
                    <a:lnTo>
                      <a:pt x="114" y="38"/>
                    </a:lnTo>
                    <a:lnTo>
                      <a:pt x="106" y="42"/>
                    </a:lnTo>
                    <a:lnTo>
                      <a:pt x="106" y="50"/>
                    </a:lnTo>
                    <a:lnTo>
                      <a:pt x="106" y="52"/>
                    </a:lnTo>
                    <a:lnTo>
                      <a:pt x="104" y="56"/>
                    </a:lnTo>
                    <a:lnTo>
                      <a:pt x="98" y="58"/>
                    </a:lnTo>
                    <a:lnTo>
                      <a:pt x="90" y="58"/>
                    </a:lnTo>
                    <a:lnTo>
                      <a:pt x="88" y="60"/>
                    </a:lnTo>
                    <a:lnTo>
                      <a:pt x="82" y="64"/>
                    </a:lnTo>
                    <a:lnTo>
                      <a:pt x="82" y="60"/>
                    </a:lnTo>
                    <a:lnTo>
                      <a:pt x="80" y="58"/>
                    </a:lnTo>
                    <a:lnTo>
                      <a:pt x="78" y="56"/>
                    </a:lnTo>
                    <a:lnTo>
                      <a:pt x="72" y="56"/>
                    </a:lnTo>
                    <a:lnTo>
                      <a:pt x="70" y="60"/>
                    </a:lnTo>
                    <a:lnTo>
                      <a:pt x="64" y="66"/>
                    </a:lnTo>
                    <a:lnTo>
                      <a:pt x="60" y="68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close/>
                    <a:moveTo>
                      <a:pt x="128" y="2"/>
                    </a:moveTo>
                    <a:lnTo>
                      <a:pt x="128" y="2"/>
                    </a:lnTo>
                    <a:lnTo>
                      <a:pt x="132" y="2"/>
                    </a:lnTo>
                    <a:lnTo>
                      <a:pt x="134" y="2"/>
                    </a:lnTo>
                    <a:lnTo>
                      <a:pt x="132" y="6"/>
                    </a:lnTo>
                    <a:lnTo>
                      <a:pt x="124" y="14"/>
                    </a:lnTo>
                    <a:lnTo>
                      <a:pt x="110" y="14"/>
                    </a:lnTo>
                    <a:lnTo>
                      <a:pt x="108" y="6"/>
                    </a:lnTo>
                    <a:lnTo>
                      <a:pt x="116" y="6"/>
                    </a:lnTo>
                    <a:lnTo>
                      <a:pt x="124" y="4"/>
                    </a:lnTo>
                    <a:lnTo>
                      <a:pt x="126" y="2"/>
                    </a:lnTo>
                    <a:lnTo>
                      <a:pt x="128" y="2"/>
                    </a:lnTo>
                    <a:lnTo>
                      <a:pt x="128" y="2"/>
                    </a:lnTo>
                    <a:lnTo>
                      <a:pt x="1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1" name="Freeform 1643"/>
              <p:cNvSpPr>
                <a:spLocks/>
              </p:cNvSpPr>
              <p:nvPr/>
            </p:nvSpPr>
            <p:spPr bwMode="auto">
              <a:xfrm>
                <a:off x="1720850" y="3559175"/>
                <a:ext cx="57150" cy="50800"/>
              </a:xfrm>
              <a:custGeom>
                <a:avLst/>
                <a:gdLst>
                  <a:gd name="T0" fmla="*/ 36 w 36"/>
                  <a:gd name="T1" fmla="*/ 28 h 32"/>
                  <a:gd name="T2" fmla="*/ 36 w 36"/>
                  <a:gd name="T3" fmla="*/ 28 h 32"/>
                  <a:gd name="T4" fmla="*/ 30 w 36"/>
                  <a:gd name="T5" fmla="*/ 24 h 32"/>
                  <a:gd name="T6" fmla="*/ 26 w 36"/>
                  <a:gd name="T7" fmla="*/ 18 h 32"/>
                  <a:gd name="T8" fmla="*/ 28 w 36"/>
                  <a:gd name="T9" fmla="*/ 12 h 32"/>
                  <a:gd name="T10" fmla="*/ 28 w 36"/>
                  <a:gd name="T11" fmla="*/ 8 h 32"/>
                  <a:gd name="T12" fmla="*/ 36 w 36"/>
                  <a:gd name="T13" fmla="*/ 8 h 32"/>
                  <a:gd name="T14" fmla="*/ 30 w 36"/>
                  <a:gd name="T15" fmla="*/ 0 h 32"/>
                  <a:gd name="T16" fmla="*/ 28 w 36"/>
                  <a:gd name="T17" fmla="*/ 0 h 32"/>
                  <a:gd name="T18" fmla="*/ 22 w 36"/>
                  <a:gd name="T19" fmla="*/ 0 h 32"/>
                  <a:gd name="T20" fmla="*/ 20 w 36"/>
                  <a:gd name="T21" fmla="*/ 0 h 32"/>
                  <a:gd name="T22" fmla="*/ 18 w 36"/>
                  <a:gd name="T23" fmla="*/ 2 h 32"/>
                  <a:gd name="T24" fmla="*/ 12 w 36"/>
                  <a:gd name="T25" fmla="*/ 10 h 32"/>
                  <a:gd name="T26" fmla="*/ 6 w 36"/>
                  <a:gd name="T27" fmla="*/ 18 h 32"/>
                  <a:gd name="T28" fmla="*/ 0 w 36"/>
                  <a:gd name="T29" fmla="*/ 20 h 32"/>
                  <a:gd name="T30" fmla="*/ 18 w 36"/>
                  <a:gd name="T31" fmla="*/ 26 h 32"/>
                  <a:gd name="T32" fmla="*/ 20 w 36"/>
                  <a:gd name="T33" fmla="*/ 32 h 32"/>
                  <a:gd name="T34" fmla="*/ 36 w 36"/>
                  <a:gd name="T35" fmla="*/ 28 h 32"/>
                  <a:gd name="T36" fmla="*/ 36 w 36"/>
                  <a:gd name="T37" fmla="*/ 28 h 32"/>
                  <a:gd name="T38" fmla="*/ 36 w 36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32">
                    <a:moveTo>
                      <a:pt x="36" y="28"/>
                    </a:moveTo>
                    <a:lnTo>
                      <a:pt x="36" y="28"/>
                    </a:lnTo>
                    <a:lnTo>
                      <a:pt x="30" y="24"/>
                    </a:lnTo>
                    <a:lnTo>
                      <a:pt x="26" y="18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2" y="10"/>
                    </a:lnTo>
                    <a:lnTo>
                      <a:pt x="6" y="18"/>
                    </a:lnTo>
                    <a:lnTo>
                      <a:pt x="0" y="20"/>
                    </a:lnTo>
                    <a:lnTo>
                      <a:pt x="18" y="26"/>
                    </a:lnTo>
                    <a:lnTo>
                      <a:pt x="20" y="32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6" y="2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2" name="Freeform 1645"/>
              <p:cNvSpPr>
                <a:spLocks noEditPoints="1"/>
              </p:cNvSpPr>
              <p:nvPr/>
            </p:nvSpPr>
            <p:spPr bwMode="auto">
              <a:xfrm>
                <a:off x="1743075" y="2749550"/>
                <a:ext cx="952500" cy="482600"/>
              </a:xfrm>
              <a:custGeom>
                <a:avLst/>
                <a:gdLst>
                  <a:gd name="T0" fmla="*/ 180 w 600"/>
                  <a:gd name="T1" fmla="*/ 206 h 304"/>
                  <a:gd name="T2" fmla="*/ 194 w 600"/>
                  <a:gd name="T3" fmla="*/ 190 h 304"/>
                  <a:gd name="T4" fmla="*/ 214 w 600"/>
                  <a:gd name="T5" fmla="*/ 190 h 304"/>
                  <a:gd name="T6" fmla="*/ 214 w 600"/>
                  <a:gd name="T7" fmla="*/ 232 h 304"/>
                  <a:gd name="T8" fmla="*/ 214 w 600"/>
                  <a:gd name="T9" fmla="*/ 250 h 304"/>
                  <a:gd name="T10" fmla="*/ 260 w 600"/>
                  <a:gd name="T11" fmla="*/ 278 h 304"/>
                  <a:gd name="T12" fmla="*/ 272 w 600"/>
                  <a:gd name="T13" fmla="*/ 290 h 304"/>
                  <a:gd name="T14" fmla="*/ 298 w 600"/>
                  <a:gd name="T15" fmla="*/ 304 h 304"/>
                  <a:gd name="T16" fmla="*/ 324 w 600"/>
                  <a:gd name="T17" fmla="*/ 282 h 304"/>
                  <a:gd name="T18" fmla="*/ 356 w 600"/>
                  <a:gd name="T19" fmla="*/ 264 h 304"/>
                  <a:gd name="T20" fmla="*/ 386 w 600"/>
                  <a:gd name="T21" fmla="*/ 270 h 304"/>
                  <a:gd name="T22" fmla="*/ 410 w 600"/>
                  <a:gd name="T23" fmla="*/ 268 h 304"/>
                  <a:gd name="T24" fmla="*/ 464 w 600"/>
                  <a:gd name="T25" fmla="*/ 262 h 304"/>
                  <a:gd name="T26" fmla="*/ 486 w 600"/>
                  <a:gd name="T27" fmla="*/ 242 h 304"/>
                  <a:gd name="T28" fmla="*/ 520 w 600"/>
                  <a:gd name="T29" fmla="*/ 214 h 304"/>
                  <a:gd name="T30" fmla="*/ 540 w 600"/>
                  <a:gd name="T31" fmla="*/ 170 h 304"/>
                  <a:gd name="T32" fmla="*/ 600 w 600"/>
                  <a:gd name="T33" fmla="*/ 134 h 304"/>
                  <a:gd name="T34" fmla="*/ 538 w 600"/>
                  <a:gd name="T35" fmla="*/ 124 h 304"/>
                  <a:gd name="T36" fmla="*/ 502 w 600"/>
                  <a:gd name="T37" fmla="*/ 88 h 304"/>
                  <a:gd name="T38" fmla="*/ 450 w 600"/>
                  <a:gd name="T39" fmla="*/ 62 h 304"/>
                  <a:gd name="T40" fmla="*/ 392 w 600"/>
                  <a:gd name="T41" fmla="*/ 24 h 304"/>
                  <a:gd name="T42" fmla="*/ 356 w 600"/>
                  <a:gd name="T43" fmla="*/ 24 h 304"/>
                  <a:gd name="T44" fmla="*/ 322 w 600"/>
                  <a:gd name="T45" fmla="*/ 8 h 304"/>
                  <a:gd name="T46" fmla="*/ 278 w 600"/>
                  <a:gd name="T47" fmla="*/ 10 h 304"/>
                  <a:gd name="T48" fmla="*/ 204 w 600"/>
                  <a:gd name="T49" fmla="*/ 12 h 304"/>
                  <a:gd name="T50" fmla="*/ 188 w 600"/>
                  <a:gd name="T51" fmla="*/ 56 h 304"/>
                  <a:gd name="T52" fmla="*/ 204 w 600"/>
                  <a:gd name="T53" fmla="*/ 96 h 304"/>
                  <a:gd name="T54" fmla="*/ 172 w 600"/>
                  <a:gd name="T55" fmla="*/ 88 h 304"/>
                  <a:gd name="T56" fmla="*/ 150 w 600"/>
                  <a:gd name="T57" fmla="*/ 92 h 304"/>
                  <a:gd name="T58" fmla="*/ 128 w 600"/>
                  <a:gd name="T59" fmla="*/ 96 h 304"/>
                  <a:gd name="T60" fmla="*/ 116 w 600"/>
                  <a:gd name="T61" fmla="*/ 88 h 304"/>
                  <a:gd name="T62" fmla="*/ 92 w 600"/>
                  <a:gd name="T63" fmla="*/ 70 h 304"/>
                  <a:gd name="T64" fmla="*/ 78 w 600"/>
                  <a:gd name="T65" fmla="*/ 62 h 304"/>
                  <a:gd name="T66" fmla="*/ 42 w 600"/>
                  <a:gd name="T67" fmla="*/ 80 h 304"/>
                  <a:gd name="T68" fmla="*/ 36 w 600"/>
                  <a:gd name="T69" fmla="*/ 100 h 304"/>
                  <a:gd name="T70" fmla="*/ 16 w 600"/>
                  <a:gd name="T71" fmla="*/ 106 h 304"/>
                  <a:gd name="T72" fmla="*/ 8 w 600"/>
                  <a:gd name="T73" fmla="*/ 124 h 304"/>
                  <a:gd name="T74" fmla="*/ 8 w 600"/>
                  <a:gd name="T75" fmla="*/ 150 h 304"/>
                  <a:gd name="T76" fmla="*/ 24 w 600"/>
                  <a:gd name="T77" fmla="*/ 172 h 304"/>
                  <a:gd name="T78" fmla="*/ 32 w 600"/>
                  <a:gd name="T79" fmla="*/ 190 h 304"/>
                  <a:gd name="T80" fmla="*/ 54 w 600"/>
                  <a:gd name="T81" fmla="*/ 180 h 304"/>
                  <a:gd name="T82" fmla="*/ 92 w 600"/>
                  <a:gd name="T83" fmla="*/ 190 h 304"/>
                  <a:gd name="T84" fmla="*/ 110 w 600"/>
                  <a:gd name="T85" fmla="*/ 218 h 304"/>
                  <a:gd name="T86" fmla="*/ 92 w 600"/>
                  <a:gd name="T87" fmla="*/ 222 h 304"/>
                  <a:gd name="T88" fmla="*/ 60 w 600"/>
                  <a:gd name="T89" fmla="*/ 226 h 304"/>
                  <a:gd name="T90" fmla="*/ 52 w 600"/>
                  <a:gd name="T91" fmla="*/ 242 h 304"/>
                  <a:gd name="T92" fmla="*/ 82 w 600"/>
                  <a:gd name="T93" fmla="*/ 278 h 304"/>
                  <a:gd name="T94" fmla="*/ 118 w 600"/>
                  <a:gd name="T95" fmla="*/ 288 h 304"/>
                  <a:gd name="T96" fmla="*/ 162 w 600"/>
                  <a:gd name="T97" fmla="*/ 210 h 304"/>
                  <a:gd name="T98" fmla="*/ 88 w 600"/>
                  <a:gd name="T99" fmla="*/ 242 h 304"/>
                  <a:gd name="T100" fmla="*/ 90 w 600"/>
                  <a:gd name="T101" fmla="*/ 232 h 304"/>
                  <a:gd name="T102" fmla="*/ 476 w 600"/>
                  <a:gd name="T103" fmla="*/ 180 h 304"/>
                  <a:gd name="T104" fmla="*/ 416 w 600"/>
                  <a:gd name="T105" fmla="*/ 190 h 304"/>
                  <a:gd name="T106" fmla="*/ 392 w 600"/>
                  <a:gd name="T107" fmla="*/ 210 h 304"/>
                  <a:gd name="T108" fmla="*/ 392 w 600"/>
                  <a:gd name="T109" fmla="*/ 226 h 304"/>
                  <a:gd name="T110" fmla="*/ 392 w 600"/>
                  <a:gd name="T111" fmla="*/ 190 h 304"/>
                  <a:gd name="T112" fmla="*/ 440 w 600"/>
                  <a:gd name="T113" fmla="*/ 180 h 304"/>
                  <a:gd name="T114" fmla="*/ 466 w 600"/>
                  <a:gd name="T115" fmla="*/ 17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0" h="304">
                    <a:moveTo>
                      <a:pt x="168" y="210"/>
                    </a:moveTo>
                    <a:lnTo>
                      <a:pt x="168" y="210"/>
                    </a:lnTo>
                    <a:lnTo>
                      <a:pt x="170" y="208"/>
                    </a:lnTo>
                    <a:lnTo>
                      <a:pt x="176" y="208"/>
                    </a:lnTo>
                    <a:lnTo>
                      <a:pt x="172" y="206"/>
                    </a:lnTo>
                    <a:lnTo>
                      <a:pt x="176" y="206"/>
                    </a:lnTo>
                    <a:lnTo>
                      <a:pt x="180" y="206"/>
                    </a:lnTo>
                    <a:lnTo>
                      <a:pt x="178" y="208"/>
                    </a:lnTo>
                    <a:lnTo>
                      <a:pt x="178" y="210"/>
                    </a:lnTo>
                    <a:lnTo>
                      <a:pt x="180" y="210"/>
                    </a:lnTo>
                    <a:lnTo>
                      <a:pt x="186" y="200"/>
                    </a:lnTo>
                    <a:lnTo>
                      <a:pt x="198" y="196"/>
                    </a:lnTo>
                    <a:lnTo>
                      <a:pt x="196" y="192"/>
                    </a:lnTo>
                    <a:lnTo>
                      <a:pt x="194" y="190"/>
                    </a:lnTo>
                    <a:lnTo>
                      <a:pt x="196" y="190"/>
                    </a:lnTo>
                    <a:lnTo>
                      <a:pt x="200" y="190"/>
                    </a:lnTo>
                    <a:lnTo>
                      <a:pt x="206" y="192"/>
                    </a:lnTo>
                    <a:lnTo>
                      <a:pt x="206" y="188"/>
                    </a:lnTo>
                    <a:lnTo>
                      <a:pt x="208" y="188"/>
                    </a:lnTo>
                    <a:lnTo>
                      <a:pt x="208" y="190"/>
                    </a:lnTo>
                    <a:lnTo>
                      <a:pt x="214" y="190"/>
                    </a:lnTo>
                    <a:lnTo>
                      <a:pt x="208" y="198"/>
                    </a:lnTo>
                    <a:lnTo>
                      <a:pt x="206" y="208"/>
                    </a:lnTo>
                    <a:lnTo>
                      <a:pt x="206" y="218"/>
                    </a:lnTo>
                    <a:lnTo>
                      <a:pt x="206" y="224"/>
                    </a:lnTo>
                    <a:lnTo>
                      <a:pt x="212" y="226"/>
                    </a:lnTo>
                    <a:lnTo>
                      <a:pt x="216" y="228"/>
                    </a:lnTo>
                    <a:lnTo>
                      <a:pt x="214" y="232"/>
                    </a:lnTo>
                    <a:lnTo>
                      <a:pt x="214" y="234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6" y="240"/>
                    </a:lnTo>
                    <a:lnTo>
                      <a:pt x="212" y="240"/>
                    </a:lnTo>
                    <a:lnTo>
                      <a:pt x="214" y="244"/>
                    </a:lnTo>
                    <a:lnTo>
                      <a:pt x="214" y="250"/>
                    </a:lnTo>
                    <a:lnTo>
                      <a:pt x="216" y="264"/>
                    </a:lnTo>
                    <a:lnTo>
                      <a:pt x="222" y="264"/>
                    </a:lnTo>
                    <a:lnTo>
                      <a:pt x="232" y="268"/>
                    </a:lnTo>
                    <a:lnTo>
                      <a:pt x="250" y="270"/>
                    </a:lnTo>
                    <a:lnTo>
                      <a:pt x="252" y="268"/>
                    </a:lnTo>
                    <a:lnTo>
                      <a:pt x="258" y="276"/>
                    </a:lnTo>
                    <a:lnTo>
                      <a:pt x="260" y="278"/>
                    </a:lnTo>
                    <a:lnTo>
                      <a:pt x="266" y="278"/>
                    </a:lnTo>
                    <a:lnTo>
                      <a:pt x="268" y="278"/>
                    </a:lnTo>
                    <a:lnTo>
                      <a:pt x="270" y="280"/>
                    </a:lnTo>
                    <a:lnTo>
                      <a:pt x="270" y="282"/>
                    </a:lnTo>
                    <a:lnTo>
                      <a:pt x="272" y="282"/>
                    </a:lnTo>
                    <a:lnTo>
                      <a:pt x="270" y="288"/>
                    </a:lnTo>
                    <a:lnTo>
                      <a:pt x="272" y="290"/>
                    </a:lnTo>
                    <a:lnTo>
                      <a:pt x="278" y="294"/>
                    </a:lnTo>
                    <a:lnTo>
                      <a:pt x="286" y="294"/>
                    </a:lnTo>
                    <a:lnTo>
                      <a:pt x="290" y="294"/>
                    </a:lnTo>
                    <a:lnTo>
                      <a:pt x="296" y="296"/>
                    </a:lnTo>
                    <a:lnTo>
                      <a:pt x="296" y="300"/>
                    </a:lnTo>
                    <a:lnTo>
                      <a:pt x="296" y="304"/>
                    </a:lnTo>
                    <a:lnTo>
                      <a:pt x="298" y="304"/>
                    </a:lnTo>
                    <a:lnTo>
                      <a:pt x="304" y="304"/>
                    </a:lnTo>
                    <a:lnTo>
                      <a:pt x="304" y="296"/>
                    </a:lnTo>
                    <a:lnTo>
                      <a:pt x="312" y="296"/>
                    </a:lnTo>
                    <a:lnTo>
                      <a:pt x="314" y="290"/>
                    </a:lnTo>
                    <a:lnTo>
                      <a:pt x="316" y="286"/>
                    </a:lnTo>
                    <a:lnTo>
                      <a:pt x="322" y="286"/>
                    </a:lnTo>
                    <a:lnTo>
                      <a:pt x="324" y="282"/>
                    </a:lnTo>
                    <a:lnTo>
                      <a:pt x="326" y="280"/>
                    </a:lnTo>
                    <a:lnTo>
                      <a:pt x="334" y="278"/>
                    </a:lnTo>
                    <a:lnTo>
                      <a:pt x="338" y="278"/>
                    </a:lnTo>
                    <a:lnTo>
                      <a:pt x="342" y="276"/>
                    </a:lnTo>
                    <a:lnTo>
                      <a:pt x="344" y="270"/>
                    </a:lnTo>
                    <a:lnTo>
                      <a:pt x="350" y="268"/>
                    </a:lnTo>
                    <a:lnTo>
                      <a:pt x="356" y="264"/>
                    </a:lnTo>
                    <a:lnTo>
                      <a:pt x="366" y="264"/>
                    </a:lnTo>
                    <a:lnTo>
                      <a:pt x="370" y="268"/>
                    </a:lnTo>
                    <a:lnTo>
                      <a:pt x="376" y="270"/>
                    </a:lnTo>
                    <a:lnTo>
                      <a:pt x="378" y="276"/>
                    </a:lnTo>
                    <a:lnTo>
                      <a:pt x="380" y="276"/>
                    </a:lnTo>
                    <a:lnTo>
                      <a:pt x="384" y="270"/>
                    </a:lnTo>
                    <a:lnTo>
                      <a:pt x="386" y="270"/>
                    </a:lnTo>
                    <a:lnTo>
                      <a:pt x="386" y="268"/>
                    </a:lnTo>
                    <a:lnTo>
                      <a:pt x="392" y="262"/>
                    </a:lnTo>
                    <a:lnTo>
                      <a:pt x="394" y="262"/>
                    </a:lnTo>
                    <a:lnTo>
                      <a:pt x="398" y="260"/>
                    </a:lnTo>
                    <a:lnTo>
                      <a:pt x="402" y="262"/>
                    </a:lnTo>
                    <a:lnTo>
                      <a:pt x="404" y="264"/>
                    </a:lnTo>
                    <a:lnTo>
                      <a:pt x="410" y="268"/>
                    </a:lnTo>
                    <a:lnTo>
                      <a:pt x="412" y="268"/>
                    </a:lnTo>
                    <a:lnTo>
                      <a:pt x="420" y="264"/>
                    </a:lnTo>
                    <a:lnTo>
                      <a:pt x="428" y="260"/>
                    </a:lnTo>
                    <a:lnTo>
                      <a:pt x="446" y="260"/>
                    </a:lnTo>
                    <a:lnTo>
                      <a:pt x="452" y="260"/>
                    </a:lnTo>
                    <a:lnTo>
                      <a:pt x="458" y="260"/>
                    </a:lnTo>
                    <a:lnTo>
                      <a:pt x="464" y="262"/>
                    </a:lnTo>
                    <a:lnTo>
                      <a:pt x="468" y="264"/>
                    </a:lnTo>
                    <a:lnTo>
                      <a:pt x="470" y="268"/>
                    </a:lnTo>
                    <a:lnTo>
                      <a:pt x="476" y="270"/>
                    </a:lnTo>
                    <a:lnTo>
                      <a:pt x="482" y="272"/>
                    </a:lnTo>
                    <a:lnTo>
                      <a:pt x="484" y="262"/>
                    </a:lnTo>
                    <a:lnTo>
                      <a:pt x="488" y="250"/>
                    </a:lnTo>
                    <a:lnTo>
                      <a:pt x="486" y="242"/>
                    </a:lnTo>
                    <a:lnTo>
                      <a:pt x="478" y="234"/>
                    </a:lnTo>
                    <a:lnTo>
                      <a:pt x="476" y="228"/>
                    </a:lnTo>
                    <a:lnTo>
                      <a:pt x="478" y="226"/>
                    </a:lnTo>
                    <a:lnTo>
                      <a:pt x="492" y="224"/>
                    </a:lnTo>
                    <a:lnTo>
                      <a:pt x="502" y="218"/>
                    </a:lnTo>
                    <a:lnTo>
                      <a:pt x="518" y="218"/>
                    </a:lnTo>
                    <a:lnTo>
                      <a:pt x="520" y="214"/>
                    </a:lnTo>
                    <a:lnTo>
                      <a:pt x="514" y="208"/>
                    </a:lnTo>
                    <a:lnTo>
                      <a:pt x="512" y="200"/>
                    </a:lnTo>
                    <a:lnTo>
                      <a:pt x="514" y="188"/>
                    </a:lnTo>
                    <a:lnTo>
                      <a:pt x="522" y="182"/>
                    </a:lnTo>
                    <a:lnTo>
                      <a:pt x="528" y="174"/>
                    </a:lnTo>
                    <a:lnTo>
                      <a:pt x="532" y="170"/>
                    </a:lnTo>
                    <a:lnTo>
                      <a:pt x="540" y="170"/>
                    </a:lnTo>
                    <a:lnTo>
                      <a:pt x="554" y="164"/>
                    </a:lnTo>
                    <a:lnTo>
                      <a:pt x="554" y="160"/>
                    </a:lnTo>
                    <a:lnTo>
                      <a:pt x="556" y="154"/>
                    </a:lnTo>
                    <a:lnTo>
                      <a:pt x="566" y="150"/>
                    </a:lnTo>
                    <a:lnTo>
                      <a:pt x="568" y="144"/>
                    </a:lnTo>
                    <a:lnTo>
                      <a:pt x="576" y="138"/>
                    </a:lnTo>
                    <a:lnTo>
                      <a:pt x="600" y="134"/>
                    </a:lnTo>
                    <a:lnTo>
                      <a:pt x="586" y="132"/>
                    </a:lnTo>
                    <a:lnTo>
                      <a:pt x="584" y="128"/>
                    </a:lnTo>
                    <a:lnTo>
                      <a:pt x="578" y="120"/>
                    </a:lnTo>
                    <a:lnTo>
                      <a:pt x="574" y="116"/>
                    </a:lnTo>
                    <a:lnTo>
                      <a:pt x="568" y="114"/>
                    </a:lnTo>
                    <a:lnTo>
                      <a:pt x="556" y="116"/>
                    </a:lnTo>
                    <a:lnTo>
                      <a:pt x="538" y="124"/>
                    </a:lnTo>
                    <a:lnTo>
                      <a:pt x="528" y="126"/>
                    </a:lnTo>
                    <a:lnTo>
                      <a:pt x="520" y="124"/>
                    </a:lnTo>
                    <a:lnTo>
                      <a:pt x="518" y="118"/>
                    </a:lnTo>
                    <a:lnTo>
                      <a:pt x="514" y="108"/>
                    </a:lnTo>
                    <a:lnTo>
                      <a:pt x="512" y="98"/>
                    </a:lnTo>
                    <a:lnTo>
                      <a:pt x="506" y="92"/>
                    </a:lnTo>
                    <a:lnTo>
                      <a:pt x="502" y="88"/>
                    </a:lnTo>
                    <a:lnTo>
                      <a:pt x="500" y="84"/>
                    </a:lnTo>
                    <a:lnTo>
                      <a:pt x="482" y="84"/>
                    </a:lnTo>
                    <a:lnTo>
                      <a:pt x="476" y="88"/>
                    </a:lnTo>
                    <a:lnTo>
                      <a:pt x="468" y="90"/>
                    </a:lnTo>
                    <a:lnTo>
                      <a:pt x="464" y="84"/>
                    </a:lnTo>
                    <a:lnTo>
                      <a:pt x="458" y="80"/>
                    </a:lnTo>
                    <a:lnTo>
                      <a:pt x="450" y="62"/>
                    </a:lnTo>
                    <a:lnTo>
                      <a:pt x="440" y="38"/>
                    </a:lnTo>
                    <a:lnTo>
                      <a:pt x="430" y="20"/>
                    </a:lnTo>
                    <a:lnTo>
                      <a:pt x="432" y="12"/>
                    </a:lnTo>
                    <a:lnTo>
                      <a:pt x="430" y="10"/>
                    </a:lnTo>
                    <a:lnTo>
                      <a:pt x="416" y="12"/>
                    </a:lnTo>
                    <a:lnTo>
                      <a:pt x="406" y="18"/>
                    </a:lnTo>
                    <a:lnTo>
                      <a:pt x="392" y="24"/>
                    </a:lnTo>
                    <a:lnTo>
                      <a:pt x="378" y="28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6" y="24"/>
                    </a:lnTo>
                    <a:lnTo>
                      <a:pt x="362" y="20"/>
                    </a:lnTo>
                    <a:lnTo>
                      <a:pt x="360" y="20"/>
                    </a:lnTo>
                    <a:lnTo>
                      <a:pt x="356" y="24"/>
                    </a:lnTo>
                    <a:lnTo>
                      <a:pt x="356" y="20"/>
                    </a:lnTo>
                    <a:lnTo>
                      <a:pt x="344" y="16"/>
                    </a:lnTo>
                    <a:lnTo>
                      <a:pt x="338" y="20"/>
                    </a:lnTo>
                    <a:lnTo>
                      <a:pt x="332" y="26"/>
                    </a:lnTo>
                    <a:lnTo>
                      <a:pt x="326" y="18"/>
                    </a:lnTo>
                    <a:lnTo>
                      <a:pt x="322" y="16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16" y="2"/>
                    </a:lnTo>
                    <a:lnTo>
                      <a:pt x="314" y="0"/>
                    </a:lnTo>
                    <a:lnTo>
                      <a:pt x="308" y="0"/>
                    </a:lnTo>
                    <a:lnTo>
                      <a:pt x="298" y="2"/>
                    </a:lnTo>
                    <a:lnTo>
                      <a:pt x="284" y="10"/>
                    </a:lnTo>
                    <a:lnTo>
                      <a:pt x="278" y="10"/>
                    </a:lnTo>
                    <a:lnTo>
                      <a:pt x="266" y="16"/>
                    </a:lnTo>
                    <a:lnTo>
                      <a:pt x="250" y="16"/>
                    </a:lnTo>
                    <a:lnTo>
                      <a:pt x="240" y="18"/>
                    </a:lnTo>
                    <a:lnTo>
                      <a:pt x="226" y="20"/>
                    </a:lnTo>
                    <a:lnTo>
                      <a:pt x="222" y="18"/>
                    </a:lnTo>
                    <a:lnTo>
                      <a:pt x="212" y="16"/>
                    </a:lnTo>
                    <a:lnTo>
                      <a:pt x="204" y="12"/>
                    </a:lnTo>
                    <a:lnTo>
                      <a:pt x="198" y="16"/>
                    </a:lnTo>
                    <a:lnTo>
                      <a:pt x="198" y="20"/>
                    </a:lnTo>
                    <a:lnTo>
                      <a:pt x="198" y="28"/>
                    </a:lnTo>
                    <a:lnTo>
                      <a:pt x="190" y="36"/>
                    </a:lnTo>
                    <a:lnTo>
                      <a:pt x="190" y="44"/>
                    </a:lnTo>
                    <a:lnTo>
                      <a:pt x="188" y="48"/>
                    </a:lnTo>
                    <a:lnTo>
                      <a:pt x="188" y="56"/>
                    </a:lnTo>
                    <a:lnTo>
                      <a:pt x="196" y="66"/>
                    </a:lnTo>
                    <a:lnTo>
                      <a:pt x="196" y="70"/>
                    </a:lnTo>
                    <a:lnTo>
                      <a:pt x="190" y="80"/>
                    </a:lnTo>
                    <a:lnTo>
                      <a:pt x="196" y="84"/>
                    </a:lnTo>
                    <a:lnTo>
                      <a:pt x="200" y="88"/>
                    </a:lnTo>
                    <a:lnTo>
                      <a:pt x="206" y="90"/>
                    </a:lnTo>
                    <a:lnTo>
                      <a:pt x="204" y="96"/>
                    </a:lnTo>
                    <a:lnTo>
                      <a:pt x="204" y="98"/>
                    </a:lnTo>
                    <a:lnTo>
                      <a:pt x="198" y="100"/>
                    </a:lnTo>
                    <a:lnTo>
                      <a:pt x="194" y="100"/>
                    </a:lnTo>
                    <a:lnTo>
                      <a:pt x="182" y="98"/>
                    </a:lnTo>
                    <a:lnTo>
                      <a:pt x="180" y="92"/>
                    </a:lnTo>
                    <a:lnTo>
                      <a:pt x="176" y="88"/>
                    </a:lnTo>
                    <a:lnTo>
                      <a:pt x="172" y="88"/>
                    </a:lnTo>
                    <a:lnTo>
                      <a:pt x="170" y="88"/>
                    </a:lnTo>
                    <a:lnTo>
                      <a:pt x="168" y="88"/>
                    </a:lnTo>
                    <a:lnTo>
                      <a:pt x="168" y="84"/>
                    </a:lnTo>
                    <a:lnTo>
                      <a:pt x="164" y="84"/>
                    </a:lnTo>
                    <a:lnTo>
                      <a:pt x="162" y="84"/>
                    </a:lnTo>
                    <a:lnTo>
                      <a:pt x="154" y="88"/>
                    </a:lnTo>
                    <a:lnTo>
                      <a:pt x="150" y="92"/>
                    </a:lnTo>
                    <a:lnTo>
                      <a:pt x="144" y="92"/>
                    </a:lnTo>
                    <a:lnTo>
                      <a:pt x="136" y="88"/>
                    </a:lnTo>
                    <a:lnTo>
                      <a:pt x="134" y="88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28" y="90"/>
                    </a:lnTo>
                    <a:lnTo>
                      <a:pt x="128" y="96"/>
                    </a:lnTo>
                    <a:lnTo>
                      <a:pt x="128" y="98"/>
                    </a:lnTo>
                    <a:lnTo>
                      <a:pt x="122" y="98"/>
                    </a:lnTo>
                    <a:lnTo>
                      <a:pt x="124" y="96"/>
                    </a:lnTo>
                    <a:lnTo>
                      <a:pt x="124" y="90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16" y="88"/>
                    </a:lnTo>
                    <a:lnTo>
                      <a:pt x="110" y="84"/>
                    </a:lnTo>
                    <a:lnTo>
                      <a:pt x="108" y="80"/>
                    </a:lnTo>
                    <a:lnTo>
                      <a:pt x="106" y="78"/>
                    </a:lnTo>
                    <a:lnTo>
                      <a:pt x="100" y="74"/>
                    </a:lnTo>
                    <a:lnTo>
                      <a:pt x="96" y="72"/>
                    </a:lnTo>
                    <a:lnTo>
                      <a:pt x="92" y="72"/>
                    </a:lnTo>
                    <a:lnTo>
                      <a:pt x="92" y="70"/>
                    </a:lnTo>
                    <a:lnTo>
                      <a:pt x="92" y="66"/>
                    </a:lnTo>
                    <a:lnTo>
                      <a:pt x="88" y="62"/>
                    </a:lnTo>
                    <a:lnTo>
                      <a:pt x="86" y="62"/>
                    </a:lnTo>
                    <a:lnTo>
                      <a:pt x="82" y="64"/>
                    </a:lnTo>
                    <a:lnTo>
                      <a:pt x="86" y="64"/>
                    </a:lnTo>
                    <a:lnTo>
                      <a:pt x="78" y="66"/>
                    </a:lnTo>
                    <a:lnTo>
                      <a:pt x="78" y="62"/>
                    </a:lnTo>
                    <a:lnTo>
                      <a:pt x="64" y="64"/>
                    </a:lnTo>
                    <a:lnTo>
                      <a:pt x="68" y="66"/>
                    </a:lnTo>
                    <a:lnTo>
                      <a:pt x="68" y="70"/>
                    </a:lnTo>
                    <a:lnTo>
                      <a:pt x="54" y="80"/>
                    </a:lnTo>
                    <a:lnTo>
                      <a:pt x="52" y="82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2" y="82"/>
                    </a:lnTo>
                    <a:lnTo>
                      <a:pt x="36" y="84"/>
                    </a:lnTo>
                    <a:lnTo>
                      <a:pt x="36" y="88"/>
                    </a:lnTo>
                    <a:lnTo>
                      <a:pt x="34" y="90"/>
                    </a:lnTo>
                    <a:lnTo>
                      <a:pt x="34" y="96"/>
                    </a:lnTo>
                    <a:lnTo>
                      <a:pt x="34" y="98"/>
                    </a:lnTo>
                    <a:lnTo>
                      <a:pt x="36" y="100"/>
                    </a:lnTo>
                    <a:lnTo>
                      <a:pt x="42" y="102"/>
                    </a:lnTo>
                    <a:lnTo>
                      <a:pt x="32" y="110"/>
                    </a:lnTo>
                    <a:lnTo>
                      <a:pt x="26" y="98"/>
                    </a:lnTo>
                    <a:lnTo>
                      <a:pt x="24" y="98"/>
                    </a:lnTo>
                    <a:lnTo>
                      <a:pt x="20" y="100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0" y="108"/>
                    </a:lnTo>
                    <a:lnTo>
                      <a:pt x="14" y="114"/>
                    </a:lnTo>
                    <a:lnTo>
                      <a:pt x="10" y="118"/>
                    </a:lnTo>
                    <a:lnTo>
                      <a:pt x="8" y="120"/>
                    </a:lnTo>
                    <a:lnTo>
                      <a:pt x="8" y="124"/>
                    </a:lnTo>
                    <a:lnTo>
                      <a:pt x="10" y="126"/>
                    </a:lnTo>
                    <a:lnTo>
                      <a:pt x="10" y="128"/>
                    </a:lnTo>
                    <a:lnTo>
                      <a:pt x="8" y="132"/>
                    </a:lnTo>
                    <a:lnTo>
                      <a:pt x="2" y="142"/>
                    </a:lnTo>
                    <a:lnTo>
                      <a:pt x="0" y="144"/>
                    </a:lnTo>
                    <a:lnTo>
                      <a:pt x="2" y="144"/>
                    </a:lnTo>
                    <a:lnTo>
                      <a:pt x="8" y="150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10" y="162"/>
                    </a:lnTo>
                    <a:lnTo>
                      <a:pt x="14" y="162"/>
                    </a:lnTo>
                    <a:lnTo>
                      <a:pt x="18" y="160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4" y="180"/>
                    </a:lnTo>
                    <a:lnTo>
                      <a:pt x="24" y="182"/>
                    </a:lnTo>
                    <a:lnTo>
                      <a:pt x="24" y="186"/>
                    </a:lnTo>
                    <a:lnTo>
                      <a:pt x="26" y="190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4" y="192"/>
                    </a:lnTo>
                    <a:lnTo>
                      <a:pt x="42" y="186"/>
                    </a:lnTo>
                    <a:lnTo>
                      <a:pt x="44" y="186"/>
                    </a:lnTo>
                    <a:lnTo>
                      <a:pt x="44" y="188"/>
                    </a:lnTo>
                    <a:lnTo>
                      <a:pt x="46" y="188"/>
                    </a:lnTo>
                    <a:lnTo>
                      <a:pt x="52" y="186"/>
                    </a:lnTo>
                    <a:lnTo>
                      <a:pt x="54" y="180"/>
                    </a:lnTo>
                    <a:lnTo>
                      <a:pt x="60" y="172"/>
                    </a:lnTo>
                    <a:lnTo>
                      <a:pt x="70" y="174"/>
                    </a:lnTo>
                    <a:lnTo>
                      <a:pt x="70" y="180"/>
                    </a:lnTo>
                    <a:lnTo>
                      <a:pt x="82" y="182"/>
                    </a:lnTo>
                    <a:lnTo>
                      <a:pt x="88" y="186"/>
                    </a:lnTo>
                    <a:lnTo>
                      <a:pt x="92" y="188"/>
                    </a:lnTo>
                    <a:lnTo>
                      <a:pt x="92" y="190"/>
                    </a:lnTo>
                    <a:lnTo>
                      <a:pt x="92" y="192"/>
                    </a:lnTo>
                    <a:lnTo>
                      <a:pt x="100" y="192"/>
                    </a:lnTo>
                    <a:lnTo>
                      <a:pt x="104" y="198"/>
                    </a:lnTo>
                    <a:lnTo>
                      <a:pt x="104" y="200"/>
                    </a:lnTo>
                    <a:lnTo>
                      <a:pt x="104" y="208"/>
                    </a:lnTo>
                    <a:lnTo>
                      <a:pt x="110" y="214"/>
                    </a:lnTo>
                    <a:lnTo>
                      <a:pt x="110" y="218"/>
                    </a:lnTo>
                    <a:lnTo>
                      <a:pt x="108" y="224"/>
                    </a:lnTo>
                    <a:lnTo>
                      <a:pt x="100" y="226"/>
                    </a:lnTo>
                    <a:lnTo>
                      <a:pt x="96" y="226"/>
                    </a:lnTo>
                    <a:lnTo>
                      <a:pt x="98" y="226"/>
                    </a:lnTo>
                    <a:lnTo>
                      <a:pt x="98" y="224"/>
                    </a:lnTo>
                    <a:lnTo>
                      <a:pt x="92" y="224"/>
                    </a:lnTo>
                    <a:lnTo>
                      <a:pt x="92" y="222"/>
                    </a:lnTo>
                    <a:lnTo>
                      <a:pt x="86" y="222"/>
                    </a:lnTo>
                    <a:lnTo>
                      <a:pt x="82" y="218"/>
                    </a:lnTo>
                    <a:lnTo>
                      <a:pt x="80" y="216"/>
                    </a:lnTo>
                    <a:lnTo>
                      <a:pt x="74" y="216"/>
                    </a:lnTo>
                    <a:lnTo>
                      <a:pt x="74" y="218"/>
                    </a:lnTo>
                    <a:lnTo>
                      <a:pt x="74" y="226"/>
                    </a:lnTo>
                    <a:lnTo>
                      <a:pt x="60" y="226"/>
                    </a:lnTo>
                    <a:lnTo>
                      <a:pt x="62" y="228"/>
                    </a:lnTo>
                    <a:lnTo>
                      <a:pt x="62" y="234"/>
                    </a:lnTo>
                    <a:lnTo>
                      <a:pt x="68" y="234"/>
                    </a:lnTo>
                    <a:lnTo>
                      <a:pt x="68" y="236"/>
                    </a:lnTo>
                    <a:lnTo>
                      <a:pt x="70" y="240"/>
                    </a:lnTo>
                    <a:lnTo>
                      <a:pt x="52" y="236"/>
                    </a:lnTo>
                    <a:lnTo>
                      <a:pt x="52" y="242"/>
                    </a:lnTo>
                    <a:lnTo>
                      <a:pt x="60" y="246"/>
                    </a:lnTo>
                    <a:lnTo>
                      <a:pt x="62" y="252"/>
                    </a:lnTo>
                    <a:lnTo>
                      <a:pt x="64" y="260"/>
                    </a:lnTo>
                    <a:lnTo>
                      <a:pt x="74" y="268"/>
                    </a:lnTo>
                    <a:lnTo>
                      <a:pt x="80" y="268"/>
                    </a:lnTo>
                    <a:lnTo>
                      <a:pt x="86" y="268"/>
                    </a:lnTo>
                    <a:lnTo>
                      <a:pt x="82" y="278"/>
                    </a:lnTo>
                    <a:lnTo>
                      <a:pt x="82" y="282"/>
                    </a:lnTo>
                    <a:lnTo>
                      <a:pt x="86" y="280"/>
                    </a:lnTo>
                    <a:lnTo>
                      <a:pt x="90" y="276"/>
                    </a:lnTo>
                    <a:lnTo>
                      <a:pt x="98" y="272"/>
                    </a:lnTo>
                    <a:lnTo>
                      <a:pt x="108" y="276"/>
                    </a:lnTo>
                    <a:lnTo>
                      <a:pt x="114" y="280"/>
                    </a:lnTo>
                    <a:lnTo>
                      <a:pt x="118" y="288"/>
                    </a:lnTo>
                    <a:lnTo>
                      <a:pt x="126" y="288"/>
                    </a:lnTo>
                    <a:lnTo>
                      <a:pt x="132" y="288"/>
                    </a:lnTo>
                    <a:lnTo>
                      <a:pt x="134" y="218"/>
                    </a:lnTo>
                    <a:lnTo>
                      <a:pt x="142" y="216"/>
                    </a:lnTo>
                    <a:lnTo>
                      <a:pt x="150" y="214"/>
                    </a:lnTo>
                    <a:lnTo>
                      <a:pt x="154" y="210"/>
                    </a:lnTo>
                    <a:lnTo>
                      <a:pt x="162" y="210"/>
                    </a:lnTo>
                    <a:lnTo>
                      <a:pt x="168" y="210"/>
                    </a:lnTo>
                    <a:lnTo>
                      <a:pt x="168" y="210"/>
                    </a:lnTo>
                    <a:lnTo>
                      <a:pt x="168" y="210"/>
                    </a:lnTo>
                    <a:close/>
                    <a:moveTo>
                      <a:pt x="90" y="232"/>
                    </a:moveTo>
                    <a:lnTo>
                      <a:pt x="90" y="232"/>
                    </a:lnTo>
                    <a:lnTo>
                      <a:pt x="90" y="236"/>
                    </a:lnTo>
                    <a:lnTo>
                      <a:pt x="88" y="242"/>
                    </a:lnTo>
                    <a:lnTo>
                      <a:pt x="82" y="240"/>
                    </a:lnTo>
                    <a:lnTo>
                      <a:pt x="80" y="236"/>
                    </a:lnTo>
                    <a:lnTo>
                      <a:pt x="88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2"/>
                    </a:lnTo>
                    <a:close/>
                    <a:moveTo>
                      <a:pt x="474" y="168"/>
                    </a:moveTo>
                    <a:lnTo>
                      <a:pt x="474" y="168"/>
                    </a:lnTo>
                    <a:lnTo>
                      <a:pt x="478" y="168"/>
                    </a:lnTo>
                    <a:lnTo>
                      <a:pt x="478" y="170"/>
                    </a:lnTo>
                    <a:lnTo>
                      <a:pt x="478" y="174"/>
                    </a:lnTo>
                    <a:lnTo>
                      <a:pt x="476" y="178"/>
                    </a:lnTo>
                    <a:lnTo>
                      <a:pt x="476" y="180"/>
                    </a:lnTo>
                    <a:lnTo>
                      <a:pt x="466" y="180"/>
                    </a:lnTo>
                    <a:lnTo>
                      <a:pt x="466" y="186"/>
                    </a:lnTo>
                    <a:lnTo>
                      <a:pt x="442" y="186"/>
                    </a:lnTo>
                    <a:lnTo>
                      <a:pt x="434" y="182"/>
                    </a:lnTo>
                    <a:lnTo>
                      <a:pt x="428" y="180"/>
                    </a:lnTo>
                    <a:lnTo>
                      <a:pt x="428" y="188"/>
                    </a:lnTo>
                    <a:lnTo>
                      <a:pt x="416" y="190"/>
                    </a:lnTo>
                    <a:lnTo>
                      <a:pt x="410" y="192"/>
                    </a:lnTo>
                    <a:lnTo>
                      <a:pt x="410" y="196"/>
                    </a:lnTo>
                    <a:lnTo>
                      <a:pt x="410" y="198"/>
                    </a:lnTo>
                    <a:lnTo>
                      <a:pt x="402" y="200"/>
                    </a:lnTo>
                    <a:lnTo>
                      <a:pt x="396" y="200"/>
                    </a:lnTo>
                    <a:lnTo>
                      <a:pt x="396" y="206"/>
                    </a:lnTo>
                    <a:lnTo>
                      <a:pt x="392" y="210"/>
                    </a:lnTo>
                    <a:lnTo>
                      <a:pt x="388" y="216"/>
                    </a:lnTo>
                    <a:lnTo>
                      <a:pt x="386" y="216"/>
                    </a:lnTo>
                    <a:lnTo>
                      <a:pt x="386" y="218"/>
                    </a:lnTo>
                    <a:lnTo>
                      <a:pt x="388" y="222"/>
                    </a:lnTo>
                    <a:lnTo>
                      <a:pt x="392" y="222"/>
                    </a:lnTo>
                    <a:lnTo>
                      <a:pt x="392" y="224"/>
                    </a:lnTo>
                    <a:lnTo>
                      <a:pt x="392" y="226"/>
                    </a:lnTo>
                    <a:lnTo>
                      <a:pt x="386" y="224"/>
                    </a:lnTo>
                    <a:lnTo>
                      <a:pt x="384" y="222"/>
                    </a:lnTo>
                    <a:lnTo>
                      <a:pt x="384" y="216"/>
                    </a:lnTo>
                    <a:lnTo>
                      <a:pt x="384" y="210"/>
                    </a:lnTo>
                    <a:lnTo>
                      <a:pt x="376" y="210"/>
                    </a:lnTo>
                    <a:lnTo>
                      <a:pt x="388" y="192"/>
                    </a:lnTo>
                    <a:lnTo>
                      <a:pt x="392" y="190"/>
                    </a:lnTo>
                    <a:lnTo>
                      <a:pt x="394" y="192"/>
                    </a:lnTo>
                    <a:lnTo>
                      <a:pt x="398" y="186"/>
                    </a:lnTo>
                    <a:lnTo>
                      <a:pt x="402" y="180"/>
                    </a:lnTo>
                    <a:lnTo>
                      <a:pt x="406" y="178"/>
                    </a:lnTo>
                    <a:lnTo>
                      <a:pt x="420" y="174"/>
                    </a:lnTo>
                    <a:lnTo>
                      <a:pt x="430" y="178"/>
                    </a:lnTo>
                    <a:lnTo>
                      <a:pt x="440" y="180"/>
                    </a:lnTo>
                    <a:lnTo>
                      <a:pt x="450" y="180"/>
                    </a:lnTo>
                    <a:lnTo>
                      <a:pt x="452" y="174"/>
                    </a:lnTo>
                    <a:lnTo>
                      <a:pt x="456" y="178"/>
                    </a:lnTo>
                    <a:lnTo>
                      <a:pt x="458" y="178"/>
                    </a:lnTo>
                    <a:lnTo>
                      <a:pt x="460" y="178"/>
                    </a:lnTo>
                    <a:lnTo>
                      <a:pt x="464" y="174"/>
                    </a:lnTo>
                    <a:lnTo>
                      <a:pt x="466" y="172"/>
                    </a:lnTo>
                    <a:lnTo>
                      <a:pt x="468" y="170"/>
                    </a:lnTo>
                    <a:lnTo>
                      <a:pt x="474" y="168"/>
                    </a:lnTo>
                    <a:lnTo>
                      <a:pt x="474" y="168"/>
                    </a:lnTo>
                    <a:lnTo>
                      <a:pt x="474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3" name="Freeform 1646" hidden="1"/>
              <p:cNvSpPr>
                <a:spLocks noEditPoints="1"/>
              </p:cNvSpPr>
              <p:nvPr/>
            </p:nvSpPr>
            <p:spPr bwMode="auto">
              <a:xfrm>
                <a:off x="3584575" y="3076575"/>
                <a:ext cx="425450" cy="609600"/>
              </a:xfrm>
              <a:custGeom>
                <a:avLst/>
                <a:gdLst>
                  <a:gd name="T0" fmla="*/ 12 w 268"/>
                  <a:gd name="T1" fmla="*/ 384 h 384"/>
                  <a:gd name="T2" fmla="*/ 12 w 268"/>
                  <a:gd name="T3" fmla="*/ 376 h 384"/>
                  <a:gd name="T4" fmla="*/ 0 w 268"/>
                  <a:gd name="T5" fmla="*/ 372 h 384"/>
                  <a:gd name="T6" fmla="*/ 56 w 268"/>
                  <a:gd name="T7" fmla="*/ 312 h 384"/>
                  <a:gd name="T8" fmla="*/ 56 w 268"/>
                  <a:gd name="T9" fmla="*/ 304 h 384"/>
                  <a:gd name="T10" fmla="*/ 38 w 268"/>
                  <a:gd name="T11" fmla="*/ 250 h 384"/>
                  <a:gd name="T12" fmla="*/ 38 w 268"/>
                  <a:gd name="T13" fmla="*/ 266 h 384"/>
                  <a:gd name="T14" fmla="*/ 52 w 268"/>
                  <a:gd name="T15" fmla="*/ 264 h 384"/>
                  <a:gd name="T16" fmla="*/ 54 w 268"/>
                  <a:gd name="T17" fmla="*/ 266 h 384"/>
                  <a:gd name="T18" fmla="*/ 52 w 268"/>
                  <a:gd name="T19" fmla="*/ 294 h 384"/>
                  <a:gd name="T20" fmla="*/ 68 w 268"/>
                  <a:gd name="T21" fmla="*/ 266 h 384"/>
                  <a:gd name="T22" fmla="*/ 64 w 268"/>
                  <a:gd name="T23" fmla="*/ 256 h 384"/>
                  <a:gd name="T24" fmla="*/ 54 w 268"/>
                  <a:gd name="T25" fmla="*/ 240 h 384"/>
                  <a:gd name="T26" fmla="*/ 100 w 268"/>
                  <a:gd name="T27" fmla="*/ 232 h 384"/>
                  <a:gd name="T28" fmla="*/ 82 w 268"/>
                  <a:gd name="T29" fmla="*/ 240 h 384"/>
                  <a:gd name="T30" fmla="*/ 90 w 268"/>
                  <a:gd name="T31" fmla="*/ 264 h 384"/>
                  <a:gd name="T32" fmla="*/ 104 w 268"/>
                  <a:gd name="T33" fmla="*/ 256 h 384"/>
                  <a:gd name="T34" fmla="*/ 90 w 268"/>
                  <a:gd name="T35" fmla="*/ 220 h 384"/>
                  <a:gd name="T36" fmla="*/ 88 w 268"/>
                  <a:gd name="T37" fmla="*/ 220 h 384"/>
                  <a:gd name="T38" fmla="*/ 194 w 268"/>
                  <a:gd name="T39" fmla="*/ 94 h 384"/>
                  <a:gd name="T40" fmla="*/ 186 w 268"/>
                  <a:gd name="T41" fmla="*/ 122 h 384"/>
                  <a:gd name="T42" fmla="*/ 186 w 268"/>
                  <a:gd name="T43" fmla="*/ 134 h 384"/>
                  <a:gd name="T44" fmla="*/ 162 w 268"/>
                  <a:gd name="T45" fmla="*/ 176 h 384"/>
                  <a:gd name="T46" fmla="*/ 140 w 268"/>
                  <a:gd name="T47" fmla="*/ 186 h 384"/>
                  <a:gd name="T48" fmla="*/ 136 w 268"/>
                  <a:gd name="T49" fmla="*/ 178 h 384"/>
                  <a:gd name="T50" fmla="*/ 126 w 268"/>
                  <a:gd name="T51" fmla="*/ 202 h 384"/>
                  <a:gd name="T52" fmla="*/ 124 w 268"/>
                  <a:gd name="T53" fmla="*/ 214 h 384"/>
                  <a:gd name="T54" fmla="*/ 96 w 268"/>
                  <a:gd name="T55" fmla="*/ 212 h 384"/>
                  <a:gd name="T56" fmla="*/ 68 w 268"/>
                  <a:gd name="T57" fmla="*/ 232 h 384"/>
                  <a:gd name="T58" fmla="*/ 78 w 268"/>
                  <a:gd name="T59" fmla="*/ 234 h 384"/>
                  <a:gd name="T60" fmla="*/ 114 w 268"/>
                  <a:gd name="T61" fmla="*/ 234 h 384"/>
                  <a:gd name="T62" fmla="*/ 126 w 268"/>
                  <a:gd name="T63" fmla="*/ 250 h 384"/>
                  <a:gd name="T64" fmla="*/ 140 w 268"/>
                  <a:gd name="T65" fmla="*/ 232 h 384"/>
                  <a:gd name="T66" fmla="*/ 146 w 268"/>
                  <a:gd name="T67" fmla="*/ 232 h 384"/>
                  <a:gd name="T68" fmla="*/ 162 w 268"/>
                  <a:gd name="T69" fmla="*/ 232 h 384"/>
                  <a:gd name="T70" fmla="*/ 176 w 268"/>
                  <a:gd name="T71" fmla="*/ 232 h 384"/>
                  <a:gd name="T72" fmla="*/ 186 w 268"/>
                  <a:gd name="T73" fmla="*/ 214 h 384"/>
                  <a:gd name="T74" fmla="*/ 190 w 268"/>
                  <a:gd name="T75" fmla="*/ 212 h 384"/>
                  <a:gd name="T76" fmla="*/ 196 w 268"/>
                  <a:gd name="T77" fmla="*/ 220 h 384"/>
                  <a:gd name="T78" fmla="*/ 196 w 268"/>
                  <a:gd name="T79" fmla="*/ 202 h 384"/>
                  <a:gd name="T80" fmla="*/ 200 w 268"/>
                  <a:gd name="T81" fmla="*/ 168 h 384"/>
                  <a:gd name="T82" fmla="*/ 212 w 268"/>
                  <a:gd name="T83" fmla="*/ 148 h 384"/>
                  <a:gd name="T84" fmla="*/ 214 w 268"/>
                  <a:gd name="T85" fmla="*/ 132 h 384"/>
                  <a:gd name="T86" fmla="*/ 194 w 268"/>
                  <a:gd name="T87" fmla="*/ 94 h 384"/>
                  <a:gd name="T88" fmla="*/ 208 w 268"/>
                  <a:gd name="T89" fmla="*/ 2 h 384"/>
                  <a:gd name="T90" fmla="*/ 212 w 268"/>
                  <a:gd name="T91" fmla="*/ 28 h 384"/>
                  <a:gd name="T92" fmla="*/ 204 w 268"/>
                  <a:gd name="T93" fmla="*/ 50 h 384"/>
                  <a:gd name="T94" fmla="*/ 190 w 268"/>
                  <a:gd name="T95" fmla="*/ 54 h 384"/>
                  <a:gd name="T96" fmla="*/ 188 w 268"/>
                  <a:gd name="T97" fmla="*/ 82 h 384"/>
                  <a:gd name="T98" fmla="*/ 194 w 268"/>
                  <a:gd name="T99" fmla="*/ 72 h 384"/>
                  <a:gd name="T100" fmla="*/ 214 w 268"/>
                  <a:gd name="T101" fmla="*/ 62 h 384"/>
                  <a:gd name="T102" fmla="*/ 248 w 268"/>
                  <a:gd name="T103" fmla="*/ 54 h 384"/>
                  <a:gd name="T104" fmla="*/ 262 w 268"/>
                  <a:gd name="T105" fmla="*/ 40 h 384"/>
                  <a:gd name="T106" fmla="*/ 250 w 268"/>
                  <a:gd name="T107" fmla="*/ 34 h 384"/>
                  <a:gd name="T108" fmla="*/ 230 w 268"/>
                  <a:gd name="T109" fmla="*/ 22 h 384"/>
                  <a:gd name="T110" fmla="*/ 212 w 268"/>
                  <a:gd name="T111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8" h="384">
                    <a:moveTo>
                      <a:pt x="12" y="376"/>
                    </a:moveTo>
                    <a:lnTo>
                      <a:pt x="12" y="376"/>
                    </a:lnTo>
                    <a:lnTo>
                      <a:pt x="10" y="382"/>
                    </a:lnTo>
                    <a:lnTo>
                      <a:pt x="10" y="384"/>
                    </a:lnTo>
                    <a:lnTo>
                      <a:pt x="12" y="384"/>
                    </a:lnTo>
                    <a:lnTo>
                      <a:pt x="16" y="380"/>
                    </a:lnTo>
                    <a:lnTo>
                      <a:pt x="16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2" y="376"/>
                    </a:lnTo>
                    <a:close/>
                    <a:moveTo>
                      <a:pt x="0" y="372"/>
                    </a:moveTo>
                    <a:lnTo>
                      <a:pt x="2" y="376"/>
                    </a:lnTo>
                    <a:lnTo>
                      <a:pt x="2" y="374"/>
                    </a:lnTo>
                    <a:lnTo>
                      <a:pt x="0" y="372"/>
                    </a:lnTo>
                    <a:lnTo>
                      <a:pt x="0" y="372"/>
                    </a:lnTo>
                    <a:lnTo>
                      <a:pt x="0" y="372"/>
                    </a:lnTo>
                    <a:close/>
                    <a:moveTo>
                      <a:pt x="56" y="304"/>
                    </a:moveTo>
                    <a:lnTo>
                      <a:pt x="56" y="304"/>
                    </a:lnTo>
                    <a:lnTo>
                      <a:pt x="56" y="310"/>
                    </a:lnTo>
                    <a:lnTo>
                      <a:pt x="56" y="312"/>
                    </a:lnTo>
                    <a:lnTo>
                      <a:pt x="60" y="308"/>
                    </a:lnTo>
                    <a:lnTo>
                      <a:pt x="60" y="304"/>
                    </a:lnTo>
                    <a:lnTo>
                      <a:pt x="56" y="304"/>
                    </a:lnTo>
                    <a:lnTo>
                      <a:pt x="56" y="304"/>
                    </a:lnTo>
                    <a:lnTo>
                      <a:pt x="56" y="304"/>
                    </a:lnTo>
                    <a:close/>
                    <a:moveTo>
                      <a:pt x="52" y="240"/>
                    </a:moveTo>
                    <a:lnTo>
                      <a:pt x="46" y="248"/>
                    </a:lnTo>
                    <a:lnTo>
                      <a:pt x="42" y="248"/>
                    </a:lnTo>
                    <a:lnTo>
                      <a:pt x="38" y="248"/>
                    </a:lnTo>
                    <a:lnTo>
                      <a:pt x="38" y="250"/>
                    </a:lnTo>
                    <a:lnTo>
                      <a:pt x="36" y="252"/>
                    </a:lnTo>
                    <a:lnTo>
                      <a:pt x="42" y="258"/>
                    </a:lnTo>
                    <a:lnTo>
                      <a:pt x="44" y="266"/>
                    </a:lnTo>
                    <a:lnTo>
                      <a:pt x="42" y="264"/>
                    </a:lnTo>
                    <a:lnTo>
                      <a:pt x="38" y="266"/>
                    </a:lnTo>
                    <a:lnTo>
                      <a:pt x="42" y="268"/>
                    </a:lnTo>
                    <a:lnTo>
                      <a:pt x="44" y="270"/>
                    </a:lnTo>
                    <a:lnTo>
                      <a:pt x="46" y="270"/>
                    </a:lnTo>
                    <a:lnTo>
                      <a:pt x="52" y="270"/>
                    </a:lnTo>
                    <a:lnTo>
                      <a:pt x="52" y="264"/>
                    </a:lnTo>
                    <a:lnTo>
                      <a:pt x="48" y="264"/>
                    </a:lnTo>
                    <a:lnTo>
                      <a:pt x="48" y="260"/>
                    </a:lnTo>
                    <a:lnTo>
                      <a:pt x="52" y="260"/>
                    </a:lnTo>
                    <a:lnTo>
                      <a:pt x="52" y="264"/>
                    </a:lnTo>
                    <a:lnTo>
                      <a:pt x="54" y="266"/>
                    </a:lnTo>
                    <a:lnTo>
                      <a:pt x="46" y="278"/>
                    </a:lnTo>
                    <a:lnTo>
                      <a:pt x="46" y="294"/>
                    </a:lnTo>
                    <a:lnTo>
                      <a:pt x="48" y="292"/>
                    </a:lnTo>
                    <a:lnTo>
                      <a:pt x="52" y="292"/>
                    </a:lnTo>
                    <a:lnTo>
                      <a:pt x="52" y="294"/>
                    </a:lnTo>
                    <a:lnTo>
                      <a:pt x="52" y="296"/>
                    </a:lnTo>
                    <a:lnTo>
                      <a:pt x="54" y="300"/>
                    </a:lnTo>
                    <a:lnTo>
                      <a:pt x="64" y="284"/>
                    </a:lnTo>
                    <a:lnTo>
                      <a:pt x="64" y="276"/>
                    </a:lnTo>
                    <a:lnTo>
                      <a:pt x="68" y="266"/>
                    </a:lnTo>
                    <a:lnTo>
                      <a:pt x="70" y="266"/>
                    </a:lnTo>
                    <a:lnTo>
                      <a:pt x="70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64" y="256"/>
                    </a:lnTo>
                    <a:lnTo>
                      <a:pt x="68" y="252"/>
                    </a:lnTo>
                    <a:lnTo>
                      <a:pt x="68" y="248"/>
                    </a:lnTo>
                    <a:lnTo>
                      <a:pt x="60" y="248"/>
                    </a:lnTo>
                    <a:lnTo>
                      <a:pt x="56" y="242"/>
                    </a:lnTo>
                    <a:lnTo>
                      <a:pt x="54" y="240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0" y="232"/>
                    </a:moveTo>
                    <a:lnTo>
                      <a:pt x="100" y="232"/>
                    </a:lnTo>
                    <a:lnTo>
                      <a:pt x="92" y="240"/>
                    </a:lnTo>
                    <a:lnTo>
                      <a:pt x="90" y="240"/>
                    </a:lnTo>
                    <a:lnTo>
                      <a:pt x="88" y="238"/>
                    </a:lnTo>
                    <a:lnTo>
                      <a:pt x="86" y="238"/>
                    </a:lnTo>
                    <a:lnTo>
                      <a:pt x="82" y="240"/>
                    </a:lnTo>
                    <a:lnTo>
                      <a:pt x="80" y="248"/>
                    </a:lnTo>
                    <a:lnTo>
                      <a:pt x="74" y="250"/>
                    </a:lnTo>
                    <a:lnTo>
                      <a:pt x="82" y="260"/>
                    </a:lnTo>
                    <a:lnTo>
                      <a:pt x="88" y="268"/>
                    </a:lnTo>
                    <a:lnTo>
                      <a:pt x="90" y="264"/>
                    </a:lnTo>
                    <a:lnTo>
                      <a:pt x="90" y="256"/>
                    </a:lnTo>
                    <a:lnTo>
                      <a:pt x="96" y="252"/>
                    </a:lnTo>
                    <a:lnTo>
                      <a:pt x="98" y="250"/>
                    </a:lnTo>
                    <a:lnTo>
                      <a:pt x="100" y="252"/>
                    </a:lnTo>
                    <a:lnTo>
                      <a:pt x="104" y="256"/>
                    </a:lnTo>
                    <a:lnTo>
                      <a:pt x="110" y="242"/>
                    </a:lnTo>
                    <a:lnTo>
                      <a:pt x="100" y="232"/>
                    </a:lnTo>
                    <a:lnTo>
                      <a:pt x="100" y="232"/>
                    </a:lnTo>
                    <a:lnTo>
                      <a:pt x="100" y="232"/>
                    </a:lnTo>
                    <a:close/>
                    <a:moveTo>
                      <a:pt x="90" y="220"/>
                    </a:moveTo>
                    <a:lnTo>
                      <a:pt x="90" y="220"/>
                    </a:lnTo>
                    <a:lnTo>
                      <a:pt x="92" y="224"/>
                    </a:lnTo>
                    <a:lnTo>
                      <a:pt x="90" y="228"/>
                    </a:lnTo>
                    <a:lnTo>
                      <a:pt x="88" y="222"/>
                    </a:lnTo>
                    <a:lnTo>
                      <a:pt x="88" y="220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90" y="220"/>
                    </a:lnTo>
                    <a:close/>
                    <a:moveTo>
                      <a:pt x="194" y="94"/>
                    </a:moveTo>
                    <a:lnTo>
                      <a:pt x="194" y="94"/>
                    </a:lnTo>
                    <a:lnTo>
                      <a:pt x="194" y="98"/>
                    </a:lnTo>
                    <a:lnTo>
                      <a:pt x="194" y="100"/>
                    </a:lnTo>
                    <a:lnTo>
                      <a:pt x="188" y="106"/>
                    </a:lnTo>
                    <a:lnTo>
                      <a:pt x="190" y="118"/>
                    </a:lnTo>
                    <a:lnTo>
                      <a:pt x="186" y="122"/>
                    </a:lnTo>
                    <a:lnTo>
                      <a:pt x="182" y="124"/>
                    </a:lnTo>
                    <a:lnTo>
                      <a:pt x="188" y="126"/>
                    </a:lnTo>
                    <a:lnTo>
                      <a:pt x="190" y="130"/>
                    </a:lnTo>
                    <a:lnTo>
                      <a:pt x="188" y="134"/>
                    </a:lnTo>
                    <a:lnTo>
                      <a:pt x="186" y="134"/>
                    </a:lnTo>
                    <a:lnTo>
                      <a:pt x="186" y="142"/>
                    </a:lnTo>
                    <a:lnTo>
                      <a:pt x="170" y="166"/>
                    </a:lnTo>
                    <a:lnTo>
                      <a:pt x="164" y="166"/>
                    </a:lnTo>
                    <a:lnTo>
                      <a:pt x="162" y="174"/>
                    </a:lnTo>
                    <a:lnTo>
                      <a:pt x="162" y="176"/>
                    </a:lnTo>
                    <a:lnTo>
                      <a:pt x="160" y="178"/>
                    </a:lnTo>
                    <a:lnTo>
                      <a:pt x="154" y="180"/>
                    </a:lnTo>
                    <a:lnTo>
                      <a:pt x="150" y="180"/>
                    </a:lnTo>
                    <a:lnTo>
                      <a:pt x="150" y="186"/>
                    </a:lnTo>
                    <a:lnTo>
                      <a:pt x="140" y="186"/>
                    </a:lnTo>
                    <a:lnTo>
                      <a:pt x="140" y="180"/>
                    </a:lnTo>
                    <a:lnTo>
                      <a:pt x="140" y="178"/>
                    </a:lnTo>
                    <a:lnTo>
                      <a:pt x="146" y="170"/>
                    </a:lnTo>
                    <a:lnTo>
                      <a:pt x="142" y="174"/>
                    </a:lnTo>
                    <a:lnTo>
                      <a:pt x="136" y="178"/>
                    </a:lnTo>
                    <a:lnTo>
                      <a:pt x="136" y="184"/>
                    </a:lnTo>
                    <a:lnTo>
                      <a:pt x="136" y="188"/>
                    </a:lnTo>
                    <a:lnTo>
                      <a:pt x="132" y="194"/>
                    </a:lnTo>
                    <a:lnTo>
                      <a:pt x="126" y="198"/>
                    </a:lnTo>
                    <a:lnTo>
                      <a:pt x="126" y="202"/>
                    </a:lnTo>
                    <a:lnTo>
                      <a:pt x="126" y="204"/>
                    </a:lnTo>
                    <a:lnTo>
                      <a:pt x="128" y="206"/>
                    </a:lnTo>
                    <a:lnTo>
                      <a:pt x="128" y="210"/>
                    </a:lnTo>
                    <a:lnTo>
                      <a:pt x="126" y="212"/>
                    </a:lnTo>
                    <a:lnTo>
                      <a:pt x="124" y="214"/>
                    </a:lnTo>
                    <a:lnTo>
                      <a:pt x="116" y="212"/>
                    </a:lnTo>
                    <a:lnTo>
                      <a:pt x="110" y="210"/>
                    </a:lnTo>
                    <a:lnTo>
                      <a:pt x="104" y="212"/>
                    </a:lnTo>
                    <a:lnTo>
                      <a:pt x="96" y="214"/>
                    </a:lnTo>
                    <a:lnTo>
                      <a:pt x="96" y="212"/>
                    </a:lnTo>
                    <a:lnTo>
                      <a:pt x="92" y="212"/>
                    </a:lnTo>
                    <a:lnTo>
                      <a:pt x="86" y="214"/>
                    </a:lnTo>
                    <a:lnTo>
                      <a:pt x="80" y="222"/>
                    </a:lnTo>
                    <a:lnTo>
                      <a:pt x="72" y="228"/>
                    </a:lnTo>
                    <a:lnTo>
                      <a:pt x="68" y="232"/>
                    </a:lnTo>
                    <a:lnTo>
                      <a:pt x="62" y="232"/>
                    </a:lnTo>
                    <a:lnTo>
                      <a:pt x="56" y="230"/>
                    </a:lnTo>
                    <a:lnTo>
                      <a:pt x="56" y="240"/>
                    </a:lnTo>
                    <a:lnTo>
                      <a:pt x="78" y="240"/>
                    </a:lnTo>
                    <a:lnTo>
                      <a:pt x="78" y="234"/>
                    </a:lnTo>
                    <a:lnTo>
                      <a:pt x="80" y="232"/>
                    </a:lnTo>
                    <a:lnTo>
                      <a:pt x="104" y="230"/>
                    </a:lnTo>
                    <a:lnTo>
                      <a:pt x="118" y="230"/>
                    </a:lnTo>
                    <a:lnTo>
                      <a:pt x="116" y="234"/>
                    </a:lnTo>
                    <a:lnTo>
                      <a:pt x="114" y="234"/>
                    </a:lnTo>
                    <a:lnTo>
                      <a:pt x="114" y="246"/>
                    </a:lnTo>
                    <a:lnTo>
                      <a:pt x="116" y="248"/>
                    </a:lnTo>
                    <a:lnTo>
                      <a:pt x="118" y="250"/>
                    </a:lnTo>
                    <a:lnTo>
                      <a:pt x="122" y="250"/>
                    </a:lnTo>
                    <a:lnTo>
                      <a:pt x="126" y="250"/>
                    </a:lnTo>
                    <a:lnTo>
                      <a:pt x="128" y="248"/>
                    </a:lnTo>
                    <a:lnTo>
                      <a:pt x="132" y="242"/>
                    </a:lnTo>
                    <a:lnTo>
                      <a:pt x="136" y="240"/>
                    </a:lnTo>
                    <a:lnTo>
                      <a:pt x="140" y="238"/>
                    </a:lnTo>
                    <a:lnTo>
                      <a:pt x="140" y="232"/>
                    </a:lnTo>
                    <a:lnTo>
                      <a:pt x="140" y="230"/>
                    </a:lnTo>
                    <a:lnTo>
                      <a:pt x="144" y="230"/>
                    </a:lnTo>
                    <a:lnTo>
                      <a:pt x="150" y="230"/>
                    </a:lnTo>
                    <a:lnTo>
                      <a:pt x="146" y="230"/>
                    </a:lnTo>
                    <a:lnTo>
                      <a:pt x="146" y="232"/>
                    </a:lnTo>
                    <a:lnTo>
                      <a:pt x="146" y="234"/>
                    </a:lnTo>
                    <a:lnTo>
                      <a:pt x="150" y="232"/>
                    </a:lnTo>
                    <a:lnTo>
                      <a:pt x="152" y="230"/>
                    </a:lnTo>
                    <a:lnTo>
                      <a:pt x="158" y="232"/>
                    </a:lnTo>
                    <a:lnTo>
                      <a:pt x="162" y="232"/>
                    </a:lnTo>
                    <a:lnTo>
                      <a:pt x="164" y="228"/>
                    </a:lnTo>
                    <a:lnTo>
                      <a:pt x="170" y="224"/>
                    </a:lnTo>
                    <a:lnTo>
                      <a:pt x="172" y="230"/>
                    </a:lnTo>
                    <a:lnTo>
                      <a:pt x="172" y="232"/>
                    </a:lnTo>
                    <a:lnTo>
                      <a:pt x="176" y="232"/>
                    </a:lnTo>
                    <a:lnTo>
                      <a:pt x="178" y="228"/>
                    </a:lnTo>
                    <a:lnTo>
                      <a:pt x="178" y="222"/>
                    </a:lnTo>
                    <a:lnTo>
                      <a:pt x="186" y="222"/>
                    </a:lnTo>
                    <a:lnTo>
                      <a:pt x="186" y="216"/>
                    </a:lnTo>
                    <a:lnTo>
                      <a:pt x="186" y="214"/>
                    </a:lnTo>
                    <a:lnTo>
                      <a:pt x="186" y="212"/>
                    </a:lnTo>
                    <a:lnTo>
                      <a:pt x="188" y="210"/>
                    </a:lnTo>
                    <a:lnTo>
                      <a:pt x="188" y="206"/>
                    </a:lnTo>
                    <a:lnTo>
                      <a:pt x="190" y="210"/>
                    </a:lnTo>
                    <a:lnTo>
                      <a:pt x="190" y="212"/>
                    </a:lnTo>
                    <a:lnTo>
                      <a:pt x="188" y="220"/>
                    </a:lnTo>
                    <a:lnTo>
                      <a:pt x="186" y="224"/>
                    </a:lnTo>
                    <a:lnTo>
                      <a:pt x="188" y="224"/>
                    </a:lnTo>
                    <a:lnTo>
                      <a:pt x="190" y="228"/>
                    </a:lnTo>
                    <a:lnTo>
                      <a:pt x="196" y="220"/>
                    </a:lnTo>
                    <a:lnTo>
                      <a:pt x="198" y="214"/>
                    </a:lnTo>
                    <a:lnTo>
                      <a:pt x="200" y="210"/>
                    </a:lnTo>
                    <a:lnTo>
                      <a:pt x="198" y="206"/>
                    </a:lnTo>
                    <a:lnTo>
                      <a:pt x="194" y="204"/>
                    </a:lnTo>
                    <a:lnTo>
                      <a:pt x="196" y="202"/>
                    </a:lnTo>
                    <a:lnTo>
                      <a:pt x="198" y="198"/>
                    </a:lnTo>
                    <a:lnTo>
                      <a:pt x="196" y="194"/>
                    </a:lnTo>
                    <a:lnTo>
                      <a:pt x="196" y="188"/>
                    </a:lnTo>
                    <a:lnTo>
                      <a:pt x="200" y="180"/>
                    </a:lnTo>
                    <a:lnTo>
                      <a:pt x="200" y="168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4" y="152"/>
                    </a:lnTo>
                    <a:lnTo>
                      <a:pt x="208" y="150"/>
                    </a:lnTo>
                    <a:lnTo>
                      <a:pt x="212" y="148"/>
                    </a:lnTo>
                    <a:lnTo>
                      <a:pt x="208" y="148"/>
                    </a:lnTo>
                    <a:lnTo>
                      <a:pt x="208" y="144"/>
                    </a:lnTo>
                    <a:lnTo>
                      <a:pt x="208" y="142"/>
                    </a:lnTo>
                    <a:lnTo>
                      <a:pt x="212" y="142"/>
                    </a:lnTo>
                    <a:lnTo>
                      <a:pt x="214" y="132"/>
                    </a:lnTo>
                    <a:lnTo>
                      <a:pt x="216" y="124"/>
                    </a:lnTo>
                    <a:lnTo>
                      <a:pt x="214" y="116"/>
                    </a:lnTo>
                    <a:lnTo>
                      <a:pt x="208" y="106"/>
                    </a:lnTo>
                    <a:lnTo>
                      <a:pt x="208" y="98"/>
                    </a:lnTo>
                    <a:lnTo>
                      <a:pt x="194" y="94"/>
                    </a:lnTo>
                    <a:lnTo>
                      <a:pt x="194" y="94"/>
                    </a:lnTo>
                    <a:lnTo>
                      <a:pt x="194" y="94"/>
                    </a:lnTo>
                    <a:close/>
                    <a:moveTo>
                      <a:pt x="212" y="0"/>
                    </a:moveTo>
                    <a:lnTo>
                      <a:pt x="212" y="0"/>
                    </a:lnTo>
                    <a:lnTo>
                      <a:pt x="208" y="2"/>
                    </a:lnTo>
                    <a:lnTo>
                      <a:pt x="208" y="8"/>
                    </a:lnTo>
                    <a:lnTo>
                      <a:pt x="208" y="10"/>
                    </a:lnTo>
                    <a:lnTo>
                      <a:pt x="212" y="14"/>
                    </a:lnTo>
                    <a:lnTo>
                      <a:pt x="214" y="18"/>
                    </a:lnTo>
                    <a:lnTo>
                      <a:pt x="212" y="28"/>
                    </a:lnTo>
                    <a:lnTo>
                      <a:pt x="206" y="40"/>
                    </a:lnTo>
                    <a:lnTo>
                      <a:pt x="206" y="44"/>
                    </a:lnTo>
                    <a:lnTo>
                      <a:pt x="208" y="46"/>
                    </a:lnTo>
                    <a:lnTo>
                      <a:pt x="208" y="50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0" y="52"/>
                    </a:lnTo>
                    <a:lnTo>
                      <a:pt x="198" y="50"/>
                    </a:lnTo>
                    <a:lnTo>
                      <a:pt x="190" y="50"/>
                    </a:lnTo>
                    <a:lnTo>
                      <a:pt x="190" y="54"/>
                    </a:lnTo>
                    <a:lnTo>
                      <a:pt x="182" y="60"/>
                    </a:lnTo>
                    <a:lnTo>
                      <a:pt x="190" y="72"/>
                    </a:lnTo>
                    <a:lnTo>
                      <a:pt x="188" y="78"/>
                    </a:lnTo>
                    <a:lnTo>
                      <a:pt x="188" y="80"/>
                    </a:lnTo>
                    <a:lnTo>
                      <a:pt x="188" y="82"/>
                    </a:lnTo>
                    <a:lnTo>
                      <a:pt x="196" y="80"/>
                    </a:lnTo>
                    <a:lnTo>
                      <a:pt x="204" y="78"/>
                    </a:lnTo>
                    <a:lnTo>
                      <a:pt x="206" y="76"/>
                    </a:lnTo>
                    <a:lnTo>
                      <a:pt x="204" y="76"/>
                    </a:lnTo>
                    <a:lnTo>
                      <a:pt x="194" y="72"/>
                    </a:lnTo>
                    <a:lnTo>
                      <a:pt x="194" y="68"/>
                    </a:lnTo>
                    <a:lnTo>
                      <a:pt x="194" y="64"/>
                    </a:lnTo>
                    <a:lnTo>
                      <a:pt x="204" y="62"/>
                    </a:lnTo>
                    <a:lnTo>
                      <a:pt x="208" y="62"/>
                    </a:lnTo>
                    <a:lnTo>
                      <a:pt x="214" y="62"/>
                    </a:lnTo>
                    <a:lnTo>
                      <a:pt x="218" y="72"/>
                    </a:lnTo>
                    <a:lnTo>
                      <a:pt x="234" y="72"/>
                    </a:lnTo>
                    <a:lnTo>
                      <a:pt x="236" y="64"/>
                    </a:lnTo>
                    <a:lnTo>
                      <a:pt x="242" y="58"/>
                    </a:lnTo>
                    <a:lnTo>
                      <a:pt x="248" y="54"/>
                    </a:lnTo>
                    <a:lnTo>
                      <a:pt x="252" y="54"/>
                    </a:lnTo>
                    <a:lnTo>
                      <a:pt x="268" y="52"/>
                    </a:lnTo>
                    <a:lnTo>
                      <a:pt x="266" y="46"/>
                    </a:lnTo>
                    <a:lnTo>
                      <a:pt x="262" y="44"/>
                    </a:lnTo>
                    <a:lnTo>
                      <a:pt x="262" y="40"/>
                    </a:lnTo>
                    <a:lnTo>
                      <a:pt x="262" y="36"/>
                    </a:lnTo>
                    <a:lnTo>
                      <a:pt x="260" y="36"/>
                    </a:lnTo>
                    <a:lnTo>
                      <a:pt x="256" y="40"/>
                    </a:lnTo>
                    <a:lnTo>
                      <a:pt x="252" y="36"/>
                    </a:lnTo>
                    <a:lnTo>
                      <a:pt x="250" y="34"/>
                    </a:lnTo>
                    <a:lnTo>
                      <a:pt x="250" y="32"/>
                    </a:lnTo>
                    <a:lnTo>
                      <a:pt x="240" y="32"/>
                    </a:lnTo>
                    <a:lnTo>
                      <a:pt x="232" y="28"/>
                    </a:lnTo>
                    <a:lnTo>
                      <a:pt x="230" y="26"/>
                    </a:lnTo>
                    <a:lnTo>
                      <a:pt x="230" y="22"/>
                    </a:lnTo>
                    <a:lnTo>
                      <a:pt x="226" y="14"/>
                    </a:lnTo>
                    <a:lnTo>
                      <a:pt x="218" y="6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4" name="Freeform 1647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5" name="Freeform 1648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6" name="Freeform 164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7" name="Freeform 1650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8" name="Freeform 1651"/>
              <p:cNvSpPr>
                <a:spLocks/>
              </p:cNvSpPr>
              <p:nvPr/>
            </p:nvSpPr>
            <p:spPr bwMode="auto">
              <a:xfrm>
                <a:off x="454025" y="4137025"/>
                <a:ext cx="152400" cy="196850"/>
              </a:xfrm>
              <a:custGeom>
                <a:avLst/>
                <a:gdLst>
                  <a:gd name="T0" fmla="*/ 20 w 96"/>
                  <a:gd name="T1" fmla="*/ 124 h 124"/>
                  <a:gd name="T2" fmla="*/ 26 w 96"/>
                  <a:gd name="T3" fmla="*/ 118 h 124"/>
                  <a:gd name="T4" fmla="*/ 36 w 96"/>
                  <a:gd name="T5" fmla="*/ 110 h 124"/>
                  <a:gd name="T6" fmla="*/ 52 w 96"/>
                  <a:gd name="T7" fmla="*/ 106 h 124"/>
                  <a:gd name="T8" fmla="*/ 74 w 96"/>
                  <a:gd name="T9" fmla="*/ 114 h 124"/>
                  <a:gd name="T10" fmla="*/ 80 w 96"/>
                  <a:gd name="T11" fmla="*/ 102 h 124"/>
                  <a:gd name="T12" fmla="*/ 80 w 96"/>
                  <a:gd name="T13" fmla="*/ 96 h 124"/>
                  <a:gd name="T14" fmla="*/ 80 w 96"/>
                  <a:gd name="T15" fmla="*/ 72 h 124"/>
                  <a:gd name="T16" fmla="*/ 90 w 96"/>
                  <a:gd name="T17" fmla="*/ 52 h 124"/>
                  <a:gd name="T18" fmla="*/ 92 w 96"/>
                  <a:gd name="T19" fmla="*/ 40 h 124"/>
                  <a:gd name="T20" fmla="*/ 92 w 96"/>
                  <a:gd name="T21" fmla="*/ 22 h 124"/>
                  <a:gd name="T22" fmla="*/ 92 w 96"/>
                  <a:gd name="T23" fmla="*/ 16 h 124"/>
                  <a:gd name="T24" fmla="*/ 80 w 96"/>
                  <a:gd name="T25" fmla="*/ 10 h 124"/>
                  <a:gd name="T26" fmla="*/ 78 w 96"/>
                  <a:gd name="T27" fmla="*/ 4 h 124"/>
                  <a:gd name="T28" fmla="*/ 66 w 96"/>
                  <a:gd name="T29" fmla="*/ 8 h 124"/>
                  <a:gd name="T30" fmla="*/ 60 w 96"/>
                  <a:gd name="T31" fmla="*/ 2 h 124"/>
                  <a:gd name="T32" fmla="*/ 46 w 96"/>
                  <a:gd name="T33" fmla="*/ 4 h 124"/>
                  <a:gd name="T34" fmla="*/ 44 w 96"/>
                  <a:gd name="T35" fmla="*/ 10 h 124"/>
                  <a:gd name="T36" fmla="*/ 38 w 96"/>
                  <a:gd name="T37" fmla="*/ 12 h 124"/>
                  <a:gd name="T38" fmla="*/ 36 w 96"/>
                  <a:gd name="T39" fmla="*/ 8 h 124"/>
                  <a:gd name="T40" fmla="*/ 28 w 96"/>
                  <a:gd name="T41" fmla="*/ 18 h 124"/>
                  <a:gd name="T42" fmla="*/ 26 w 96"/>
                  <a:gd name="T43" fmla="*/ 16 h 124"/>
                  <a:gd name="T44" fmla="*/ 16 w 96"/>
                  <a:gd name="T45" fmla="*/ 22 h 124"/>
                  <a:gd name="T46" fmla="*/ 16 w 96"/>
                  <a:gd name="T47" fmla="*/ 28 h 124"/>
                  <a:gd name="T48" fmla="*/ 20 w 96"/>
                  <a:gd name="T49" fmla="*/ 36 h 124"/>
                  <a:gd name="T50" fmla="*/ 16 w 96"/>
                  <a:gd name="T51" fmla="*/ 40 h 124"/>
                  <a:gd name="T52" fmla="*/ 10 w 96"/>
                  <a:gd name="T53" fmla="*/ 44 h 124"/>
                  <a:gd name="T54" fmla="*/ 8 w 96"/>
                  <a:gd name="T55" fmla="*/ 54 h 124"/>
                  <a:gd name="T56" fmla="*/ 8 w 96"/>
                  <a:gd name="T57" fmla="*/ 62 h 124"/>
                  <a:gd name="T58" fmla="*/ 2 w 96"/>
                  <a:gd name="T59" fmla="*/ 70 h 124"/>
                  <a:gd name="T60" fmla="*/ 10 w 96"/>
                  <a:gd name="T61" fmla="*/ 76 h 124"/>
                  <a:gd name="T62" fmla="*/ 16 w 96"/>
                  <a:gd name="T63" fmla="*/ 88 h 124"/>
                  <a:gd name="T64" fmla="*/ 20 w 96"/>
                  <a:gd name="T65" fmla="*/ 96 h 124"/>
                  <a:gd name="T66" fmla="*/ 20 w 96"/>
                  <a:gd name="T67" fmla="*/ 100 h 124"/>
                  <a:gd name="T68" fmla="*/ 18 w 96"/>
                  <a:gd name="T69" fmla="*/ 108 h 124"/>
                  <a:gd name="T70" fmla="*/ 18 w 96"/>
                  <a:gd name="T71" fmla="*/ 116 h 124"/>
                  <a:gd name="T72" fmla="*/ 20 w 96"/>
                  <a:gd name="T7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6" h="124">
                    <a:moveTo>
                      <a:pt x="20" y="124"/>
                    </a:moveTo>
                    <a:lnTo>
                      <a:pt x="20" y="124"/>
                    </a:lnTo>
                    <a:lnTo>
                      <a:pt x="20" y="120"/>
                    </a:lnTo>
                    <a:lnTo>
                      <a:pt x="26" y="118"/>
                    </a:lnTo>
                    <a:lnTo>
                      <a:pt x="32" y="114"/>
                    </a:lnTo>
                    <a:lnTo>
                      <a:pt x="36" y="110"/>
                    </a:lnTo>
                    <a:lnTo>
                      <a:pt x="42" y="106"/>
                    </a:lnTo>
                    <a:lnTo>
                      <a:pt x="52" y="106"/>
                    </a:lnTo>
                    <a:lnTo>
                      <a:pt x="60" y="108"/>
                    </a:lnTo>
                    <a:lnTo>
                      <a:pt x="74" y="114"/>
                    </a:lnTo>
                    <a:lnTo>
                      <a:pt x="78" y="114"/>
                    </a:lnTo>
                    <a:lnTo>
                      <a:pt x="80" y="102"/>
                    </a:lnTo>
                    <a:lnTo>
                      <a:pt x="80" y="98"/>
                    </a:lnTo>
                    <a:lnTo>
                      <a:pt x="80" y="96"/>
                    </a:lnTo>
                    <a:lnTo>
                      <a:pt x="78" y="82"/>
                    </a:lnTo>
                    <a:lnTo>
                      <a:pt x="80" y="72"/>
                    </a:lnTo>
                    <a:lnTo>
                      <a:pt x="84" y="62"/>
                    </a:lnTo>
                    <a:lnTo>
                      <a:pt x="90" y="52"/>
                    </a:lnTo>
                    <a:lnTo>
                      <a:pt x="92" y="44"/>
                    </a:lnTo>
                    <a:lnTo>
                      <a:pt x="92" y="40"/>
                    </a:lnTo>
                    <a:lnTo>
                      <a:pt x="96" y="30"/>
                    </a:lnTo>
                    <a:lnTo>
                      <a:pt x="92" y="22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90" y="10"/>
                    </a:lnTo>
                    <a:lnTo>
                      <a:pt x="80" y="10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2" y="2"/>
                    </a:lnTo>
                    <a:lnTo>
                      <a:pt x="66" y="8"/>
                    </a:lnTo>
                    <a:lnTo>
                      <a:pt x="62" y="8"/>
                    </a:lnTo>
                    <a:lnTo>
                      <a:pt x="60" y="2"/>
                    </a:lnTo>
                    <a:lnTo>
                      <a:pt x="50" y="0"/>
                    </a:lnTo>
                    <a:lnTo>
                      <a:pt x="46" y="4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8" y="12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38"/>
                    </a:lnTo>
                    <a:lnTo>
                      <a:pt x="16" y="40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8"/>
                    </a:lnTo>
                    <a:lnTo>
                      <a:pt x="8" y="54"/>
                    </a:lnTo>
                    <a:lnTo>
                      <a:pt x="8" y="56"/>
                    </a:lnTo>
                    <a:lnTo>
                      <a:pt x="8" y="62"/>
                    </a:lnTo>
                    <a:lnTo>
                      <a:pt x="8" y="64"/>
                    </a:lnTo>
                    <a:lnTo>
                      <a:pt x="2" y="70"/>
                    </a:lnTo>
                    <a:lnTo>
                      <a:pt x="0" y="74"/>
                    </a:lnTo>
                    <a:lnTo>
                      <a:pt x="10" y="76"/>
                    </a:lnTo>
                    <a:lnTo>
                      <a:pt x="14" y="82"/>
                    </a:lnTo>
                    <a:lnTo>
                      <a:pt x="16" y="88"/>
                    </a:lnTo>
                    <a:lnTo>
                      <a:pt x="18" y="92"/>
                    </a:lnTo>
                    <a:lnTo>
                      <a:pt x="20" y="96"/>
                    </a:lnTo>
                    <a:lnTo>
                      <a:pt x="24" y="96"/>
                    </a:lnTo>
                    <a:lnTo>
                      <a:pt x="20" y="100"/>
                    </a:lnTo>
                    <a:lnTo>
                      <a:pt x="20" y="102"/>
                    </a:lnTo>
                    <a:lnTo>
                      <a:pt x="18" y="108"/>
                    </a:lnTo>
                    <a:lnTo>
                      <a:pt x="18" y="110"/>
                    </a:lnTo>
                    <a:lnTo>
                      <a:pt x="18" y="116"/>
                    </a:lnTo>
                    <a:lnTo>
                      <a:pt x="20" y="124"/>
                    </a:lnTo>
                    <a:lnTo>
                      <a:pt x="20" y="124"/>
                    </a:lnTo>
                    <a:lnTo>
                      <a:pt x="20" y="1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9" name="Freeform 1653"/>
              <p:cNvSpPr>
                <a:spLocks/>
              </p:cNvSpPr>
              <p:nvPr/>
            </p:nvSpPr>
            <p:spPr bwMode="auto">
              <a:xfrm>
                <a:off x="854075" y="3225800"/>
                <a:ext cx="41275" cy="73025"/>
              </a:xfrm>
              <a:custGeom>
                <a:avLst/>
                <a:gdLst>
                  <a:gd name="T0" fmla="*/ 10 w 26"/>
                  <a:gd name="T1" fmla="*/ 0 h 46"/>
                  <a:gd name="T2" fmla="*/ 10 w 26"/>
                  <a:gd name="T3" fmla="*/ 0 h 46"/>
                  <a:gd name="T4" fmla="*/ 0 w 26"/>
                  <a:gd name="T5" fmla="*/ 8 h 46"/>
                  <a:gd name="T6" fmla="*/ 2 w 26"/>
                  <a:gd name="T7" fmla="*/ 22 h 46"/>
                  <a:gd name="T8" fmla="*/ 4 w 26"/>
                  <a:gd name="T9" fmla="*/ 40 h 46"/>
                  <a:gd name="T10" fmla="*/ 8 w 26"/>
                  <a:gd name="T11" fmla="*/ 44 h 46"/>
                  <a:gd name="T12" fmla="*/ 8 w 26"/>
                  <a:gd name="T13" fmla="*/ 46 h 46"/>
                  <a:gd name="T14" fmla="*/ 12 w 26"/>
                  <a:gd name="T15" fmla="*/ 46 h 46"/>
                  <a:gd name="T16" fmla="*/ 16 w 26"/>
                  <a:gd name="T17" fmla="*/ 44 h 46"/>
                  <a:gd name="T18" fmla="*/ 12 w 26"/>
                  <a:gd name="T19" fmla="*/ 44 h 46"/>
                  <a:gd name="T20" fmla="*/ 20 w 26"/>
                  <a:gd name="T21" fmla="*/ 40 h 46"/>
                  <a:gd name="T22" fmla="*/ 24 w 26"/>
                  <a:gd name="T23" fmla="*/ 22 h 46"/>
                  <a:gd name="T24" fmla="*/ 26 w 26"/>
                  <a:gd name="T25" fmla="*/ 12 h 46"/>
                  <a:gd name="T26" fmla="*/ 18 w 26"/>
                  <a:gd name="T27" fmla="*/ 0 h 46"/>
                  <a:gd name="T28" fmla="*/ 10 w 26"/>
                  <a:gd name="T29" fmla="*/ 0 h 46"/>
                  <a:gd name="T30" fmla="*/ 10 w 26"/>
                  <a:gd name="T31" fmla="*/ 0 h 46"/>
                  <a:gd name="T32" fmla="*/ 10 w 2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46">
                    <a:moveTo>
                      <a:pt x="10" y="0"/>
                    </a:moveTo>
                    <a:lnTo>
                      <a:pt x="10" y="0"/>
                    </a:lnTo>
                    <a:lnTo>
                      <a:pt x="0" y="8"/>
                    </a:lnTo>
                    <a:lnTo>
                      <a:pt x="2" y="22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20" y="40"/>
                    </a:lnTo>
                    <a:lnTo>
                      <a:pt x="24" y="22"/>
                    </a:lnTo>
                    <a:lnTo>
                      <a:pt x="26" y="12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0" name="Freeform 1654"/>
              <p:cNvSpPr>
                <a:spLocks/>
              </p:cNvSpPr>
              <p:nvPr/>
            </p:nvSpPr>
            <p:spPr bwMode="auto">
              <a:xfrm>
                <a:off x="815975" y="3032125"/>
                <a:ext cx="263525" cy="336550"/>
              </a:xfrm>
              <a:custGeom>
                <a:avLst/>
                <a:gdLst>
                  <a:gd name="T0" fmla="*/ 14 w 166"/>
                  <a:gd name="T1" fmla="*/ 72 h 212"/>
                  <a:gd name="T2" fmla="*/ 24 w 166"/>
                  <a:gd name="T3" fmla="*/ 60 h 212"/>
                  <a:gd name="T4" fmla="*/ 32 w 166"/>
                  <a:gd name="T5" fmla="*/ 56 h 212"/>
                  <a:gd name="T6" fmla="*/ 46 w 166"/>
                  <a:gd name="T7" fmla="*/ 66 h 212"/>
                  <a:gd name="T8" fmla="*/ 70 w 166"/>
                  <a:gd name="T9" fmla="*/ 106 h 212"/>
                  <a:gd name="T10" fmla="*/ 92 w 166"/>
                  <a:gd name="T11" fmla="*/ 124 h 212"/>
                  <a:gd name="T12" fmla="*/ 110 w 166"/>
                  <a:gd name="T13" fmla="*/ 136 h 212"/>
                  <a:gd name="T14" fmla="*/ 118 w 166"/>
                  <a:gd name="T15" fmla="*/ 142 h 212"/>
                  <a:gd name="T16" fmla="*/ 128 w 166"/>
                  <a:gd name="T17" fmla="*/ 150 h 212"/>
                  <a:gd name="T18" fmla="*/ 134 w 166"/>
                  <a:gd name="T19" fmla="*/ 174 h 212"/>
                  <a:gd name="T20" fmla="*/ 128 w 166"/>
                  <a:gd name="T21" fmla="*/ 188 h 212"/>
                  <a:gd name="T22" fmla="*/ 86 w 166"/>
                  <a:gd name="T23" fmla="*/ 192 h 212"/>
                  <a:gd name="T24" fmla="*/ 118 w 166"/>
                  <a:gd name="T25" fmla="*/ 212 h 212"/>
                  <a:gd name="T26" fmla="*/ 128 w 166"/>
                  <a:gd name="T27" fmla="*/ 192 h 212"/>
                  <a:gd name="T28" fmla="*/ 148 w 166"/>
                  <a:gd name="T29" fmla="*/ 168 h 212"/>
                  <a:gd name="T30" fmla="*/ 142 w 166"/>
                  <a:gd name="T31" fmla="*/ 150 h 212"/>
                  <a:gd name="T32" fmla="*/ 148 w 166"/>
                  <a:gd name="T33" fmla="*/ 140 h 212"/>
                  <a:gd name="T34" fmla="*/ 164 w 166"/>
                  <a:gd name="T35" fmla="*/ 150 h 212"/>
                  <a:gd name="T36" fmla="*/ 160 w 166"/>
                  <a:gd name="T37" fmla="*/ 136 h 212"/>
                  <a:gd name="T38" fmla="*/ 138 w 166"/>
                  <a:gd name="T39" fmla="*/ 122 h 212"/>
                  <a:gd name="T40" fmla="*/ 136 w 166"/>
                  <a:gd name="T41" fmla="*/ 114 h 212"/>
                  <a:gd name="T42" fmla="*/ 110 w 166"/>
                  <a:gd name="T43" fmla="*/ 102 h 212"/>
                  <a:gd name="T44" fmla="*/ 102 w 166"/>
                  <a:gd name="T45" fmla="*/ 82 h 212"/>
                  <a:gd name="T46" fmla="*/ 78 w 166"/>
                  <a:gd name="T47" fmla="*/ 64 h 212"/>
                  <a:gd name="T48" fmla="*/ 82 w 166"/>
                  <a:gd name="T49" fmla="*/ 40 h 212"/>
                  <a:gd name="T50" fmla="*/ 100 w 166"/>
                  <a:gd name="T51" fmla="*/ 32 h 212"/>
                  <a:gd name="T52" fmla="*/ 98 w 166"/>
                  <a:gd name="T53" fmla="*/ 22 h 212"/>
                  <a:gd name="T54" fmla="*/ 92 w 166"/>
                  <a:gd name="T55" fmla="*/ 14 h 212"/>
                  <a:gd name="T56" fmla="*/ 86 w 166"/>
                  <a:gd name="T57" fmla="*/ 8 h 212"/>
                  <a:gd name="T58" fmla="*/ 78 w 166"/>
                  <a:gd name="T59" fmla="*/ 4 h 212"/>
                  <a:gd name="T60" fmla="*/ 68 w 166"/>
                  <a:gd name="T61" fmla="*/ 2 h 212"/>
                  <a:gd name="T62" fmla="*/ 62 w 166"/>
                  <a:gd name="T63" fmla="*/ 4 h 212"/>
                  <a:gd name="T64" fmla="*/ 54 w 166"/>
                  <a:gd name="T65" fmla="*/ 4 h 212"/>
                  <a:gd name="T66" fmla="*/ 54 w 166"/>
                  <a:gd name="T67" fmla="*/ 8 h 212"/>
                  <a:gd name="T68" fmla="*/ 50 w 166"/>
                  <a:gd name="T69" fmla="*/ 12 h 212"/>
                  <a:gd name="T70" fmla="*/ 42 w 166"/>
                  <a:gd name="T71" fmla="*/ 18 h 212"/>
                  <a:gd name="T72" fmla="*/ 40 w 166"/>
                  <a:gd name="T73" fmla="*/ 26 h 212"/>
                  <a:gd name="T74" fmla="*/ 28 w 166"/>
                  <a:gd name="T75" fmla="*/ 22 h 212"/>
                  <a:gd name="T76" fmla="*/ 24 w 166"/>
                  <a:gd name="T77" fmla="*/ 18 h 212"/>
                  <a:gd name="T78" fmla="*/ 22 w 166"/>
                  <a:gd name="T79" fmla="*/ 26 h 212"/>
                  <a:gd name="T80" fmla="*/ 8 w 166"/>
                  <a:gd name="T81" fmla="*/ 36 h 212"/>
                  <a:gd name="T82" fmla="*/ 4 w 166"/>
                  <a:gd name="T83" fmla="*/ 40 h 212"/>
                  <a:gd name="T84" fmla="*/ 0 w 166"/>
                  <a:gd name="T85" fmla="*/ 48 h 212"/>
                  <a:gd name="T86" fmla="*/ 4 w 166"/>
                  <a:gd name="T87" fmla="*/ 54 h 212"/>
                  <a:gd name="T88" fmla="*/ 6 w 166"/>
                  <a:gd name="T89" fmla="*/ 60 h 212"/>
                  <a:gd name="T90" fmla="*/ 10 w 166"/>
                  <a:gd name="T91" fmla="*/ 64 h 212"/>
                  <a:gd name="T92" fmla="*/ 8 w 166"/>
                  <a:gd name="T93" fmla="*/ 68 h 212"/>
                  <a:gd name="T94" fmla="*/ 8 w 166"/>
                  <a:gd name="T95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12">
                    <a:moveTo>
                      <a:pt x="8" y="72"/>
                    </a:moveTo>
                    <a:lnTo>
                      <a:pt x="8" y="72"/>
                    </a:lnTo>
                    <a:lnTo>
                      <a:pt x="14" y="72"/>
                    </a:lnTo>
                    <a:lnTo>
                      <a:pt x="18" y="68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6" y="56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42" y="60"/>
                    </a:lnTo>
                    <a:lnTo>
                      <a:pt x="46" y="66"/>
                    </a:lnTo>
                    <a:lnTo>
                      <a:pt x="54" y="82"/>
                    </a:lnTo>
                    <a:lnTo>
                      <a:pt x="62" y="94"/>
                    </a:lnTo>
                    <a:lnTo>
                      <a:pt x="70" y="106"/>
                    </a:lnTo>
                    <a:lnTo>
                      <a:pt x="74" y="106"/>
                    </a:lnTo>
                    <a:lnTo>
                      <a:pt x="82" y="114"/>
                    </a:lnTo>
                    <a:lnTo>
                      <a:pt x="92" y="124"/>
                    </a:lnTo>
                    <a:lnTo>
                      <a:pt x="102" y="128"/>
                    </a:lnTo>
                    <a:lnTo>
                      <a:pt x="110" y="132"/>
                    </a:lnTo>
                    <a:lnTo>
                      <a:pt x="110" y="136"/>
                    </a:lnTo>
                    <a:lnTo>
                      <a:pt x="116" y="138"/>
                    </a:lnTo>
                    <a:lnTo>
                      <a:pt x="118" y="138"/>
                    </a:lnTo>
                    <a:lnTo>
                      <a:pt x="118" y="142"/>
                    </a:lnTo>
                    <a:lnTo>
                      <a:pt x="118" y="146"/>
                    </a:lnTo>
                    <a:lnTo>
                      <a:pt x="124" y="148"/>
                    </a:lnTo>
                    <a:lnTo>
                      <a:pt x="128" y="150"/>
                    </a:lnTo>
                    <a:lnTo>
                      <a:pt x="130" y="152"/>
                    </a:lnTo>
                    <a:lnTo>
                      <a:pt x="134" y="166"/>
                    </a:lnTo>
                    <a:lnTo>
                      <a:pt x="134" y="174"/>
                    </a:lnTo>
                    <a:lnTo>
                      <a:pt x="130" y="174"/>
                    </a:lnTo>
                    <a:lnTo>
                      <a:pt x="128" y="182"/>
                    </a:lnTo>
                    <a:lnTo>
                      <a:pt x="128" y="188"/>
                    </a:lnTo>
                    <a:lnTo>
                      <a:pt x="106" y="188"/>
                    </a:lnTo>
                    <a:lnTo>
                      <a:pt x="86" y="188"/>
                    </a:lnTo>
                    <a:lnTo>
                      <a:pt x="86" y="192"/>
                    </a:lnTo>
                    <a:lnTo>
                      <a:pt x="86" y="194"/>
                    </a:lnTo>
                    <a:lnTo>
                      <a:pt x="102" y="204"/>
                    </a:lnTo>
                    <a:lnTo>
                      <a:pt x="118" y="212"/>
                    </a:lnTo>
                    <a:lnTo>
                      <a:pt x="120" y="194"/>
                    </a:lnTo>
                    <a:lnTo>
                      <a:pt x="120" y="188"/>
                    </a:lnTo>
                    <a:lnTo>
                      <a:pt x="128" y="192"/>
                    </a:lnTo>
                    <a:lnTo>
                      <a:pt x="136" y="192"/>
                    </a:lnTo>
                    <a:lnTo>
                      <a:pt x="144" y="178"/>
                    </a:lnTo>
                    <a:lnTo>
                      <a:pt x="148" y="168"/>
                    </a:lnTo>
                    <a:lnTo>
                      <a:pt x="148" y="160"/>
                    </a:lnTo>
                    <a:lnTo>
                      <a:pt x="142" y="152"/>
                    </a:lnTo>
                    <a:lnTo>
                      <a:pt x="142" y="150"/>
                    </a:lnTo>
                    <a:lnTo>
                      <a:pt x="142" y="148"/>
                    </a:lnTo>
                    <a:lnTo>
                      <a:pt x="144" y="140"/>
                    </a:lnTo>
                    <a:lnTo>
                      <a:pt x="148" y="140"/>
                    </a:lnTo>
                    <a:lnTo>
                      <a:pt x="162" y="146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6" y="148"/>
                    </a:lnTo>
                    <a:lnTo>
                      <a:pt x="164" y="142"/>
                    </a:lnTo>
                    <a:lnTo>
                      <a:pt x="160" y="136"/>
                    </a:lnTo>
                    <a:lnTo>
                      <a:pt x="148" y="124"/>
                    </a:lnTo>
                    <a:lnTo>
                      <a:pt x="142" y="124"/>
                    </a:lnTo>
                    <a:lnTo>
                      <a:pt x="138" y="122"/>
                    </a:lnTo>
                    <a:lnTo>
                      <a:pt x="136" y="120"/>
                    </a:lnTo>
                    <a:lnTo>
                      <a:pt x="136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16" y="106"/>
                    </a:lnTo>
                    <a:lnTo>
                      <a:pt x="110" y="102"/>
                    </a:lnTo>
                    <a:lnTo>
                      <a:pt x="106" y="96"/>
                    </a:lnTo>
                    <a:lnTo>
                      <a:pt x="102" y="90"/>
                    </a:lnTo>
                    <a:lnTo>
                      <a:pt x="102" y="82"/>
                    </a:lnTo>
                    <a:lnTo>
                      <a:pt x="98" y="76"/>
                    </a:lnTo>
                    <a:lnTo>
                      <a:pt x="90" y="72"/>
                    </a:lnTo>
                    <a:lnTo>
                      <a:pt x="78" y="64"/>
                    </a:lnTo>
                    <a:lnTo>
                      <a:pt x="78" y="54"/>
                    </a:lnTo>
                    <a:lnTo>
                      <a:pt x="86" y="44"/>
                    </a:lnTo>
                    <a:lnTo>
                      <a:pt x="82" y="40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100" y="32"/>
                    </a:lnTo>
                    <a:lnTo>
                      <a:pt x="98" y="30"/>
                    </a:lnTo>
                    <a:lnTo>
                      <a:pt x="98" y="28"/>
                    </a:lnTo>
                    <a:lnTo>
                      <a:pt x="98" y="22"/>
                    </a:lnTo>
                    <a:lnTo>
                      <a:pt x="98" y="18"/>
                    </a:lnTo>
                    <a:lnTo>
                      <a:pt x="96" y="14"/>
                    </a:lnTo>
                    <a:lnTo>
                      <a:pt x="92" y="14"/>
                    </a:lnTo>
                    <a:lnTo>
                      <a:pt x="92" y="10"/>
                    </a:lnTo>
                    <a:lnTo>
                      <a:pt x="96" y="8"/>
                    </a:lnTo>
                    <a:lnTo>
                      <a:pt x="86" y="8"/>
                    </a:lnTo>
                    <a:lnTo>
                      <a:pt x="82" y="8"/>
                    </a:lnTo>
                    <a:lnTo>
                      <a:pt x="80" y="8"/>
                    </a:lnTo>
                    <a:lnTo>
                      <a:pt x="78" y="4"/>
                    </a:lnTo>
                    <a:lnTo>
                      <a:pt x="72" y="4"/>
                    </a:lnTo>
                    <a:lnTo>
                      <a:pt x="70" y="4"/>
                    </a:lnTo>
                    <a:lnTo>
                      <a:pt x="68" y="2"/>
                    </a:lnTo>
                    <a:lnTo>
                      <a:pt x="64" y="0"/>
                    </a:lnTo>
                    <a:lnTo>
                      <a:pt x="64" y="2"/>
                    </a:lnTo>
                    <a:lnTo>
                      <a:pt x="62" y="4"/>
                    </a:lnTo>
                    <a:lnTo>
                      <a:pt x="60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2" y="12"/>
                    </a:lnTo>
                    <a:lnTo>
                      <a:pt x="50" y="12"/>
                    </a:lnTo>
                    <a:lnTo>
                      <a:pt x="46" y="12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0" y="18"/>
                    </a:lnTo>
                    <a:lnTo>
                      <a:pt x="36" y="20"/>
                    </a:lnTo>
                    <a:lnTo>
                      <a:pt x="40" y="26"/>
                    </a:lnTo>
                    <a:lnTo>
                      <a:pt x="36" y="26"/>
                    </a:lnTo>
                    <a:lnTo>
                      <a:pt x="34" y="26"/>
                    </a:lnTo>
                    <a:lnTo>
                      <a:pt x="28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22"/>
                    </a:lnTo>
                    <a:lnTo>
                      <a:pt x="22" y="26"/>
                    </a:lnTo>
                    <a:lnTo>
                      <a:pt x="16" y="26"/>
                    </a:lnTo>
                    <a:lnTo>
                      <a:pt x="10" y="30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4" y="48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4" y="58"/>
                    </a:lnTo>
                    <a:lnTo>
                      <a:pt x="4" y="60"/>
                    </a:lnTo>
                    <a:lnTo>
                      <a:pt x="6" y="60"/>
                    </a:lnTo>
                    <a:lnTo>
                      <a:pt x="8" y="60"/>
                    </a:lnTo>
                    <a:lnTo>
                      <a:pt x="10" y="60"/>
                    </a:lnTo>
                    <a:lnTo>
                      <a:pt x="10" y="64"/>
                    </a:lnTo>
                    <a:lnTo>
                      <a:pt x="6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8" y="7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1" name="Freeform 1655"/>
              <p:cNvSpPr>
                <a:spLocks noEditPoints="1"/>
              </p:cNvSpPr>
              <p:nvPr/>
            </p:nvSpPr>
            <p:spPr bwMode="auto">
              <a:xfrm>
                <a:off x="1454150" y="3486150"/>
                <a:ext cx="34925" cy="107950"/>
              </a:xfrm>
              <a:custGeom>
                <a:avLst/>
                <a:gdLst>
                  <a:gd name="T0" fmla="*/ 6 w 22"/>
                  <a:gd name="T1" fmla="*/ 22 h 68"/>
                  <a:gd name="T2" fmla="*/ 6 w 22"/>
                  <a:gd name="T3" fmla="*/ 22 h 68"/>
                  <a:gd name="T4" fmla="*/ 0 w 22"/>
                  <a:gd name="T5" fmla="*/ 24 h 68"/>
                  <a:gd name="T6" fmla="*/ 4 w 22"/>
                  <a:gd name="T7" fmla="*/ 30 h 68"/>
                  <a:gd name="T8" fmla="*/ 8 w 22"/>
                  <a:gd name="T9" fmla="*/ 24 h 68"/>
                  <a:gd name="T10" fmla="*/ 6 w 22"/>
                  <a:gd name="T11" fmla="*/ 22 h 68"/>
                  <a:gd name="T12" fmla="*/ 6 w 22"/>
                  <a:gd name="T13" fmla="*/ 22 h 68"/>
                  <a:gd name="T14" fmla="*/ 6 w 22"/>
                  <a:gd name="T15" fmla="*/ 22 h 68"/>
                  <a:gd name="T16" fmla="*/ 22 w 22"/>
                  <a:gd name="T17" fmla="*/ 10 h 68"/>
                  <a:gd name="T18" fmla="*/ 22 w 22"/>
                  <a:gd name="T19" fmla="*/ 10 h 68"/>
                  <a:gd name="T20" fmla="*/ 22 w 22"/>
                  <a:gd name="T21" fmla="*/ 14 h 68"/>
                  <a:gd name="T22" fmla="*/ 22 w 22"/>
                  <a:gd name="T23" fmla="*/ 16 h 68"/>
                  <a:gd name="T24" fmla="*/ 22 w 22"/>
                  <a:gd name="T25" fmla="*/ 22 h 68"/>
                  <a:gd name="T26" fmla="*/ 22 w 22"/>
                  <a:gd name="T27" fmla="*/ 24 h 68"/>
                  <a:gd name="T28" fmla="*/ 22 w 22"/>
                  <a:gd name="T29" fmla="*/ 32 h 68"/>
                  <a:gd name="T30" fmla="*/ 22 w 22"/>
                  <a:gd name="T31" fmla="*/ 34 h 68"/>
                  <a:gd name="T32" fmla="*/ 18 w 22"/>
                  <a:gd name="T33" fmla="*/ 34 h 68"/>
                  <a:gd name="T34" fmla="*/ 16 w 22"/>
                  <a:gd name="T35" fmla="*/ 34 h 68"/>
                  <a:gd name="T36" fmla="*/ 14 w 22"/>
                  <a:gd name="T37" fmla="*/ 34 h 68"/>
                  <a:gd name="T38" fmla="*/ 16 w 22"/>
                  <a:gd name="T39" fmla="*/ 30 h 68"/>
                  <a:gd name="T40" fmla="*/ 16 w 22"/>
                  <a:gd name="T41" fmla="*/ 22 h 68"/>
                  <a:gd name="T42" fmla="*/ 16 w 22"/>
                  <a:gd name="T43" fmla="*/ 16 h 68"/>
                  <a:gd name="T44" fmla="*/ 16 w 22"/>
                  <a:gd name="T45" fmla="*/ 14 h 68"/>
                  <a:gd name="T46" fmla="*/ 18 w 22"/>
                  <a:gd name="T47" fmla="*/ 10 h 68"/>
                  <a:gd name="T48" fmla="*/ 22 w 22"/>
                  <a:gd name="T49" fmla="*/ 10 h 68"/>
                  <a:gd name="T50" fmla="*/ 22 w 22"/>
                  <a:gd name="T51" fmla="*/ 10 h 68"/>
                  <a:gd name="T52" fmla="*/ 22 w 22"/>
                  <a:gd name="T53" fmla="*/ 10 h 68"/>
                  <a:gd name="T54" fmla="*/ 22 w 22"/>
                  <a:gd name="T55" fmla="*/ 10 h 68"/>
                  <a:gd name="T56" fmla="*/ 22 w 22"/>
                  <a:gd name="T57" fmla="*/ 10 h 68"/>
                  <a:gd name="T58" fmla="*/ 22 w 22"/>
                  <a:gd name="T59" fmla="*/ 0 h 68"/>
                  <a:gd name="T60" fmla="*/ 16 w 22"/>
                  <a:gd name="T61" fmla="*/ 0 h 68"/>
                  <a:gd name="T62" fmla="*/ 14 w 22"/>
                  <a:gd name="T63" fmla="*/ 4 h 68"/>
                  <a:gd name="T64" fmla="*/ 8 w 22"/>
                  <a:gd name="T65" fmla="*/ 8 h 68"/>
                  <a:gd name="T66" fmla="*/ 8 w 22"/>
                  <a:gd name="T67" fmla="*/ 14 h 68"/>
                  <a:gd name="T68" fmla="*/ 8 w 22"/>
                  <a:gd name="T69" fmla="*/ 18 h 68"/>
                  <a:gd name="T70" fmla="*/ 6 w 22"/>
                  <a:gd name="T71" fmla="*/ 22 h 68"/>
                  <a:gd name="T72" fmla="*/ 8 w 22"/>
                  <a:gd name="T73" fmla="*/ 24 h 68"/>
                  <a:gd name="T74" fmla="*/ 4 w 22"/>
                  <a:gd name="T75" fmla="*/ 30 h 68"/>
                  <a:gd name="T76" fmla="*/ 6 w 22"/>
                  <a:gd name="T77" fmla="*/ 36 h 68"/>
                  <a:gd name="T78" fmla="*/ 8 w 22"/>
                  <a:gd name="T79" fmla="*/ 62 h 68"/>
                  <a:gd name="T80" fmla="*/ 6 w 22"/>
                  <a:gd name="T81" fmla="*/ 68 h 68"/>
                  <a:gd name="T82" fmla="*/ 14 w 22"/>
                  <a:gd name="T83" fmla="*/ 60 h 68"/>
                  <a:gd name="T84" fmla="*/ 18 w 22"/>
                  <a:gd name="T85" fmla="*/ 52 h 68"/>
                  <a:gd name="T86" fmla="*/ 18 w 22"/>
                  <a:gd name="T87" fmla="*/ 50 h 68"/>
                  <a:gd name="T88" fmla="*/ 18 w 22"/>
                  <a:gd name="T89" fmla="*/ 40 h 68"/>
                  <a:gd name="T90" fmla="*/ 22 w 22"/>
                  <a:gd name="T91" fmla="*/ 34 h 68"/>
                  <a:gd name="T92" fmla="*/ 18 w 22"/>
                  <a:gd name="T93" fmla="*/ 34 h 68"/>
                  <a:gd name="T94" fmla="*/ 16 w 22"/>
                  <a:gd name="T95" fmla="*/ 34 h 68"/>
                  <a:gd name="T96" fmla="*/ 14 w 22"/>
                  <a:gd name="T97" fmla="*/ 34 h 68"/>
                  <a:gd name="T98" fmla="*/ 16 w 22"/>
                  <a:gd name="T99" fmla="*/ 30 h 68"/>
                  <a:gd name="T100" fmla="*/ 16 w 22"/>
                  <a:gd name="T101" fmla="*/ 22 h 68"/>
                  <a:gd name="T102" fmla="*/ 16 w 22"/>
                  <a:gd name="T103" fmla="*/ 16 h 68"/>
                  <a:gd name="T104" fmla="*/ 16 w 22"/>
                  <a:gd name="T105" fmla="*/ 14 h 68"/>
                  <a:gd name="T106" fmla="*/ 18 w 22"/>
                  <a:gd name="T107" fmla="*/ 10 h 68"/>
                  <a:gd name="T108" fmla="*/ 22 w 22"/>
                  <a:gd name="T109" fmla="*/ 10 h 68"/>
                  <a:gd name="T110" fmla="*/ 22 w 22"/>
                  <a:gd name="T111" fmla="*/ 10 h 68"/>
                  <a:gd name="T112" fmla="*/ 22 w 22"/>
                  <a:gd name="T113" fmla="*/ 1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" h="68">
                    <a:moveTo>
                      <a:pt x="6" y="22"/>
                    </a:moveTo>
                    <a:lnTo>
                      <a:pt x="6" y="2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14"/>
                    </a:lnTo>
                    <a:lnTo>
                      <a:pt x="22" y="16"/>
                    </a:lnTo>
                    <a:lnTo>
                      <a:pt x="22" y="22"/>
                    </a:lnTo>
                    <a:lnTo>
                      <a:pt x="22" y="24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8" y="8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8" y="62"/>
                    </a:lnTo>
                    <a:lnTo>
                      <a:pt x="6" y="68"/>
                    </a:lnTo>
                    <a:lnTo>
                      <a:pt x="14" y="60"/>
                    </a:lnTo>
                    <a:lnTo>
                      <a:pt x="18" y="52"/>
                    </a:lnTo>
                    <a:lnTo>
                      <a:pt x="18" y="50"/>
                    </a:lnTo>
                    <a:lnTo>
                      <a:pt x="18" y="4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2" name="Freeform 1656"/>
              <p:cNvSpPr>
                <a:spLocks noEditPoints="1"/>
              </p:cNvSpPr>
              <p:nvPr/>
            </p:nvSpPr>
            <p:spPr bwMode="auto">
              <a:xfrm>
                <a:off x="431800" y="2733675"/>
                <a:ext cx="85725" cy="142875"/>
              </a:xfrm>
              <a:custGeom>
                <a:avLst/>
                <a:gdLst>
                  <a:gd name="T0" fmla="*/ 44 w 54"/>
                  <a:gd name="T1" fmla="*/ 8 h 90"/>
                  <a:gd name="T2" fmla="*/ 44 w 54"/>
                  <a:gd name="T3" fmla="*/ 0 h 90"/>
                  <a:gd name="T4" fmla="*/ 38 w 54"/>
                  <a:gd name="T5" fmla="*/ 8 h 90"/>
                  <a:gd name="T6" fmla="*/ 34 w 54"/>
                  <a:gd name="T7" fmla="*/ 6 h 90"/>
                  <a:gd name="T8" fmla="*/ 30 w 54"/>
                  <a:gd name="T9" fmla="*/ 10 h 90"/>
                  <a:gd name="T10" fmla="*/ 30 w 54"/>
                  <a:gd name="T11" fmla="*/ 14 h 90"/>
                  <a:gd name="T12" fmla="*/ 24 w 54"/>
                  <a:gd name="T13" fmla="*/ 18 h 90"/>
                  <a:gd name="T14" fmla="*/ 18 w 54"/>
                  <a:gd name="T15" fmla="*/ 26 h 90"/>
                  <a:gd name="T16" fmla="*/ 10 w 54"/>
                  <a:gd name="T17" fmla="*/ 26 h 90"/>
                  <a:gd name="T18" fmla="*/ 8 w 54"/>
                  <a:gd name="T19" fmla="*/ 32 h 90"/>
                  <a:gd name="T20" fmla="*/ 10 w 54"/>
                  <a:gd name="T21" fmla="*/ 34 h 90"/>
                  <a:gd name="T22" fmla="*/ 12 w 54"/>
                  <a:gd name="T23" fmla="*/ 38 h 90"/>
                  <a:gd name="T24" fmla="*/ 0 w 54"/>
                  <a:gd name="T25" fmla="*/ 44 h 90"/>
                  <a:gd name="T26" fmla="*/ 14 w 54"/>
                  <a:gd name="T27" fmla="*/ 48 h 90"/>
                  <a:gd name="T28" fmla="*/ 4 w 54"/>
                  <a:gd name="T29" fmla="*/ 76 h 90"/>
                  <a:gd name="T30" fmla="*/ 0 w 54"/>
                  <a:gd name="T31" fmla="*/ 80 h 90"/>
                  <a:gd name="T32" fmla="*/ 8 w 54"/>
                  <a:gd name="T33" fmla="*/ 84 h 90"/>
                  <a:gd name="T34" fmla="*/ 10 w 54"/>
                  <a:gd name="T35" fmla="*/ 90 h 90"/>
                  <a:gd name="T36" fmla="*/ 12 w 54"/>
                  <a:gd name="T37" fmla="*/ 88 h 90"/>
                  <a:gd name="T38" fmla="*/ 14 w 54"/>
                  <a:gd name="T39" fmla="*/ 84 h 90"/>
                  <a:gd name="T40" fmla="*/ 18 w 54"/>
                  <a:gd name="T41" fmla="*/ 90 h 90"/>
                  <a:gd name="T42" fmla="*/ 22 w 54"/>
                  <a:gd name="T43" fmla="*/ 88 h 90"/>
                  <a:gd name="T44" fmla="*/ 32 w 54"/>
                  <a:gd name="T45" fmla="*/ 80 h 90"/>
                  <a:gd name="T46" fmla="*/ 38 w 54"/>
                  <a:gd name="T47" fmla="*/ 74 h 90"/>
                  <a:gd name="T48" fmla="*/ 44 w 54"/>
                  <a:gd name="T49" fmla="*/ 70 h 90"/>
                  <a:gd name="T50" fmla="*/ 50 w 54"/>
                  <a:gd name="T51" fmla="*/ 72 h 90"/>
                  <a:gd name="T52" fmla="*/ 48 w 54"/>
                  <a:gd name="T53" fmla="*/ 70 h 90"/>
                  <a:gd name="T54" fmla="*/ 52 w 54"/>
                  <a:gd name="T55" fmla="*/ 62 h 90"/>
                  <a:gd name="T56" fmla="*/ 48 w 54"/>
                  <a:gd name="T57" fmla="*/ 46 h 90"/>
                  <a:gd name="T58" fmla="*/ 54 w 54"/>
                  <a:gd name="T59" fmla="*/ 28 h 90"/>
                  <a:gd name="T60" fmla="*/ 44 w 54"/>
                  <a:gd name="T61" fmla="*/ 28 h 90"/>
                  <a:gd name="T62" fmla="*/ 38 w 54"/>
                  <a:gd name="T63" fmla="*/ 28 h 90"/>
                  <a:gd name="T64" fmla="*/ 34 w 54"/>
                  <a:gd name="T65" fmla="*/ 26 h 90"/>
                  <a:gd name="T66" fmla="*/ 32 w 54"/>
                  <a:gd name="T67" fmla="*/ 20 h 90"/>
                  <a:gd name="T68" fmla="*/ 38 w 54"/>
                  <a:gd name="T69" fmla="*/ 18 h 90"/>
                  <a:gd name="T70" fmla="*/ 40 w 54"/>
                  <a:gd name="T71" fmla="*/ 14 h 90"/>
                  <a:gd name="T72" fmla="*/ 44 w 54"/>
                  <a:gd name="T73" fmla="*/ 8 h 90"/>
                  <a:gd name="T74" fmla="*/ 44 w 54"/>
                  <a:gd name="T75" fmla="*/ 8 h 90"/>
                  <a:gd name="T76" fmla="*/ 18 w 54"/>
                  <a:gd name="T77" fmla="*/ 44 h 90"/>
                  <a:gd name="T78" fmla="*/ 18 w 54"/>
                  <a:gd name="T79" fmla="*/ 48 h 90"/>
                  <a:gd name="T80" fmla="*/ 14 w 54"/>
                  <a:gd name="T81" fmla="*/ 46 h 90"/>
                  <a:gd name="T82" fmla="*/ 18 w 54"/>
                  <a:gd name="T83" fmla="*/ 44 h 90"/>
                  <a:gd name="T84" fmla="*/ 18 w 54"/>
                  <a:gd name="T85" fmla="*/ 44 h 90"/>
                  <a:gd name="T86" fmla="*/ 18 w 54"/>
                  <a:gd name="T87" fmla="*/ 64 h 90"/>
                  <a:gd name="T88" fmla="*/ 18 w 54"/>
                  <a:gd name="T89" fmla="*/ 62 h 90"/>
                  <a:gd name="T90" fmla="*/ 18 w 54"/>
                  <a:gd name="T91" fmla="*/ 6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90">
                    <a:moveTo>
                      <a:pt x="44" y="8"/>
                    </a:moveTo>
                    <a:lnTo>
                      <a:pt x="44" y="8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24" y="14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8" y="26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12" y="38"/>
                    </a:lnTo>
                    <a:lnTo>
                      <a:pt x="2" y="38"/>
                    </a:lnTo>
                    <a:lnTo>
                      <a:pt x="0" y="44"/>
                    </a:lnTo>
                    <a:lnTo>
                      <a:pt x="4" y="48"/>
                    </a:lnTo>
                    <a:lnTo>
                      <a:pt x="14" y="48"/>
                    </a:lnTo>
                    <a:lnTo>
                      <a:pt x="10" y="62"/>
                    </a:lnTo>
                    <a:lnTo>
                      <a:pt x="4" y="76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2" y="84"/>
                    </a:lnTo>
                    <a:lnTo>
                      <a:pt x="8" y="84"/>
                    </a:lnTo>
                    <a:lnTo>
                      <a:pt x="4" y="90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2" y="88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8" y="88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2" y="88"/>
                    </a:lnTo>
                    <a:lnTo>
                      <a:pt x="30" y="80"/>
                    </a:lnTo>
                    <a:lnTo>
                      <a:pt x="32" y="80"/>
                    </a:lnTo>
                    <a:lnTo>
                      <a:pt x="38" y="80"/>
                    </a:lnTo>
                    <a:lnTo>
                      <a:pt x="38" y="74"/>
                    </a:lnTo>
                    <a:lnTo>
                      <a:pt x="44" y="74"/>
                    </a:lnTo>
                    <a:lnTo>
                      <a:pt x="44" y="70"/>
                    </a:lnTo>
                    <a:lnTo>
                      <a:pt x="48" y="72"/>
                    </a:lnTo>
                    <a:lnTo>
                      <a:pt x="50" y="72"/>
                    </a:lnTo>
                    <a:lnTo>
                      <a:pt x="50" y="70"/>
                    </a:lnTo>
                    <a:lnTo>
                      <a:pt x="48" y="70"/>
                    </a:lnTo>
                    <a:lnTo>
                      <a:pt x="48" y="66"/>
                    </a:lnTo>
                    <a:lnTo>
                      <a:pt x="52" y="62"/>
                    </a:lnTo>
                    <a:lnTo>
                      <a:pt x="52" y="56"/>
                    </a:lnTo>
                    <a:lnTo>
                      <a:pt x="48" y="46"/>
                    </a:lnTo>
                    <a:lnTo>
                      <a:pt x="50" y="34"/>
                    </a:lnTo>
                    <a:lnTo>
                      <a:pt x="54" y="28"/>
                    </a:lnTo>
                    <a:lnTo>
                      <a:pt x="48" y="32"/>
                    </a:lnTo>
                    <a:lnTo>
                      <a:pt x="44" y="28"/>
                    </a:lnTo>
                    <a:lnTo>
                      <a:pt x="40" y="32"/>
                    </a:lnTo>
                    <a:lnTo>
                      <a:pt x="38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40" y="14"/>
                    </a:lnTo>
                    <a:lnTo>
                      <a:pt x="42" y="10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close/>
                    <a:moveTo>
                      <a:pt x="18" y="44"/>
                    </a:moveTo>
                    <a:lnTo>
                      <a:pt x="18" y="44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close/>
                    <a:moveTo>
                      <a:pt x="18" y="62"/>
                    </a:moveTo>
                    <a:lnTo>
                      <a:pt x="18" y="64"/>
                    </a:lnTo>
                    <a:lnTo>
                      <a:pt x="14" y="64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3" name="Freeform 1657"/>
              <p:cNvSpPr>
                <a:spLocks/>
              </p:cNvSpPr>
              <p:nvPr/>
            </p:nvSpPr>
            <p:spPr bwMode="auto">
              <a:xfrm>
                <a:off x="1562100" y="3346450"/>
                <a:ext cx="228600" cy="247650"/>
              </a:xfrm>
              <a:custGeom>
                <a:avLst/>
                <a:gdLst>
                  <a:gd name="T0" fmla="*/ 138 w 144"/>
                  <a:gd name="T1" fmla="*/ 132 h 156"/>
                  <a:gd name="T2" fmla="*/ 136 w 144"/>
                  <a:gd name="T3" fmla="*/ 124 h 156"/>
                  <a:gd name="T4" fmla="*/ 134 w 144"/>
                  <a:gd name="T5" fmla="*/ 112 h 156"/>
                  <a:gd name="T6" fmla="*/ 132 w 144"/>
                  <a:gd name="T7" fmla="*/ 104 h 156"/>
                  <a:gd name="T8" fmla="*/ 124 w 144"/>
                  <a:gd name="T9" fmla="*/ 92 h 156"/>
                  <a:gd name="T10" fmla="*/ 116 w 144"/>
                  <a:gd name="T11" fmla="*/ 92 h 156"/>
                  <a:gd name="T12" fmla="*/ 118 w 144"/>
                  <a:gd name="T13" fmla="*/ 88 h 156"/>
                  <a:gd name="T14" fmla="*/ 106 w 144"/>
                  <a:gd name="T15" fmla="*/ 78 h 156"/>
                  <a:gd name="T16" fmla="*/ 102 w 144"/>
                  <a:gd name="T17" fmla="*/ 70 h 156"/>
                  <a:gd name="T18" fmla="*/ 98 w 144"/>
                  <a:gd name="T19" fmla="*/ 60 h 156"/>
                  <a:gd name="T20" fmla="*/ 96 w 144"/>
                  <a:gd name="T21" fmla="*/ 54 h 156"/>
                  <a:gd name="T22" fmla="*/ 98 w 144"/>
                  <a:gd name="T23" fmla="*/ 52 h 156"/>
                  <a:gd name="T24" fmla="*/ 98 w 144"/>
                  <a:gd name="T25" fmla="*/ 46 h 156"/>
                  <a:gd name="T26" fmla="*/ 100 w 144"/>
                  <a:gd name="T27" fmla="*/ 50 h 156"/>
                  <a:gd name="T28" fmla="*/ 102 w 144"/>
                  <a:gd name="T29" fmla="*/ 44 h 156"/>
                  <a:gd name="T30" fmla="*/ 102 w 144"/>
                  <a:gd name="T31" fmla="*/ 36 h 156"/>
                  <a:gd name="T32" fmla="*/ 110 w 144"/>
                  <a:gd name="T33" fmla="*/ 34 h 156"/>
                  <a:gd name="T34" fmla="*/ 108 w 144"/>
                  <a:gd name="T35" fmla="*/ 32 h 156"/>
                  <a:gd name="T36" fmla="*/ 100 w 144"/>
                  <a:gd name="T37" fmla="*/ 32 h 156"/>
                  <a:gd name="T38" fmla="*/ 96 w 144"/>
                  <a:gd name="T39" fmla="*/ 32 h 156"/>
                  <a:gd name="T40" fmla="*/ 90 w 144"/>
                  <a:gd name="T41" fmla="*/ 28 h 156"/>
                  <a:gd name="T42" fmla="*/ 88 w 144"/>
                  <a:gd name="T43" fmla="*/ 24 h 156"/>
                  <a:gd name="T44" fmla="*/ 84 w 144"/>
                  <a:gd name="T45" fmla="*/ 18 h 156"/>
                  <a:gd name="T46" fmla="*/ 82 w 144"/>
                  <a:gd name="T47" fmla="*/ 10 h 156"/>
                  <a:gd name="T48" fmla="*/ 74 w 144"/>
                  <a:gd name="T49" fmla="*/ 2 h 156"/>
                  <a:gd name="T50" fmla="*/ 70 w 144"/>
                  <a:gd name="T51" fmla="*/ 0 h 156"/>
                  <a:gd name="T52" fmla="*/ 62 w 144"/>
                  <a:gd name="T53" fmla="*/ 2 h 156"/>
                  <a:gd name="T54" fmla="*/ 56 w 144"/>
                  <a:gd name="T55" fmla="*/ 2 h 156"/>
                  <a:gd name="T56" fmla="*/ 52 w 144"/>
                  <a:gd name="T57" fmla="*/ 2 h 156"/>
                  <a:gd name="T58" fmla="*/ 48 w 144"/>
                  <a:gd name="T59" fmla="*/ 8 h 156"/>
                  <a:gd name="T60" fmla="*/ 42 w 144"/>
                  <a:gd name="T61" fmla="*/ 16 h 156"/>
                  <a:gd name="T62" fmla="*/ 38 w 144"/>
                  <a:gd name="T63" fmla="*/ 26 h 156"/>
                  <a:gd name="T64" fmla="*/ 36 w 144"/>
                  <a:gd name="T65" fmla="*/ 34 h 156"/>
                  <a:gd name="T66" fmla="*/ 36 w 144"/>
                  <a:gd name="T67" fmla="*/ 40 h 156"/>
                  <a:gd name="T68" fmla="*/ 36 w 144"/>
                  <a:gd name="T69" fmla="*/ 46 h 156"/>
                  <a:gd name="T70" fmla="*/ 30 w 144"/>
                  <a:gd name="T71" fmla="*/ 60 h 156"/>
                  <a:gd name="T72" fmla="*/ 8 w 144"/>
                  <a:gd name="T73" fmla="*/ 110 h 156"/>
                  <a:gd name="T74" fmla="*/ 48 w 144"/>
                  <a:gd name="T75" fmla="*/ 138 h 156"/>
                  <a:gd name="T76" fmla="*/ 62 w 144"/>
                  <a:gd name="T77" fmla="*/ 148 h 156"/>
                  <a:gd name="T78" fmla="*/ 100 w 144"/>
                  <a:gd name="T79" fmla="*/ 156 h 156"/>
                  <a:gd name="T80" fmla="*/ 114 w 144"/>
                  <a:gd name="T81" fmla="*/ 146 h 156"/>
                  <a:gd name="T82" fmla="*/ 120 w 144"/>
                  <a:gd name="T83" fmla="*/ 136 h 156"/>
                  <a:gd name="T84" fmla="*/ 128 w 144"/>
                  <a:gd name="T85" fmla="*/ 136 h 156"/>
                  <a:gd name="T86" fmla="*/ 142 w 144"/>
                  <a:gd name="T87" fmla="*/ 140 h 156"/>
                  <a:gd name="T88" fmla="*/ 144 w 144"/>
                  <a:gd name="T89" fmla="*/ 136 h 156"/>
                  <a:gd name="T90" fmla="*/ 144 w 144"/>
                  <a:gd name="T91" fmla="*/ 13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156">
                    <a:moveTo>
                      <a:pt x="144" y="136"/>
                    </a:moveTo>
                    <a:lnTo>
                      <a:pt x="138" y="132"/>
                    </a:lnTo>
                    <a:lnTo>
                      <a:pt x="138" y="124"/>
                    </a:lnTo>
                    <a:lnTo>
                      <a:pt x="136" y="124"/>
                    </a:lnTo>
                    <a:lnTo>
                      <a:pt x="134" y="116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26" y="94"/>
                    </a:lnTo>
                    <a:lnTo>
                      <a:pt x="124" y="92"/>
                    </a:lnTo>
                    <a:lnTo>
                      <a:pt x="118" y="92"/>
                    </a:lnTo>
                    <a:lnTo>
                      <a:pt x="116" y="92"/>
                    </a:lnTo>
                    <a:lnTo>
                      <a:pt x="118" y="92"/>
                    </a:lnTo>
                    <a:lnTo>
                      <a:pt x="118" y="88"/>
                    </a:lnTo>
                    <a:lnTo>
                      <a:pt x="114" y="80"/>
                    </a:lnTo>
                    <a:lnTo>
                      <a:pt x="106" y="78"/>
                    </a:lnTo>
                    <a:lnTo>
                      <a:pt x="106" y="76"/>
                    </a:lnTo>
                    <a:lnTo>
                      <a:pt x="102" y="70"/>
                    </a:lnTo>
                    <a:lnTo>
                      <a:pt x="100" y="66"/>
                    </a:lnTo>
                    <a:lnTo>
                      <a:pt x="98" y="60"/>
                    </a:lnTo>
                    <a:lnTo>
                      <a:pt x="96" y="58"/>
                    </a:lnTo>
                    <a:lnTo>
                      <a:pt x="96" y="54"/>
                    </a:lnTo>
                    <a:lnTo>
                      <a:pt x="98" y="54"/>
                    </a:lnTo>
                    <a:lnTo>
                      <a:pt x="98" y="52"/>
                    </a:lnTo>
                    <a:lnTo>
                      <a:pt x="98" y="50"/>
                    </a:lnTo>
                    <a:lnTo>
                      <a:pt x="98" y="46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2" y="46"/>
                    </a:lnTo>
                    <a:lnTo>
                      <a:pt x="102" y="44"/>
                    </a:lnTo>
                    <a:lnTo>
                      <a:pt x="102" y="40"/>
                    </a:lnTo>
                    <a:lnTo>
                      <a:pt x="102" y="36"/>
                    </a:lnTo>
                    <a:lnTo>
                      <a:pt x="108" y="36"/>
                    </a:lnTo>
                    <a:lnTo>
                      <a:pt x="110" y="34"/>
                    </a:ln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4"/>
                    </a:lnTo>
                    <a:lnTo>
                      <a:pt x="100" y="32"/>
                    </a:lnTo>
                    <a:lnTo>
                      <a:pt x="98" y="32"/>
                    </a:lnTo>
                    <a:lnTo>
                      <a:pt x="96" y="32"/>
                    </a:lnTo>
                    <a:lnTo>
                      <a:pt x="92" y="28"/>
                    </a:lnTo>
                    <a:lnTo>
                      <a:pt x="90" y="28"/>
                    </a:lnTo>
                    <a:lnTo>
                      <a:pt x="88" y="26"/>
                    </a:lnTo>
                    <a:lnTo>
                      <a:pt x="88" y="24"/>
                    </a:lnTo>
                    <a:lnTo>
                      <a:pt x="84" y="22"/>
                    </a:lnTo>
                    <a:lnTo>
                      <a:pt x="84" y="18"/>
                    </a:lnTo>
                    <a:lnTo>
                      <a:pt x="82" y="16"/>
                    </a:lnTo>
                    <a:lnTo>
                      <a:pt x="82" y="10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0"/>
                    </a:lnTo>
                    <a:lnTo>
                      <a:pt x="62" y="2"/>
                    </a:lnTo>
                    <a:lnTo>
                      <a:pt x="60" y="6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8" y="2"/>
                    </a:lnTo>
                    <a:lnTo>
                      <a:pt x="48" y="8"/>
                    </a:lnTo>
                    <a:lnTo>
                      <a:pt x="46" y="14"/>
                    </a:lnTo>
                    <a:lnTo>
                      <a:pt x="42" y="16"/>
                    </a:lnTo>
                    <a:lnTo>
                      <a:pt x="38" y="22"/>
                    </a:lnTo>
                    <a:lnTo>
                      <a:pt x="38" y="26"/>
                    </a:lnTo>
                    <a:lnTo>
                      <a:pt x="38" y="28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6" y="40"/>
                    </a:lnTo>
                    <a:lnTo>
                      <a:pt x="38" y="42"/>
                    </a:lnTo>
                    <a:lnTo>
                      <a:pt x="36" y="46"/>
                    </a:lnTo>
                    <a:lnTo>
                      <a:pt x="34" y="54"/>
                    </a:lnTo>
                    <a:lnTo>
                      <a:pt x="30" y="60"/>
                    </a:lnTo>
                    <a:lnTo>
                      <a:pt x="0" y="84"/>
                    </a:lnTo>
                    <a:lnTo>
                      <a:pt x="8" y="110"/>
                    </a:lnTo>
                    <a:lnTo>
                      <a:pt x="48" y="132"/>
                    </a:lnTo>
                    <a:lnTo>
                      <a:pt x="48" y="138"/>
                    </a:lnTo>
                    <a:lnTo>
                      <a:pt x="60" y="138"/>
                    </a:lnTo>
                    <a:lnTo>
                      <a:pt x="62" y="148"/>
                    </a:lnTo>
                    <a:lnTo>
                      <a:pt x="72" y="154"/>
                    </a:lnTo>
                    <a:lnTo>
                      <a:pt x="100" y="156"/>
                    </a:lnTo>
                    <a:lnTo>
                      <a:pt x="106" y="154"/>
                    </a:lnTo>
                    <a:lnTo>
                      <a:pt x="114" y="146"/>
                    </a:lnTo>
                    <a:lnTo>
                      <a:pt x="118" y="138"/>
                    </a:lnTo>
                    <a:lnTo>
                      <a:pt x="120" y="136"/>
                    </a:lnTo>
                    <a:lnTo>
                      <a:pt x="124" y="136"/>
                    </a:lnTo>
                    <a:lnTo>
                      <a:pt x="128" y="136"/>
                    </a:lnTo>
                    <a:lnTo>
                      <a:pt x="134" y="136"/>
                    </a:lnTo>
                    <a:lnTo>
                      <a:pt x="142" y="140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4" y="136"/>
                    </a:lnTo>
                    <a:lnTo>
                      <a:pt x="144" y="13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4" name="Freeform 1658"/>
              <p:cNvSpPr>
                <a:spLocks noEditPoints="1"/>
              </p:cNvSpPr>
              <p:nvPr/>
            </p:nvSpPr>
            <p:spPr bwMode="auto">
              <a:xfrm>
                <a:off x="1679575" y="3270251"/>
                <a:ext cx="447676" cy="450850"/>
              </a:xfrm>
              <a:custGeom>
                <a:avLst/>
                <a:gdLst>
                  <a:gd name="T0" fmla="*/ 266 w 282"/>
                  <a:gd name="T1" fmla="*/ 254 h 284"/>
                  <a:gd name="T2" fmla="*/ 278 w 282"/>
                  <a:gd name="T3" fmla="*/ 238 h 284"/>
                  <a:gd name="T4" fmla="*/ 260 w 282"/>
                  <a:gd name="T5" fmla="*/ 212 h 284"/>
                  <a:gd name="T6" fmla="*/ 266 w 282"/>
                  <a:gd name="T7" fmla="*/ 168 h 284"/>
                  <a:gd name="T8" fmla="*/ 252 w 282"/>
                  <a:gd name="T9" fmla="*/ 156 h 284"/>
                  <a:gd name="T10" fmla="*/ 242 w 282"/>
                  <a:gd name="T11" fmla="*/ 126 h 284"/>
                  <a:gd name="T12" fmla="*/ 242 w 282"/>
                  <a:gd name="T13" fmla="*/ 104 h 284"/>
                  <a:gd name="T14" fmla="*/ 256 w 282"/>
                  <a:gd name="T15" fmla="*/ 90 h 284"/>
                  <a:gd name="T16" fmla="*/ 260 w 282"/>
                  <a:gd name="T17" fmla="*/ 64 h 284"/>
                  <a:gd name="T18" fmla="*/ 242 w 282"/>
                  <a:gd name="T19" fmla="*/ 46 h 284"/>
                  <a:gd name="T20" fmla="*/ 210 w 282"/>
                  <a:gd name="T21" fmla="*/ 30 h 284"/>
                  <a:gd name="T22" fmla="*/ 170 w 282"/>
                  <a:gd name="T23" fmla="*/ 30 h 284"/>
                  <a:gd name="T24" fmla="*/ 154 w 282"/>
                  <a:gd name="T25" fmla="*/ 40 h 284"/>
                  <a:gd name="T26" fmla="*/ 138 w 282"/>
                  <a:gd name="T27" fmla="*/ 62 h 284"/>
                  <a:gd name="T28" fmla="*/ 128 w 282"/>
                  <a:gd name="T29" fmla="*/ 58 h 284"/>
                  <a:gd name="T30" fmla="*/ 90 w 282"/>
                  <a:gd name="T31" fmla="*/ 50 h 284"/>
                  <a:gd name="T32" fmla="*/ 80 w 282"/>
                  <a:gd name="T33" fmla="*/ 50 h 284"/>
                  <a:gd name="T34" fmla="*/ 70 w 282"/>
                  <a:gd name="T35" fmla="*/ 28 h 284"/>
                  <a:gd name="T36" fmla="*/ 60 w 282"/>
                  <a:gd name="T37" fmla="*/ 14 h 284"/>
                  <a:gd name="T38" fmla="*/ 62 w 282"/>
                  <a:gd name="T39" fmla="*/ 8 h 284"/>
                  <a:gd name="T40" fmla="*/ 54 w 282"/>
                  <a:gd name="T41" fmla="*/ 0 h 284"/>
                  <a:gd name="T42" fmla="*/ 44 w 282"/>
                  <a:gd name="T43" fmla="*/ 10 h 284"/>
                  <a:gd name="T44" fmla="*/ 26 w 282"/>
                  <a:gd name="T45" fmla="*/ 14 h 284"/>
                  <a:gd name="T46" fmla="*/ 16 w 282"/>
                  <a:gd name="T47" fmla="*/ 2 h 284"/>
                  <a:gd name="T48" fmla="*/ 6 w 282"/>
                  <a:gd name="T49" fmla="*/ 4 h 284"/>
                  <a:gd name="T50" fmla="*/ 2 w 282"/>
                  <a:gd name="T51" fmla="*/ 18 h 284"/>
                  <a:gd name="T52" fmla="*/ 0 w 282"/>
                  <a:gd name="T53" fmla="*/ 32 h 284"/>
                  <a:gd name="T54" fmla="*/ 8 w 282"/>
                  <a:gd name="T55" fmla="*/ 50 h 284"/>
                  <a:gd name="T56" fmla="*/ 10 w 282"/>
                  <a:gd name="T57" fmla="*/ 66 h 284"/>
                  <a:gd name="T58" fmla="*/ 16 w 282"/>
                  <a:gd name="T59" fmla="*/ 76 h 284"/>
                  <a:gd name="T60" fmla="*/ 26 w 282"/>
                  <a:gd name="T61" fmla="*/ 78 h 284"/>
                  <a:gd name="T62" fmla="*/ 36 w 282"/>
                  <a:gd name="T63" fmla="*/ 82 h 284"/>
                  <a:gd name="T64" fmla="*/ 28 w 282"/>
                  <a:gd name="T65" fmla="*/ 92 h 284"/>
                  <a:gd name="T66" fmla="*/ 24 w 282"/>
                  <a:gd name="T67" fmla="*/ 94 h 284"/>
                  <a:gd name="T68" fmla="*/ 20 w 282"/>
                  <a:gd name="T69" fmla="*/ 102 h 284"/>
                  <a:gd name="T70" fmla="*/ 28 w 282"/>
                  <a:gd name="T71" fmla="*/ 118 h 284"/>
                  <a:gd name="T72" fmla="*/ 44 w 282"/>
                  <a:gd name="T73" fmla="*/ 136 h 284"/>
                  <a:gd name="T74" fmla="*/ 48 w 282"/>
                  <a:gd name="T75" fmla="*/ 138 h 284"/>
                  <a:gd name="T76" fmla="*/ 60 w 282"/>
                  <a:gd name="T77" fmla="*/ 158 h 284"/>
                  <a:gd name="T78" fmla="*/ 64 w 282"/>
                  <a:gd name="T79" fmla="*/ 180 h 284"/>
                  <a:gd name="T80" fmla="*/ 88 w 282"/>
                  <a:gd name="T81" fmla="*/ 184 h 284"/>
                  <a:gd name="T82" fmla="*/ 102 w 282"/>
                  <a:gd name="T83" fmla="*/ 222 h 284"/>
                  <a:gd name="T84" fmla="*/ 110 w 282"/>
                  <a:gd name="T85" fmla="*/ 234 h 284"/>
                  <a:gd name="T86" fmla="*/ 130 w 282"/>
                  <a:gd name="T87" fmla="*/ 254 h 284"/>
                  <a:gd name="T88" fmla="*/ 178 w 282"/>
                  <a:gd name="T89" fmla="*/ 248 h 284"/>
                  <a:gd name="T90" fmla="*/ 184 w 282"/>
                  <a:gd name="T91" fmla="*/ 248 h 284"/>
                  <a:gd name="T92" fmla="*/ 190 w 282"/>
                  <a:gd name="T93" fmla="*/ 266 h 284"/>
                  <a:gd name="T94" fmla="*/ 216 w 282"/>
                  <a:gd name="T95" fmla="*/ 280 h 284"/>
                  <a:gd name="T96" fmla="*/ 248 w 282"/>
                  <a:gd name="T97" fmla="*/ 284 h 284"/>
                  <a:gd name="T98" fmla="*/ 12 w 282"/>
                  <a:gd name="T99" fmla="*/ 32 h 284"/>
                  <a:gd name="T100" fmla="*/ 24 w 282"/>
                  <a:gd name="T101" fmla="*/ 64 h 284"/>
                  <a:gd name="T102" fmla="*/ 16 w 282"/>
                  <a:gd name="T103" fmla="*/ 38 h 284"/>
                  <a:gd name="T104" fmla="*/ 8 w 282"/>
                  <a:gd name="T105" fmla="*/ 3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2" h="284">
                    <a:moveTo>
                      <a:pt x="248" y="284"/>
                    </a:moveTo>
                    <a:lnTo>
                      <a:pt x="252" y="270"/>
                    </a:lnTo>
                    <a:lnTo>
                      <a:pt x="260" y="256"/>
                    </a:lnTo>
                    <a:lnTo>
                      <a:pt x="266" y="254"/>
                    </a:lnTo>
                    <a:lnTo>
                      <a:pt x="278" y="252"/>
                    </a:lnTo>
                    <a:lnTo>
                      <a:pt x="282" y="248"/>
                    </a:lnTo>
                    <a:lnTo>
                      <a:pt x="282" y="240"/>
                    </a:lnTo>
                    <a:lnTo>
                      <a:pt x="278" y="238"/>
                    </a:lnTo>
                    <a:lnTo>
                      <a:pt x="274" y="230"/>
                    </a:lnTo>
                    <a:lnTo>
                      <a:pt x="272" y="222"/>
                    </a:lnTo>
                    <a:lnTo>
                      <a:pt x="264" y="220"/>
                    </a:lnTo>
                    <a:lnTo>
                      <a:pt x="260" y="212"/>
                    </a:lnTo>
                    <a:lnTo>
                      <a:pt x="256" y="208"/>
                    </a:lnTo>
                    <a:lnTo>
                      <a:pt x="260" y="202"/>
                    </a:lnTo>
                    <a:lnTo>
                      <a:pt x="252" y="186"/>
                    </a:lnTo>
                    <a:lnTo>
                      <a:pt x="266" y="168"/>
                    </a:lnTo>
                    <a:lnTo>
                      <a:pt x="266" y="164"/>
                    </a:lnTo>
                    <a:lnTo>
                      <a:pt x="264" y="162"/>
                    </a:lnTo>
                    <a:lnTo>
                      <a:pt x="252" y="158"/>
                    </a:lnTo>
                    <a:lnTo>
                      <a:pt x="252" y="156"/>
                    </a:lnTo>
                    <a:lnTo>
                      <a:pt x="252" y="148"/>
                    </a:lnTo>
                    <a:lnTo>
                      <a:pt x="246" y="138"/>
                    </a:lnTo>
                    <a:lnTo>
                      <a:pt x="242" y="132"/>
                    </a:lnTo>
                    <a:lnTo>
                      <a:pt x="242" y="126"/>
                    </a:lnTo>
                    <a:lnTo>
                      <a:pt x="246" y="120"/>
                    </a:lnTo>
                    <a:lnTo>
                      <a:pt x="242" y="118"/>
                    </a:lnTo>
                    <a:lnTo>
                      <a:pt x="242" y="114"/>
                    </a:lnTo>
                    <a:lnTo>
                      <a:pt x="242" y="104"/>
                    </a:lnTo>
                    <a:lnTo>
                      <a:pt x="246" y="96"/>
                    </a:lnTo>
                    <a:lnTo>
                      <a:pt x="248" y="94"/>
                    </a:lnTo>
                    <a:lnTo>
                      <a:pt x="254" y="94"/>
                    </a:lnTo>
                    <a:lnTo>
                      <a:pt x="256" y="90"/>
                    </a:lnTo>
                    <a:lnTo>
                      <a:pt x="260" y="84"/>
                    </a:lnTo>
                    <a:lnTo>
                      <a:pt x="262" y="76"/>
                    </a:lnTo>
                    <a:lnTo>
                      <a:pt x="260" y="68"/>
                    </a:lnTo>
                    <a:lnTo>
                      <a:pt x="260" y="64"/>
                    </a:lnTo>
                    <a:lnTo>
                      <a:pt x="252" y="62"/>
                    </a:lnTo>
                    <a:lnTo>
                      <a:pt x="248" y="56"/>
                    </a:lnTo>
                    <a:lnTo>
                      <a:pt x="246" y="50"/>
                    </a:lnTo>
                    <a:lnTo>
                      <a:pt x="242" y="46"/>
                    </a:lnTo>
                    <a:lnTo>
                      <a:pt x="234" y="40"/>
                    </a:lnTo>
                    <a:lnTo>
                      <a:pt x="224" y="38"/>
                    </a:lnTo>
                    <a:lnTo>
                      <a:pt x="214" y="32"/>
                    </a:lnTo>
                    <a:lnTo>
                      <a:pt x="210" y="30"/>
                    </a:lnTo>
                    <a:lnTo>
                      <a:pt x="200" y="30"/>
                    </a:lnTo>
                    <a:lnTo>
                      <a:pt x="182" y="26"/>
                    </a:lnTo>
                    <a:lnTo>
                      <a:pt x="174" y="28"/>
                    </a:lnTo>
                    <a:lnTo>
                      <a:pt x="170" y="30"/>
                    </a:lnTo>
                    <a:lnTo>
                      <a:pt x="162" y="30"/>
                    </a:lnTo>
                    <a:lnTo>
                      <a:pt x="160" y="32"/>
                    </a:lnTo>
                    <a:lnTo>
                      <a:pt x="154" y="38"/>
                    </a:lnTo>
                    <a:lnTo>
                      <a:pt x="154" y="40"/>
                    </a:lnTo>
                    <a:lnTo>
                      <a:pt x="152" y="46"/>
                    </a:lnTo>
                    <a:lnTo>
                      <a:pt x="142" y="46"/>
                    </a:lnTo>
                    <a:lnTo>
                      <a:pt x="142" y="62"/>
                    </a:lnTo>
                    <a:lnTo>
                      <a:pt x="138" y="62"/>
                    </a:lnTo>
                    <a:lnTo>
                      <a:pt x="138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28" y="58"/>
                    </a:lnTo>
                    <a:lnTo>
                      <a:pt x="118" y="62"/>
                    </a:lnTo>
                    <a:lnTo>
                      <a:pt x="108" y="62"/>
                    </a:lnTo>
                    <a:lnTo>
                      <a:pt x="98" y="56"/>
                    </a:lnTo>
                    <a:lnTo>
                      <a:pt x="90" y="50"/>
                    </a:lnTo>
                    <a:lnTo>
                      <a:pt x="90" y="48"/>
                    </a:lnTo>
                    <a:lnTo>
                      <a:pt x="84" y="48"/>
                    </a:lnTo>
                    <a:lnTo>
                      <a:pt x="82" y="48"/>
                    </a:lnTo>
                    <a:lnTo>
                      <a:pt x="80" y="50"/>
                    </a:lnTo>
                    <a:lnTo>
                      <a:pt x="78" y="48"/>
                    </a:lnTo>
                    <a:lnTo>
                      <a:pt x="74" y="46"/>
                    </a:lnTo>
                    <a:lnTo>
                      <a:pt x="72" y="36"/>
                    </a:lnTo>
                    <a:lnTo>
                      <a:pt x="70" y="28"/>
                    </a:lnTo>
                    <a:lnTo>
                      <a:pt x="66" y="26"/>
                    </a:lnTo>
                    <a:lnTo>
                      <a:pt x="66" y="22"/>
                    </a:lnTo>
                    <a:lnTo>
                      <a:pt x="62" y="18"/>
                    </a:lnTo>
                    <a:lnTo>
                      <a:pt x="60" y="14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4"/>
                    </a:lnTo>
                    <a:lnTo>
                      <a:pt x="62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6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4" y="14"/>
                    </a:lnTo>
                    <a:lnTo>
                      <a:pt x="28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6" y="2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6" y="40"/>
                    </a:lnTo>
                    <a:lnTo>
                      <a:pt x="8" y="46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8" y="58"/>
                    </a:lnTo>
                    <a:lnTo>
                      <a:pt x="8" y="64"/>
                    </a:lnTo>
                    <a:lnTo>
                      <a:pt x="10" y="66"/>
                    </a:lnTo>
                    <a:lnTo>
                      <a:pt x="10" y="68"/>
                    </a:lnTo>
                    <a:lnTo>
                      <a:pt x="12" y="72"/>
                    </a:lnTo>
                    <a:lnTo>
                      <a:pt x="12" y="74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0" y="78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30" y="82"/>
                    </a:lnTo>
                    <a:lnTo>
                      <a:pt x="34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4"/>
                    </a:lnTo>
                    <a:lnTo>
                      <a:pt x="28" y="84"/>
                    </a:lnTo>
                    <a:lnTo>
                      <a:pt x="28" y="86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6" y="96"/>
                    </a:lnTo>
                    <a:lnTo>
                      <a:pt x="24" y="96"/>
                    </a:lnTo>
                    <a:lnTo>
                      <a:pt x="24" y="94"/>
                    </a:lnTo>
                    <a:lnTo>
                      <a:pt x="24" y="96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0" y="102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12"/>
                    </a:lnTo>
                    <a:lnTo>
                      <a:pt x="28" y="118"/>
                    </a:lnTo>
                    <a:lnTo>
                      <a:pt x="30" y="122"/>
                    </a:lnTo>
                    <a:lnTo>
                      <a:pt x="30" y="126"/>
                    </a:lnTo>
                    <a:lnTo>
                      <a:pt x="38" y="128"/>
                    </a:lnTo>
                    <a:lnTo>
                      <a:pt x="44" y="136"/>
                    </a:lnTo>
                    <a:lnTo>
                      <a:pt x="44" y="138"/>
                    </a:lnTo>
                    <a:lnTo>
                      <a:pt x="42" y="138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2" y="140"/>
                    </a:lnTo>
                    <a:lnTo>
                      <a:pt x="56" y="150"/>
                    </a:lnTo>
                    <a:lnTo>
                      <a:pt x="60" y="154"/>
                    </a:lnTo>
                    <a:lnTo>
                      <a:pt x="60" y="158"/>
                    </a:lnTo>
                    <a:lnTo>
                      <a:pt x="60" y="164"/>
                    </a:lnTo>
                    <a:lnTo>
                      <a:pt x="62" y="172"/>
                    </a:lnTo>
                    <a:lnTo>
                      <a:pt x="64" y="172"/>
                    </a:lnTo>
                    <a:lnTo>
                      <a:pt x="64" y="180"/>
                    </a:lnTo>
                    <a:lnTo>
                      <a:pt x="70" y="182"/>
                    </a:lnTo>
                    <a:lnTo>
                      <a:pt x="74" y="186"/>
                    </a:lnTo>
                    <a:lnTo>
                      <a:pt x="82" y="190"/>
                    </a:lnTo>
                    <a:lnTo>
                      <a:pt x="88" y="184"/>
                    </a:lnTo>
                    <a:lnTo>
                      <a:pt x="100" y="212"/>
                    </a:lnTo>
                    <a:lnTo>
                      <a:pt x="102" y="216"/>
                    </a:lnTo>
                    <a:lnTo>
                      <a:pt x="102" y="220"/>
                    </a:lnTo>
                    <a:lnTo>
                      <a:pt x="102" y="222"/>
                    </a:lnTo>
                    <a:lnTo>
                      <a:pt x="108" y="222"/>
                    </a:lnTo>
                    <a:lnTo>
                      <a:pt x="110" y="226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8" y="238"/>
                    </a:lnTo>
                    <a:lnTo>
                      <a:pt x="118" y="240"/>
                    </a:lnTo>
                    <a:lnTo>
                      <a:pt x="118" y="246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46" y="258"/>
                    </a:lnTo>
                    <a:lnTo>
                      <a:pt x="154" y="258"/>
                    </a:lnTo>
                    <a:lnTo>
                      <a:pt x="178" y="248"/>
                    </a:lnTo>
                    <a:lnTo>
                      <a:pt x="174" y="246"/>
                    </a:lnTo>
                    <a:lnTo>
                      <a:pt x="178" y="246"/>
                    </a:lnTo>
                    <a:lnTo>
                      <a:pt x="180" y="246"/>
                    </a:lnTo>
                    <a:lnTo>
                      <a:pt x="184" y="248"/>
                    </a:lnTo>
                    <a:lnTo>
                      <a:pt x="188" y="252"/>
                    </a:lnTo>
                    <a:lnTo>
                      <a:pt x="190" y="256"/>
                    </a:lnTo>
                    <a:lnTo>
                      <a:pt x="190" y="262"/>
                    </a:lnTo>
                    <a:lnTo>
                      <a:pt x="190" y="266"/>
                    </a:lnTo>
                    <a:lnTo>
                      <a:pt x="192" y="272"/>
                    </a:lnTo>
                    <a:lnTo>
                      <a:pt x="198" y="276"/>
                    </a:lnTo>
                    <a:lnTo>
                      <a:pt x="202" y="276"/>
                    </a:lnTo>
                    <a:lnTo>
                      <a:pt x="216" y="280"/>
                    </a:lnTo>
                    <a:lnTo>
                      <a:pt x="228" y="280"/>
                    </a:lnTo>
                    <a:lnTo>
                      <a:pt x="238" y="280"/>
                    </a:lnTo>
                    <a:lnTo>
                      <a:pt x="244" y="284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8" y="284"/>
                    </a:lnTo>
                    <a:close/>
                    <a:moveTo>
                      <a:pt x="12" y="32"/>
                    </a:moveTo>
                    <a:lnTo>
                      <a:pt x="12" y="32"/>
                    </a:lnTo>
                    <a:lnTo>
                      <a:pt x="20" y="36"/>
                    </a:lnTo>
                    <a:lnTo>
                      <a:pt x="26" y="44"/>
                    </a:lnTo>
                    <a:lnTo>
                      <a:pt x="30" y="58"/>
                    </a:lnTo>
                    <a:lnTo>
                      <a:pt x="24" y="6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0" y="36"/>
                    </a:lnTo>
                    <a:lnTo>
                      <a:pt x="10" y="32"/>
                    </a:lnTo>
                    <a:lnTo>
                      <a:pt x="8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5" name="Freeform 1659"/>
              <p:cNvSpPr>
                <a:spLocks noEditPoints="1"/>
              </p:cNvSpPr>
              <p:nvPr/>
            </p:nvSpPr>
            <p:spPr bwMode="auto">
              <a:xfrm>
                <a:off x="2851150" y="4279900"/>
                <a:ext cx="1044575" cy="488950"/>
              </a:xfrm>
              <a:custGeom>
                <a:avLst/>
                <a:gdLst>
                  <a:gd name="T0" fmla="*/ 616 w 658"/>
                  <a:gd name="T1" fmla="*/ 144 h 308"/>
                  <a:gd name="T2" fmla="*/ 566 w 658"/>
                  <a:gd name="T3" fmla="*/ 160 h 308"/>
                  <a:gd name="T4" fmla="*/ 520 w 658"/>
                  <a:gd name="T5" fmla="*/ 128 h 308"/>
                  <a:gd name="T6" fmla="*/ 548 w 658"/>
                  <a:gd name="T7" fmla="*/ 162 h 308"/>
                  <a:gd name="T8" fmla="*/ 570 w 658"/>
                  <a:gd name="T9" fmla="*/ 182 h 308"/>
                  <a:gd name="T10" fmla="*/ 606 w 658"/>
                  <a:gd name="T11" fmla="*/ 202 h 308"/>
                  <a:gd name="T12" fmla="*/ 656 w 658"/>
                  <a:gd name="T13" fmla="*/ 278 h 308"/>
                  <a:gd name="T14" fmla="*/ 184 w 658"/>
                  <a:gd name="T15" fmla="*/ 34 h 308"/>
                  <a:gd name="T16" fmla="*/ 482 w 658"/>
                  <a:gd name="T17" fmla="*/ 76 h 308"/>
                  <a:gd name="T18" fmla="*/ 96 w 658"/>
                  <a:gd name="T19" fmla="*/ 66 h 308"/>
                  <a:gd name="T20" fmla="*/ 478 w 658"/>
                  <a:gd name="T21" fmla="*/ 102 h 308"/>
                  <a:gd name="T22" fmla="*/ 476 w 658"/>
                  <a:gd name="T23" fmla="*/ 76 h 308"/>
                  <a:gd name="T24" fmla="*/ 28 w 658"/>
                  <a:gd name="T25" fmla="*/ 80 h 308"/>
                  <a:gd name="T26" fmla="*/ 414 w 658"/>
                  <a:gd name="T27" fmla="*/ 94 h 308"/>
                  <a:gd name="T28" fmla="*/ 352 w 658"/>
                  <a:gd name="T29" fmla="*/ 108 h 308"/>
                  <a:gd name="T30" fmla="*/ 352 w 658"/>
                  <a:gd name="T31" fmla="*/ 172 h 308"/>
                  <a:gd name="T32" fmla="*/ 376 w 658"/>
                  <a:gd name="T33" fmla="*/ 170 h 308"/>
                  <a:gd name="T34" fmla="*/ 396 w 658"/>
                  <a:gd name="T35" fmla="*/ 170 h 308"/>
                  <a:gd name="T36" fmla="*/ 396 w 658"/>
                  <a:gd name="T37" fmla="*/ 136 h 308"/>
                  <a:gd name="T38" fmla="*/ 374 w 658"/>
                  <a:gd name="T39" fmla="*/ 128 h 308"/>
                  <a:gd name="T40" fmla="*/ 428 w 658"/>
                  <a:gd name="T41" fmla="*/ 82 h 308"/>
                  <a:gd name="T42" fmla="*/ 470 w 658"/>
                  <a:gd name="T43" fmla="*/ 126 h 308"/>
                  <a:gd name="T44" fmla="*/ 58 w 658"/>
                  <a:gd name="T45" fmla="*/ 128 h 308"/>
                  <a:gd name="T46" fmla="*/ 512 w 658"/>
                  <a:gd name="T47" fmla="*/ 134 h 308"/>
                  <a:gd name="T48" fmla="*/ 160 w 658"/>
                  <a:gd name="T49" fmla="*/ 142 h 308"/>
                  <a:gd name="T50" fmla="*/ 504 w 658"/>
                  <a:gd name="T51" fmla="*/ 138 h 308"/>
                  <a:gd name="T52" fmla="*/ 72 w 658"/>
                  <a:gd name="T53" fmla="*/ 154 h 308"/>
                  <a:gd name="T54" fmla="*/ 478 w 658"/>
                  <a:gd name="T55" fmla="*/ 164 h 308"/>
                  <a:gd name="T56" fmla="*/ 478 w 658"/>
                  <a:gd name="T57" fmla="*/ 164 h 308"/>
                  <a:gd name="T58" fmla="*/ 404 w 658"/>
                  <a:gd name="T59" fmla="*/ 192 h 308"/>
                  <a:gd name="T60" fmla="*/ 410 w 658"/>
                  <a:gd name="T61" fmla="*/ 190 h 308"/>
                  <a:gd name="T62" fmla="*/ 174 w 658"/>
                  <a:gd name="T63" fmla="*/ 238 h 308"/>
                  <a:gd name="T64" fmla="*/ 250 w 658"/>
                  <a:gd name="T65" fmla="*/ 252 h 308"/>
                  <a:gd name="T66" fmla="*/ 260 w 658"/>
                  <a:gd name="T67" fmla="*/ 228 h 308"/>
                  <a:gd name="T68" fmla="*/ 178 w 658"/>
                  <a:gd name="T69" fmla="*/ 210 h 308"/>
                  <a:gd name="T70" fmla="*/ 560 w 658"/>
                  <a:gd name="T71" fmla="*/ 238 h 308"/>
                  <a:gd name="T72" fmla="*/ 274 w 658"/>
                  <a:gd name="T73" fmla="*/ 228 h 308"/>
                  <a:gd name="T74" fmla="*/ 522 w 658"/>
                  <a:gd name="T75" fmla="*/ 242 h 308"/>
                  <a:gd name="T76" fmla="*/ 292 w 658"/>
                  <a:gd name="T77" fmla="*/ 262 h 308"/>
                  <a:gd name="T78" fmla="*/ 288 w 658"/>
                  <a:gd name="T79" fmla="*/ 254 h 308"/>
                  <a:gd name="T80" fmla="*/ 312 w 658"/>
                  <a:gd name="T81" fmla="*/ 254 h 308"/>
                  <a:gd name="T82" fmla="*/ 330 w 658"/>
                  <a:gd name="T83" fmla="*/ 256 h 308"/>
                  <a:gd name="T84" fmla="*/ 348 w 658"/>
                  <a:gd name="T85" fmla="*/ 262 h 308"/>
                  <a:gd name="T86" fmla="*/ 360 w 658"/>
                  <a:gd name="T87" fmla="*/ 264 h 308"/>
                  <a:gd name="T88" fmla="*/ 366 w 658"/>
                  <a:gd name="T89" fmla="*/ 260 h 308"/>
                  <a:gd name="T90" fmla="*/ 414 w 658"/>
                  <a:gd name="T91" fmla="*/ 284 h 308"/>
                  <a:gd name="T92" fmla="*/ 428 w 658"/>
                  <a:gd name="T93" fmla="*/ 292 h 308"/>
                  <a:gd name="T94" fmla="*/ 350 w 658"/>
                  <a:gd name="T95" fmla="*/ 290 h 308"/>
                  <a:gd name="T96" fmla="*/ 104 w 658"/>
                  <a:gd name="T97" fmla="*/ 84 h 308"/>
                  <a:gd name="T98" fmla="*/ 214 w 658"/>
                  <a:gd name="T99" fmla="*/ 126 h 308"/>
                  <a:gd name="T100" fmla="*/ 296 w 658"/>
                  <a:gd name="T101" fmla="*/ 166 h 308"/>
                  <a:gd name="T102" fmla="*/ 340 w 658"/>
                  <a:gd name="T103" fmla="*/ 94 h 308"/>
                  <a:gd name="T104" fmla="*/ 324 w 658"/>
                  <a:gd name="T105" fmla="*/ 46 h 308"/>
                  <a:gd name="T106" fmla="*/ 276 w 658"/>
                  <a:gd name="T107" fmla="*/ 84 h 308"/>
                  <a:gd name="T108" fmla="*/ 212 w 658"/>
                  <a:gd name="T109" fmla="*/ 72 h 308"/>
                  <a:gd name="T110" fmla="*/ 40 w 658"/>
                  <a:gd name="T111" fmla="*/ 66 h 308"/>
                  <a:gd name="T112" fmla="*/ 94 w 658"/>
                  <a:gd name="T113" fmla="*/ 156 h 308"/>
                  <a:gd name="T114" fmla="*/ 142 w 658"/>
                  <a:gd name="T115" fmla="*/ 202 h 308"/>
                  <a:gd name="T116" fmla="*/ 138 w 658"/>
                  <a:gd name="T117" fmla="*/ 146 h 308"/>
                  <a:gd name="T118" fmla="*/ 114 w 658"/>
                  <a:gd name="T119" fmla="*/ 92 h 308"/>
                  <a:gd name="T120" fmla="*/ 86 w 658"/>
                  <a:gd name="T121" fmla="*/ 70 h 308"/>
                  <a:gd name="T122" fmla="*/ 40 w 658"/>
                  <a:gd name="T123" fmla="*/ 1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8" h="308">
                    <a:moveTo>
                      <a:pt x="658" y="278"/>
                    </a:moveTo>
                    <a:lnTo>
                      <a:pt x="658" y="238"/>
                    </a:lnTo>
                    <a:lnTo>
                      <a:pt x="656" y="234"/>
                    </a:lnTo>
                    <a:lnTo>
                      <a:pt x="658" y="228"/>
                    </a:lnTo>
                    <a:lnTo>
                      <a:pt x="656" y="162"/>
                    </a:lnTo>
                    <a:lnTo>
                      <a:pt x="656" y="160"/>
                    </a:lnTo>
                    <a:lnTo>
                      <a:pt x="652" y="156"/>
                    </a:lnTo>
                    <a:lnTo>
                      <a:pt x="646" y="156"/>
                    </a:lnTo>
                    <a:lnTo>
                      <a:pt x="638" y="156"/>
                    </a:lnTo>
                    <a:lnTo>
                      <a:pt x="632" y="154"/>
                    </a:lnTo>
                    <a:lnTo>
                      <a:pt x="624" y="148"/>
                    </a:lnTo>
                    <a:lnTo>
                      <a:pt x="616" y="144"/>
                    </a:lnTo>
                    <a:lnTo>
                      <a:pt x="610" y="144"/>
                    </a:lnTo>
                    <a:lnTo>
                      <a:pt x="606" y="148"/>
                    </a:lnTo>
                    <a:lnTo>
                      <a:pt x="604" y="154"/>
                    </a:lnTo>
                    <a:lnTo>
                      <a:pt x="598" y="154"/>
                    </a:lnTo>
                    <a:lnTo>
                      <a:pt x="594" y="156"/>
                    </a:lnTo>
                    <a:lnTo>
                      <a:pt x="592" y="164"/>
                    </a:lnTo>
                    <a:lnTo>
                      <a:pt x="588" y="170"/>
                    </a:lnTo>
                    <a:lnTo>
                      <a:pt x="584" y="170"/>
                    </a:lnTo>
                    <a:lnTo>
                      <a:pt x="576" y="172"/>
                    </a:lnTo>
                    <a:lnTo>
                      <a:pt x="570" y="156"/>
                    </a:lnTo>
                    <a:lnTo>
                      <a:pt x="568" y="160"/>
                    </a:lnTo>
                    <a:lnTo>
                      <a:pt x="566" y="160"/>
                    </a:lnTo>
                    <a:lnTo>
                      <a:pt x="564" y="152"/>
                    </a:lnTo>
                    <a:lnTo>
                      <a:pt x="564" y="144"/>
                    </a:lnTo>
                    <a:lnTo>
                      <a:pt x="566" y="128"/>
                    </a:lnTo>
                    <a:lnTo>
                      <a:pt x="556" y="124"/>
                    </a:lnTo>
                    <a:lnTo>
                      <a:pt x="550" y="126"/>
                    </a:lnTo>
                    <a:lnTo>
                      <a:pt x="542" y="124"/>
                    </a:lnTo>
                    <a:lnTo>
                      <a:pt x="540" y="120"/>
                    </a:lnTo>
                    <a:lnTo>
                      <a:pt x="534" y="120"/>
                    </a:lnTo>
                    <a:lnTo>
                      <a:pt x="532" y="126"/>
                    </a:lnTo>
                    <a:lnTo>
                      <a:pt x="532" y="128"/>
                    </a:lnTo>
                    <a:lnTo>
                      <a:pt x="524" y="128"/>
                    </a:lnTo>
                    <a:lnTo>
                      <a:pt x="520" y="128"/>
                    </a:lnTo>
                    <a:lnTo>
                      <a:pt x="520" y="136"/>
                    </a:lnTo>
                    <a:lnTo>
                      <a:pt x="520" y="142"/>
                    </a:lnTo>
                    <a:lnTo>
                      <a:pt x="524" y="142"/>
                    </a:lnTo>
                    <a:lnTo>
                      <a:pt x="532" y="142"/>
                    </a:lnTo>
                    <a:lnTo>
                      <a:pt x="532" y="146"/>
                    </a:lnTo>
                    <a:lnTo>
                      <a:pt x="532" y="152"/>
                    </a:lnTo>
                    <a:lnTo>
                      <a:pt x="556" y="152"/>
                    </a:lnTo>
                    <a:lnTo>
                      <a:pt x="558" y="152"/>
                    </a:lnTo>
                    <a:lnTo>
                      <a:pt x="558" y="154"/>
                    </a:lnTo>
                    <a:lnTo>
                      <a:pt x="556" y="156"/>
                    </a:lnTo>
                    <a:lnTo>
                      <a:pt x="532" y="160"/>
                    </a:lnTo>
                    <a:lnTo>
                      <a:pt x="548" y="162"/>
                    </a:lnTo>
                    <a:lnTo>
                      <a:pt x="542" y="164"/>
                    </a:lnTo>
                    <a:lnTo>
                      <a:pt x="534" y="164"/>
                    </a:lnTo>
                    <a:lnTo>
                      <a:pt x="532" y="164"/>
                    </a:lnTo>
                    <a:lnTo>
                      <a:pt x="538" y="162"/>
                    </a:lnTo>
                    <a:lnTo>
                      <a:pt x="550" y="180"/>
                    </a:lnTo>
                    <a:lnTo>
                      <a:pt x="550" y="174"/>
                    </a:lnTo>
                    <a:lnTo>
                      <a:pt x="552" y="172"/>
                    </a:lnTo>
                    <a:lnTo>
                      <a:pt x="556" y="172"/>
                    </a:lnTo>
                    <a:lnTo>
                      <a:pt x="558" y="174"/>
                    </a:lnTo>
                    <a:lnTo>
                      <a:pt x="564" y="178"/>
                    </a:lnTo>
                    <a:lnTo>
                      <a:pt x="568" y="180"/>
                    </a:lnTo>
                    <a:lnTo>
                      <a:pt x="570" y="182"/>
                    </a:lnTo>
                    <a:lnTo>
                      <a:pt x="570" y="184"/>
                    </a:lnTo>
                    <a:lnTo>
                      <a:pt x="570" y="188"/>
                    </a:lnTo>
                    <a:lnTo>
                      <a:pt x="570" y="190"/>
                    </a:lnTo>
                    <a:lnTo>
                      <a:pt x="578" y="190"/>
                    </a:lnTo>
                    <a:lnTo>
                      <a:pt x="586" y="192"/>
                    </a:lnTo>
                    <a:lnTo>
                      <a:pt x="594" y="192"/>
                    </a:lnTo>
                    <a:lnTo>
                      <a:pt x="602" y="194"/>
                    </a:lnTo>
                    <a:lnTo>
                      <a:pt x="602" y="200"/>
                    </a:lnTo>
                    <a:lnTo>
                      <a:pt x="602" y="206"/>
                    </a:lnTo>
                    <a:lnTo>
                      <a:pt x="604" y="206"/>
                    </a:lnTo>
                    <a:lnTo>
                      <a:pt x="604" y="202"/>
                    </a:lnTo>
                    <a:lnTo>
                      <a:pt x="606" y="202"/>
                    </a:lnTo>
                    <a:lnTo>
                      <a:pt x="620" y="208"/>
                    </a:lnTo>
                    <a:lnTo>
                      <a:pt x="624" y="230"/>
                    </a:lnTo>
                    <a:lnTo>
                      <a:pt x="630" y="254"/>
                    </a:lnTo>
                    <a:lnTo>
                      <a:pt x="624" y="254"/>
                    </a:lnTo>
                    <a:lnTo>
                      <a:pt x="620" y="254"/>
                    </a:lnTo>
                    <a:lnTo>
                      <a:pt x="616" y="260"/>
                    </a:lnTo>
                    <a:lnTo>
                      <a:pt x="612" y="264"/>
                    </a:lnTo>
                    <a:lnTo>
                      <a:pt x="628" y="262"/>
                    </a:lnTo>
                    <a:lnTo>
                      <a:pt x="628" y="260"/>
                    </a:lnTo>
                    <a:lnTo>
                      <a:pt x="638" y="260"/>
                    </a:lnTo>
                    <a:lnTo>
                      <a:pt x="648" y="260"/>
                    </a:lnTo>
                    <a:lnTo>
                      <a:pt x="656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8" y="278"/>
                    </a:lnTo>
                    <a:close/>
                    <a:moveTo>
                      <a:pt x="184" y="34"/>
                    </a:moveTo>
                    <a:lnTo>
                      <a:pt x="184" y="34"/>
                    </a:lnTo>
                    <a:lnTo>
                      <a:pt x="184" y="36"/>
                    </a:lnTo>
                    <a:lnTo>
                      <a:pt x="184" y="38"/>
                    </a:lnTo>
                    <a:lnTo>
                      <a:pt x="186" y="40"/>
                    </a:lnTo>
                    <a:lnTo>
                      <a:pt x="188" y="36"/>
                    </a:lnTo>
                    <a:lnTo>
                      <a:pt x="188" y="34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4"/>
                    </a:lnTo>
                    <a:close/>
                    <a:moveTo>
                      <a:pt x="10" y="54"/>
                    </a:moveTo>
                    <a:lnTo>
                      <a:pt x="12" y="58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4"/>
                    </a:lnTo>
                    <a:close/>
                    <a:moveTo>
                      <a:pt x="478" y="66"/>
                    </a:moveTo>
                    <a:lnTo>
                      <a:pt x="478" y="66"/>
                    </a:lnTo>
                    <a:lnTo>
                      <a:pt x="482" y="72"/>
                    </a:lnTo>
                    <a:lnTo>
                      <a:pt x="482" y="76"/>
                    </a:lnTo>
                    <a:lnTo>
                      <a:pt x="486" y="76"/>
                    </a:lnTo>
                    <a:lnTo>
                      <a:pt x="486" y="72"/>
                    </a:lnTo>
                    <a:lnTo>
                      <a:pt x="484" y="66"/>
                    </a:lnTo>
                    <a:lnTo>
                      <a:pt x="478" y="66"/>
                    </a:lnTo>
                    <a:lnTo>
                      <a:pt x="478" y="66"/>
                    </a:lnTo>
                    <a:lnTo>
                      <a:pt x="478" y="66"/>
                    </a:lnTo>
                    <a:close/>
                    <a:moveTo>
                      <a:pt x="96" y="66"/>
                    </a:moveTo>
                    <a:lnTo>
                      <a:pt x="96" y="72"/>
                    </a:lnTo>
                    <a:lnTo>
                      <a:pt x="96" y="70"/>
                    </a:lnTo>
                    <a:lnTo>
                      <a:pt x="96" y="66"/>
                    </a:lnTo>
                    <a:lnTo>
                      <a:pt x="96" y="66"/>
                    </a:lnTo>
                    <a:lnTo>
                      <a:pt x="96" y="66"/>
                    </a:lnTo>
                    <a:close/>
                    <a:moveTo>
                      <a:pt x="470" y="72"/>
                    </a:moveTo>
                    <a:lnTo>
                      <a:pt x="470" y="72"/>
                    </a:lnTo>
                    <a:lnTo>
                      <a:pt x="466" y="82"/>
                    </a:lnTo>
                    <a:lnTo>
                      <a:pt x="466" y="88"/>
                    </a:lnTo>
                    <a:lnTo>
                      <a:pt x="464" y="92"/>
                    </a:lnTo>
                    <a:lnTo>
                      <a:pt x="468" y="98"/>
                    </a:lnTo>
                    <a:lnTo>
                      <a:pt x="470" y="106"/>
                    </a:lnTo>
                    <a:lnTo>
                      <a:pt x="478" y="106"/>
                    </a:lnTo>
                    <a:lnTo>
                      <a:pt x="482" y="106"/>
                    </a:lnTo>
                    <a:lnTo>
                      <a:pt x="484" y="106"/>
                    </a:lnTo>
                    <a:lnTo>
                      <a:pt x="484" y="102"/>
                    </a:lnTo>
                    <a:lnTo>
                      <a:pt x="478" y="102"/>
                    </a:lnTo>
                    <a:lnTo>
                      <a:pt x="478" y="100"/>
                    </a:lnTo>
                    <a:lnTo>
                      <a:pt x="482" y="98"/>
                    </a:lnTo>
                    <a:lnTo>
                      <a:pt x="486" y="94"/>
                    </a:lnTo>
                    <a:lnTo>
                      <a:pt x="488" y="92"/>
                    </a:lnTo>
                    <a:lnTo>
                      <a:pt x="486" y="90"/>
                    </a:lnTo>
                    <a:lnTo>
                      <a:pt x="478" y="88"/>
                    </a:lnTo>
                    <a:lnTo>
                      <a:pt x="478" y="90"/>
                    </a:lnTo>
                    <a:lnTo>
                      <a:pt x="478" y="94"/>
                    </a:lnTo>
                    <a:lnTo>
                      <a:pt x="474" y="94"/>
                    </a:lnTo>
                    <a:lnTo>
                      <a:pt x="476" y="90"/>
                    </a:lnTo>
                    <a:lnTo>
                      <a:pt x="476" y="84"/>
                    </a:lnTo>
                    <a:lnTo>
                      <a:pt x="476" y="76"/>
                    </a:lnTo>
                    <a:lnTo>
                      <a:pt x="476" y="72"/>
                    </a:lnTo>
                    <a:lnTo>
                      <a:pt x="470" y="72"/>
                    </a:lnTo>
                    <a:lnTo>
                      <a:pt x="470" y="72"/>
                    </a:lnTo>
                    <a:lnTo>
                      <a:pt x="470" y="72"/>
                    </a:lnTo>
                    <a:close/>
                    <a:moveTo>
                      <a:pt x="104" y="76"/>
                    </a:moveTo>
                    <a:lnTo>
                      <a:pt x="106" y="82"/>
                    </a:lnTo>
                    <a:lnTo>
                      <a:pt x="110" y="82"/>
                    </a:lnTo>
                    <a:lnTo>
                      <a:pt x="110" y="80"/>
                    </a:lnTo>
                    <a:lnTo>
                      <a:pt x="104" y="76"/>
                    </a:lnTo>
                    <a:lnTo>
                      <a:pt x="104" y="76"/>
                    </a:lnTo>
                    <a:lnTo>
                      <a:pt x="104" y="76"/>
                    </a:lnTo>
                    <a:close/>
                    <a:moveTo>
                      <a:pt x="28" y="80"/>
                    </a:moveTo>
                    <a:lnTo>
                      <a:pt x="28" y="80"/>
                    </a:lnTo>
                    <a:lnTo>
                      <a:pt x="40" y="90"/>
                    </a:lnTo>
                    <a:lnTo>
                      <a:pt x="40" y="88"/>
                    </a:lnTo>
                    <a:lnTo>
                      <a:pt x="36" y="80"/>
                    </a:lnTo>
                    <a:lnTo>
                      <a:pt x="28" y="80"/>
                    </a:lnTo>
                    <a:lnTo>
                      <a:pt x="28" y="80"/>
                    </a:lnTo>
                    <a:lnTo>
                      <a:pt x="28" y="80"/>
                    </a:lnTo>
                    <a:close/>
                    <a:moveTo>
                      <a:pt x="428" y="82"/>
                    </a:moveTo>
                    <a:lnTo>
                      <a:pt x="428" y="82"/>
                    </a:lnTo>
                    <a:lnTo>
                      <a:pt x="424" y="88"/>
                    </a:lnTo>
                    <a:lnTo>
                      <a:pt x="420" y="92"/>
                    </a:lnTo>
                    <a:lnTo>
                      <a:pt x="414" y="94"/>
                    </a:lnTo>
                    <a:lnTo>
                      <a:pt x="406" y="94"/>
                    </a:lnTo>
                    <a:lnTo>
                      <a:pt x="396" y="94"/>
                    </a:lnTo>
                    <a:lnTo>
                      <a:pt x="378" y="92"/>
                    </a:lnTo>
                    <a:lnTo>
                      <a:pt x="378" y="88"/>
                    </a:lnTo>
                    <a:lnTo>
                      <a:pt x="370" y="90"/>
                    </a:lnTo>
                    <a:lnTo>
                      <a:pt x="366" y="94"/>
                    </a:lnTo>
                    <a:lnTo>
                      <a:pt x="364" y="94"/>
                    </a:lnTo>
                    <a:lnTo>
                      <a:pt x="364" y="92"/>
                    </a:lnTo>
                    <a:lnTo>
                      <a:pt x="360" y="92"/>
                    </a:lnTo>
                    <a:lnTo>
                      <a:pt x="360" y="98"/>
                    </a:lnTo>
                    <a:lnTo>
                      <a:pt x="356" y="102"/>
                    </a:lnTo>
                    <a:lnTo>
                      <a:pt x="352" y="108"/>
                    </a:lnTo>
                    <a:lnTo>
                      <a:pt x="356" y="112"/>
                    </a:lnTo>
                    <a:lnTo>
                      <a:pt x="358" y="120"/>
                    </a:lnTo>
                    <a:lnTo>
                      <a:pt x="352" y="124"/>
                    </a:lnTo>
                    <a:lnTo>
                      <a:pt x="350" y="126"/>
                    </a:lnTo>
                    <a:lnTo>
                      <a:pt x="350" y="134"/>
                    </a:lnTo>
                    <a:lnTo>
                      <a:pt x="350" y="142"/>
                    </a:lnTo>
                    <a:lnTo>
                      <a:pt x="348" y="152"/>
                    </a:lnTo>
                    <a:lnTo>
                      <a:pt x="342" y="160"/>
                    </a:lnTo>
                    <a:lnTo>
                      <a:pt x="342" y="166"/>
                    </a:lnTo>
                    <a:lnTo>
                      <a:pt x="342" y="170"/>
                    </a:lnTo>
                    <a:lnTo>
                      <a:pt x="348" y="170"/>
                    </a:lnTo>
                    <a:lnTo>
                      <a:pt x="352" y="172"/>
                    </a:lnTo>
                    <a:lnTo>
                      <a:pt x="348" y="208"/>
                    </a:lnTo>
                    <a:lnTo>
                      <a:pt x="364" y="206"/>
                    </a:lnTo>
                    <a:lnTo>
                      <a:pt x="368" y="200"/>
                    </a:lnTo>
                    <a:lnTo>
                      <a:pt x="368" y="190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6" y="180"/>
                    </a:lnTo>
                    <a:lnTo>
                      <a:pt x="366" y="182"/>
                    </a:lnTo>
                    <a:lnTo>
                      <a:pt x="368" y="170"/>
                    </a:lnTo>
                    <a:lnTo>
                      <a:pt x="370" y="164"/>
                    </a:lnTo>
                    <a:lnTo>
                      <a:pt x="374" y="164"/>
                    </a:lnTo>
                    <a:lnTo>
                      <a:pt x="376" y="170"/>
                    </a:lnTo>
                    <a:lnTo>
                      <a:pt x="382" y="184"/>
                    </a:lnTo>
                    <a:lnTo>
                      <a:pt x="384" y="198"/>
                    </a:lnTo>
                    <a:lnTo>
                      <a:pt x="388" y="198"/>
                    </a:lnTo>
                    <a:lnTo>
                      <a:pt x="392" y="198"/>
                    </a:lnTo>
                    <a:lnTo>
                      <a:pt x="392" y="190"/>
                    </a:ln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84"/>
                    </a:lnTo>
                    <a:lnTo>
                      <a:pt x="400" y="180"/>
                    </a:lnTo>
                    <a:lnTo>
                      <a:pt x="394" y="174"/>
                    </a:lnTo>
                    <a:lnTo>
                      <a:pt x="394" y="172"/>
                    </a:lnTo>
                    <a:lnTo>
                      <a:pt x="396" y="170"/>
                    </a:lnTo>
                    <a:lnTo>
                      <a:pt x="400" y="170"/>
                    </a:lnTo>
                    <a:lnTo>
                      <a:pt x="396" y="166"/>
                    </a:lnTo>
                    <a:lnTo>
                      <a:pt x="392" y="164"/>
                    </a:lnTo>
                    <a:lnTo>
                      <a:pt x="388" y="162"/>
                    </a:lnTo>
                    <a:lnTo>
                      <a:pt x="386" y="156"/>
                    </a:lnTo>
                    <a:lnTo>
                      <a:pt x="386" y="152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84" y="144"/>
                    </a:lnTo>
                    <a:lnTo>
                      <a:pt x="388" y="144"/>
                    </a:lnTo>
                    <a:lnTo>
                      <a:pt x="394" y="138"/>
                    </a:lnTo>
                    <a:lnTo>
                      <a:pt x="396" y="136"/>
                    </a:lnTo>
                    <a:lnTo>
                      <a:pt x="400" y="136"/>
                    </a:lnTo>
                    <a:lnTo>
                      <a:pt x="400" y="142"/>
                    </a:lnTo>
                    <a:lnTo>
                      <a:pt x="404" y="142"/>
                    </a:lnTo>
                    <a:lnTo>
                      <a:pt x="410" y="138"/>
                    </a:lnTo>
                    <a:lnTo>
                      <a:pt x="404" y="136"/>
                    </a:lnTo>
                    <a:lnTo>
                      <a:pt x="402" y="134"/>
                    </a:lnTo>
                    <a:lnTo>
                      <a:pt x="410" y="124"/>
                    </a:lnTo>
                    <a:lnTo>
                      <a:pt x="394" y="124"/>
                    </a:lnTo>
                    <a:lnTo>
                      <a:pt x="382" y="124"/>
                    </a:lnTo>
                    <a:lnTo>
                      <a:pt x="378" y="126"/>
                    </a:lnTo>
                    <a:lnTo>
                      <a:pt x="376" y="128"/>
                    </a:lnTo>
                    <a:lnTo>
                      <a:pt x="374" y="128"/>
                    </a:lnTo>
                    <a:lnTo>
                      <a:pt x="374" y="124"/>
                    </a:lnTo>
                    <a:lnTo>
                      <a:pt x="366" y="124"/>
                    </a:lnTo>
                    <a:lnTo>
                      <a:pt x="368" y="102"/>
                    </a:lnTo>
                    <a:lnTo>
                      <a:pt x="400" y="106"/>
                    </a:lnTo>
                    <a:lnTo>
                      <a:pt x="412" y="108"/>
                    </a:lnTo>
                    <a:lnTo>
                      <a:pt x="424" y="102"/>
                    </a:lnTo>
                    <a:lnTo>
                      <a:pt x="432" y="90"/>
                    </a:lnTo>
                    <a:lnTo>
                      <a:pt x="434" y="82"/>
                    </a:lnTo>
                    <a:lnTo>
                      <a:pt x="432" y="80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8" y="82"/>
                    </a:lnTo>
                    <a:close/>
                    <a:moveTo>
                      <a:pt x="510" y="112"/>
                    </a:moveTo>
                    <a:lnTo>
                      <a:pt x="510" y="112"/>
                    </a:lnTo>
                    <a:lnTo>
                      <a:pt x="504" y="118"/>
                    </a:lnTo>
                    <a:lnTo>
                      <a:pt x="520" y="118"/>
                    </a:lnTo>
                    <a:lnTo>
                      <a:pt x="522" y="118"/>
                    </a:lnTo>
                    <a:lnTo>
                      <a:pt x="514" y="116"/>
                    </a:lnTo>
                    <a:lnTo>
                      <a:pt x="510" y="112"/>
                    </a:lnTo>
                    <a:lnTo>
                      <a:pt x="510" y="112"/>
                    </a:lnTo>
                    <a:lnTo>
                      <a:pt x="510" y="112"/>
                    </a:lnTo>
                    <a:close/>
                    <a:moveTo>
                      <a:pt x="466" y="120"/>
                    </a:moveTo>
                    <a:lnTo>
                      <a:pt x="466" y="126"/>
                    </a:lnTo>
                    <a:lnTo>
                      <a:pt x="470" y="126"/>
                    </a:lnTo>
                    <a:lnTo>
                      <a:pt x="466" y="120"/>
                    </a:lnTo>
                    <a:lnTo>
                      <a:pt x="466" y="120"/>
                    </a:lnTo>
                    <a:lnTo>
                      <a:pt x="466" y="120"/>
                    </a:lnTo>
                    <a:close/>
                    <a:moveTo>
                      <a:pt x="54" y="128"/>
                    </a:moveTo>
                    <a:lnTo>
                      <a:pt x="54" y="128"/>
                    </a:lnTo>
                    <a:lnTo>
                      <a:pt x="54" y="134"/>
                    </a:lnTo>
                    <a:lnTo>
                      <a:pt x="56" y="142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60" y="136"/>
                    </a:lnTo>
                    <a:lnTo>
                      <a:pt x="58" y="130"/>
                    </a:lnTo>
                    <a:lnTo>
                      <a:pt x="58" y="128"/>
                    </a:lnTo>
                    <a:lnTo>
                      <a:pt x="56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4" y="128"/>
                    </a:lnTo>
                    <a:close/>
                    <a:moveTo>
                      <a:pt x="512" y="134"/>
                    </a:moveTo>
                    <a:lnTo>
                      <a:pt x="514" y="136"/>
                    </a:lnTo>
                    <a:lnTo>
                      <a:pt x="516" y="138"/>
                    </a:lnTo>
                    <a:lnTo>
                      <a:pt x="520" y="136"/>
                    </a:lnTo>
                    <a:lnTo>
                      <a:pt x="516" y="134"/>
                    </a:lnTo>
                    <a:lnTo>
                      <a:pt x="512" y="134"/>
                    </a:lnTo>
                    <a:lnTo>
                      <a:pt x="512" y="134"/>
                    </a:lnTo>
                    <a:lnTo>
                      <a:pt x="512" y="134"/>
                    </a:lnTo>
                    <a:close/>
                    <a:moveTo>
                      <a:pt x="148" y="138"/>
                    </a:moveTo>
                    <a:lnTo>
                      <a:pt x="148" y="138"/>
                    </a:lnTo>
                    <a:lnTo>
                      <a:pt x="150" y="144"/>
                    </a:lnTo>
                    <a:lnTo>
                      <a:pt x="148" y="148"/>
                    </a:lnTo>
                    <a:lnTo>
                      <a:pt x="156" y="148"/>
                    </a:lnTo>
                    <a:lnTo>
                      <a:pt x="158" y="156"/>
                    </a:lnTo>
                    <a:lnTo>
                      <a:pt x="158" y="160"/>
                    </a:lnTo>
                    <a:lnTo>
                      <a:pt x="164" y="162"/>
                    </a:lnTo>
                    <a:lnTo>
                      <a:pt x="166" y="162"/>
                    </a:lnTo>
                    <a:lnTo>
                      <a:pt x="166" y="154"/>
                    </a:lnTo>
                    <a:lnTo>
                      <a:pt x="164" y="146"/>
                    </a:lnTo>
                    <a:lnTo>
                      <a:pt x="160" y="142"/>
                    </a:lnTo>
                    <a:lnTo>
                      <a:pt x="156" y="142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8"/>
                    </a:lnTo>
                    <a:close/>
                    <a:moveTo>
                      <a:pt x="422" y="138"/>
                    </a:moveTo>
                    <a:lnTo>
                      <a:pt x="422" y="138"/>
                    </a:lnTo>
                    <a:lnTo>
                      <a:pt x="420" y="144"/>
                    </a:lnTo>
                    <a:lnTo>
                      <a:pt x="430" y="144"/>
                    </a:lnTo>
                    <a:lnTo>
                      <a:pt x="422" y="138"/>
                    </a:lnTo>
                    <a:lnTo>
                      <a:pt x="422" y="138"/>
                    </a:lnTo>
                    <a:lnTo>
                      <a:pt x="422" y="138"/>
                    </a:lnTo>
                    <a:close/>
                    <a:moveTo>
                      <a:pt x="504" y="138"/>
                    </a:moveTo>
                    <a:lnTo>
                      <a:pt x="504" y="138"/>
                    </a:lnTo>
                    <a:lnTo>
                      <a:pt x="504" y="144"/>
                    </a:lnTo>
                    <a:lnTo>
                      <a:pt x="506" y="146"/>
                    </a:lnTo>
                    <a:lnTo>
                      <a:pt x="510" y="146"/>
                    </a:lnTo>
                    <a:lnTo>
                      <a:pt x="510" y="144"/>
                    </a:lnTo>
                    <a:lnTo>
                      <a:pt x="504" y="138"/>
                    </a:lnTo>
                    <a:lnTo>
                      <a:pt x="504" y="138"/>
                    </a:lnTo>
                    <a:lnTo>
                      <a:pt x="504" y="138"/>
                    </a:lnTo>
                    <a:close/>
                    <a:moveTo>
                      <a:pt x="72" y="154"/>
                    </a:moveTo>
                    <a:lnTo>
                      <a:pt x="74" y="160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4"/>
                    </a:lnTo>
                    <a:lnTo>
                      <a:pt x="72" y="154"/>
                    </a:lnTo>
                    <a:close/>
                    <a:moveTo>
                      <a:pt x="182" y="154"/>
                    </a:moveTo>
                    <a:lnTo>
                      <a:pt x="182" y="154"/>
                    </a:lnTo>
                    <a:lnTo>
                      <a:pt x="182" y="166"/>
                    </a:lnTo>
                    <a:lnTo>
                      <a:pt x="186" y="166"/>
                    </a:lnTo>
                    <a:lnTo>
                      <a:pt x="192" y="156"/>
                    </a:lnTo>
                    <a:lnTo>
                      <a:pt x="186" y="156"/>
                    </a:lnTo>
                    <a:lnTo>
                      <a:pt x="182" y="154"/>
                    </a:lnTo>
                    <a:lnTo>
                      <a:pt x="182" y="154"/>
                    </a:lnTo>
                    <a:lnTo>
                      <a:pt x="182" y="154"/>
                    </a:lnTo>
                    <a:close/>
                    <a:moveTo>
                      <a:pt x="478" y="164"/>
                    </a:moveTo>
                    <a:lnTo>
                      <a:pt x="478" y="164"/>
                    </a:lnTo>
                    <a:lnTo>
                      <a:pt x="476" y="172"/>
                    </a:lnTo>
                    <a:lnTo>
                      <a:pt x="488" y="170"/>
                    </a:lnTo>
                    <a:lnTo>
                      <a:pt x="500" y="172"/>
                    </a:lnTo>
                    <a:lnTo>
                      <a:pt x="506" y="174"/>
                    </a:lnTo>
                    <a:lnTo>
                      <a:pt x="512" y="174"/>
                    </a:lnTo>
                    <a:lnTo>
                      <a:pt x="512" y="172"/>
                    </a:lnTo>
                    <a:lnTo>
                      <a:pt x="514" y="172"/>
                    </a:lnTo>
                    <a:lnTo>
                      <a:pt x="500" y="166"/>
                    </a:lnTo>
                    <a:lnTo>
                      <a:pt x="478" y="164"/>
                    </a:lnTo>
                    <a:lnTo>
                      <a:pt x="478" y="164"/>
                    </a:lnTo>
                    <a:lnTo>
                      <a:pt x="478" y="164"/>
                    </a:lnTo>
                    <a:close/>
                    <a:moveTo>
                      <a:pt x="446" y="166"/>
                    </a:moveTo>
                    <a:lnTo>
                      <a:pt x="452" y="178"/>
                    </a:lnTo>
                    <a:lnTo>
                      <a:pt x="458" y="178"/>
                    </a:lnTo>
                    <a:lnTo>
                      <a:pt x="460" y="174"/>
                    </a:lnTo>
                    <a:lnTo>
                      <a:pt x="464" y="172"/>
                    </a:lnTo>
                    <a:lnTo>
                      <a:pt x="464" y="166"/>
                    </a:lnTo>
                    <a:lnTo>
                      <a:pt x="446" y="166"/>
                    </a:lnTo>
                    <a:lnTo>
                      <a:pt x="446" y="166"/>
                    </a:lnTo>
                    <a:lnTo>
                      <a:pt x="446" y="166"/>
                    </a:lnTo>
                    <a:close/>
                    <a:moveTo>
                      <a:pt x="406" y="190"/>
                    </a:moveTo>
                    <a:lnTo>
                      <a:pt x="406" y="190"/>
                    </a:lnTo>
                    <a:lnTo>
                      <a:pt x="404" y="192"/>
                    </a:lnTo>
                    <a:lnTo>
                      <a:pt x="404" y="198"/>
                    </a:lnTo>
                    <a:lnTo>
                      <a:pt x="402" y="194"/>
                    </a:lnTo>
                    <a:lnTo>
                      <a:pt x="400" y="192"/>
                    </a:lnTo>
                    <a:lnTo>
                      <a:pt x="400" y="198"/>
                    </a:lnTo>
                    <a:lnTo>
                      <a:pt x="396" y="202"/>
                    </a:lnTo>
                    <a:lnTo>
                      <a:pt x="402" y="206"/>
                    </a:lnTo>
                    <a:lnTo>
                      <a:pt x="404" y="208"/>
                    </a:lnTo>
                    <a:lnTo>
                      <a:pt x="410" y="208"/>
                    </a:lnTo>
                    <a:lnTo>
                      <a:pt x="410" y="206"/>
                    </a:lnTo>
                    <a:lnTo>
                      <a:pt x="410" y="200"/>
                    </a:lnTo>
                    <a:lnTo>
                      <a:pt x="410" y="192"/>
                    </a:lnTo>
                    <a:lnTo>
                      <a:pt x="410" y="190"/>
                    </a:lnTo>
                    <a:lnTo>
                      <a:pt x="406" y="190"/>
                    </a:lnTo>
                    <a:lnTo>
                      <a:pt x="406" y="190"/>
                    </a:lnTo>
                    <a:lnTo>
                      <a:pt x="406" y="190"/>
                    </a:lnTo>
                    <a:close/>
                    <a:moveTo>
                      <a:pt x="158" y="208"/>
                    </a:moveTo>
                    <a:lnTo>
                      <a:pt x="158" y="208"/>
                    </a:lnTo>
                    <a:lnTo>
                      <a:pt x="148" y="228"/>
                    </a:lnTo>
                    <a:lnTo>
                      <a:pt x="166" y="230"/>
                    </a:lnTo>
                    <a:lnTo>
                      <a:pt x="164" y="234"/>
                    </a:lnTo>
                    <a:lnTo>
                      <a:pt x="160" y="236"/>
                    </a:lnTo>
                    <a:lnTo>
                      <a:pt x="164" y="238"/>
                    </a:lnTo>
                    <a:lnTo>
                      <a:pt x="168" y="238"/>
                    </a:lnTo>
                    <a:lnTo>
                      <a:pt x="174" y="238"/>
                    </a:lnTo>
                    <a:lnTo>
                      <a:pt x="176" y="236"/>
                    </a:lnTo>
                    <a:lnTo>
                      <a:pt x="184" y="238"/>
                    </a:lnTo>
                    <a:lnTo>
                      <a:pt x="184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44"/>
                    </a:lnTo>
                    <a:lnTo>
                      <a:pt x="206" y="242"/>
                    </a:lnTo>
                    <a:lnTo>
                      <a:pt x="214" y="242"/>
                    </a:lnTo>
                    <a:lnTo>
                      <a:pt x="224" y="246"/>
                    </a:lnTo>
                    <a:lnTo>
                      <a:pt x="236" y="252"/>
                    </a:lnTo>
                    <a:lnTo>
                      <a:pt x="242" y="252"/>
                    </a:lnTo>
                    <a:lnTo>
                      <a:pt x="250" y="252"/>
                    </a:lnTo>
                    <a:lnTo>
                      <a:pt x="266" y="252"/>
                    </a:lnTo>
                    <a:lnTo>
                      <a:pt x="270" y="256"/>
                    </a:lnTo>
                    <a:lnTo>
                      <a:pt x="274" y="260"/>
                    </a:lnTo>
                    <a:lnTo>
                      <a:pt x="282" y="262"/>
                    </a:lnTo>
                    <a:lnTo>
                      <a:pt x="286" y="262"/>
                    </a:lnTo>
                    <a:lnTo>
                      <a:pt x="282" y="254"/>
                    </a:lnTo>
                    <a:lnTo>
                      <a:pt x="282" y="248"/>
                    </a:lnTo>
                    <a:lnTo>
                      <a:pt x="284" y="242"/>
                    </a:lnTo>
                    <a:lnTo>
                      <a:pt x="276" y="238"/>
                    </a:lnTo>
                    <a:lnTo>
                      <a:pt x="258" y="238"/>
                    </a:lnTo>
                    <a:lnTo>
                      <a:pt x="260" y="234"/>
                    </a:lnTo>
                    <a:lnTo>
                      <a:pt x="260" y="228"/>
                    </a:lnTo>
                    <a:lnTo>
                      <a:pt x="258" y="224"/>
                    </a:lnTo>
                    <a:lnTo>
                      <a:pt x="246" y="220"/>
                    </a:lnTo>
                    <a:lnTo>
                      <a:pt x="236" y="220"/>
                    </a:lnTo>
                    <a:lnTo>
                      <a:pt x="232" y="218"/>
                    </a:lnTo>
                    <a:lnTo>
                      <a:pt x="230" y="216"/>
                    </a:lnTo>
                    <a:lnTo>
                      <a:pt x="224" y="224"/>
                    </a:lnTo>
                    <a:lnTo>
                      <a:pt x="212" y="224"/>
                    </a:lnTo>
                    <a:lnTo>
                      <a:pt x="204" y="220"/>
                    </a:lnTo>
                    <a:lnTo>
                      <a:pt x="200" y="216"/>
                    </a:lnTo>
                    <a:lnTo>
                      <a:pt x="194" y="210"/>
                    </a:lnTo>
                    <a:lnTo>
                      <a:pt x="188" y="208"/>
                    </a:lnTo>
                    <a:lnTo>
                      <a:pt x="178" y="210"/>
                    </a:lnTo>
                    <a:lnTo>
                      <a:pt x="172" y="212"/>
                    </a:lnTo>
                    <a:lnTo>
                      <a:pt x="164" y="210"/>
                    </a:lnTo>
                    <a:lnTo>
                      <a:pt x="158" y="208"/>
                    </a:lnTo>
                    <a:lnTo>
                      <a:pt x="158" y="208"/>
                    </a:lnTo>
                    <a:lnTo>
                      <a:pt x="158" y="208"/>
                    </a:lnTo>
                    <a:close/>
                    <a:moveTo>
                      <a:pt x="564" y="210"/>
                    </a:moveTo>
                    <a:lnTo>
                      <a:pt x="564" y="210"/>
                    </a:lnTo>
                    <a:lnTo>
                      <a:pt x="564" y="218"/>
                    </a:lnTo>
                    <a:lnTo>
                      <a:pt x="564" y="228"/>
                    </a:lnTo>
                    <a:lnTo>
                      <a:pt x="560" y="228"/>
                    </a:lnTo>
                    <a:lnTo>
                      <a:pt x="558" y="230"/>
                    </a:lnTo>
                    <a:lnTo>
                      <a:pt x="560" y="238"/>
                    </a:lnTo>
                    <a:lnTo>
                      <a:pt x="566" y="238"/>
                    </a:lnTo>
                    <a:lnTo>
                      <a:pt x="566" y="236"/>
                    </a:lnTo>
                    <a:lnTo>
                      <a:pt x="566" y="234"/>
                    </a:lnTo>
                    <a:lnTo>
                      <a:pt x="564" y="228"/>
                    </a:lnTo>
                    <a:lnTo>
                      <a:pt x="566" y="228"/>
                    </a:lnTo>
                    <a:lnTo>
                      <a:pt x="568" y="228"/>
                    </a:lnTo>
                    <a:lnTo>
                      <a:pt x="570" y="216"/>
                    </a:lnTo>
                    <a:lnTo>
                      <a:pt x="564" y="210"/>
                    </a:lnTo>
                    <a:lnTo>
                      <a:pt x="564" y="210"/>
                    </a:lnTo>
                    <a:lnTo>
                      <a:pt x="564" y="210"/>
                    </a:lnTo>
                    <a:close/>
                    <a:moveTo>
                      <a:pt x="264" y="226"/>
                    </a:moveTo>
                    <a:lnTo>
                      <a:pt x="274" y="228"/>
                    </a:lnTo>
                    <a:lnTo>
                      <a:pt x="276" y="226"/>
                    </a:lnTo>
                    <a:lnTo>
                      <a:pt x="264" y="226"/>
                    </a:lnTo>
                    <a:lnTo>
                      <a:pt x="264" y="226"/>
                    </a:lnTo>
                    <a:lnTo>
                      <a:pt x="264" y="226"/>
                    </a:lnTo>
                    <a:close/>
                    <a:moveTo>
                      <a:pt x="522" y="242"/>
                    </a:moveTo>
                    <a:lnTo>
                      <a:pt x="522" y="242"/>
                    </a:lnTo>
                    <a:lnTo>
                      <a:pt x="520" y="252"/>
                    </a:lnTo>
                    <a:lnTo>
                      <a:pt x="520" y="254"/>
                    </a:lnTo>
                    <a:lnTo>
                      <a:pt x="520" y="256"/>
                    </a:lnTo>
                    <a:lnTo>
                      <a:pt x="524" y="246"/>
                    </a:lnTo>
                    <a:lnTo>
                      <a:pt x="524" y="242"/>
                    </a:lnTo>
                    <a:lnTo>
                      <a:pt x="522" y="242"/>
                    </a:lnTo>
                    <a:lnTo>
                      <a:pt x="522" y="242"/>
                    </a:lnTo>
                    <a:lnTo>
                      <a:pt x="522" y="242"/>
                    </a:lnTo>
                    <a:close/>
                    <a:moveTo>
                      <a:pt x="622" y="242"/>
                    </a:moveTo>
                    <a:lnTo>
                      <a:pt x="624" y="246"/>
                    </a:lnTo>
                    <a:lnTo>
                      <a:pt x="624" y="244"/>
                    </a:lnTo>
                    <a:lnTo>
                      <a:pt x="622" y="242"/>
                    </a:lnTo>
                    <a:lnTo>
                      <a:pt x="622" y="242"/>
                    </a:lnTo>
                    <a:lnTo>
                      <a:pt x="622" y="242"/>
                    </a:lnTo>
                    <a:close/>
                    <a:moveTo>
                      <a:pt x="286" y="252"/>
                    </a:moveTo>
                    <a:lnTo>
                      <a:pt x="286" y="252"/>
                    </a:lnTo>
                    <a:lnTo>
                      <a:pt x="292" y="260"/>
                    </a:lnTo>
                    <a:lnTo>
                      <a:pt x="292" y="262"/>
                    </a:lnTo>
                    <a:lnTo>
                      <a:pt x="292" y="264"/>
                    </a:lnTo>
                    <a:lnTo>
                      <a:pt x="294" y="264"/>
                    </a:lnTo>
                    <a:lnTo>
                      <a:pt x="294" y="262"/>
                    </a:lnTo>
                    <a:lnTo>
                      <a:pt x="296" y="262"/>
                    </a:lnTo>
                    <a:lnTo>
                      <a:pt x="296" y="260"/>
                    </a:lnTo>
                    <a:lnTo>
                      <a:pt x="296" y="256"/>
                    </a:lnTo>
                    <a:lnTo>
                      <a:pt x="300" y="254"/>
                    </a:lnTo>
                    <a:lnTo>
                      <a:pt x="296" y="254"/>
                    </a:lnTo>
                    <a:lnTo>
                      <a:pt x="294" y="254"/>
                    </a:lnTo>
                    <a:lnTo>
                      <a:pt x="294" y="256"/>
                    </a:lnTo>
                    <a:lnTo>
                      <a:pt x="292" y="256"/>
                    </a:lnTo>
                    <a:lnTo>
                      <a:pt x="288" y="254"/>
                    </a:lnTo>
                    <a:lnTo>
                      <a:pt x="286" y="252"/>
                    </a:lnTo>
                    <a:lnTo>
                      <a:pt x="286" y="252"/>
                    </a:lnTo>
                    <a:lnTo>
                      <a:pt x="286" y="252"/>
                    </a:lnTo>
                    <a:close/>
                    <a:moveTo>
                      <a:pt x="446" y="252"/>
                    </a:moveTo>
                    <a:lnTo>
                      <a:pt x="446" y="252"/>
                    </a:lnTo>
                    <a:lnTo>
                      <a:pt x="446" y="256"/>
                    </a:lnTo>
                    <a:lnTo>
                      <a:pt x="458" y="254"/>
                    </a:lnTo>
                    <a:lnTo>
                      <a:pt x="446" y="252"/>
                    </a:lnTo>
                    <a:lnTo>
                      <a:pt x="446" y="252"/>
                    </a:lnTo>
                    <a:lnTo>
                      <a:pt x="446" y="252"/>
                    </a:lnTo>
                    <a:close/>
                    <a:moveTo>
                      <a:pt x="312" y="254"/>
                    </a:moveTo>
                    <a:lnTo>
                      <a:pt x="312" y="254"/>
                    </a:lnTo>
                    <a:lnTo>
                      <a:pt x="310" y="256"/>
                    </a:lnTo>
                    <a:lnTo>
                      <a:pt x="306" y="260"/>
                    </a:lnTo>
                    <a:lnTo>
                      <a:pt x="304" y="264"/>
                    </a:lnTo>
                    <a:lnTo>
                      <a:pt x="314" y="264"/>
                    </a:lnTo>
                    <a:lnTo>
                      <a:pt x="314" y="262"/>
                    </a:lnTo>
                    <a:lnTo>
                      <a:pt x="314" y="256"/>
                    </a:lnTo>
                    <a:lnTo>
                      <a:pt x="314" y="254"/>
                    </a:lnTo>
                    <a:lnTo>
                      <a:pt x="312" y="254"/>
                    </a:lnTo>
                    <a:lnTo>
                      <a:pt x="312" y="254"/>
                    </a:lnTo>
                    <a:lnTo>
                      <a:pt x="312" y="254"/>
                    </a:lnTo>
                    <a:close/>
                    <a:moveTo>
                      <a:pt x="330" y="256"/>
                    </a:moveTo>
                    <a:lnTo>
                      <a:pt x="330" y="256"/>
                    </a:lnTo>
                    <a:lnTo>
                      <a:pt x="330" y="260"/>
                    </a:lnTo>
                    <a:lnTo>
                      <a:pt x="328" y="260"/>
                    </a:lnTo>
                    <a:lnTo>
                      <a:pt x="332" y="262"/>
                    </a:lnTo>
                    <a:lnTo>
                      <a:pt x="336" y="264"/>
                    </a:lnTo>
                    <a:lnTo>
                      <a:pt x="332" y="266"/>
                    </a:lnTo>
                    <a:lnTo>
                      <a:pt x="328" y="266"/>
                    </a:lnTo>
                    <a:lnTo>
                      <a:pt x="320" y="262"/>
                    </a:lnTo>
                    <a:lnTo>
                      <a:pt x="318" y="274"/>
                    </a:lnTo>
                    <a:lnTo>
                      <a:pt x="350" y="270"/>
                    </a:lnTo>
                    <a:lnTo>
                      <a:pt x="348" y="266"/>
                    </a:lnTo>
                    <a:lnTo>
                      <a:pt x="348" y="264"/>
                    </a:lnTo>
                    <a:lnTo>
                      <a:pt x="348" y="262"/>
                    </a:lnTo>
                    <a:lnTo>
                      <a:pt x="340" y="262"/>
                    </a:lnTo>
                    <a:lnTo>
                      <a:pt x="338" y="262"/>
                    </a:lnTo>
                    <a:lnTo>
                      <a:pt x="338" y="260"/>
                    </a:lnTo>
                    <a:lnTo>
                      <a:pt x="330" y="256"/>
                    </a:lnTo>
                    <a:lnTo>
                      <a:pt x="330" y="256"/>
                    </a:lnTo>
                    <a:lnTo>
                      <a:pt x="330" y="256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0" y="260"/>
                    </a:lnTo>
                    <a:lnTo>
                      <a:pt x="358" y="262"/>
                    </a:lnTo>
                    <a:lnTo>
                      <a:pt x="358" y="264"/>
                    </a:lnTo>
                    <a:lnTo>
                      <a:pt x="360" y="264"/>
                    </a:lnTo>
                    <a:lnTo>
                      <a:pt x="366" y="270"/>
                    </a:lnTo>
                    <a:lnTo>
                      <a:pt x="374" y="272"/>
                    </a:lnTo>
                    <a:lnTo>
                      <a:pt x="378" y="272"/>
                    </a:lnTo>
                    <a:lnTo>
                      <a:pt x="384" y="270"/>
                    </a:lnTo>
                    <a:lnTo>
                      <a:pt x="394" y="266"/>
                    </a:lnTo>
                    <a:lnTo>
                      <a:pt x="400" y="266"/>
                    </a:lnTo>
                    <a:lnTo>
                      <a:pt x="404" y="270"/>
                    </a:lnTo>
                    <a:lnTo>
                      <a:pt x="404" y="260"/>
                    </a:lnTo>
                    <a:lnTo>
                      <a:pt x="392" y="262"/>
                    </a:lnTo>
                    <a:lnTo>
                      <a:pt x="378" y="262"/>
                    </a:lnTo>
                    <a:lnTo>
                      <a:pt x="366" y="260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458" y="262"/>
                    </a:moveTo>
                    <a:lnTo>
                      <a:pt x="458" y="262"/>
                    </a:lnTo>
                    <a:lnTo>
                      <a:pt x="446" y="270"/>
                    </a:lnTo>
                    <a:lnTo>
                      <a:pt x="440" y="270"/>
                    </a:lnTo>
                    <a:lnTo>
                      <a:pt x="434" y="266"/>
                    </a:lnTo>
                    <a:lnTo>
                      <a:pt x="430" y="270"/>
                    </a:lnTo>
                    <a:lnTo>
                      <a:pt x="430" y="278"/>
                    </a:lnTo>
                    <a:lnTo>
                      <a:pt x="424" y="278"/>
                    </a:lnTo>
                    <a:lnTo>
                      <a:pt x="422" y="280"/>
                    </a:lnTo>
                    <a:lnTo>
                      <a:pt x="422" y="282"/>
                    </a:lnTo>
                    <a:lnTo>
                      <a:pt x="414" y="284"/>
                    </a:lnTo>
                    <a:lnTo>
                      <a:pt x="412" y="290"/>
                    </a:lnTo>
                    <a:lnTo>
                      <a:pt x="410" y="296"/>
                    </a:lnTo>
                    <a:lnTo>
                      <a:pt x="404" y="298"/>
                    </a:lnTo>
                    <a:lnTo>
                      <a:pt x="400" y="298"/>
                    </a:lnTo>
                    <a:lnTo>
                      <a:pt x="400" y="300"/>
                    </a:lnTo>
                    <a:lnTo>
                      <a:pt x="400" y="302"/>
                    </a:lnTo>
                    <a:lnTo>
                      <a:pt x="396" y="306"/>
                    </a:lnTo>
                    <a:lnTo>
                      <a:pt x="402" y="306"/>
                    </a:lnTo>
                    <a:lnTo>
                      <a:pt x="402" y="308"/>
                    </a:lnTo>
                    <a:lnTo>
                      <a:pt x="412" y="298"/>
                    </a:lnTo>
                    <a:lnTo>
                      <a:pt x="424" y="292"/>
                    </a:lnTo>
                    <a:lnTo>
                      <a:pt x="428" y="292"/>
                    </a:lnTo>
                    <a:lnTo>
                      <a:pt x="432" y="292"/>
                    </a:lnTo>
                    <a:lnTo>
                      <a:pt x="434" y="288"/>
                    </a:lnTo>
                    <a:lnTo>
                      <a:pt x="438" y="282"/>
                    </a:lnTo>
                    <a:lnTo>
                      <a:pt x="456" y="272"/>
                    </a:lnTo>
                    <a:lnTo>
                      <a:pt x="466" y="264"/>
                    </a:lnTo>
                    <a:lnTo>
                      <a:pt x="464" y="262"/>
                    </a:lnTo>
                    <a:lnTo>
                      <a:pt x="458" y="262"/>
                    </a:lnTo>
                    <a:lnTo>
                      <a:pt x="458" y="262"/>
                    </a:lnTo>
                    <a:lnTo>
                      <a:pt x="458" y="262"/>
                    </a:lnTo>
                    <a:close/>
                    <a:moveTo>
                      <a:pt x="352" y="282"/>
                    </a:moveTo>
                    <a:lnTo>
                      <a:pt x="352" y="282"/>
                    </a:lnTo>
                    <a:lnTo>
                      <a:pt x="350" y="290"/>
                    </a:lnTo>
                    <a:lnTo>
                      <a:pt x="360" y="292"/>
                    </a:lnTo>
                    <a:lnTo>
                      <a:pt x="374" y="296"/>
                    </a:lnTo>
                    <a:lnTo>
                      <a:pt x="374" y="290"/>
                    </a:lnTo>
                    <a:lnTo>
                      <a:pt x="352" y="282"/>
                    </a:lnTo>
                    <a:lnTo>
                      <a:pt x="352" y="282"/>
                    </a:lnTo>
                    <a:lnTo>
                      <a:pt x="352" y="282"/>
                    </a:lnTo>
                    <a:close/>
                    <a:moveTo>
                      <a:pt x="104" y="84"/>
                    </a:moveTo>
                    <a:lnTo>
                      <a:pt x="104" y="84"/>
                    </a:lnTo>
                    <a:lnTo>
                      <a:pt x="106" y="90"/>
                    </a:lnTo>
                    <a:lnTo>
                      <a:pt x="110" y="90"/>
                    </a:lnTo>
                    <a:lnTo>
                      <a:pt x="106" y="88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close/>
                    <a:moveTo>
                      <a:pt x="212" y="72"/>
                    </a:moveTo>
                    <a:lnTo>
                      <a:pt x="212" y="72"/>
                    </a:lnTo>
                    <a:lnTo>
                      <a:pt x="202" y="88"/>
                    </a:lnTo>
                    <a:lnTo>
                      <a:pt x="200" y="94"/>
                    </a:lnTo>
                    <a:lnTo>
                      <a:pt x="202" y="106"/>
                    </a:lnTo>
                    <a:lnTo>
                      <a:pt x="204" y="124"/>
                    </a:lnTo>
                    <a:lnTo>
                      <a:pt x="206" y="126"/>
                    </a:lnTo>
                    <a:lnTo>
                      <a:pt x="204" y="130"/>
                    </a:lnTo>
                    <a:lnTo>
                      <a:pt x="210" y="128"/>
                    </a:lnTo>
                    <a:lnTo>
                      <a:pt x="214" y="126"/>
                    </a:lnTo>
                    <a:lnTo>
                      <a:pt x="222" y="160"/>
                    </a:lnTo>
                    <a:lnTo>
                      <a:pt x="236" y="162"/>
                    </a:lnTo>
                    <a:lnTo>
                      <a:pt x="242" y="160"/>
                    </a:lnTo>
                    <a:lnTo>
                      <a:pt x="246" y="160"/>
                    </a:lnTo>
                    <a:lnTo>
                      <a:pt x="246" y="166"/>
                    </a:lnTo>
                    <a:lnTo>
                      <a:pt x="256" y="170"/>
                    </a:lnTo>
                    <a:lnTo>
                      <a:pt x="260" y="164"/>
                    </a:lnTo>
                    <a:lnTo>
                      <a:pt x="278" y="164"/>
                    </a:lnTo>
                    <a:lnTo>
                      <a:pt x="286" y="170"/>
                    </a:lnTo>
                    <a:lnTo>
                      <a:pt x="284" y="170"/>
                    </a:lnTo>
                    <a:lnTo>
                      <a:pt x="286" y="172"/>
                    </a:lnTo>
                    <a:lnTo>
                      <a:pt x="296" y="166"/>
                    </a:lnTo>
                    <a:lnTo>
                      <a:pt x="304" y="166"/>
                    </a:lnTo>
                    <a:lnTo>
                      <a:pt x="306" y="162"/>
                    </a:lnTo>
                    <a:lnTo>
                      <a:pt x="306" y="154"/>
                    </a:lnTo>
                    <a:lnTo>
                      <a:pt x="312" y="148"/>
                    </a:lnTo>
                    <a:lnTo>
                      <a:pt x="320" y="148"/>
                    </a:lnTo>
                    <a:lnTo>
                      <a:pt x="314" y="136"/>
                    </a:lnTo>
                    <a:lnTo>
                      <a:pt x="318" y="134"/>
                    </a:lnTo>
                    <a:lnTo>
                      <a:pt x="320" y="130"/>
                    </a:lnTo>
                    <a:lnTo>
                      <a:pt x="322" y="128"/>
                    </a:lnTo>
                    <a:lnTo>
                      <a:pt x="322" y="102"/>
                    </a:lnTo>
                    <a:lnTo>
                      <a:pt x="332" y="94"/>
                    </a:lnTo>
                    <a:lnTo>
                      <a:pt x="340" y="94"/>
                    </a:lnTo>
                    <a:lnTo>
                      <a:pt x="340" y="92"/>
                    </a:lnTo>
                    <a:lnTo>
                      <a:pt x="340" y="88"/>
                    </a:lnTo>
                    <a:lnTo>
                      <a:pt x="332" y="84"/>
                    </a:lnTo>
                    <a:lnTo>
                      <a:pt x="330" y="84"/>
                    </a:lnTo>
                    <a:lnTo>
                      <a:pt x="328" y="82"/>
                    </a:lnTo>
                    <a:lnTo>
                      <a:pt x="328" y="72"/>
                    </a:lnTo>
                    <a:lnTo>
                      <a:pt x="328" y="64"/>
                    </a:lnTo>
                    <a:lnTo>
                      <a:pt x="322" y="54"/>
                    </a:lnTo>
                    <a:lnTo>
                      <a:pt x="322" y="48"/>
                    </a:lnTo>
                    <a:lnTo>
                      <a:pt x="322" y="46"/>
                    </a:lnTo>
                    <a:lnTo>
                      <a:pt x="324" y="44"/>
                    </a:lnTo>
                    <a:lnTo>
                      <a:pt x="324" y="46"/>
                    </a:lnTo>
                    <a:lnTo>
                      <a:pt x="322" y="38"/>
                    </a:lnTo>
                    <a:lnTo>
                      <a:pt x="312" y="38"/>
                    </a:lnTo>
                    <a:lnTo>
                      <a:pt x="302" y="36"/>
                    </a:lnTo>
                    <a:lnTo>
                      <a:pt x="300" y="40"/>
                    </a:lnTo>
                    <a:lnTo>
                      <a:pt x="296" y="52"/>
                    </a:lnTo>
                    <a:lnTo>
                      <a:pt x="294" y="56"/>
                    </a:lnTo>
                    <a:lnTo>
                      <a:pt x="288" y="62"/>
                    </a:lnTo>
                    <a:lnTo>
                      <a:pt x="286" y="64"/>
                    </a:lnTo>
                    <a:lnTo>
                      <a:pt x="282" y="66"/>
                    </a:lnTo>
                    <a:lnTo>
                      <a:pt x="282" y="72"/>
                    </a:lnTo>
                    <a:lnTo>
                      <a:pt x="278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0" y="88"/>
                    </a:lnTo>
                    <a:lnTo>
                      <a:pt x="258" y="84"/>
                    </a:lnTo>
                    <a:lnTo>
                      <a:pt x="250" y="88"/>
                    </a:lnTo>
                    <a:lnTo>
                      <a:pt x="248" y="90"/>
                    </a:lnTo>
                    <a:lnTo>
                      <a:pt x="238" y="92"/>
                    </a:lnTo>
                    <a:lnTo>
                      <a:pt x="230" y="92"/>
                    </a:lnTo>
                    <a:lnTo>
                      <a:pt x="224" y="92"/>
                    </a:lnTo>
                    <a:lnTo>
                      <a:pt x="220" y="90"/>
                    </a:lnTo>
                    <a:lnTo>
                      <a:pt x="214" y="88"/>
                    </a:lnTo>
                    <a:lnTo>
                      <a:pt x="212" y="80"/>
                    </a:lnTo>
                    <a:lnTo>
                      <a:pt x="212" y="72"/>
                    </a:lnTo>
                    <a:lnTo>
                      <a:pt x="212" y="72"/>
                    </a:lnTo>
                    <a:lnTo>
                      <a:pt x="212" y="72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4" y="20"/>
                    </a:lnTo>
                    <a:lnTo>
                      <a:pt x="12" y="28"/>
                    </a:lnTo>
                    <a:lnTo>
                      <a:pt x="24" y="40"/>
                    </a:lnTo>
                    <a:lnTo>
                      <a:pt x="30" y="46"/>
                    </a:lnTo>
                    <a:lnTo>
                      <a:pt x="32" y="54"/>
                    </a:lnTo>
                    <a:lnTo>
                      <a:pt x="40" y="66"/>
                    </a:lnTo>
                    <a:lnTo>
                      <a:pt x="48" y="70"/>
                    </a:lnTo>
                    <a:lnTo>
                      <a:pt x="56" y="74"/>
                    </a:lnTo>
                    <a:lnTo>
                      <a:pt x="56" y="82"/>
                    </a:lnTo>
                    <a:lnTo>
                      <a:pt x="58" y="88"/>
                    </a:lnTo>
                    <a:lnTo>
                      <a:pt x="58" y="94"/>
                    </a:lnTo>
                    <a:lnTo>
                      <a:pt x="60" y="102"/>
                    </a:lnTo>
                    <a:lnTo>
                      <a:pt x="68" y="110"/>
                    </a:lnTo>
                    <a:lnTo>
                      <a:pt x="78" y="120"/>
                    </a:lnTo>
                    <a:lnTo>
                      <a:pt x="82" y="128"/>
                    </a:lnTo>
                    <a:lnTo>
                      <a:pt x="86" y="138"/>
                    </a:lnTo>
                    <a:lnTo>
                      <a:pt x="90" y="148"/>
                    </a:lnTo>
                    <a:lnTo>
                      <a:pt x="94" y="156"/>
                    </a:lnTo>
                    <a:lnTo>
                      <a:pt x="102" y="166"/>
                    </a:lnTo>
                    <a:lnTo>
                      <a:pt x="106" y="182"/>
                    </a:lnTo>
                    <a:lnTo>
                      <a:pt x="110" y="188"/>
                    </a:lnTo>
                    <a:lnTo>
                      <a:pt x="112" y="192"/>
                    </a:lnTo>
                    <a:lnTo>
                      <a:pt x="120" y="194"/>
                    </a:lnTo>
                    <a:lnTo>
                      <a:pt x="128" y="198"/>
                    </a:lnTo>
                    <a:lnTo>
                      <a:pt x="128" y="202"/>
                    </a:lnTo>
                    <a:lnTo>
                      <a:pt x="132" y="206"/>
                    </a:lnTo>
                    <a:lnTo>
                      <a:pt x="140" y="208"/>
                    </a:lnTo>
                    <a:lnTo>
                      <a:pt x="138" y="206"/>
                    </a:lnTo>
                    <a:lnTo>
                      <a:pt x="140" y="206"/>
                    </a:lnTo>
                    <a:lnTo>
                      <a:pt x="142" y="202"/>
                    </a:lnTo>
                    <a:lnTo>
                      <a:pt x="156" y="206"/>
                    </a:lnTo>
                    <a:lnTo>
                      <a:pt x="156" y="192"/>
                    </a:lnTo>
                    <a:lnTo>
                      <a:pt x="156" y="188"/>
                    </a:lnTo>
                    <a:lnTo>
                      <a:pt x="150" y="184"/>
                    </a:lnTo>
                    <a:lnTo>
                      <a:pt x="150" y="182"/>
                    </a:lnTo>
                    <a:lnTo>
                      <a:pt x="158" y="180"/>
                    </a:lnTo>
                    <a:lnTo>
                      <a:pt x="160" y="166"/>
                    </a:lnTo>
                    <a:lnTo>
                      <a:pt x="154" y="160"/>
                    </a:lnTo>
                    <a:lnTo>
                      <a:pt x="154" y="152"/>
                    </a:lnTo>
                    <a:lnTo>
                      <a:pt x="146" y="152"/>
                    </a:lnTo>
                    <a:lnTo>
                      <a:pt x="140" y="152"/>
                    </a:lnTo>
                    <a:lnTo>
                      <a:pt x="138" y="146"/>
                    </a:lnTo>
                    <a:lnTo>
                      <a:pt x="138" y="138"/>
                    </a:lnTo>
                    <a:lnTo>
                      <a:pt x="138" y="128"/>
                    </a:lnTo>
                    <a:lnTo>
                      <a:pt x="122" y="126"/>
                    </a:lnTo>
                    <a:lnTo>
                      <a:pt x="124" y="116"/>
                    </a:lnTo>
                    <a:lnTo>
                      <a:pt x="124" y="118"/>
                    </a:lnTo>
                    <a:lnTo>
                      <a:pt x="128" y="120"/>
                    </a:lnTo>
                    <a:lnTo>
                      <a:pt x="128" y="110"/>
                    </a:lnTo>
                    <a:lnTo>
                      <a:pt x="124" y="102"/>
                    </a:lnTo>
                    <a:lnTo>
                      <a:pt x="118" y="100"/>
                    </a:lnTo>
                    <a:lnTo>
                      <a:pt x="118" y="94"/>
                    </a:lnTo>
                    <a:lnTo>
                      <a:pt x="112" y="94"/>
                    </a:lnTo>
                    <a:lnTo>
                      <a:pt x="114" y="92"/>
                    </a:lnTo>
                    <a:lnTo>
                      <a:pt x="114" y="90"/>
                    </a:lnTo>
                    <a:lnTo>
                      <a:pt x="114" y="84"/>
                    </a:lnTo>
                    <a:lnTo>
                      <a:pt x="104" y="94"/>
                    </a:lnTo>
                    <a:lnTo>
                      <a:pt x="104" y="88"/>
                    </a:lnTo>
                    <a:lnTo>
                      <a:pt x="102" y="82"/>
                    </a:lnTo>
                    <a:lnTo>
                      <a:pt x="96" y="80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66"/>
                    </a:lnTo>
                    <a:lnTo>
                      <a:pt x="86" y="64"/>
                    </a:lnTo>
                    <a:lnTo>
                      <a:pt x="86" y="66"/>
                    </a:lnTo>
                    <a:lnTo>
                      <a:pt x="86" y="70"/>
                    </a:lnTo>
                    <a:lnTo>
                      <a:pt x="82" y="66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8" y="52"/>
                    </a:lnTo>
                    <a:lnTo>
                      <a:pt x="72" y="52"/>
                    </a:lnTo>
                    <a:lnTo>
                      <a:pt x="72" y="46"/>
                    </a:lnTo>
                    <a:lnTo>
                      <a:pt x="60" y="40"/>
                    </a:lnTo>
                    <a:lnTo>
                      <a:pt x="58" y="36"/>
                    </a:lnTo>
                    <a:lnTo>
                      <a:pt x="58" y="30"/>
                    </a:lnTo>
                    <a:lnTo>
                      <a:pt x="42" y="22"/>
                    </a:lnTo>
                    <a:lnTo>
                      <a:pt x="42" y="16"/>
                    </a:lnTo>
                    <a:lnTo>
                      <a:pt x="40" y="10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14" y="8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6" name="Freeform 1660"/>
              <p:cNvSpPr>
                <a:spLocks/>
              </p:cNvSpPr>
              <p:nvPr/>
            </p:nvSpPr>
            <p:spPr bwMode="auto">
              <a:xfrm>
                <a:off x="2232025" y="3387725"/>
                <a:ext cx="676275" cy="835025"/>
              </a:xfrm>
              <a:custGeom>
                <a:avLst/>
                <a:gdLst>
                  <a:gd name="T0" fmla="*/ 286 w 426"/>
                  <a:gd name="T1" fmla="*/ 280 h 526"/>
                  <a:gd name="T2" fmla="*/ 270 w 426"/>
                  <a:gd name="T3" fmla="*/ 298 h 526"/>
                  <a:gd name="T4" fmla="*/ 254 w 426"/>
                  <a:gd name="T5" fmla="*/ 320 h 526"/>
                  <a:gd name="T6" fmla="*/ 234 w 426"/>
                  <a:gd name="T7" fmla="*/ 336 h 526"/>
                  <a:gd name="T8" fmla="*/ 218 w 426"/>
                  <a:gd name="T9" fmla="*/ 358 h 526"/>
                  <a:gd name="T10" fmla="*/ 204 w 426"/>
                  <a:gd name="T11" fmla="*/ 366 h 526"/>
                  <a:gd name="T12" fmla="*/ 186 w 426"/>
                  <a:gd name="T13" fmla="*/ 384 h 526"/>
                  <a:gd name="T14" fmla="*/ 170 w 426"/>
                  <a:gd name="T15" fmla="*/ 394 h 526"/>
                  <a:gd name="T16" fmla="*/ 172 w 426"/>
                  <a:gd name="T17" fmla="*/ 448 h 526"/>
                  <a:gd name="T18" fmla="*/ 162 w 426"/>
                  <a:gd name="T19" fmla="*/ 492 h 526"/>
                  <a:gd name="T20" fmla="*/ 146 w 426"/>
                  <a:gd name="T21" fmla="*/ 512 h 526"/>
                  <a:gd name="T22" fmla="*/ 124 w 426"/>
                  <a:gd name="T23" fmla="*/ 512 h 526"/>
                  <a:gd name="T24" fmla="*/ 114 w 426"/>
                  <a:gd name="T25" fmla="*/ 490 h 526"/>
                  <a:gd name="T26" fmla="*/ 92 w 426"/>
                  <a:gd name="T27" fmla="*/ 444 h 526"/>
                  <a:gd name="T28" fmla="*/ 74 w 426"/>
                  <a:gd name="T29" fmla="*/ 384 h 526"/>
                  <a:gd name="T30" fmla="*/ 68 w 426"/>
                  <a:gd name="T31" fmla="*/ 330 h 526"/>
                  <a:gd name="T32" fmla="*/ 68 w 426"/>
                  <a:gd name="T33" fmla="*/ 292 h 526"/>
                  <a:gd name="T34" fmla="*/ 62 w 426"/>
                  <a:gd name="T35" fmla="*/ 276 h 526"/>
                  <a:gd name="T36" fmla="*/ 58 w 426"/>
                  <a:gd name="T37" fmla="*/ 284 h 526"/>
                  <a:gd name="T38" fmla="*/ 14 w 426"/>
                  <a:gd name="T39" fmla="*/ 274 h 526"/>
                  <a:gd name="T40" fmla="*/ 32 w 426"/>
                  <a:gd name="T41" fmla="*/ 262 h 526"/>
                  <a:gd name="T42" fmla="*/ 16 w 426"/>
                  <a:gd name="T43" fmla="*/ 254 h 526"/>
                  <a:gd name="T44" fmla="*/ 6 w 426"/>
                  <a:gd name="T45" fmla="*/ 230 h 526"/>
                  <a:gd name="T46" fmla="*/ 16 w 426"/>
                  <a:gd name="T47" fmla="*/ 200 h 526"/>
                  <a:gd name="T48" fmla="*/ 24 w 426"/>
                  <a:gd name="T49" fmla="*/ 170 h 526"/>
                  <a:gd name="T50" fmla="*/ 46 w 426"/>
                  <a:gd name="T51" fmla="*/ 148 h 526"/>
                  <a:gd name="T52" fmla="*/ 74 w 426"/>
                  <a:gd name="T53" fmla="*/ 120 h 526"/>
                  <a:gd name="T54" fmla="*/ 86 w 426"/>
                  <a:gd name="T55" fmla="*/ 84 h 526"/>
                  <a:gd name="T56" fmla="*/ 64 w 426"/>
                  <a:gd name="T57" fmla="*/ 52 h 526"/>
                  <a:gd name="T58" fmla="*/ 86 w 426"/>
                  <a:gd name="T59" fmla="*/ 38 h 526"/>
                  <a:gd name="T60" fmla="*/ 114 w 426"/>
                  <a:gd name="T61" fmla="*/ 20 h 526"/>
                  <a:gd name="T62" fmla="*/ 140 w 426"/>
                  <a:gd name="T63" fmla="*/ 0 h 526"/>
                  <a:gd name="T64" fmla="*/ 162 w 426"/>
                  <a:gd name="T65" fmla="*/ 20 h 526"/>
                  <a:gd name="T66" fmla="*/ 146 w 426"/>
                  <a:gd name="T67" fmla="*/ 44 h 526"/>
                  <a:gd name="T68" fmla="*/ 150 w 426"/>
                  <a:gd name="T69" fmla="*/ 72 h 526"/>
                  <a:gd name="T70" fmla="*/ 158 w 426"/>
                  <a:gd name="T71" fmla="*/ 92 h 526"/>
                  <a:gd name="T72" fmla="*/ 178 w 426"/>
                  <a:gd name="T73" fmla="*/ 110 h 526"/>
                  <a:gd name="T74" fmla="*/ 176 w 426"/>
                  <a:gd name="T75" fmla="*/ 144 h 526"/>
                  <a:gd name="T76" fmla="*/ 212 w 426"/>
                  <a:gd name="T77" fmla="*/ 164 h 526"/>
                  <a:gd name="T78" fmla="*/ 242 w 426"/>
                  <a:gd name="T79" fmla="*/ 182 h 526"/>
                  <a:gd name="T80" fmla="*/ 288 w 426"/>
                  <a:gd name="T81" fmla="*/ 190 h 526"/>
                  <a:gd name="T82" fmla="*/ 290 w 426"/>
                  <a:gd name="T83" fmla="*/ 164 h 526"/>
                  <a:gd name="T84" fmla="*/ 314 w 426"/>
                  <a:gd name="T85" fmla="*/ 180 h 526"/>
                  <a:gd name="T86" fmla="*/ 352 w 426"/>
                  <a:gd name="T87" fmla="*/ 176 h 526"/>
                  <a:gd name="T88" fmla="*/ 370 w 426"/>
                  <a:gd name="T89" fmla="*/ 148 h 526"/>
                  <a:gd name="T90" fmla="*/ 402 w 426"/>
                  <a:gd name="T91" fmla="*/ 148 h 526"/>
                  <a:gd name="T92" fmla="*/ 420 w 426"/>
                  <a:gd name="T93" fmla="*/ 162 h 526"/>
                  <a:gd name="T94" fmla="*/ 422 w 426"/>
                  <a:gd name="T95" fmla="*/ 192 h 526"/>
                  <a:gd name="T96" fmla="*/ 396 w 426"/>
                  <a:gd name="T97" fmla="*/ 212 h 526"/>
                  <a:gd name="T98" fmla="*/ 388 w 426"/>
                  <a:gd name="T99" fmla="*/ 230 h 526"/>
                  <a:gd name="T100" fmla="*/ 372 w 426"/>
                  <a:gd name="T101" fmla="*/ 262 h 526"/>
                  <a:gd name="T102" fmla="*/ 362 w 426"/>
                  <a:gd name="T103" fmla="*/ 276 h 526"/>
                  <a:gd name="T104" fmla="*/ 350 w 426"/>
                  <a:gd name="T105" fmla="*/ 262 h 526"/>
                  <a:gd name="T106" fmla="*/ 350 w 426"/>
                  <a:gd name="T107" fmla="*/ 234 h 526"/>
                  <a:gd name="T108" fmla="*/ 340 w 426"/>
                  <a:gd name="T109" fmla="*/ 220 h 526"/>
                  <a:gd name="T110" fmla="*/ 316 w 426"/>
                  <a:gd name="T111" fmla="*/ 200 h 526"/>
                  <a:gd name="T112" fmla="*/ 298 w 426"/>
                  <a:gd name="T113" fmla="*/ 206 h 526"/>
                  <a:gd name="T114" fmla="*/ 286 w 426"/>
                  <a:gd name="T115" fmla="*/ 234 h 526"/>
                  <a:gd name="T116" fmla="*/ 300 w 426"/>
                  <a:gd name="T117" fmla="*/ 27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26" h="526">
                    <a:moveTo>
                      <a:pt x="298" y="288"/>
                    </a:moveTo>
                    <a:lnTo>
                      <a:pt x="298" y="288"/>
                    </a:lnTo>
                    <a:lnTo>
                      <a:pt x="294" y="282"/>
                    </a:lnTo>
                    <a:lnTo>
                      <a:pt x="290" y="282"/>
                    </a:lnTo>
                    <a:lnTo>
                      <a:pt x="286" y="280"/>
                    </a:lnTo>
                    <a:lnTo>
                      <a:pt x="286" y="284"/>
                    </a:lnTo>
                    <a:lnTo>
                      <a:pt x="278" y="290"/>
                    </a:lnTo>
                    <a:lnTo>
                      <a:pt x="276" y="298"/>
                    </a:lnTo>
                    <a:lnTo>
                      <a:pt x="272" y="298"/>
                    </a:lnTo>
                    <a:lnTo>
                      <a:pt x="270" y="298"/>
                    </a:lnTo>
                    <a:lnTo>
                      <a:pt x="272" y="298"/>
                    </a:lnTo>
                    <a:lnTo>
                      <a:pt x="276" y="300"/>
                    </a:lnTo>
                    <a:lnTo>
                      <a:pt x="276" y="306"/>
                    </a:lnTo>
                    <a:lnTo>
                      <a:pt x="266" y="312"/>
                    </a:lnTo>
                    <a:lnTo>
                      <a:pt x="254" y="320"/>
                    </a:lnTo>
                    <a:lnTo>
                      <a:pt x="250" y="320"/>
                    </a:lnTo>
                    <a:lnTo>
                      <a:pt x="244" y="320"/>
                    </a:lnTo>
                    <a:lnTo>
                      <a:pt x="248" y="326"/>
                    </a:lnTo>
                    <a:lnTo>
                      <a:pt x="240" y="328"/>
                    </a:lnTo>
                    <a:lnTo>
                      <a:pt x="234" y="336"/>
                    </a:lnTo>
                    <a:lnTo>
                      <a:pt x="230" y="348"/>
                    </a:lnTo>
                    <a:lnTo>
                      <a:pt x="224" y="352"/>
                    </a:lnTo>
                    <a:lnTo>
                      <a:pt x="218" y="352"/>
                    </a:lnTo>
                    <a:lnTo>
                      <a:pt x="218" y="354"/>
                    </a:lnTo>
                    <a:lnTo>
                      <a:pt x="218" y="358"/>
                    </a:lnTo>
                    <a:lnTo>
                      <a:pt x="212" y="358"/>
                    </a:lnTo>
                    <a:lnTo>
                      <a:pt x="208" y="358"/>
                    </a:lnTo>
                    <a:lnTo>
                      <a:pt x="206" y="362"/>
                    </a:lnTo>
                    <a:lnTo>
                      <a:pt x="204" y="364"/>
                    </a:lnTo>
                    <a:lnTo>
                      <a:pt x="204" y="366"/>
                    </a:lnTo>
                    <a:lnTo>
                      <a:pt x="200" y="374"/>
                    </a:lnTo>
                    <a:lnTo>
                      <a:pt x="198" y="376"/>
                    </a:lnTo>
                    <a:lnTo>
                      <a:pt x="196" y="376"/>
                    </a:lnTo>
                    <a:lnTo>
                      <a:pt x="188" y="380"/>
                    </a:lnTo>
                    <a:lnTo>
                      <a:pt x="186" y="384"/>
                    </a:lnTo>
                    <a:lnTo>
                      <a:pt x="182" y="388"/>
                    </a:lnTo>
                    <a:lnTo>
                      <a:pt x="178" y="388"/>
                    </a:lnTo>
                    <a:lnTo>
                      <a:pt x="172" y="388"/>
                    </a:lnTo>
                    <a:lnTo>
                      <a:pt x="170" y="392"/>
                    </a:lnTo>
                    <a:lnTo>
                      <a:pt x="170" y="394"/>
                    </a:lnTo>
                    <a:lnTo>
                      <a:pt x="172" y="404"/>
                    </a:lnTo>
                    <a:lnTo>
                      <a:pt x="170" y="410"/>
                    </a:lnTo>
                    <a:lnTo>
                      <a:pt x="168" y="420"/>
                    </a:lnTo>
                    <a:lnTo>
                      <a:pt x="170" y="436"/>
                    </a:lnTo>
                    <a:lnTo>
                      <a:pt x="172" y="448"/>
                    </a:lnTo>
                    <a:lnTo>
                      <a:pt x="170" y="456"/>
                    </a:lnTo>
                    <a:lnTo>
                      <a:pt x="164" y="464"/>
                    </a:lnTo>
                    <a:lnTo>
                      <a:pt x="164" y="472"/>
                    </a:lnTo>
                    <a:lnTo>
                      <a:pt x="168" y="492"/>
                    </a:lnTo>
                    <a:lnTo>
                      <a:pt x="162" y="492"/>
                    </a:lnTo>
                    <a:lnTo>
                      <a:pt x="160" y="492"/>
                    </a:lnTo>
                    <a:lnTo>
                      <a:pt x="158" y="494"/>
                    </a:lnTo>
                    <a:lnTo>
                      <a:pt x="154" y="500"/>
                    </a:lnTo>
                    <a:lnTo>
                      <a:pt x="152" y="510"/>
                    </a:lnTo>
                    <a:lnTo>
                      <a:pt x="146" y="512"/>
                    </a:lnTo>
                    <a:lnTo>
                      <a:pt x="144" y="512"/>
                    </a:lnTo>
                    <a:lnTo>
                      <a:pt x="136" y="526"/>
                    </a:lnTo>
                    <a:lnTo>
                      <a:pt x="132" y="526"/>
                    </a:lnTo>
                    <a:lnTo>
                      <a:pt x="128" y="520"/>
                    </a:lnTo>
                    <a:lnTo>
                      <a:pt x="124" y="512"/>
                    </a:lnTo>
                    <a:lnTo>
                      <a:pt x="116" y="502"/>
                    </a:lnTo>
                    <a:lnTo>
                      <a:pt x="116" y="498"/>
                    </a:lnTo>
                    <a:lnTo>
                      <a:pt x="118" y="494"/>
                    </a:lnTo>
                    <a:lnTo>
                      <a:pt x="118" y="490"/>
                    </a:lnTo>
                    <a:lnTo>
                      <a:pt x="114" y="490"/>
                    </a:lnTo>
                    <a:lnTo>
                      <a:pt x="110" y="482"/>
                    </a:lnTo>
                    <a:lnTo>
                      <a:pt x="108" y="472"/>
                    </a:lnTo>
                    <a:lnTo>
                      <a:pt x="100" y="462"/>
                    </a:lnTo>
                    <a:lnTo>
                      <a:pt x="96" y="454"/>
                    </a:lnTo>
                    <a:lnTo>
                      <a:pt x="92" y="444"/>
                    </a:lnTo>
                    <a:lnTo>
                      <a:pt x="90" y="434"/>
                    </a:lnTo>
                    <a:lnTo>
                      <a:pt x="88" y="416"/>
                    </a:lnTo>
                    <a:lnTo>
                      <a:pt x="80" y="400"/>
                    </a:lnTo>
                    <a:lnTo>
                      <a:pt x="78" y="392"/>
                    </a:lnTo>
                    <a:lnTo>
                      <a:pt x="74" y="384"/>
                    </a:lnTo>
                    <a:lnTo>
                      <a:pt x="74" y="372"/>
                    </a:lnTo>
                    <a:lnTo>
                      <a:pt x="68" y="344"/>
                    </a:lnTo>
                    <a:lnTo>
                      <a:pt x="68" y="336"/>
                    </a:lnTo>
                    <a:lnTo>
                      <a:pt x="68" y="334"/>
                    </a:lnTo>
                    <a:lnTo>
                      <a:pt x="68" y="330"/>
                    </a:lnTo>
                    <a:lnTo>
                      <a:pt x="62" y="316"/>
                    </a:lnTo>
                    <a:lnTo>
                      <a:pt x="62" y="310"/>
                    </a:lnTo>
                    <a:lnTo>
                      <a:pt x="64" y="306"/>
                    </a:lnTo>
                    <a:lnTo>
                      <a:pt x="68" y="298"/>
                    </a:lnTo>
                    <a:lnTo>
                      <a:pt x="68" y="292"/>
                    </a:lnTo>
                    <a:lnTo>
                      <a:pt x="68" y="290"/>
                    </a:lnTo>
                    <a:lnTo>
                      <a:pt x="64" y="288"/>
                    </a:lnTo>
                    <a:lnTo>
                      <a:pt x="64" y="282"/>
                    </a:lnTo>
                    <a:lnTo>
                      <a:pt x="64" y="280"/>
                    </a:lnTo>
                    <a:lnTo>
                      <a:pt x="62" y="276"/>
                    </a:lnTo>
                    <a:lnTo>
                      <a:pt x="62" y="272"/>
                    </a:lnTo>
                    <a:lnTo>
                      <a:pt x="64" y="264"/>
                    </a:lnTo>
                    <a:lnTo>
                      <a:pt x="58" y="270"/>
                    </a:lnTo>
                    <a:lnTo>
                      <a:pt x="58" y="276"/>
                    </a:lnTo>
                    <a:lnTo>
                      <a:pt x="58" y="284"/>
                    </a:lnTo>
                    <a:lnTo>
                      <a:pt x="54" y="290"/>
                    </a:lnTo>
                    <a:lnTo>
                      <a:pt x="46" y="292"/>
                    </a:lnTo>
                    <a:lnTo>
                      <a:pt x="34" y="298"/>
                    </a:lnTo>
                    <a:lnTo>
                      <a:pt x="24" y="288"/>
                    </a:lnTo>
                    <a:lnTo>
                      <a:pt x="14" y="274"/>
                    </a:lnTo>
                    <a:lnTo>
                      <a:pt x="14" y="272"/>
                    </a:lnTo>
                    <a:lnTo>
                      <a:pt x="14" y="266"/>
                    </a:lnTo>
                    <a:lnTo>
                      <a:pt x="22" y="266"/>
                    </a:lnTo>
                    <a:lnTo>
                      <a:pt x="28" y="264"/>
                    </a:lnTo>
                    <a:lnTo>
                      <a:pt x="32" y="262"/>
                    </a:lnTo>
                    <a:lnTo>
                      <a:pt x="34" y="256"/>
                    </a:lnTo>
                    <a:lnTo>
                      <a:pt x="40" y="246"/>
                    </a:lnTo>
                    <a:lnTo>
                      <a:pt x="32" y="254"/>
                    </a:lnTo>
                    <a:lnTo>
                      <a:pt x="24" y="256"/>
                    </a:lnTo>
                    <a:lnTo>
                      <a:pt x="16" y="254"/>
                    </a:lnTo>
                    <a:lnTo>
                      <a:pt x="6" y="252"/>
                    </a:lnTo>
                    <a:lnTo>
                      <a:pt x="6" y="244"/>
                    </a:lnTo>
                    <a:lnTo>
                      <a:pt x="4" y="238"/>
                    </a:lnTo>
                    <a:lnTo>
                      <a:pt x="0" y="236"/>
                    </a:lnTo>
                    <a:lnTo>
                      <a:pt x="6" y="230"/>
                    </a:lnTo>
                    <a:lnTo>
                      <a:pt x="8" y="224"/>
                    </a:lnTo>
                    <a:lnTo>
                      <a:pt x="16" y="220"/>
                    </a:lnTo>
                    <a:lnTo>
                      <a:pt x="26" y="218"/>
                    </a:lnTo>
                    <a:lnTo>
                      <a:pt x="24" y="208"/>
                    </a:lnTo>
                    <a:lnTo>
                      <a:pt x="16" y="200"/>
                    </a:lnTo>
                    <a:lnTo>
                      <a:pt x="16" y="198"/>
                    </a:lnTo>
                    <a:lnTo>
                      <a:pt x="22" y="190"/>
                    </a:lnTo>
                    <a:lnTo>
                      <a:pt x="14" y="180"/>
                    </a:lnTo>
                    <a:lnTo>
                      <a:pt x="18" y="174"/>
                    </a:lnTo>
                    <a:lnTo>
                      <a:pt x="24" y="170"/>
                    </a:lnTo>
                    <a:lnTo>
                      <a:pt x="26" y="164"/>
                    </a:lnTo>
                    <a:lnTo>
                      <a:pt x="32" y="170"/>
                    </a:lnTo>
                    <a:lnTo>
                      <a:pt x="36" y="162"/>
                    </a:lnTo>
                    <a:lnTo>
                      <a:pt x="44" y="156"/>
                    </a:lnTo>
                    <a:lnTo>
                      <a:pt x="46" y="148"/>
                    </a:lnTo>
                    <a:lnTo>
                      <a:pt x="52" y="142"/>
                    </a:lnTo>
                    <a:lnTo>
                      <a:pt x="60" y="138"/>
                    </a:lnTo>
                    <a:lnTo>
                      <a:pt x="64" y="134"/>
                    </a:lnTo>
                    <a:lnTo>
                      <a:pt x="68" y="126"/>
                    </a:lnTo>
                    <a:lnTo>
                      <a:pt x="74" y="120"/>
                    </a:lnTo>
                    <a:lnTo>
                      <a:pt x="74" y="112"/>
                    </a:lnTo>
                    <a:lnTo>
                      <a:pt x="78" y="102"/>
                    </a:lnTo>
                    <a:lnTo>
                      <a:pt x="82" y="98"/>
                    </a:lnTo>
                    <a:lnTo>
                      <a:pt x="86" y="90"/>
                    </a:lnTo>
                    <a:lnTo>
                      <a:pt x="86" y="84"/>
                    </a:lnTo>
                    <a:lnTo>
                      <a:pt x="80" y="78"/>
                    </a:lnTo>
                    <a:lnTo>
                      <a:pt x="74" y="72"/>
                    </a:lnTo>
                    <a:lnTo>
                      <a:pt x="72" y="70"/>
                    </a:lnTo>
                    <a:lnTo>
                      <a:pt x="70" y="56"/>
                    </a:lnTo>
                    <a:lnTo>
                      <a:pt x="64" y="52"/>
                    </a:lnTo>
                    <a:lnTo>
                      <a:pt x="64" y="46"/>
                    </a:lnTo>
                    <a:lnTo>
                      <a:pt x="72" y="42"/>
                    </a:lnTo>
                    <a:lnTo>
                      <a:pt x="78" y="42"/>
                    </a:lnTo>
                    <a:lnTo>
                      <a:pt x="82" y="42"/>
                    </a:lnTo>
                    <a:lnTo>
                      <a:pt x="86" y="38"/>
                    </a:lnTo>
                    <a:lnTo>
                      <a:pt x="88" y="36"/>
                    </a:lnTo>
                    <a:lnTo>
                      <a:pt x="92" y="34"/>
                    </a:lnTo>
                    <a:lnTo>
                      <a:pt x="104" y="30"/>
                    </a:lnTo>
                    <a:lnTo>
                      <a:pt x="110" y="26"/>
                    </a:lnTo>
                    <a:lnTo>
                      <a:pt x="114" y="20"/>
                    </a:lnTo>
                    <a:lnTo>
                      <a:pt x="118" y="16"/>
                    </a:lnTo>
                    <a:lnTo>
                      <a:pt x="124" y="8"/>
                    </a:lnTo>
                    <a:lnTo>
                      <a:pt x="128" y="2"/>
                    </a:lnTo>
                    <a:lnTo>
                      <a:pt x="134" y="0"/>
                    </a:lnTo>
                    <a:lnTo>
                      <a:pt x="140" y="0"/>
                    </a:lnTo>
                    <a:lnTo>
                      <a:pt x="144" y="2"/>
                    </a:lnTo>
                    <a:lnTo>
                      <a:pt x="152" y="2"/>
                    </a:lnTo>
                    <a:lnTo>
                      <a:pt x="154" y="8"/>
                    </a:lnTo>
                    <a:lnTo>
                      <a:pt x="160" y="14"/>
                    </a:lnTo>
                    <a:lnTo>
                      <a:pt x="162" y="20"/>
                    </a:lnTo>
                    <a:lnTo>
                      <a:pt x="158" y="24"/>
                    </a:lnTo>
                    <a:lnTo>
                      <a:pt x="158" y="28"/>
                    </a:lnTo>
                    <a:lnTo>
                      <a:pt x="154" y="34"/>
                    </a:lnTo>
                    <a:lnTo>
                      <a:pt x="150" y="36"/>
                    </a:lnTo>
                    <a:lnTo>
                      <a:pt x="146" y="44"/>
                    </a:lnTo>
                    <a:lnTo>
                      <a:pt x="144" y="46"/>
                    </a:lnTo>
                    <a:lnTo>
                      <a:pt x="142" y="54"/>
                    </a:lnTo>
                    <a:lnTo>
                      <a:pt x="146" y="56"/>
                    </a:lnTo>
                    <a:lnTo>
                      <a:pt x="150" y="62"/>
                    </a:lnTo>
                    <a:lnTo>
                      <a:pt x="150" y="72"/>
                    </a:lnTo>
                    <a:lnTo>
                      <a:pt x="154" y="74"/>
                    </a:lnTo>
                    <a:lnTo>
                      <a:pt x="158" y="74"/>
                    </a:lnTo>
                    <a:lnTo>
                      <a:pt x="158" y="80"/>
                    </a:lnTo>
                    <a:lnTo>
                      <a:pt x="154" y="88"/>
                    </a:lnTo>
                    <a:lnTo>
                      <a:pt x="158" y="92"/>
                    </a:lnTo>
                    <a:lnTo>
                      <a:pt x="154" y="96"/>
                    </a:lnTo>
                    <a:lnTo>
                      <a:pt x="158" y="102"/>
                    </a:lnTo>
                    <a:lnTo>
                      <a:pt x="162" y="106"/>
                    </a:lnTo>
                    <a:lnTo>
                      <a:pt x="170" y="110"/>
                    </a:lnTo>
                    <a:lnTo>
                      <a:pt x="178" y="110"/>
                    </a:lnTo>
                    <a:lnTo>
                      <a:pt x="182" y="116"/>
                    </a:lnTo>
                    <a:lnTo>
                      <a:pt x="188" y="120"/>
                    </a:lnTo>
                    <a:lnTo>
                      <a:pt x="178" y="126"/>
                    </a:lnTo>
                    <a:lnTo>
                      <a:pt x="172" y="136"/>
                    </a:lnTo>
                    <a:lnTo>
                      <a:pt x="176" y="144"/>
                    </a:lnTo>
                    <a:lnTo>
                      <a:pt x="182" y="146"/>
                    </a:lnTo>
                    <a:lnTo>
                      <a:pt x="186" y="154"/>
                    </a:lnTo>
                    <a:lnTo>
                      <a:pt x="194" y="156"/>
                    </a:lnTo>
                    <a:lnTo>
                      <a:pt x="200" y="160"/>
                    </a:lnTo>
                    <a:lnTo>
                      <a:pt x="212" y="164"/>
                    </a:lnTo>
                    <a:lnTo>
                      <a:pt x="218" y="164"/>
                    </a:lnTo>
                    <a:lnTo>
                      <a:pt x="226" y="170"/>
                    </a:lnTo>
                    <a:lnTo>
                      <a:pt x="230" y="174"/>
                    </a:lnTo>
                    <a:lnTo>
                      <a:pt x="236" y="174"/>
                    </a:lnTo>
                    <a:lnTo>
                      <a:pt x="242" y="182"/>
                    </a:lnTo>
                    <a:lnTo>
                      <a:pt x="254" y="182"/>
                    </a:lnTo>
                    <a:lnTo>
                      <a:pt x="268" y="188"/>
                    </a:lnTo>
                    <a:lnTo>
                      <a:pt x="276" y="190"/>
                    </a:lnTo>
                    <a:lnTo>
                      <a:pt x="282" y="190"/>
                    </a:lnTo>
                    <a:lnTo>
                      <a:pt x="288" y="190"/>
                    </a:lnTo>
                    <a:lnTo>
                      <a:pt x="290" y="184"/>
                    </a:lnTo>
                    <a:lnTo>
                      <a:pt x="294" y="182"/>
                    </a:lnTo>
                    <a:lnTo>
                      <a:pt x="288" y="176"/>
                    </a:lnTo>
                    <a:lnTo>
                      <a:pt x="290" y="172"/>
                    </a:lnTo>
                    <a:lnTo>
                      <a:pt x="290" y="164"/>
                    </a:lnTo>
                    <a:lnTo>
                      <a:pt x="296" y="162"/>
                    </a:lnTo>
                    <a:lnTo>
                      <a:pt x="300" y="162"/>
                    </a:lnTo>
                    <a:lnTo>
                      <a:pt x="306" y="170"/>
                    </a:lnTo>
                    <a:lnTo>
                      <a:pt x="306" y="172"/>
                    </a:lnTo>
                    <a:lnTo>
                      <a:pt x="314" y="180"/>
                    </a:lnTo>
                    <a:lnTo>
                      <a:pt x="318" y="176"/>
                    </a:lnTo>
                    <a:lnTo>
                      <a:pt x="326" y="176"/>
                    </a:lnTo>
                    <a:lnTo>
                      <a:pt x="334" y="180"/>
                    </a:lnTo>
                    <a:lnTo>
                      <a:pt x="348" y="176"/>
                    </a:lnTo>
                    <a:lnTo>
                      <a:pt x="352" y="176"/>
                    </a:lnTo>
                    <a:lnTo>
                      <a:pt x="352" y="170"/>
                    </a:lnTo>
                    <a:lnTo>
                      <a:pt x="350" y="160"/>
                    </a:lnTo>
                    <a:lnTo>
                      <a:pt x="358" y="156"/>
                    </a:lnTo>
                    <a:lnTo>
                      <a:pt x="366" y="154"/>
                    </a:lnTo>
                    <a:lnTo>
                      <a:pt x="370" y="148"/>
                    </a:lnTo>
                    <a:lnTo>
                      <a:pt x="378" y="148"/>
                    </a:lnTo>
                    <a:lnTo>
                      <a:pt x="384" y="148"/>
                    </a:lnTo>
                    <a:lnTo>
                      <a:pt x="388" y="146"/>
                    </a:lnTo>
                    <a:lnTo>
                      <a:pt x="394" y="146"/>
                    </a:lnTo>
                    <a:lnTo>
                      <a:pt x="402" y="148"/>
                    </a:lnTo>
                    <a:lnTo>
                      <a:pt x="402" y="156"/>
                    </a:lnTo>
                    <a:lnTo>
                      <a:pt x="404" y="162"/>
                    </a:lnTo>
                    <a:lnTo>
                      <a:pt x="408" y="160"/>
                    </a:lnTo>
                    <a:lnTo>
                      <a:pt x="414" y="162"/>
                    </a:lnTo>
                    <a:lnTo>
                      <a:pt x="420" y="162"/>
                    </a:lnTo>
                    <a:lnTo>
                      <a:pt x="424" y="164"/>
                    </a:lnTo>
                    <a:lnTo>
                      <a:pt x="426" y="170"/>
                    </a:lnTo>
                    <a:lnTo>
                      <a:pt x="426" y="174"/>
                    </a:lnTo>
                    <a:lnTo>
                      <a:pt x="426" y="182"/>
                    </a:lnTo>
                    <a:lnTo>
                      <a:pt x="422" y="192"/>
                    </a:lnTo>
                    <a:lnTo>
                      <a:pt x="416" y="190"/>
                    </a:lnTo>
                    <a:lnTo>
                      <a:pt x="408" y="192"/>
                    </a:lnTo>
                    <a:lnTo>
                      <a:pt x="404" y="202"/>
                    </a:lnTo>
                    <a:lnTo>
                      <a:pt x="404" y="206"/>
                    </a:lnTo>
                    <a:lnTo>
                      <a:pt x="396" y="212"/>
                    </a:lnTo>
                    <a:lnTo>
                      <a:pt x="394" y="218"/>
                    </a:lnTo>
                    <a:lnTo>
                      <a:pt x="386" y="220"/>
                    </a:lnTo>
                    <a:lnTo>
                      <a:pt x="384" y="224"/>
                    </a:lnTo>
                    <a:lnTo>
                      <a:pt x="388" y="226"/>
                    </a:lnTo>
                    <a:lnTo>
                      <a:pt x="388" y="230"/>
                    </a:lnTo>
                    <a:lnTo>
                      <a:pt x="384" y="238"/>
                    </a:lnTo>
                    <a:lnTo>
                      <a:pt x="380" y="248"/>
                    </a:lnTo>
                    <a:lnTo>
                      <a:pt x="370" y="242"/>
                    </a:lnTo>
                    <a:lnTo>
                      <a:pt x="370" y="256"/>
                    </a:lnTo>
                    <a:lnTo>
                      <a:pt x="372" y="262"/>
                    </a:lnTo>
                    <a:lnTo>
                      <a:pt x="372" y="270"/>
                    </a:lnTo>
                    <a:lnTo>
                      <a:pt x="372" y="274"/>
                    </a:lnTo>
                    <a:lnTo>
                      <a:pt x="370" y="276"/>
                    </a:lnTo>
                    <a:lnTo>
                      <a:pt x="368" y="282"/>
                    </a:lnTo>
                    <a:lnTo>
                      <a:pt x="362" y="276"/>
                    </a:lnTo>
                    <a:lnTo>
                      <a:pt x="360" y="280"/>
                    </a:lnTo>
                    <a:lnTo>
                      <a:pt x="358" y="272"/>
                    </a:lnTo>
                    <a:lnTo>
                      <a:pt x="358" y="264"/>
                    </a:lnTo>
                    <a:lnTo>
                      <a:pt x="352" y="254"/>
                    </a:lnTo>
                    <a:lnTo>
                      <a:pt x="350" y="262"/>
                    </a:lnTo>
                    <a:lnTo>
                      <a:pt x="342" y="262"/>
                    </a:lnTo>
                    <a:lnTo>
                      <a:pt x="342" y="256"/>
                    </a:lnTo>
                    <a:lnTo>
                      <a:pt x="344" y="244"/>
                    </a:lnTo>
                    <a:lnTo>
                      <a:pt x="348" y="238"/>
                    </a:lnTo>
                    <a:lnTo>
                      <a:pt x="350" y="234"/>
                    </a:lnTo>
                    <a:lnTo>
                      <a:pt x="352" y="230"/>
                    </a:lnTo>
                    <a:lnTo>
                      <a:pt x="350" y="224"/>
                    </a:lnTo>
                    <a:lnTo>
                      <a:pt x="358" y="218"/>
                    </a:lnTo>
                    <a:lnTo>
                      <a:pt x="348" y="218"/>
                    </a:lnTo>
                    <a:lnTo>
                      <a:pt x="340" y="220"/>
                    </a:lnTo>
                    <a:lnTo>
                      <a:pt x="332" y="220"/>
                    </a:lnTo>
                    <a:lnTo>
                      <a:pt x="322" y="220"/>
                    </a:lnTo>
                    <a:lnTo>
                      <a:pt x="316" y="220"/>
                    </a:lnTo>
                    <a:lnTo>
                      <a:pt x="314" y="208"/>
                    </a:lnTo>
                    <a:lnTo>
                      <a:pt x="316" y="200"/>
                    </a:lnTo>
                    <a:lnTo>
                      <a:pt x="312" y="198"/>
                    </a:lnTo>
                    <a:lnTo>
                      <a:pt x="304" y="198"/>
                    </a:lnTo>
                    <a:lnTo>
                      <a:pt x="296" y="192"/>
                    </a:lnTo>
                    <a:lnTo>
                      <a:pt x="290" y="198"/>
                    </a:lnTo>
                    <a:lnTo>
                      <a:pt x="298" y="206"/>
                    </a:lnTo>
                    <a:lnTo>
                      <a:pt x="296" y="212"/>
                    </a:lnTo>
                    <a:lnTo>
                      <a:pt x="288" y="216"/>
                    </a:lnTo>
                    <a:lnTo>
                      <a:pt x="282" y="218"/>
                    </a:lnTo>
                    <a:lnTo>
                      <a:pt x="286" y="228"/>
                    </a:lnTo>
                    <a:lnTo>
                      <a:pt x="286" y="234"/>
                    </a:lnTo>
                    <a:lnTo>
                      <a:pt x="296" y="238"/>
                    </a:lnTo>
                    <a:lnTo>
                      <a:pt x="298" y="244"/>
                    </a:lnTo>
                    <a:lnTo>
                      <a:pt x="296" y="254"/>
                    </a:lnTo>
                    <a:lnTo>
                      <a:pt x="300" y="258"/>
                    </a:lnTo>
                    <a:lnTo>
                      <a:pt x="300" y="270"/>
                    </a:lnTo>
                    <a:lnTo>
                      <a:pt x="298" y="274"/>
                    </a:lnTo>
                    <a:lnTo>
                      <a:pt x="298" y="288"/>
                    </a:lnTo>
                    <a:lnTo>
                      <a:pt x="298" y="288"/>
                    </a:lnTo>
                    <a:lnTo>
                      <a:pt x="298" y="2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7" name="Freeform 1661"/>
              <p:cNvSpPr>
                <a:spLocks/>
              </p:cNvSpPr>
              <p:nvPr/>
            </p:nvSpPr>
            <p:spPr bwMode="auto">
              <a:xfrm>
                <a:off x="1035050" y="2978150"/>
                <a:ext cx="168275" cy="114300"/>
              </a:xfrm>
              <a:custGeom>
                <a:avLst/>
                <a:gdLst>
                  <a:gd name="T0" fmla="*/ 72 w 106"/>
                  <a:gd name="T1" fmla="*/ 60 h 72"/>
                  <a:gd name="T2" fmla="*/ 72 w 106"/>
                  <a:gd name="T3" fmla="*/ 60 h 72"/>
                  <a:gd name="T4" fmla="*/ 78 w 106"/>
                  <a:gd name="T5" fmla="*/ 60 h 72"/>
                  <a:gd name="T6" fmla="*/ 80 w 106"/>
                  <a:gd name="T7" fmla="*/ 58 h 72"/>
                  <a:gd name="T8" fmla="*/ 82 w 106"/>
                  <a:gd name="T9" fmla="*/ 56 h 72"/>
                  <a:gd name="T10" fmla="*/ 88 w 106"/>
                  <a:gd name="T11" fmla="*/ 50 h 72"/>
                  <a:gd name="T12" fmla="*/ 90 w 106"/>
                  <a:gd name="T13" fmla="*/ 46 h 72"/>
                  <a:gd name="T14" fmla="*/ 90 w 106"/>
                  <a:gd name="T15" fmla="*/ 38 h 72"/>
                  <a:gd name="T16" fmla="*/ 90 w 106"/>
                  <a:gd name="T17" fmla="*/ 30 h 72"/>
                  <a:gd name="T18" fmla="*/ 92 w 106"/>
                  <a:gd name="T19" fmla="*/ 24 h 72"/>
                  <a:gd name="T20" fmla="*/ 100 w 106"/>
                  <a:gd name="T21" fmla="*/ 22 h 72"/>
                  <a:gd name="T22" fmla="*/ 104 w 106"/>
                  <a:gd name="T23" fmla="*/ 18 h 72"/>
                  <a:gd name="T24" fmla="*/ 106 w 106"/>
                  <a:gd name="T25" fmla="*/ 4 h 72"/>
                  <a:gd name="T26" fmla="*/ 104 w 106"/>
                  <a:gd name="T27" fmla="*/ 4 h 72"/>
                  <a:gd name="T28" fmla="*/ 98 w 106"/>
                  <a:gd name="T29" fmla="*/ 2 h 72"/>
                  <a:gd name="T30" fmla="*/ 92 w 106"/>
                  <a:gd name="T31" fmla="*/ 0 h 72"/>
                  <a:gd name="T32" fmla="*/ 88 w 106"/>
                  <a:gd name="T33" fmla="*/ 2 h 72"/>
                  <a:gd name="T34" fmla="*/ 80 w 106"/>
                  <a:gd name="T35" fmla="*/ 2 h 72"/>
                  <a:gd name="T36" fmla="*/ 74 w 106"/>
                  <a:gd name="T37" fmla="*/ 2 h 72"/>
                  <a:gd name="T38" fmla="*/ 70 w 106"/>
                  <a:gd name="T39" fmla="*/ 4 h 72"/>
                  <a:gd name="T40" fmla="*/ 68 w 106"/>
                  <a:gd name="T41" fmla="*/ 6 h 72"/>
                  <a:gd name="T42" fmla="*/ 62 w 106"/>
                  <a:gd name="T43" fmla="*/ 4 h 72"/>
                  <a:gd name="T44" fmla="*/ 60 w 106"/>
                  <a:gd name="T45" fmla="*/ 4 h 72"/>
                  <a:gd name="T46" fmla="*/ 52 w 106"/>
                  <a:gd name="T47" fmla="*/ 6 h 72"/>
                  <a:gd name="T48" fmla="*/ 44 w 106"/>
                  <a:gd name="T49" fmla="*/ 6 h 72"/>
                  <a:gd name="T50" fmla="*/ 42 w 106"/>
                  <a:gd name="T51" fmla="*/ 6 h 72"/>
                  <a:gd name="T52" fmla="*/ 44 w 106"/>
                  <a:gd name="T53" fmla="*/ 12 h 72"/>
                  <a:gd name="T54" fmla="*/ 44 w 106"/>
                  <a:gd name="T55" fmla="*/ 14 h 72"/>
                  <a:gd name="T56" fmla="*/ 36 w 106"/>
                  <a:gd name="T57" fmla="*/ 12 h 72"/>
                  <a:gd name="T58" fmla="*/ 30 w 106"/>
                  <a:gd name="T59" fmla="*/ 12 h 72"/>
                  <a:gd name="T60" fmla="*/ 24 w 106"/>
                  <a:gd name="T61" fmla="*/ 12 h 72"/>
                  <a:gd name="T62" fmla="*/ 16 w 106"/>
                  <a:gd name="T63" fmla="*/ 10 h 72"/>
                  <a:gd name="T64" fmla="*/ 14 w 106"/>
                  <a:gd name="T65" fmla="*/ 6 h 72"/>
                  <a:gd name="T66" fmla="*/ 12 w 106"/>
                  <a:gd name="T67" fmla="*/ 6 h 72"/>
                  <a:gd name="T68" fmla="*/ 12 w 106"/>
                  <a:gd name="T69" fmla="*/ 10 h 72"/>
                  <a:gd name="T70" fmla="*/ 12 w 106"/>
                  <a:gd name="T71" fmla="*/ 12 h 72"/>
                  <a:gd name="T72" fmla="*/ 12 w 106"/>
                  <a:gd name="T73" fmla="*/ 18 h 72"/>
                  <a:gd name="T74" fmla="*/ 8 w 106"/>
                  <a:gd name="T75" fmla="*/ 22 h 72"/>
                  <a:gd name="T76" fmla="*/ 6 w 106"/>
                  <a:gd name="T77" fmla="*/ 22 h 72"/>
                  <a:gd name="T78" fmla="*/ 4 w 106"/>
                  <a:gd name="T79" fmla="*/ 22 h 72"/>
                  <a:gd name="T80" fmla="*/ 0 w 106"/>
                  <a:gd name="T81" fmla="*/ 28 h 72"/>
                  <a:gd name="T82" fmla="*/ 4 w 106"/>
                  <a:gd name="T83" fmla="*/ 28 h 72"/>
                  <a:gd name="T84" fmla="*/ 6 w 106"/>
                  <a:gd name="T85" fmla="*/ 32 h 72"/>
                  <a:gd name="T86" fmla="*/ 6 w 106"/>
                  <a:gd name="T87" fmla="*/ 36 h 72"/>
                  <a:gd name="T88" fmla="*/ 4 w 106"/>
                  <a:gd name="T89" fmla="*/ 38 h 72"/>
                  <a:gd name="T90" fmla="*/ 8 w 106"/>
                  <a:gd name="T91" fmla="*/ 40 h 72"/>
                  <a:gd name="T92" fmla="*/ 12 w 106"/>
                  <a:gd name="T93" fmla="*/ 42 h 72"/>
                  <a:gd name="T94" fmla="*/ 14 w 106"/>
                  <a:gd name="T95" fmla="*/ 48 h 72"/>
                  <a:gd name="T96" fmla="*/ 16 w 106"/>
                  <a:gd name="T97" fmla="*/ 54 h 72"/>
                  <a:gd name="T98" fmla="*/ 24 w 106"/>
                  <a:gd name="T99" fmla="*/ 60 h 72"/>
                  <a:gd name="T100" fmla="*/ 36 w 106"/>
                  <a:gd name="T101" fmla="*/ 68 h 72"/>
                  <a:gd name="T102" fmla="*/ 42 w 106"/>
                  <a:gd name="T103" fmla="*/ 72 h 72"/>
                  <a:gd name="T104" fmla="*/ 46 w 106"/>
                  <a:gd name="T105" fmla="*/ 68 h 72"/>
                  <a:gd name="T106" fmla="*/ 50 w 106"/>
                  <a:gd name="T107" fmla="*/ 68 h 72"/>
                  <a:gd name="T108" fmla="*/ 52 w 106"/>
                  <a:gd name="T109" fmla="*/ 66 h 72"/>
                  <a:gd name="T110" fmla="*/ 54 w 106"/>
                  <a:gd name="T111" fmla="*/ 64 h 72"/>
                  <a:gd name="T112" fmla="*/ 60 w 106"/>
                  <a:gd name="T113" fmla="*/ 60 h 72"/>
                  <a:gd name="T114" fmla="*/ 64 w 106"/>
                  <a:gd name="T115" fmla="*/ 60 h 72"/>
                  <a:gd name="T116" fmla="*/ 72 w 106"/>
                  <a:gd name="T117" fmla="*/ 60 h 72"/>
                  <a:gd name="T118" fmla="*/ 72 w 106"/>
                  <a:gd name="T119" fmla="*/ 60 h 72"/>
                  <a:gd name="T120" fmla="*/ 72 w 106"/>
                  <a:gd name="T121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72">
                    <a:moveTo>
                      <a:pt x="72" y="60"/>
                    </a:moveTo>
                    <a:lnTo>
                      <a:pt x="72" y="60"/>
                    </a:lnTo>
                    <a:lnTo>
                      <a:pt x="78" y="60"/>
                    </a:lnTo>
                    <a:lnTo>
                      <a:pt x="80" y="58"/>
                    </a:lnTo>
                    <a:lnTo>
                      <a:pt x="82" y="56"/>
                    </a:lnTo>
                    <a:lnTo>
                      <a:pt x="88" y="50"/>
                    </a:lnTo>
                    <a:lnTo>
                      <a:pt x="90" y="46"/>
                    </a:lnTo>
                    <a:lnTo>
                      <a:pt x="90" y="38"/>
                    </a:lnTo>
                    <a:lnTo>
                      <a:pt x="90" y="30"/>
                    </a:lnTo>
                    <a:lnTo>
                      <a:pt x="92" y="24"/>
                    </a:lnTo>
                    <a:lnTo>
                      <a:pt x="100" y="22"/>
                    </a:lnTo>
                    <a:lnTo>
                      <a:pt x="104" y="18"/>
                    </a:lnTo>
                    <a:lnTo>
                      <a:pt x="106" y="4"/>
                    </a:lnTo>
                    <a:lnTo>
                      <a:pt x="104" y="4"/>
                    </a:lnTo>
                    <a:lnTo>
                      <a:pt x="98" y="2"/>
                    </a:lnTo>
                    <a:lnTo>
                      <a:pt x="92" y="0"/>
                    </a:lnTo>
                    <a:lnTo>
                      <a:pt x="88" y="2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68" y="6"/>
                    </a:lnTo>
                    <a:lnTo>
                      <a:pt x="62" y="4"/>
                    </a:lnTo>
                    <a:lnTo>
                      <a:pt x="60" y="4"/>
                    </a:lnTo>
                    <a:lnTo>
                      <a:pt x="52" y="6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16" y="10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4" y="48"/>
                    </a:lnTo>
                    <a:lnTo>
                      <a:pt x="16" y="54"/>
                    </a:lnTo>
                    <a:lnTo>
                      <a:pt x="24" y="60"/>
                    </a:lnTo>
                    <a:lnTo>
                      <a:pt x="36" y="68"/>
                    </a:lnTo>
                    <a:lnTo>
                      <a:pt x="42" y="72"/>
                    </a:lnTo>
                    <a:lnTo>
                      <a:pt x="46" y="68"/>
                    </a:lnTo>
                    <a:lnTo>
                      <a:pt x="50" y="68"/>
                    </a:lnTo>
                    <a:lnTo>
                      <a:pt x="52" y="66"/>
                    </a:lnTo>
                    <a:lnTo>
                      <a:pt x="54" y="64"/>
                    </a:lnTo>
                    <a:lnTo>
                      <a:pt x="60" y="60"/>
                    </a:lnTo>
                    <a:lnTo>
                      <a:pt x="64" y="60"/>
                    </a:lnTo>
                    <a:lnTo>
                      <a:pt x="72" y="60"/>
                    </a:lnTo>
                    <a:lnTo>
                      <a:pt x="72" y="60"/>
                    </a:lnTo>
                    <a:lnTo>
                      <a:pt x="72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8" name="Freeform 1662"/>
              <p:cNvSpPr>
                <a:spLocks/>
              </p:cNvSpPr>
              <p:nvPr/>
            </p:nvSpPr>
            <p:spPr bwMode="auto">
              <a:xfrm>
                <a:off x="276225" y="4079875"/>
                <a:ext cx="63500" cy="53975"/>
              </a:xfrm>
              <a:custGeom>
                <a:avLst/>
                <a:gdLst>
                  <a:gd name="T0" fmla="*/ 2 w 40"/>
                  <a:gd name="T1" fmla="*/ 10 h 34"/>
                  <a:gd name="T2" fmla="*/ 2 w 40"/>
                  <a:gd name="T3" fmla="*/ 16 h 34"/>
                  <a:gd name="T4" fmla="*/ 8 w 40"/>
                  <a:gd name="T5" fmla="*/ 18 h 34"/>
                  <a:gd name="T6" fmla="*/ 12 w 40"/>
                  <a:gd name="T7" fmla="*/ 18 h 34"/>
                  <a:gd name="T8" fmla="*/ 16 w 40"/>
                  <a:gd name="T9" fmla="*/ 26 h 34"/>
                  <a:gd name="T10" fmla="*/ 16 w 40"/>
                  <a:gd name="T11" fmla="*/ 32 h 34"/>
                  <a:gd name="T12" fmla="*/ 20 w 40"/>
                  <a:gd name="T13" fmla="*/ 32 h 34"/>
                  <a:gd name="T14" fmla="*/ 22 w 40"/>
                  <a:gd name="T15" fmla="*/ 32 h 34"/>
                  <a:gd name="T16" fmla="*/ 22 w 40"/>
                  <a:gd name="T17" fmla="*/ 34 h 34"/>
                  <a:gd name="T18" fmla="*/ 26 w 40"/>
                  <a:gd name="T19" fmla="*/ 32 h 34"/>
                  <a:gd name="T20" fmla="*/ 26 w 40"/>
                  <a:gd name="T21" fmla="*/ 26 h 34"/>
                  <a:gd name="T22" fmla="*/ 30 w 40"/>
                  <a:gd name="T23" fmla="*/ 26 h 34"/>
                  <a:gd name="T24" fmla="*/ 36 w 40"/>
                  <a:gd name="T25" fmla="*/ 24 h 34"/>
                  <a:gd name="T26" fmla="*/ 38 w 40"/>
                  <a:gd name="T27" fmla="*/ 22 h 34"/>
                  <a:gd name="T28" fmla="*/ 38 w 40"/>
                  <a:gd name="T29" fmla="*/ 18 h 34"/>
                  <a:gd name="T30" fmla="*/ 38 w 40"/>
                  <a:gd name="T31" fmla="*/ 16 h 34"/>
                  <a:gd name="T32" fmla="*/ 36 w 40"/>
                  <a:gd name="T33" fmla="*/ 10 h 34"/>
                  <a:gd name="T34" fmla="*/ 40 w 40"/>
                  <a:gd name="T35" fmla="*/ 10 h 34"/>
                  <a:gd name="T36" fmla="*/ 40 w 40"/>
                  <a:gd name="T37" fmla="*/ 8 h 34"/>
                  <a:gd name="T38" fmla="*/ 40 w 40"/>
                  <a:gd name="T39" fmla="*/ 6 h 34"/>
                  <a:gd name="T40" fmla="*/ 40 w 40"/>
                  <a:gd name="T41" fmla="*/ 0 h 34"/>
                  <a:gd name="T42" fmla="*/ 18 w 40"/>
                  <a:gd name="T43" fmla="*/ 0 h 34"/>
                  <a:gd name="T44" fmla="*/ 10 w 40"/>
                  <a:gd name="T45" fmla="*/ 6 h 34"/>
                  <a:gd name="T46" fmla="*/ 0 w 40"/>
                  <a:gd name="T47" fmla="*/ 8 h 34"/>
                  <a:gd name="T48" fmla="*/ 2 w 40"/>
                  <a:gd name="T49" fmla="*/ 10 h 34"/>
                  <a:gd name="T50" fmla="*/ 2 w 40"/>
                  <a:gd name="T51" fmla="*/ 10 h 34"/>
                  <a:gd name="T52" fmla="*/ 2 w 40"/>
                  <a:gd name="T53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34">
                    <a:moveTo>
                      <a:pt x="2" y="10"/>
                    </a:moveTo>
                    <a:lnTo>
                      <a:pt x="2" y="16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6" y="26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30" y="26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0" y="8"/>
                    </a:lnTo>
                    <a:lnTo>
                      <a:pt x="40" y="6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0" y="6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9" name="Freeform 1663"/>
              <p:cNvSpPr>
                <a:spLocks/>
              </p:cNvSpPr>
              <p:nvPr/>
            </p:nvSpPr>
            <p:spPr bwMode="auto">
              <a:xfrm>
                <a:off x="311150" y="4079875"/>
                <a:ext cx="177800" cy="155575"/>
              </a:xfrm>
              <a:custGeom>
                <a:avLst/>
                <a:gdLst>
                  <a:gd name="T0" fmla="*/ 24 w 112"/>
                  <a:gd name="T1" fmla="*/ 70 h 98"/>
                  <a:gd name="T2" fmla="*/ 32 w 112"/>
                  <a:gd name="T3" fmla="*/ 64 h 98"/>
                  <a:gd name="T4" fmla="*/ 34 w 112"/>
                  <a:gd name="T5" fmla="*/ 56 h 98"/>
                  <a:gd name="T6" fmla="*/ 40 w 112"/>
                  <a:gd name="T7" fmla="*/ 46 h 98"/>
                  <a:gd name="T8" fmla="*/ 52 w 112"/>
                  <a:gd name="T9" fmla="*/ 50 h 98"/>
                  <a:gd name="T10" fmla="*/ 60 w 112"/>
                  <a:gd name="T11" fmla="*/ 52 h 98"/>
                  <a:gd name="T12" fmla="*/ 60 w 112"/>
                  <a:gd name="T13" fmla="*/ 60 h 98"/>
                  <a:gd name="T14" fmla="*/ 66 w 112"/>
                  <a:gd name="T15" fmla="*/ 64 h 98"/>
                  <a:gd name="T16" fmla="*/ 68 w 112"/>
                  <a:gd name="T17" fmla="*/ 74 h 98"/>
                  <a:gd name="T18" fmla="*/ 72 w 112"/>
                  <a:gd name="T19" fmla="*/ 78 h 98"/>
                  <a:gd name="T20" fmla="*/ 78 w 112"/>
                  <a:gd name="T21" fmla="*/ 78 h 98"/>
                  <a:gd name="T22" fmla="*/ 80 w 112"/>
                  <a:gd name="T23" fmla="*/ 72 h 98"/>
                  <a:gd name="T24" fmla="*/ 86 w 112"/>
                  <a:gd name="T25" fmla="*/ 86 h 98"/>
                  <a:gd name="T26" fmla="*/ 84 w 112"/>
                  <a:gd name="T27" fmla="*/ 92 h 98"/>
                  <a:gd name="T28" fmla="*/ 90 w 112"/>
                  <a:gd name="T29" fmla="*/ 88 h 98"/>
                  <a:gd name="T30" fmla="*/ 96 w 112"/>
                  <a:gd name="T31" fmla="*/ 88 h 98"/>
                  <a:gd name="T32" fmla="*/ 102 w 112"/>
                  <a:gd name="T33" fmla="*/ 86 h 98"/>
                  <a:gd name="T34" fmla="*/ 104 w 112"/>
                  <a:gd name="T35" fmla="*/ 80 h 98"/>
                  <a:gd name="T36" fmla="*/ 108 w 112"/>
                  <a:gd name="T37" fmla="*/ 74 h 98"/>
                  <a:gd name="T38" fmla="*/ 108 w 112"/>
                  <a:gd name="T39" fmla="*/ 70 h 98"/>
                  <a:gd name="T40" fmla="*/ 106 w 112"/>
                  <a:gd name="T41" fmla="*/ 62 h 98"/>
                  <a:gd name="T42" fmla="*/ 112 w 112"/>
                  <a:gd name="T43" fmla="*/ 56 h 98"/>
                  <a:gd name="T44" fmla="*/ 106 w 112"/>
                  <a:gd name="T45" fmla="*/ 56 h 98"/>
                  <a:gd name="T46" fmla="*/ 98 w 112"/>
                  <a:gd name="T47" fmla="*/ 46 h 98"/>
                  <a:gd name="T48" fmla="*/ 94 w 112"/>
                  <a:gd name="T49" fmla="*/ 46 h 98"/>
                  <a:gd name="T50" fmla="*/ 88 w 112"/>
                  <a:gd name="T51" fmla="*/ 44 h 98"/>
                  <a:gd name="T52" fmla="*/ 84 w 112"/>
                  <a:gd name="T53" fmla="*/ 42 h 98"/>
                  <a:gd name="T54" fmla="*/ 90 w 112"/>
                  <a:gd name="T55" fmla="*/ 36 h 98"/>
                  <a:gd name="T56" fmla="*/ 88 w 112"/>
                  <a:gd name="T57" fmla="*/ 28 h 98"/>
                  <a:gd name="T58" fmla="*/ 84 w 112"/>
                  <a:gd name="T59" fmla="*/ 24 h 98"/>
                  <a:gd name="T60" fmla="*/ 86 w 112"/>
                  <a:gd name="T61" fmla="*/ 16 h 98"/>
                  <a:gd name="T62" fmla="*/ 78 w 112"/>
                  <a:gd name="T63" fmla="*/ 8 h 98"/>
                  <a:gd name="T64" fmla="*/ 72 w 112"/>
                  <a:gd name="T65" fmla="*/ 8 h 98"/>
                  <a:gd name="T66" fmla="*/ 70 w 112"/>
                  <a:gd name="T67" fmla="*/ 8 h 98"/>
                  <a:gd name="T68" fmla="*/ 66 w 112"/>
                  <a:gd name="T69" fmla="*/ 8 h 98"/>
                  <a:gd name="T70" fmla="*/ 58 w 112"/>
                  <a:gd name="T71" fmla="*/ 8 h 98"/>
                  <a:gd name="T72" fmla="*/ 52 w 112"/>
                  <a:gd name="T73" fmla="*/ 8 h 98"/>
                  <a:gd name="T74" fmla="*/ 44 w 112"/>
                  <a:gd name="T75" fmla="*/ 6 h 98"/>
                  <a:gd name="T76" fmla="*/ 34 w 112"/>
                  <a:gd name="T77" fmla="*/ 2 h 98"/>
                  <a:gd name="T78" fmla="*/ 24 w 112"/>
                  <a:gd name="T79" fmla="*/ 2 h 98"/>
                  <a:gd name="T80" fmla="*/ 18 w 112"/>
                  <a:gd name="T81" fmla="*/ 6 h 98"/>
                  <a:gd name="T82" fmla="*/ 18 w 112"/>
                  <a:gd name="T83" fmla="*/ 10 h 98"/>
                  <a:gd name="T84" fmla="*/ 16 w 112"/>
                  <a:gd name="T85" fmla="*/ 16 h 98"/>
                  <a:gd name="T86" fmla="*/ 16 w 112"/>
                  <a:gd name="T87" fmla="*/ 20 h 98"/>
                  <a:gd name="T88" fmla="*/ 8 w 112"/>
                  <a:gd name="T89" fmla="*/ 26 h 98"/>
                  <a:gd name="T90" fmla="*/ 4 w 112"/>
                  <a:gd name="T91" fmla="*/ 28 h 98"/>
                  <a:gd name="T92" fmla="*/ 8 w 112"/>
                  <a:gd name="T93" fmla="*/ 52 h 98"/>
                  <a:gd name="T94" fmla="*/ 14 w 112"/>
                  <a:gd name="T95" fmla="*/ 54 h 98"/>
                  <a:gd name="T96" fmla="*/ 18 w 112"/>
                  <a:gd name="T97" fmla="*/ 68 h 98"/>
                  <a:gd name="T98" fmla="*/ 24 w 112"/>
                  <a:gd name="T99" fmla="*/ 70 h 98"/>
                  <a:gd name="T100" fmla="*/ 24 w 112"/>
                  <a:gd name="T101" fmla="*/ 7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98">
                    <a:moveTo>
                      <a:pt x="24" y="70"/>
                    </a:moveTo>
                    <a:lnTo>
                      <a:pt x="24" y="70"/>
                    </a:lnTo>
                    <a:lnTo>
                      <a:pt x="30" y="68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40" y="46"/>
                    </a:lnTo>
                    <a:lnTo>
                      <a:pt x="48" y="50"/>
                    </a:lnTo>
                    <a:lnTo>
                      <a:pt x="52" y="50"/>
                    </a:lnTo>
                    <a:lnTo>
                      <a:pt x="54" y="50"/>
                    </a:lnTo>
                    <a:lnTo>
                      <a:pt x="60" y="52"/>
                    </a:lnTo>
                    <a:lnTo>
                      <a:pt x="60" y="56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6" y="64"/>
                    </a:lnTo>
                    <a:lnTo>
                      <a:pt x="68" y="70"/>
                    </a:lnTo>
                    <a:lnTo>
                      <a:pt x="68" y="74"/>
                    </a:lnTo>
                    <a:lnTo>
                      <a:pt x="66" y="80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8" y="78"/>
                    </a:lnTo>
                    <a:lnTo>
                      <a:pt x="80" y="74"/>
                    </a:lnTo>
                    <a:lnTo>
                      <a:pt x="80" y="7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86" y="90"/>
                    </a:lnTo>
                    <a:lnTo>
                      <a:pt x="84" y="92"/>
                    </a:lnTo>
                    <a:lnTo>
                      <a:pt x="86" y="98"/>
                    </a:lnTo>
                    <a:lnTo>
                      <a:pt x="90" y="88"/>
                    </a:lnTo>
                    <a:lnTo>
                      <a:pt x="94" y="88"/>
                    </a:lnTo>
                    <a:lnTo>
                      <a:pt x="96" y="88"/>
                    </a:lnTo>
                    <a:lnTo>
                      <a:pt x="98" y="90"/>
                    </a:lnTo>
                    <a:lnTo>
                      <a:pt x="102" y="86"/>
                    </a:lnTo>
                    <a:lnTo>
                      <a:pt x="102" y="80"/>
                    </a:lnTo>
                    <a:lnTo>
                      <a:pt x="104" y="80"/>
                    </a:lnTo>
                    <a:lnTo>
                      <a:pt x="106" y="78"/>
                    </a:lnTo>
                    <a:lnTo>
                      <a:pt x="108" y="74"/>
                    </a:lnTo>
                    <a:lnTo>
                      <a:pt x="112" y="72"/>
                    </a:lnTo>
                    <a:lnTo>
                      <a:pt x="108" y="70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12" y="56"/>
                    </a:lnTo>
                    <a:lnTo>
                      <a:pt x="108" y="56"/>
                    </a:lnTo>
                    <a:lnTo>
                      <a:pt x="106" y="56"/>
                    </a:lnTo>
                    <a:lnTo>
                      <a:pt x="102" y="54"/>
                    </a:lnTo>
                    <a:lnTo>
                      <a:pt x="98" y="46"/>
                    </a:lnTo>
                    <a:lnTo>
                      <a:pt x="96" y="46"/>
                    </a:lnTo>
                    <a:lnTo>
                      <a:pt x="94" y="46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94" y="34"/>
                    </a:lnTo>
                    <a:lnTo>
                      <a:pt x="90" y="36"/>
                    </a:lnTo>
                    <a:lnTo>
                      <a:pt x="88" y="34"/>
                    </a:lnTo>
                    <a:lnTo>
                      <a:pt x="88" y="28"/>
                    </a:lnTo>
                    <a:lnTo>
                      <a:pt x="84" y="26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4" y="8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70" y="6"/>
                    </a:lnTo>
                    <a:lnTo>
                      <a:pt x="70" y="8"/>
                    </a:lnTo>
                    <a:lnTo>
                      <a:pt x="68" y="1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2" y="2"/>
                    </a:lnTo>
                    <a:lnTo>
                      <a:pt x="44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0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4" y="24"/>
                    </a:lnTo>
                    <a:lnTo>
                      <a:pt x="8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0" y="30"/>
                    </a:lnTo>
                    <a:lnTo>
                      <a:pt x="8" y="52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2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0" name="Freeform 1664"/>
              <p:cNvSpPr>
                <a:spLocks noEditPoints="1"/>
              </p:cNvSpPr>
              <p:nvPr/>
            </p:nvSpPr>
            <p:spPr bwMode="auto">
              <a:xfrm>
                <a:off x="1117600" y="3209925"/>
                <a:ext cx="174625" cy="222250"/>
              </a:xfrm>
              <a:custGeom>
                <a:avLst/>
                <a:gdLst>
                  <a:gd name="T0" fmla="*/ 16 w 110"/>
                  <a:gd name="T1" fmla="*/ 56 h 140"/>
                  <a:gd name="T2" fmla="*/ 20 w 110"/>
                  <a:gd name="T3" fmla="*/ 60 h 140"/>
                  <a:gd name="T4" fmla="*/ 18 w 110"/>
                  <a:gd name="T5" fmla="*/ 74 h 140"/>
                  <a:gd name="T6" fmla="*/ 30 w 110"/>
                  <a:gd name="T7" fmla="*/ 70 h 140"/>
                  <a:gd name="T8" fmla="*/ 34 w 110"/>
                  <a:gd name="T9" fmla="*/ 78 h 140"/>
                  <a:gd name="T10" fmla="*/ 28 w 110"/>
                  <a:gd name="T11" fmla="*/ 96 h 140"/>
                  <a:gd name="T12" fmla="*/ 44 w 110"/>
                  <a:gd name="T13" fmla="*/ 90 h 140"/>
                  <a:gd name="T14" fmla="*/ 52 w 110"/>
                  <a:gd name="T15" fmla="*/ 82 h 140"/>
                  <a:gd name="T16" fmla="*/ 54 w 110"/>
                  <a:gd name="T17" fmla="*/ 80 h 140"/>
                  <a:gd name="T18" fmla="*/ 64 w 110"/>
                  <a:gd name="T19" fmla="*/ 74 h 140"/>
                  <a:gd name="T20" fmla="*/ 70 w 110"/>
                  <a:gd name="T21" fmla="*/ 72 h 140"/>
                  <a:gd name="T22" fmla="*/ 72 w 110"/>
                  <a:gd name="T23" fmla="*/ 78 h 140"/>
                  <a:gd name="T24" fmla="*/ 66 w 110"/>
                  <a:gd name="T25" fmla="*/ 66 h 140"/>
                  <a:gd name="T26" fmla="*/ 54 w 110"/>
                  <a:gd name="T27" fmla="*/ 56 h 140"/>
                  <a:gd name="T28" fmla="*/ 48 w 110"/>
                  <a:gd name="T29" fmla="*/ 56 h 140"/>
                  <a:gd name="T30" fmla="*/ 52 w 110"/>
                  <a:gd name="T31" fmla="*/ 48 h 140"/>
                  <a:gd name="T32" fmla="*/ 40 w 110"/>
                  <a:gd name="T33" fmla="*/ 30 h 140"/>
                  <a:gd name="T34" fmla="*/ 48 w 110"/>
                  <a:gd name="T35" fmla="*/ 26 h 140"/>
                  <a:gd name="T36" fmla="*/ 54 w 110"/>
                  <a:gd name="T37" fmla="*/ 30 h 140"/>
                  <a:gd name="T38" fmla="*/ 66 w 110"/>
                  <a:gd name="T39" fmla="*/ 28 h 140"/>
                  <a:gd name="T40" fmla="*/ 76 w 110"/>
                  <a:gd name="T41" fmla="*/ 16 h 140"/>
                  <a:gd name="T42" fmla="*/ 98 w 110"/>
                  <a:gd name="T43" fmla="*/ 18 h 140"/>
                  <a:gd name="T44" fmla="*/ 106 w 110"/>
                  <a:gd name="T45" fmla="*/ 10 h 140"/>
                  <a:gd name="T46" fmla="*/ 110 w 110"/>
                  <a:gd name="T47" fmla="*/ 6 h 140"/>
                  <a:gd name="T48" fmla="*/ 100 w 110"/>
                  <a:gd name="T49" fmla="*/ 0 h 140"/>
                  <a:gd name="T50" fmla="*/ 100 w 110"/>
                  <a:gd name="T51" fmla="*/ 6 h 140"/>
                  <a:gd name="T52" fmla="*/ 88 w 110"/>
                  <a:gd name="T53" fmla="*/ 8 h 140"/>
                  <a:gd name="T54" fmla="*/ 82 w 110"/>
                  <a:gd name="T55" fmla="*/ 0 h 140"/>
                  <a:gd name="T56" fmla="*/ 70 w 110"/>
                  <a:gd name="T57" fmla="*/ 8 h 140"/>
                  <a:gd name="T58" fmla="*/ 54 w 110"/>
                  <a:gd name="T59" fmla="*/ 8 h 140"/>
                  <a:gd name="T60" fmla="*/ 52 w 110"/>
                  <a:gd name="T61" fmla="*/ 12 h 140"/>
                  <a:gd name="T62" fmla="*/ 44 w 110"/>
                  <a:gd name="T63" fmla="*/ 12 h 140"/>
                  <a:gd name="T64" fmla="*/ 38 w 110"/>
                  <a:gd name="T65" fmla="*/ 18 h 140"/>
                  <a:gd name="T66" fmla="*/ 18 w 110"/>
                  <a:gd name="T67" fmla="*/ 26 h 140"/>
                  <a:gd name="T68" fmla="*/ 12 w 110"/>
                  <a:gd name="T69" fmla="*/ 38 h 140"/>
                  <a:gd name="T70" fmla="*/ 10 w 110"/>
                  <a:gd name="T71" fmla="*/ 44 h 140"/>
                  <a:gd name="T72" fmla="*/ 4 w 110"/>
                  <a:gd name="T73" fmla="*/ 44 h 140"/>
                  <a:gd name="T74" fmla="*/ 56 w 110"/>
                  <a:gd name="T75" fmla="*/ 66 h 140"/>
                  <a:gd name="T76" fmla="*/ 52 w 110"/>
                  <a:gd name="T77" fmla="*/ 64 h 140"/>
                  <a:gd name="T78" fmla="*/ 52 w 110"/>
                  <a:gd name="T79" fmla="*/ 62 h 140"/>
                  <a:gd name="T80" fmla="*/ 46 w 110"/>
                  <a:gd name="T81" fmla="*/ 62 h 140"/>
                  <a:gd name="T82" fmla="*/ 48 w 110"/>
                  <a:gd name="T83" fmla="*/ 60 h 140"/>
                  <a:gd name="T84" fmla="*/ 2 w 110"/>
                  <a:gd name="T85" fmla="*/ 46 h 140"/>
                  <a:gd name="T86" fmla="*/ 0 w 110"/>
                  <a:gd name="T87" fmla="*/ 42 h 140"/>
                  <a:gd name="T88" fmla="*/ 54 w 110"/>
                  <a:gd name="T89" fmla="*/ 132 h 140"/>
                  <a:gd name="T90" fmla="*/ 90 w 110"/>
                  <a:gd name="T91" fmla="*/ 128 h 140"/>
                  <a:gd name="T92" fmla="*/ 56 w 110"/>
                  <a:gd name="T93" fmla="*/ 126 h 140"/>
                  <a:gd name="T94" fmla="*/ 8 w 110"/>
                  <a:gd name="T95" fmla="*/ 74 h 140"/>
                  <a:gd name="T96" fmla="*/ 8 w 110"/>
                  <a:gd name="T97" fmla="*/ 74 h 140"/>
                  <a:gd name="T98" fmla="*/ 90 w 110"/>
                  <a:gd name="T99" fmla="*/ 70 h 140"/>
                  <a:gd name="T100" fmla="*/ 90 w 110"/>
                  <a:gd name="T101" fmla="*/ 70 h 140"/>
                  <a:gd name="T102" fmla="*/ 90 w 110"/>
                  <a:gd name="T103" fmla="*/ 52 h 140"/>
                  <a:gd name="T104" fmla="*/ 100 w 110"/>
                  <a:gd name="T105" fmla="*/ 60 h 140"/>
                  <a:gd name="T106" fmla="*/ 90 w 110"/>
                  <a:gd name="T107" fmla="*/ 5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140">
                    <a:moveTo>
                      <a:pt x="4" y="44"/>
                    </a:moveTo>
                    <a:lnTo>
                      <a:pt x="4" y="44"/>
                    </a:lnTo>
                    <a:lnTo>
                      <a:pt x="16" y="56"/>
                    </a:lnTo>
                    <a:lnTo>
                      <a:pt x="16" y="60"/>
                    </a:lnTo>
                    <a:lnTo>
                      <a:pt x="18" y="56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8" y="74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30" y="70"/>
                    </a:lnTo>
                    <a:lnTo>
                      <a:pt x="36" y="72"/>
                    </a:lnTo>
                    <a:lnTo>
                      <a:pt x="46" y="78"/>
                    </a:lnTo>
                    <a:lnTo>
                      <a:pt x="34" y="78"/>
                    </a:lnTo>
                    <a:lnTo>
                      <a:pt x="22" y="78"/>
                    </a:lnTo>
                    <a:lnTo>
                      <a:pt x="26" y="88"/>
                    </a:lnTo>
                    <a:lnTo>
                      <a:pt x="28" y="96"/>
                    </a:lnTo>
                    <a:lnTo>
                      <a:pt x="46" y="96"/>
                    </a:lnTo>
                    <a:lnTo>
                      <a:pt x="44" y="92"/>
                    </a:lnTo>
                    <a:lnTo>
                      <a:pt x="44" y="90"/>
                    </a:lnTo>
                    <a:lnTo>
                      <a:pt x="48" y="90"/>
                    </a:lnTo>
                    <a:lnTo>
                      <a:pt x="54" y="90"/>
                    </a:lnTo>
                    <a:lnTo>
                      <a:pt x="52" y="82"/>
                    </a:lnTo>
                    <a:lnTo>
                      <a:pt x="48" y="82"/>
                    </a:lnTo>
                    <a:lnTo>
                      <a:pt x="52" y="80"/>
                    </a:lnTo>
                    <a:lnTo>
                      <a:pt x="54" y="80"/>
                    </a:lnTo>
                    <a:lnTo>
                      <a:pt x="56" y="80"/>
                    </a:lnTo>
                    <a:lnTo>
                      <a:pt x="64" y="82"/>
                    </a:lnTo>
                    <a:lnTo>
                      <a:pt x="64" y="74"/>
                    </a:lnTo>
                    <a:lnTo>
                      <a:pt x="58" y="72"/>
                    </a:lnTo>
                    <a:lnTo>
                      <a:pt x="64" y="72"/>
                    </a:lnTo>
                    <a:lnTo>
                      <a:pt x="70" y="72"/>
                    </a:lnTo>
                    <a:lnTo>
                      <a:pt x="72" y="78"/>
                    </a:lnTo>
                    <a:lnTo>
                      <a:pt x="72" y="80"/>
                    </a:lnTo>
                    <a:lnTo>
                      <a:pt x="72" y="78"/>
                    </a:lnTo>
                    <a:lnTo>
                      <a:pt x="72" y="72"/>
                    </a:lnTo>
                    <a:lnTo>
                      <a:pt x="70" y="66"/>
                    </a:lnTo>
                    <a:lnTo>
                      <a:pt x="66" y="66"/>
                    </a:lnTo>
                    <a:lnTo>
                      <a:pt x="62" y="64"/>
                    </a:lnTo>
                    <a:lnTo>
                      <a:pt x="58" y="60"/>
                    </a:lnTo>
                    <a:lnTo>
                      <a:pt x="54" y="56"/>
                    </a:lnTo>
                    <a:lnTo>
                      <a:pt x="52" y="56"/>
                    </a:lnTo>
                    <a:lnTo>
                      <a:pt x="48" y="60"/>
                    </a:lnTo>
                    <a:lnTo>
                      <a:pt x="48" y="56"/>
                    </a:lnTo>
                    <a:lnTo>
                      <a:pt x="46" y="54"/>
                    </a:lnTo>
                    <a:lnTo>
                      <a:pt x="46" y="48"/>
                    </a:lnTo>
                    <a:lnTo>
                      <a:pt x="52" y="48"/>
                    </a:lnTo>
                    <a:lnTo>
                      <a:pt x="52" y="46"/>
                    </a:lnTo>
                    <a:lnTo>
                      <a:pt x="44" y="36"/>
                    </a:lnTo>
                    <a:lnTo>
                      <a:pt x="40" y="30"/>
                    </a:lnTo>
                    <a:lnTo>
                      <a:pt x="46" y="2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0"/>
                    </a:lnTo>
                    <a:lnTo>
                      <a:pt x="54" y="28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4" y="24"/>
                    </a:lnTo>
                    <a:lnTo>
                      <a:pt x="58" y="16"/>
                    </a:lnTo>
                    <a:lnTo>
                      <a:pt x="76" y="16"/>
                    </a:lnTo>
                    <a:lnTo>
                      <a:pt x="92" y="16"/>
                    </a:lnTo>
                    <a:lnTo>
                      <a:pt x="94" y="24"/>
                    </a:lnTo>
                    <a:lnTo>
                      <a:pt x="98" y="18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2"/>
                    </a:lnTo>
                    <a:lnTo>
                      <a:pt x="106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4" y="6"/>
                    </a:lnTo>
                    <a:lnTo>
                      <a:pt x="88" y="8"/>
                    </a:lnTo>
                    <a:lnTo>
                      <a:pt x="88" y="6"/>
                    </a:lnTo>
                    <a:lnTo>
                      <a:pt x="84" y="2"/>
                    </a:lnTo>
                    <a:lnTo>
                      <a:pt x="8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0" y="8"/>
                    </a:lnTo>
                    <a:lnTo>
                      <a:pt x="64" y="8"/>
                    </a:lnTo>
                    <a:lnTo>
                      <a:pt x="56" y="6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2"/>
                    </a:lnTo>
                    <a:lnTo>
                      <a:pt x="52" y="12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4" y="12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6" y="20"/>
                    </a:lnTo>
                    <a:lnTo>
                      <a:pt x="34" y="24"/>
                    </a:lnTo>
                    <a:lnTo>
                      <a:pt x="18" y="26"/>
                    </a:lnTo>
                    <a:lnTo>
                      <a:pt x="20" y="3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  <a:moveTo>
                      <a:pt x="52" y="62"/>
                    </a:moveTo>
                    <a:lnTo>
                      <a:pt x="52" y="62"/>
                    </a:lnTo>
                    <a:lnTo>
                      <a:pt x="56" y="66"/>
                    </a:lnTo>
                    <a:lnTo>
                      <a:pt x="56" y="70"/>
                    </a:lnTo>
                    <a:lnTo>
                      <a:pt x="52" y="70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2"/>
                    </a:lnTo>
                    <a:close/>
                    <a:moveTo>
                      <a:pt x="48" y="60"/>
                    </a:moveTo>
                    <a:lnTo>
                      <a:pt x="48" y="60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8" y="60"/>
                    </a:lnTo>
                    <a:close/>
                    <a:moveTo>
                      <a:pt x="0" y="42"/>
                    </a:moveTo>
                    <a:lnTo>
                      <a:pt x="2" y="46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  <a:moveTo>
                      <a:pt x="56" y="126"/>
                    </a:moveTo>
                    <a:lnTo>
                      <a:pt x="54" y="132"/>
                    </a:lnTo>
                    <a:lnTo>
                      <a:pt x="72" y="136"/>
                    </a:lnTo>
                    <a:lnTo>
                      <a:pt x="92" y="140"/>
                    </a:lnTo>
                    <a:lnTo>
                      <a:pt x="90" y="128"/>
                    </a:lnTo>
                    <a:lnTo>
                      <a:pt x="74" y="128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6"/>
                    </a:lnTo>
                    <a:close/>
                    <a:moveTo>
                      <a:pt x="8" y="74"/>
                    </a:moveTo>
                    <a:lnTo>
                      <a:pt x="8" y="74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close/>
                    <a:moveTo>
                      <a:pt x="90" y="70"/>
                    </a:moveTo>
                    <a:lnTo>
                      <a:pt x="92" y="74"/>
                    </a:lnTo>
                    <a:lnTo>
                      <a:pt x="92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0"/>
                    </a:lnTo>
                    <a:close/>
                    <a:moveTo>
                      <a:pt x="90" y="52"/>
                    </a:moveTo>
                    <a:lnTo>
                      <a:pt x="90" y="52"/>
                    </a:lnTo>
                    <a:lnTo>
                      <a:pt x="94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98" y="52"/>
                    </a:lnTo>
                    <a:lnTo>
                      <a:pt x="90" y="52"/>
                    </a:lnTo>
                    <a:lnTo>
                      <a:pt x="90" y="52"/>
                    </a:lnTo>
                    <a:lnTo>
                      <a:pt x="90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1" name="Freeform 1665"/>
              <p:cNvSpPr>
                <a:spLocks/>
              </p:cNvSpPr>
              <p:nvPr/>
            </p:nvSpPr>
            <p:spPr bwMode="auto">
              <a:xfrm>
                <a:off x="577850" y="4108450"/>
                <a:ext cx="111125" cy="209550"/>
              </a:xfrm>
              <a:custGeom>
                <a:avLst/>
                <a:gdLst>
                  <a:gd name="T0" fmla="*/ 0 w 70"/>
                  <a:gd name="T1" fmla="*/ 132 h 132"/>
                  <a:gd name="T2" fmla="*/ 0 w 70"/>
                  <a:gd name="T3" fmla="*/ 132 h 132"/>
                  <a:gd name="T4" fmla="*/ 6 w 70"/>
                  <a:gd name="T5" fmla="*/ 132 h 132"/>
                  <a:gd name="T6" fmla="*/ 18 w 70"/>
                  <a:gd name="T7" fmla="*/ 124 h 132"/>
                  <a:gd name="T8" fmla="*/ 24 w 70"/>
                  <a:gd name="T9" fmla="*/ 124 h 132"/>
                  <a:gd name="T10" fmla="*/ 32 w 70"/>
                  <a:gd name="T11" fmla="*/ 118 h 132"/>
                  <a:gd name="T12" fmla="*/ 40 w 70"/>
                  <a:gd name="T13" fmla="*/ 116 h 132"/>
                  <a:gd name="T14" fmla="*/ 48 w 70"/>
                  <a:gd name="T15" fmla="*/ 118 h 132"/>
                  <a:gd name="T16" fmla="*/ 54 w 70"/>
                  <a:gd name="T17" fmla="*/ 118 h 132"/>
                  <a:gd name="T18" fmla="*/ 62 w 70"/>
                  <a:gd name="T19" fmla="*/ 116 h 132"/>
                  <a:gd name="T20" fmla="*/ 62 w 70"/>
                  <a:gd name="T21" fmla="*/ 112 h 132"/>
                  <a:gd name="T22" fmla="*/ 64 w 70"/>
                  <a:gd name="T23" fmla="*/ 108 h 132"/>
                  <a:gd name="T24" fmla="*/ 66 w 70"/>
                  <a:gd name="T25" fmla="*/ 106 h 132"/>
                  <a:gd name="T26" fmla="*/ 70 w 70"/>
                  <a:gd name="T27" fmla="*/ 108 h 132"/>
                  <a:gd name="T28" fmla="*/ 58 w 70"/>
                  <a:gd name="T29" fmla="*/ 94 h 132"/>
                  <a:gd name="T30" fmla="*/ 58 w 70"/>
                  <a:gd name="T31" fmla="*/ 90 h 132"/>
                  <a:gd name="T32" fmla="*/ 58 w 70"/>
                  <a:gd name="T33" fmla="*/ 88 h 132"/>
                  <a:gd name="T34" fmla="*/ 58 w 70"/>
                  <a:gd name="T35" fmla="*/ 86 h 132"/>
                  <a:gd name="T36" fmla="*/ 58 w 70"/>
                  <a:gd name="T37" fmla="*/ 80 h 132"/>
                  <a:gd name="T38" fmla="*/ 62 w 70"/>
                  <a:gd name="T39" fmla="*/ 68 h 132"/>
                  <a:gd name="T40" fmla="*/ 58 w 70"/>
                  <a:gd name="T41" fmla="*/ 62 h 132"/>
                  <a:gd name="T42" fmla="*/ 56 w 70"/>
                  <a:gd name="T43" fmla="*/ 58 h 132"/>
                  <a:gd name="T44" fmla="*/ 54 w 70"/>
                  <a:gd name="T45" fmla="*/ 52 h 132"/>
                  <a:gd name="T46" fmla="*/ 54 w 70"/>
                  <a:gd name="T47" fmla="*/ 50 h 132"/>
                  <a:gd name="T48" fmla="*/ 58 w 70"/>
                  <a:gd name="T49" fmla="*/ 44 h 132"/>
                  <a:gd name="T50" fmla="*/ 56 w 70"/>
                  <a:gd name="T51" fmla="*/ 42 h 132"/>
                  <a:gd name="T52" fmla="*/ 54 w 70"/>
                  <a:gd name="T53" fmla="*/ 38 h 132"/>
                  <a:gd name="T54" fmla="*/ 56 w 70"/>
                  <a:gd name="T55" fmla="*/ 36 h 132"/>
                  <a:gd name="T56" fmla="*/ 56 w 70"/>
                  <a:gd name="T57" fmla="*/ 32 h 132"/>
                  <a:gd name="T58" fmla="*/ 56 w 70"/>
                  <a:gd name="T59" fmla="*/ 24 h 132"/>
                  <a:gd name="T60" fmla="*/ 54 w 70"/>
                  <a:gd name="T61" fmla="*/ 18 h 132"/>
                  <a:gd name="T62" fmla="*/ 50 w 70"/>
                  <a:gd name="T63" fmla="*/ 14 h 132"/>
                  <a:gd name="T64" fmla="*/ 48 w 70"/>
                  <a:gd name="T65" fmla="*/ 14 h 132"/>
                  <a:gd name="T66" fmla="*/ 50 w 70"/>
                  <a:gd name="T67" fmla="*/ 8 h 132"/>
                  <a:gd name="T68" fmla="*/ 50 w 70"/>
                  <a:gd name="T69" fmla="*/ 0 h 132"/>
                  <a:gd name="T70" fmla="*/ 40 w 70"/>
                  <a:gd name="T71" fmla="*/ 0 h 132"/>
                  <a:gd name="T72" fmla="*/ 38 w 70"/>
                  <a:gd name="T73" fmla="*/ 2 h 132"/>
                  <a:gd name="T74" fmla="*/ 30 w 70"/>
                  <a:gd name="T75" fmla="*/ 2 h 132"/>
                  <a:gd name="T76" fmla="*/ 18 w 70"/>
                  <a:gd name="T77" fmla="*/ 0 h 132"/>
                  <a:gd name="T78" fmla="*/ 14 w 70"/>
                  <a:gd name="T79" fmla="*/ 6 h 132"/>
                  <a:gd name="T80" fmla="*/ 12 w 70"/>
                  <a:gd name="T81" fmla="*/ 10 h 132"/>
                  <a:gd name="T82" fmla="*/ 14 w 70"/>
                  <a:gd name="T83" fmla="*/ 18 h 132"/>
                  <a:gd name="T84" fmla="*/ 12 w 70"/>
                  <a:gd name="T85" fmla="*/ 28 h 132"/>
                  <a:gd name="T86" fmla="*/ 14 w 70"/>
                  <a:gd name="T87" fmla="*/ 34 h 132"/>
                  <a:gd name="T88" fmla="*/ 14 w 70"/>
                  <a:gd name="T89" fmla="*/ 38 h 132"/>
                  <a:gd name="T90" fmla="*/ 14 w 70"/>
                  <a:gd name="T91" fmla="*/ 42 h 132"/>
                  <a:gd name="T92" fmla="*/ 18 w 70"/>
                  <a:gd name="T93" fmla="*/ 50 h 132"/>
                  <a:gd name="T94" fmla="*/ 14 w 70"/>
                  <a:gd name="T95" fmla="*/ 60 h 132"/>
                  <a:gd name="T96" fmla="*/ 14 w 70"/>
                  <a:gd name="T97" fmla="*/ 62 h 132"/>
                  <a:gd name="T98" fmla="*/ 12 w 70"/>
                  <a:gd name="T99" fmla="*/ 70 h 132"/>
                  <a:gd name="T100" fmla="*/ 6 w 70"/>
                  <a:gd name="T101" fmla="*/ 80 h 132"/>
                  <a:gd name="T102" fmla="*/ 2 w 70"/>
                  <a:gd name="T103" fmla="*/ 90 h 132"/>
                  <a:gd name="T104" fmla="*/ 0 w 70"/>
                  <a:gd name="T105" fmla="*/ 100 h 132"/>
                  <a:gd name="T106" fmla="*/ 2 w 70"/>
                  <a:gd name="T107" fmla="*/ 114 h 132"/>
                  <a:gd name="T108" fmla="*/ 2 w 70"/>
                  <a:gd name="T109" fmla="*/ 116 h 132"/>
                  <a:gd name="T110" fmla="*/ 2 w 70"/>
                  <a:gd name="T111" fmla="*/ 122 h 132"/>
                  <a:gd name="T112" fmla="*/ 0 w 70"/>
                  <a:gd name="T113" fmla="*/ 132 h 132"/>
                  <a:gd name="T114" fmla="*/ 0 w 70"/>
                  <a:gd name="T115" fmla="*/ 132 h 132"/>
                  <a:gd name="T116" fmla="*/ 0 w 70"/>
                  <a:gd name="T11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32">
                    <a:moveTo>
                      <a:pt x="0" y="132"/>
                    </a:moveTo>
                    <a:lnTo>
                      <a:pt x="0" y="132"/>
                    </a:lnTo>
                    <a:lnTo>
                      <a:pt x="6" y="132"/>
                    </a:lnTo>
                    <a:lnTo>
                      <a:pt x="18" y="124"/>
                    </a:lnTo>
                    <a:lnTo>
                      <a:pt x="24" y="124"/>
                    </a:lnTo>
                    <a:lnTo>
                      <a:pt x="32" y="118"/>
                    </a:lnTo>
                    <a:lnTo>
                      <a:pt x="40" y="116"/>
                    </a:lnTo>
                    <a:lnTo>
                      <a:pt x="48" y="118"/>
                    </a:lnTo>
                    <a:lnTo>
                      <a:pt x="54" y="118"/>
                    </a:lnTo>
                    <a:lnTo>
                      <a:pt x="62" y="116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70" y="108"/>
                    </a:lnTo>
                    <a:lnTo>
                      <a:pt x="58" y="94"/>
                    </a:lnTo>
                    <a:lnTo>
                      <a:pt x="58" y="90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0"/>
                    </a:lnTo>
                    <a:lnTo>
                      <a:pt x="62" y="68"/>
                    </a:lnTo>
                    <a:lnTo>
                      <a:pt x="58" y="62"/>
                    </a:lnTo>
                    <a:lnTo>
                      <a:pt x="56" y="58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8" y="44"/>
                    </a:lnTo>
                    <a:lnTo>
                      <a:pt x="56" y="42"/>
                    </a:lnTo>
                    <a:lnTo>
                      <a:pt x="54" y="38"/>
                    </a:lnTo>
                    <a:lnTo>
                      <a:pt x="56" y="36"/>
                    </a:lnTo>
                    <a:lnTo>
                      <a:pt x="56" y="32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0" y="14"/>
                    </a:lnTo>
                    <a:lnTo>
                      <a:pt x="48" y="14"/>
                    </a:lnTo>
                    <a:lnTo>
                      <a:pt x="50" y="8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4" y="18"/>
                    </a:lnTo>
                    <a:lnTo>
                      <a:pt x="12" y="28"/>
                    </a:lnTo>
                    <a:lnTo>
                      <a:pt x="14" y="34"/>
                    </a:lnTo>
                    <a:lnTo>
                      <a:pt x="14" y="38"/>
                    </a:lnTo>
                    <a:lnTo>
                      <a:pt x="14" y="42"/>
                    </a:lnTo>
                    <a:lnTo>
                      <a:pt x="18" y="50"/>
                    </a:lnTo>
                    <a:lnTo>
                      <a:pt x="14" y="60"/>
                    </a:lnTo>
                    <a:lnTo>
                      <a:pt x="14" y="62"/>
                    </a:lnTo>
                    <a:lnTo>
                      <a:pt x="12" y="70"/>
                    </a:lnTo>
                    <a:lnTo>
                      <a:pt x="6" y="80"/>
                    </a:lnTo>
                    <a:lnTo>
                      <a:pt x="2" y="90"/>
                    </a:lnTo>
                    <a:lnTo>
                      <a:pt x="0" y="100"/>
                    </a:lnTo>
                    <a:lnTo>
                      <a:pt x="2" y="114"/>
                    </a:lnTo>
                    <a:lnTo>
                      <a:pt x="2" y="116"/>
                    </a:lnTo>
                    <a:lnTo>
                      <a:pt x="2" y="122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2" name="Freeform 1666"/>
              <p:cNvSpPr>
                <a:spLocks/>
              </p:cNvSpPr>
              <p:nvPr/>
            </p:nvSpPr>
            <p:spPr bwMode="auto">
              <a:xfrm>
                <a:off x="793750" y="2749550"/>
                <a:ext cx="206375" cy="266700"/>
              </a:xfrm>
              <a:custGeom>
                <a:avLst/>
                <a:gdLst>
                  <a:gd name="T0" fmla="*/ 28 w 130"/>
                  <a:gd name="T1" fmla="*/ 56 h 168"/>
                  <a:gd name="T2" fmla="*/ 24 w 130"/>
                  <a:gd name="T3" fmla="*/ 62 h 168"/>
                  <a:gd name="T4" fmla="*/ 20 w 130"/>
                  <a:gd name="T5" fmla="*/ 70 h 168"/>
                  <a:gd name="T6" fmla="*/ 12 w 130"/>
                  <a:gd name="T7" fmla="*/ 74 h 168"/>
                  <a:gd name="T8" fmla="*/ 0 w 130"/>
                  <a:gd name="T9" fmla="*/ 92 h 168"/>
                  <a:gd name="T10" fmla="*/ 6 w 130"/>
                  <a:gd name="T11" fmla="*/ 98 h 168"/>
                  <a:gd name="T12" fmla="*/ 8 w 130"/>
                  <a:gd name="T13" fmla="*/ 102 h 168"/>
                  <a:gd name="T14" fmla="*/ 8 w 130"/>
                  <a:gd name="T15" fmla="*/ 116 h 168"/>
                  <a:gd name="T16" fmla="*/ 10 w 130"/>
                  <a:gd name="T17" fmla="*/ 120 h 168"/>
                  <a:gd name="T18" fmla="*/ 16 w 130"/>
                  <a:gd name="T19" fmla="*/ 126 h 168"/>
                  <a:gd name="T20" fmla="*/ 24 w 130"/>
                  <a:gd name="T21" fmla="*/ 130 h 168"/>
                  <a:gd name="T22" fmla="*/ 36 w 130"/>
                  <a:gd name="T23" fmla="*/ 134 h 168"/>
                  <a:gd name="T24" fmla="*/ 34 w 130"/>
                  <a:gd name="T25" fmla="*/ 146 h 168"/>
                  <a:gd name="T26" fmla="*/ 34 w 130"/>
                  <a:gd name="T27" fmla="*/ 162 h 168"/>
                  <a:gd name="T28" fmla="*/ 44 w 130"/>
                  <a:gd name="T29" fmla="*/ 158 h 168"/>
                  <a:gd name="T30" fmla="*/ 54 w 130"/>
                  <a:gd name="T31" fmla="*/ 162 h 168"/>
                  <a:gd name="T32" fmla="*/ 72 w 130"/>
                  <a:gd name="T33" fmla="*/ 164 h 168"/>
                  <a:gd name="T34" fmla="*/ 84 w 130"/>
                  <a:gd name="T35" fmla="*/ 158 h 168"/>
                  <a:gd name="T36" fmla="*/ 96 w 130"/>
                  <a:gd name="T37" fmla="*/ 158 h 168"/>
                  <a:gd name="T38" fmla="*/ 104 w 130"/>
                  <a:gd name="T39" fmla="*/ 158 h 168"/>
                  <a:gd name="T40" fmla="*/ 102 w 130"/>
                  <a:gd name="T41" fmla="*/ 152 h 168"/>
                  <a:gd name="T42" fmla="*/ 110 w 130"/>
                  <a:gd name="T43" fmla="*/ 144 h 168"/>
                  <a:gd name="T44" fmla="*/ 118 w 130"/>
                  <a:gd name="T45" fmla="*/ 136 h 168"/>
                  <a:gd name="T46" fmla="*/ 108 w 130"/>
                  <a:gd name="T47" fmla="*/ 128 h 168"/>
                  <a:gd name="T48" fmla="*/ 104 w 130"/>
                  <a:gd name="T49" fmla="*/ 120 h 168"/>
                  <a:gd name="T50" fmla="*/ 94 w 130"/>
                  <a:gd name="T51" fmla="*/ 102 h 168"/>
                  <a:gd name="T52" fmla="*/ 104 w 130"/>
                  <a:gd name="T53" fmla="*/ 98 h 168"/>
                  <a:gd name="T54" fmla="*/ 122 w 130"/>
                  <a:gd name="T55" fmla="*/ 84 h 168"/>
                  <a:gd name="T56" fmla="*/ 128 w 130"/>
                  <a:gd name="T57" fmla="*/ 66 h 168"/>
                  <a:gd name="T58" fmla="*/ 124 w 130"/>
                  <a:gd name="T59" fmla="*/ 48 h 168"/>
                  <a:gd name="T60" fmla="*/ 124 w 130"/>
                  <a:gd name="T61" fmla="*/ 34 h 168"/>
                  <a:gd name="T62" fmla="*/ 110 w 130"/>
                  <a:gd name="T63" fmla="*/ 18 h 168"/>
                  <a:gd name="T64" fmla="*/ 92 w 130"/>
                  <a:gd name="T65" fmla="*/ 26 h 168"/>
                  <a:gd name="T66" fmla="*/ 86 w 130"/>
                  <a:gd name="T67" fmla="*/ 28 h 168"/>
                  <a:gd name="T68" fmla="*/ 80 w 130"/>
                  <a:gd name="T69" fmla="*/ 24 h 168"/>
                  <a:gd name="T70" fmla="*/ 66 w 130"/>
                  <a:gd name="T71" fmla="*/ 18 h 168"/>
                  <a:gd name="T72" fmla="*/ 58 w 130"/>
                  <a:gd name="T73" fmla="*/ 2 h 168"/>
                  <a:gd name="T74" fmla="*/ 44 w 130"/>
                  <a:gd name="T75" fmla="*/ 6 h 168"/>
                  <a:gd name="T76" fmla="*/ 46 w 130"/>
                  <a:gd name="T77" fmla="*/ 16 h 168"/>
                  <a:gd name="T78" fmla="*/ 48 w 130"/>
                  <a:gd name="T79" fmla="*/ 36 h 168"/>
                  <a:gd name="T80" fmla="*/ 44 w 130"/>
                  <a:gd name="T81" fmla="*/ 40 h 168"/>
                  <a:gd name="T82" fmla="*/ 30 w 130"/>
                  <a:gd name="T83" fmla="*/ 38 h 168"/>
                  <a:gd name="T84" fmla="*/ 26 w 130"/>
                  <a:gd name="T85" fmla="*/ 46 h 168"/>
                  <a:gd name="T86" fmla="*/ 26 w 130"/>
                  <a:gd name="T87" fmla="*/ 4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168">
                    <a:moveTo>
                      <a:pt x="26" y="48"/>
                    </a:moveTo>
                    <a:lnTo>
                      <a:pt x="26" y="48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6" y="66"/>
                    </a:lnTo>
                    <a:lnTo>
                      <a:pt x="24" y="70"/>
                    </a:lnTo>
                    <a:lnTo>
                      <a:pt x="20" y="70"/>
                    </a:lnTo>
                    <a:lnTo>
                      <a:pt x="18" y="72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8" y="72"/>
                    </a:lnTo>
                    <a:lnTo>
                      <a:pt x="6" y="76"/>
                    </a:lnTo>
                    <a:lnTo>
                      <a:pt x="0" y="92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6" y="100"/>
                    </a:lnTo>
                    <a:lnTo>
                      <a:pt x="8" y="102"/>
                    </a:lnTo>
                    <a:lnTo>
                      <a:pt x="8" y="104"/>
                    </a:lnTo>
                    <a:lnTo>
                      <a:pt x="6" y="110"/>
                    </a:lnTo>
                    <a:lnTo>
                      <a:pt x="8" y="116"/>
                    </a:lnTo>
                    <a:lnTo>
                      <a:pt x="10" y="116"/>
                    </a:lnTo>
                    <a:lnTo>
                      <a:pt x="10" y="118"/>
                    </a:lnTo>
                    <a:lnTo>
                      <a:pt x="10" y="120"/>
                    </a:lnTo>
                    <a:lnTo>
                      <a:pt x="8" y="126"/>
                    </a:lnTo>
                    <a:lnTo>
                      <a:pt x="10" y="128"/>
                    </a:lnTo>
                    <a:lnTo>
                      <a:pt x="16" y="126"/>
                    </a:lnTo>
                    <a:lnTo>
                      <a:pt x="18" y="128"/>
                    </a:lnTo>
                    <a:lnTo>
                      <a:pt x="24" y="128"/>
                    </a:lnTo>
                    <a:lnTo>
                      <a:pt x="24" y="130"/>
                    </a:lnTo>
                    <a:lnTo>
                      <a:pt x="26" y="134"/>
                    </a:lnTo>
                    <a:lnTo>
                      <a:pt x="30" y="130"/>
                    </a:lnTo>
                    <a:lnTo>
                      <a:pt x="36" y="134"/>
                    </a:lnTo>
                    <a:lnTo>
                      <a:pt x="36" y="136"/>
                    </a:lnTo>
                    <a:lnTo>
                      <a:pt x="36" y="140"/>
                    </a:lnTo>
                    <a:lnTo>
                      <a:pt x="34" y="146"/>
                    </a:lnTo>
                    <a:lnTo>
                      <a:pt x="34" y="152"/>
                    </a:lnTo>
                    <a:lnTo>
                      <a:pt x="34" y="156"/>
                    </a:lnTo>
                    <a:lnTo>
                      <a:pt x="34" y="162"/>
                    </a:lnTo>
                    <a:lnTo>
                      <a:pt x="36" y="164"/>
                    </a:lnTo>
                    <a:lnTo>
                      <a:pt x="44" y="162"/>
                    </a:lnTo>
                    <a:lnTo>
                      <a:pt x="44" y="158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4" y="162"/>
                    </a:lnTo>
                    <a:lnTo>
                      <a:pt x="66" y="168"/>
                    </a:lnTo>
                    <a:lnTo>
                      <a:pt x="68" y="166"/>
                    </a:lnTo>
                    <a:lnTo>
                      <a:pt x="72" y="164"/>
                    </a:lnTo>
                    <a:lnTo>
                      <a:pt x="80" y="162"/>
                    </a:lnTo>
                    <a:lnTo>
                      <a:pt x="82" y="162"/>
                    </a:lnTo>
                    <a:lnTo>
                      <a:pt x="84" y="158"/>
                    </a:lnTo>
                    <a:lnTo>
                      <a:pt x="90" y="158"/>
                    </a:lnTo>
                    <a:lnTo>
                      <a:pt x="94" y="158"/>
                    </a:lnTo>
                    <a:lnTo>
                      <a:pt x="96" y="158"/>
                    </a:lnTo>
                    <a:lnTo>
                      <a:pt x="102" y="162"/>
                    </a:lnTo>
                    <a:lnTo>
                      <a:pt x="104" y="162"/>
                    </a:lnTo>
                    <a:lnTo>
                      <a:pt x="104" y="158"/>
                    </a:lnTo>
                    <a:lnTo>
                      <a:pt x="102" y="154"/>
                    </a:lnTo>
                    <a:lnTo>
                      <a:pt x="100" y="152"/>
                    </a:lnTo>
                    <a:lnTo>
                      <a:pt x="102" y="152"/>
                    </a:lnTo>
                    <a:lnTo>
                      <a:pt x="104" y="148"/>
                    </a:lnTo>
                    <a:lnTo>
                      <a:pt x="110" y="146"/>
                    </a:lnTo>
                    <a:lnTo>
                      <a:pt x="110" y="144"/>
                    </a:lnTo>
                    <a:lnTo>
                      <a:pt x="112" y="138"/>
                    </a:lnTo>
                    <a:lnTo>
                      <a:pt x="112" y="136"/>
                    </a:lnTo>
                    <a:lnTo>
                      <a:pt x="118" y="136"/>
                    </a:lnTo>
                    <a:lnTo>
                      <a:pt x="112" y="130"/>
                    </a:lnTo>
                    <a:lnTo>
                      <a:pt x="110" y="128"/>
                    </a:lnTo>
                    <a:lnTo>
                      <a:pt x="108" y="128"/>
                    </a:lnTo>
                    <a:lnTo>
                      <a:pt x="104" y="128"/>
                    </a:lnTo>
                    <a:lnTo>
                      <a:pt x="104" y="126"/>
                    </a:lnTo>
                    <a:lnTo>
                      <a:pt x="104" y="120"/>
                    </a:lnTo>
                    <a:lnTo>
                      <a:pt x="102" y="116"/>
                    </a:lnTo>
                    <a:lnTo>
                      <a:pt x="94" y="108"/>
                    </a:lnTo>
                    <a:lnTo>
                      <a:pt x="94" y="102"/>
                    </a:lnTo>
                    <a:lnTo>
                      <a:pt x="96" y="102"/>
                    </a:lnTo>
                    <a:lnTo>
                      <a:pt x="102" y="100"/>
                    </a:lnTo>
                    <a:lnTo>
                      <a:pt x="104" y="98"/>
                    </a:lnTo>
                    <a:lnTo>
                      <a:pt x="108" y="94"/>
                    </a:lnTo>
                    <a:lnTo>
                      <a:pt x="112" y="92"/>
                    </a:lnTo>
                    <a:lnTo>
                      <a:pt x="122" y="84"/>
                    </a:lnTo>
                    <a:lnTo>
                      <a:pt x="130" y="90"/>
                    </a:lnTo>
                    <a:lnTo>
                      <a:pt x="128" y="70"/>
                    </a:lnTo>
                    <a:lnTo>
                      <a:pt x="128" y="66"/>
                    </a:lnTo>
                    <a:lnTo>
                      <a:pt x="124" y="62"/>
                    </a:lnTo>
                    <a:lnTo>
                      <a:pt x="124" y="52"/>
                    </a:lnTo>
                    <a:lnTo>
                      <a:pt x="124" y="48"/>
                    </a:lnTo>
                    <a:lnTo>
                      <a:pt x="122" y="44"/>
                    </a:lnTo>
                    <a:lnTo>
                      <a:pt x="122" y="40"/>
                    </a:lnTo>
                    <a:lnTo>
                      <a:pt x="124" y="34"/>
                    </a:lnTo>
                    <a:lnTo>
                      <a:pt x="124" y="28"/>
                    </a:lnTo>
                    <a:lnTo>
                      <a:pt x="112" y="24"/>
                    </a:lnTo>
                    <a:lnTo>
                      <a:pt x="110" y="18"/>
                    </a:lnTo>
                    <a:lnTo>
                      <a:pt x="102" y="18"/>
                    </a:lnTo>
                    <a:lnTo>
                      <a:pt x="96" y="18"/>
                    </a:lnTo>
                    <a:lnTo>
                      <a:pt x="92" y="26"/>
                    </a:lnTo>
                    <a:lnTo>
                      <a:pt x="90" y="26"/>
                    </a:lnTo>
                    <a:lnTo>
                      <a:pt x="84" y="26"/>
                    </a:lnTo>
                    <a:lnTo>
                      <a:pt x="86" y="28"/>
                    </a:lnTo>
                    <a:lnTo>
                      <a:pt x="84" y="30"/>
                    </a:lnTo>
                    <a:lnTo>
                      <a:pt x="82" y="34"/>
                    </a:lnTo>
                    <a:lnTo>
                      <a:pt x="80" y="24"/>
                    </a:lnTo>
                    <a:lnTo>
                      <a:pt x="72" y="24"/>
                    </a:lnTo>
                    <a:lnTo>
                      <a:pt x="66" y="24"/>
                    </a:lnTo>
                    <a:lnTo>
                      <a:pt x="66" y="18"/>
                    </a:lnTo>
                    <a:lnTo>
                      <a:pt x="62" y="10"/>
                    </a:lnTo>
                    <a:lnTo>
                      <a:pt x="64" y="2"/>
                    </a:lnTo>
                    <a:lnTo>
                      <a:pt x="58" y="2"/>
                    </a:lnTo>
                    <a:lnTo>
                      <a:pt x="58" y="0"/>
                    </a:lnTo>
                    <a:lnTo>
                      <a:pt x="46" y="0"/>
                    </a:lnTo>
                    <a:lnTo>
                      <a:pt x="44" y="6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6" y="16"/>
                    </a:lnTo>
                    <a:lnTo>
                      <a:pt x="48" y="24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6" y="34"/>
                    </a:lnTo>
                    <a:lnTo>
                      <a:pt x="44" y="36"/>
                    </a:lnTo>
                    <a:lnTo>
                      <a:pt x="44" y="40"/>
                    </a:lnTo>
                    <a:lnTo>
                      <a:pt x="38" y="40"/>
                    </a:lnTo>
                    <a:lnTo>
                      <a:pt x="36" y="38"/>
                    </a:lnTo>
                    <a:lnTo>
                      <a:pt x="30" y="38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3" name="Freeform 1667"/>
              <p:cNvSpPr>
                <a:spLocks/>
              </p:cNvSpPr>
              <p:nvPr/>
            </p:nvSpPr>
            <p:spPr bwMode="auto">
              <a:xfrm>
                <a:off x="1584325" y="3133725"/>
                <a:ext cx="165100" cy="85725"/>
              </a:xfrm>
              <a:custGeom>
                <a:avLst/>
                <a:gdLst>
                  <a:gd name="T0" fmla="*/ 0 w 104"/>
                  <a:gd name="T1" fmla="*/ 16 h 54"/>
                  <a:gd name="T2" fmla="*/ 18 w 104"/>
                  <a:gd name="T3" fmla="*/ 22 h 54"/>
                  <a:gd name="T4" fmla="*/ 20 w 104"/>
                  <a:gd name="T5" fmla="*/ 34 h 54"/>
                  <a:gd name="T6" fmla="*/ 22 w 104"/>
                  <a:gd name="T7" fmla="*/ 40 h 54"/>
                  <a:gd name="T8" fmla="*/ 24 w 104"/>
                  <a:gd name="T9" fmla="*/ 46 h 54"/>
                  <a:gd name="T10" fmla="*/ 32 w 104"/>
                  <a:gd name="T11" fmla="*/ 46 h 54"/>
                  <a:gd name="T12" fmla="*/ 42 w 104"/>
                  <a:gd name="T13" fmla="*/ 50 h 54"/>
                  <a:gd name="T14" fmla="*/ 52 w 104"/>
                  <a:gd name="T15" fmla="*/ 50 h 54"/>
                  <a:gd name="T16" fmla="*/ 56 w 104"/>
                  <a:gd name="T17" fmla="*/ 52 h 54"/>
                  <a:gd name="T18" fmla="*/ 68 w 104"/>
                  <a:gd name="T19" fmla="*/ 52 h 54"/>
                  <a:gd name="T20" fmla="*/ 80 w 104"/>
                  <a:gd name="T21" fmla="*/ 50 h 54"/>
                  <a:gd name="T22" fmla="*/ 86 w 104"/>
                  <a:gd name="T23" fmla="*/ 44 h 54"/>
                  <a:gd name="T24" fmla="*/ 94 w 104"/>
                  <a:gd name="T25" fmla="*/ 46 h 54"/>
                  <a:gd name="T26" fmla="*/ 98 w 104"/>
                  <a:gd name="T27" fmla="*/ 52 h 54"/>
                  <a:gd name="T28" fmla="*/ 104 w 104"/>
                  <a:gd name="T29" fmla="*/ 52 h 54"/>
                  <a:gd name="T30" fmla="*/ 100 w 104"/>
                  <a:gd name="T31" fmla="*/ 46 h 54"/>
                  <a:gd name="T32" fmla="*/ 100 w 104"/>
                  <a:gd name="T33" fmla="*/ 42 h 54"/>
                  <a:gd name="T34" fmla="*/ 98 w 104"/>
                  <a:gd name="T35" fmla="*/ 34 h 54"/>
                  <a:gd name="T36" fmla="*/ 90 w 104"/>
                  <a:gd name="T37" fmla="*/ 34 h 54"/>
                  <a:gd name="T38" fmla="*/ 90 w 104"/>
                  <a:gd name="T39" fmla="*/ 30 h 54"/>
                  <a:gd name="T40" fmla="*/ 86 w 104"/>
                  <a:gd name="T41" fmla="*/ 24 h 54"/>
                  <a:gd name="T42" fmla="*/ 78 w 104"/>
                  <a:gd name="T43" fmla="*/ 16 h 54"/>
                  <a:gd name="T44" fmla="*/ 72 w 104"/>
                  <a:gd name="T45" fmla="*/ 16 h 54"/>
                  <a:gd name="T46" fmla="*/ 66 w 104"/>
                  <a:gd name="T47" fmla="*/ 18 h 54"/>
                  <a:gd name="T48" fmla="*/ 60 w 104"/>
                  <a:gd name="T49" fmla="*/ 16 h 54"/>
                  <a:gd name="T50" fmla="*/ 50 w 104"/>
                  <a:gd name="T51" fmla="*/ 18 h 54"/>
                  <a:gd name="T52" fmla="*/ 42 w 104"/>
                  <a:gd name="T53" fmla="*/ 12 h 54"/>
                  <a:gd name="T54" fmla="*/ 34 w 104"/>
                  <a:gd name="T55" fmla="*/ 6 h 54"/>
                  <a:gd name="T56" fmla="*/ 18 w 104"/>
                  <a:gd name="T57" fmla="*/ 4 h 54"/>
                  <a:gd name="T58" fmla="*/ 12 w 104"/>
                  <a:gd name="T59" fmla="*/ 0 h 54"/>
                  <a:gd name="T60" fmla="*/ 4 w 104"/>
                  <a:gd name="T61" fmla="*/ 4 h 54"/>
                  <a:gd name="T62" fmla="*/ 0 w 104"/>
                  <a:gd name="T63" fmla="*/ 14 h 54"/>
                  <a:gd name="T64" fmla="*/ 0 w 104"/>
                  <a:gd name="T65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4" h="5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8"/>
                    </a:lnTo>
                    <a:lnTo>
                      <a:pt x="18" y="22"/>
                    </a:lnTo>
                    <a:lnTo>
                      <a:pt x="20" y="30"/>
                    </a:lnTo>
                    <a:lnTo>
                      <a:pt x="20" y="34"/>
                    </a:lnTo>
                    <a:lnTo>
                      <a:pt x="22" y="34"/>
                    </a:lnTo>
                    <a:lnTo>
                      <a:pt x="22" y="4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30" y="46"/>
                    </a:lnTo>
                    <a:lnTo>
                      <a:pt x="32" y="46"/>
                    </a:lnTo>
                    <a:lnTo>
                      <a:pt x="38" y="46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0"/>
                    </a:lnTo>
                    <a:lnTo>
                      <a:pt x="56" y="50"/>
                    </a:lnTo>
                    <a:lnTo>
                      <a:pt x="56" y="52"/>
                    </a:lnTo>
                    <a:lnTo>
                      <a:pt x="60" y="54"/>
                    </a:lnTo>
                    <a:lnTo>
                      <a:pt x="68" y="52"/>
                    </a:lnTo>
                    <a:lnTo>
                      <a:pt x="78" y="52"/>
                    </a:lnTo>
                    <a:lnTo>
                      <a:pt x="80" y="50"/>
                    </a:lnTo>
                    <a:lnTo>
                      <a:pt x="84" y="46"/>
                    </a:lnTo>
                    <a:lnTo>
                      <a:pt x="86" y="44"/>
                    </a:lnTo>
                    <a:lnTo>
                      <a:pt x="88" y="44"/>
                    </a:lnTo>
                    <a:lnTo>
                      <a:pt x="94" y="46"/>
                    </a:lnTo>
                    <a:lnTo>
                      <a:pt x="96" y="50"/>
                    </a:lnTo>
                    <a:lnTo>
                      <a:pt x="98" y="52"/>
                    </a:lnTo>
                    <a:lnTo>
                      <a:pt x="100" y="54"/>
                    </a:lnTo>
                    <a:lnTo>
                      <a:pt x="104" y="52"/>
                    </a:lnTo>
                    <a:lnTo>
                      <a:pt x="104" y="50"/>
                    </a:lnTo>
                    <a:lnTo>
                      <a:pt x="100" y="46"/>
                    </a:lnTo>
                    <a:lnTo>
                      <a:pt x="98" y="44"/>
                    </a:lnTo>
                    <a:lnTo>
                      <a:pt x="100" y="42"/>
                    </a:lnTo>
                    <a:lnTo>
                      <a:pt x="104" y="40"/>
                    </a:lnTo>
                    <a:lnTo>
                      <a:pt x="98" y="34"/>
                    </a:lnTo>
                    <a:lnTo>
                      <a:pt x="96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0" y="30"/>
                    </a:lnTo>
                    <a:lnTo>
                      <a:pt x="90" y="26"/>
                    </a:lnTo>
                    <a:lnTo>
                      <a:pt x="86" y="24"/>
                    </a:lnTo>
                    <a:lnTo>
                      <a:pt x="80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2" y="16"/>
                    </a:lnTo>
                    <a:lnTo>
                      <a:pt x="68" y="18"/>
                    </a:lnTo>
                    <a:lnTo>
                      <a:pt x="66" y="18"/>
                    </a:lnTo>
                    <a:lnTo>
                      <a:pt x="62" y="16"/>
                    </a:lnTo>
                    <a:lnTo>
                      <a:pt x="60" y="16"/>
                    </a:lnTo>
                    <a:lnTo>
                      <a:pt x="56" y="18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24" y="6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4" name="Freeform 1668"/>
              <p:cNvSpPr>
                <a:spLocks/>
              </p:cNvSpPr>
              <p:nvPr/>
            </p:nvSpPr>
            <p:spPr bwMode="auto">
              <a:xfrm>
                <a:off x="269875" y="4048125"/>
                <a:ext cx="79375" cy="25400"/>
              </a:xfrm>
              <a:custGeom>
                <a:avLst/>
                <a:gdLst>
                  <a:gd name="T0" fmla="*/ 4 w 50"/>
                  <a:gd name="T1" fmla="*/ 16 h 16"/>
                  <a:gd name="T2" fmla="*/ 16 w 50"/>
                  <a:gd name="T3" fmla="*/ 16 h 16"/>
                  <a:gd name="T4" fmla="*/ 16 w 50"/>
                  <a:gd name="T5" fmla="*/ 12 h 16"/>
                  <a:gd name="T6" fmla="*/ 22 w 50"/>
                  <a:gd name="T7" fmla="*/ 10 h 16"/>
                  <a:gd name="T8" fmla="*/ 44 w 50"/>
                  <a:gd name="T9" fmla="*/ 10 h 16"/>
                  <a:gd name="T10" fmla="*/ 46 w 50"/>
                  <a:gd name="T11" fmla="*/ 10 h 16"/>
                  <a:gd name="T12" fmla="*/ 50 w 50"/>
                  <a:gd name="T13" fmla="*/ 6 h 16"/>
                  <a:gd name="T14" fmla="*/ 50 w 50"/>
                  <a:gd name="T15" fmla="*/ 4 h 16"/>
                  <a:gd name="T16" fmla="*/ 44 w 50"/>
                  <a:gd name="T17" fmla="*/ 4 h 16"/>
                  <a:gd name="T18" fmla="*/ 34 w 50"/>
                  <a:gd name="T19" fmla="*/ 4 h 16"/>
                  <a:gd name="T20" fmla="*/ 26 w 50"/>
                  <a:gd name="T21" fmla="*/ 4 h 16"/>
                  <a:gd name="T22" fmla="*/ 22 w 50"/>
                  <a:gd name="T23" fmla="*/ 4 h 16"/>
                  <a:gd name="T24" fmla="*/ 20 w 50"/>
                  <a:gd name="T25" fmla="*/ 0 h 16"/>
                  <a:gd name="T26" fmla="*/ 16 w 50"/>
                  <a:gd name="T27" fmla="*/ 4 h 16"/>
                  <a:gd name="T28" fmla="*/ 14 w 50"/>
                  <a:gd name="T29" fmla="*/ 6 h 16"/>
                  <a:gd name="T30" fmla="*/ 10 w 50"/>
                  <a:gd name="T31" fmla="*/ 4 h 16"/>
                  <a:gd name="T32" fmla="*/ 4 w 50"/>
                  <a:gd name="T33" fmla="*/ 6 h 16"/>
                  <a:gd name="T34" fmla="*/ 0 w 50"/>
                  <a:gd name="T35" fmla="*/ 6 h 16"/>
                  <a:gd name="T36" fmla="*/ 4 w 50"/>
                  <a:gd name="T37" fmla="*/ 16 h 16"/>
                  <a:gd name="T38" fmla="*/ 4 w 50"/>
                  <a:gd name="T39" fmla="*/ 16 h 16"/>
                  <a:gd name="T40" fmla="*/ 4 w 50"/>
                  <a:gd name="T4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16">
                    <a:moveTo>
                      <a:pt x="4" y="16"/>
                    </a:moveTo>
                    <a:lnTo>
                      <a:pt x="16" y="16"/>
                    </a:lnTo>
                    <a:lnTo>
                      <a:pt x="16" y="12"/>
                    </a:lnTo>
                    <a:lnTo>
                      <a:pt x="22" y="10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44" y="4"/>
                    </a:lnTo>
                    <a:lnTo>
                      <a:pt x="34" y="4"/>
                    </a:lnTo>
                    <a:lnTo>
                      <a:pt x="26" y="4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5" name="Freeform 1669"/>
              <p:cNvSpPr>
                <a:spLocks/>
              </p:cNvSpPr>
              <p:nvPr/>
            </p:nvSpPr>
            <p:spPr bwMode="auto">
              <a:xfrm>
                <a:off x="860425" y="4368800"/>
                <a:ext cx="139700" cy="193675"/>
              </a:xfrm>
              <a:custGeom>
                <a:avLst/>
                <a:gdLst>
                  <a:gd name="T0" fmla="*/ 10 w 88"/>
                  <a:gd name="T1" fmla="*/ 24 h 122"/>
                  <a:gd name="T2" fmla="*/ 10 w 88"/>
                  <a:gd name="T3" fmla="*/ 36 h 122"/>
                  <a:gd name="T4" fmla="*/ 10 w 88"/>
                  <a:gd name="T5" fmla="*/ 44 h 122"/>
                  <a:gd name="T6" fmla="*/ 6 w 88"/>
                  <a:gd name="T7" fmla="*/ 58 h 122"/>
                  <a:gd name="T8" fmla="*/ 8 w 88"/>
                  <a:gd name="T9" fmla="*/ 80 h 122"/>
                  <a:gd name="T10" fmla="*/ 4 w 88"/>
                  <a:gd name="T11" fmla="*/ 88 h 122"/>
                  <a:gd name="T12" fmla="*/ 28 w 88"/>
                  <a:gd name="T13" fmla="*/ 108 h 122"/>
                  <a:gd name="T14" fmla="*/ 34 w 88"/>
                  <a:gd name="T15" fmla="*/ 122 h 122"/>
                  <a:gd name="T16" fmla="*/ 36 w 88"/>
                  <a:gd name="T17" fmla="*/ 112 h 122"/>
                  <a:gd name="T18" fmla="*/ 42 w 88"/>
                  <a:gd name="T19" fmla="*/ 108 h 122"/>
                  <a:gd name="T20" fmla="*/ 50 w 88"/>
                  <a:gd name="T21" fmla="*/ 112 h 122"/>
                  <a:gd name="T22" fmla="*/ 52 w 88"/>
                  <a:gd name="T23" fmla="*/ 106 h 122"/>
                  <a:gd name="T24" fmla="*/ 46 w 88"/>
                  <a:gd name="T25" fmla="*/ 96 h 122"/>
                  <a:gd name="T26" fmla="*/ 50 w 88"/>
                  <a:gd name="T27" fmla="*/ 94 h 122"/>
                  <a:gd name="T28" fmla="*/ 50 w 88"/>
                  <a:gd name="T29" fmla="*/ 88 h 122"/>
                  <a:gd name="T30" fmla="*/ 58 w 88"/>
                  <a:gd name="T31" fmla="*/ 88 h 122"/>
                  <a:gd name="T32" fmla="*/ 58 w 88"/>
                  <a:gd name="T33" fmla="*/ 82 h 122"/>
                  <a:gd name="T34" fmla="*/ 62 w 88"/>
                  <a:gd name="T35" fmla="*/ 82 h 122"/>
                  <a:gd name="T36" fmla="*/ 68 w 88"/>
                  <a:gd name="T37" fmla="*/ 86 h 122"/>
                  <a:gd name="T38" fmla="*/ 78 w 88"/>
                  <a:gd name="T39" fmla="*/ 86 h 122"/>
                  <a:gd name="T40" fmla="*/ 80 w 88"/>
                  <a:gd name="T41" fmla="*/ 94 h 122"/>
                  <a:gd name="T42" fmla="*/ 82 w 88"/>
                  <a:gd name="T43" fmla="*/ 86 h 122"/>
                  <a:gd name="T44" fmla="*/ 80 w 88"/>
                  <a:gd name="T45" fmla="*/ 76 h 122"/>
                  <a:gd name="T46" fmla="*/ 82 w 88"/>
                  <a:gd name="T47" fmla="*/ 70 h 122"/>
                  <a:gd name="T48" fmla="*/ 80 w 88"/>
                  <a:gd name="T49" fmla="*/ 64 h 122"/>
                  <a:gd name="T50" fmla="*/ 80 w 88"/>
                  <a:gd name="T51" fmla="*/ 54 h 122"/>
                  <a:gd name="T52" fmla="*/ 78 w 88"/>
                  <a:gd name="T53" fmla="*/ 46 h 122"/>
                  <a:gd name="T54" fmla="*/ 76 w 88"/>
                  <a:gd name="T55" fmla="*/ 44 h 122"/>
                  <a:gd name="T56" fmla="*/ 76 w 88"/>
                  <a:gd name="T57" fmla="*/ 32 h 122"/>
                  <a:gd name="T58" fmla="*/ 86 w 88"/>
                  <a:gd name="T59" fmla="*/ 32 h 122"/>
                  <a:gd name="T60" fmla="*/ 88 w 88"/>
                  <a:gd name="T61" fmla="*/ 18 h 122"/>
                  <a:gd name="T62" fmla="*/ 72 w 88"/>
                  <a:gd name="T63" fmla="*/ 18 h 122"/>
                  <a:gd name="T64" fmla="*/ 70 w 88"/>
                  <a:gd name="T65" fmla="*/ 16 h 122"/>
                  <a:gd name="T66" fmla="*/ 70 w 88"/>
                  <a:gd name="T67" fmla="*/ 0 h 122"/>
                  <a:gd name="T68" fmla="*/ 60 w 88"/>
                  <a:gd name="T69" fmla="*/ 0 h 122"/>
                  <a:gd name="T70" fmla="*/ 52 w 88"/>
                  <a:gd name="T71" fmla="*/ 4 h 122"/>
                  <a:gd name="T72" fmla="*/ 42 w 88"/>
                  <a:gd name="T73" fmla="*/ 4 h 122"/>
                  <a:gd name="T74" fmla="*/ 10 w 88"/>
                  <a:gd name="T75" fmla="*/ 24 h 122"/>
                  <a:gd name="T76" fmla="*/ 10 w 88"/>
                  <a:gd name="T77" fmla="*/ 2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8" h="122">
                    <a:moveTo>
                      <a:pt x="10" y="24"/>
                    </a:moveTo>
                    <a:lnTo>
                      <a:pt x="10" y="24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8" y="50"/>
                    </a:lnTo>
                    <a:lnTo>
                      <a:pt x="6" y="58"/>
                    </a:lnTo>
                    <a:lnTo>
                      <a:pt x="0" y="76"/>
                    </a:lnTo>
                    <a:lnTo>
                      <a:pt x="8" y="80"/>
                    </a:lnTo>
                    <a:lnTo>
                      <a:pt x="8" y="86"/>
                    </a:lnTo>
                    <a:lnTo>
                      <a:pt x="4" y="88"/>
                    </a:lnTo>
                    <a:lnTo>
                      <a:pt x="18" y="98"/>
                    </a:lnTo>
                    <a:lnTo>
                      <a:pt x="28" y="108"/>
                    </a:lnTo>
                    <a:lnTo>
                      <a:pt x="26" y="116"/>
                    </a:lnTo>
                    <a:lnTo>
                      <a:pt x="34" y="122"/>
                    </a:lnTo>
                    <a:lnTo>
                      <a:pt x="34" y="114"/>
                    </a:lnTo>
                    <a:lnTo>
                      <a:pt x="36" y="112"/>
                    </a:lnTo>
                    <a:lnTo>
                      <a:pt x="40" y="108"/>
                    </a:lnTo>
                    <a:lnTo>
                      <a:pt x="42" y="108"/>
                    </a:lnTo>
                    <a:lnTo>
                      <a:pt x="46" y="112"/>
                    </a:lnTo>
                    <a:lnTo>
                      <a:pt x="50" y="112"/>
                    </a:lnTo>
                    <a:lnTo>
                      <a:pt x="52" y="112"/>
                    </a:lnTo>
                    <a:lnTo>
                      <a:pt x="52" y="106"/>
                    </a:lnTo>
                    <a:lnTo>
                      <a:pt x="46" y="98"/>
                    </a:lnTo>
                    <a:lnTo>
                      <a:pt x="46" y="96"/>
                    </a:lnTo>
                    <a:lnTo>
                      <a:pt x="46" y="94"/>
                    </a:lnTo>
                    <a:lnTo>
                      <a:pt x="50" y="94"/>
                    </a:lnTo>
                    <a:lnTo>
                      <a:pt x="50" y="90"/>
                    </a:lnTo>
                    <a:lnTo>
                      <a:pt x="50" y="88"/>
                    </a:lnTo>
                    <a:lnTo>
                      <a:pt x="50" y="86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2" y="82"/>
                    </a:lnTo>
                    <a:lnTo>
                      <a:pt x="62" y="86"/>
                    </a:lnTo>
                    <a:lnTo>
                      <a:pt x="68" y="86"/>
                    </a:lnTo>
                    <a:lnTo>
                      <a:pt x="72" y="82"/>
                    </a:lnTo>
                    <a:lnTo>
                      <a:pt x="78" y="86"/>
                    </a:lnTo>
                    <a:lnTo>
                      <a:pt x="80" y="90"/>
                    </a:lnTo>
                    <a:lnTo>
                      <a:pt x="80" y="94"/>
                    </a:lnTo>
                    <a:lnTo>
                      <a:pt x="82" y="90"/>
                    </a:lnTo>
                    <a:lnTo>
                      <a:pt x="82" y="86"/>
                    </a:lnTo>
                    <a:lnTo>
                      <a:pt x="86" y="78"/>
                    </a:lnTo>
                    <a:lnTo>
                      <a:pt x="80" y="76"/>
                    </a:lnTo>
                    <a:lnTo>
                      <a:pt x="80" y="72"/>
                    </a:lnTo>
                    <a:lnTo>
                      <a:pt x="82" y="70"/>
                    </a:lnTo>
                    <a:lnTo>
                      <a:pt x="82" y="68"/>
                    </a:lnTo>
                    <a:lnTo>
                      <a:pt x="80" y="64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46"/>
                    </a:lnTo>
                    <a:lnTo>
                      <a:pt x="72" y="44"/>
                    </a:lnTo>
                    <a:lnTo>
                      <a:pt x="76" y="44"/>
                    </a:lnTo>
                    <a:lnTo>
                      <a:pt x="76" y="36"/>
                    </a:lnTo>
                    <a:lnTo>
                      <a:pt x="76" y="32"/>
                    </a:lnTo>
                    <a:lnTo>
                      <a:pt x="80" y="32"/>
                    </a:lnTo>
                    <a:lnTo>
                      <a:pt x="86" y="32"/>
                    </a:lnTo>
                    <a:lnTo>
                      <a:pt x="88" y="32"/>
                    </a:lnTo>
                    <a:lnTo>
                      <a:pt x="88" y="18"/>
                    </a:lnTo>
                    <a:lnTo>
                      <a:pt x="80" y="16"/>
                    </a:lnTo>
                    <a:lnTo>
                      <a:pt x="72" y="18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0" y="0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46" y="4"/>
                    </a:lnTo>
                    <a:lnTo>
                      <a:pt x="42" y="4"/>
                    </a:lnTo>
                    <a:lnTo>
                      <a:pt x="42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6" name="Freeform 1670"/>
              <p:cNvSpPr>
                <a:spLocks noEditPoints="1"/>
              </p:cNvSpPr>
              <p:nvPr/>
            </p:nvSpPr>
            <p:spPr bwMode="auto">
              <a:xfrm>
                <a:off x="552450" y="2889250"/>
                <a:ext cx="3943350" cy="2225675"/>
              </a:xfrm>
              <a:custGeom>
                <a:avLst/>
                <a:gdLst>
                  <a:gd name="T0" fmla="*/ 154 w 2484"/>
                  <a:gd name="T1" fmla="*/ 38 h 1402"/>
                  <a:gd name="T2" fmla="*/ 170 w 2484"/>
                  <a:gd name="T3" fmla="*/ 40 h 1402"/>
                  <a:gd name="T4" fmla="*/ 182 w 2484"/>
                  <a:gd name="T5" fmla="*/ 42 h 1402"/>
                  <a:gd name="T6" fmla="*/ 186 w 2484"/>
                  <a:gd name="T7" fmla="*/ 58 h 1402"/>
                  <a:gd name="T8" fmla="*/ 188 w 2484"/>
                  <a:gd name="T9" fmla="*/ 76 h 1402"/>
                  <a:gd name="T10" fmla="*/ 180 w 2484"/>
                  <a:gd name="T11" fmla="*/ 78 h 1402"/>
                  <a:gd name="T12" fmla="*/ 170 w 2484"/>
                  <a:gd name="T13" fmla="*/ 90 h 1402"/>
                  <a:gd name="T14" fmla="*/ 156 w 2484"/>
                  <a:gd name="T15" fmla="*/ 112 h 1402"/>
                  <a:gd name="T16" fmla="*/ 164 w 2484"/>
                  <a:gd name="T17" fmla="*/ 112 h 1402"/>
                  <a:gd name="T18" fmla="*/ 174 w 2484"/>
                  <a:gd name="T19" fmla="*/ 118 h 1402"/>
                  <a:gd name="T20" fmla="*/ 172 w 2484"/>
                  <a:gd name="T21" fmla="*/ 128 h 1402"/>
                  <a:gd name="T22" fmla="*/ 168 w 2484"/>
                  <a:gd name="T23" fmla="*/ 136 h 1402"/>
                  <a:gd name="T24" fmla="*/ 170 w 2484"/>
                  <a:gd name="T25" fmla="*/ 142 h 1402"/>
                  <a:gd name="T26" fmla="*/ 174 w 2484"/>
                  <a:gd name="T27" fmla="*/ 150 h 1402"/>
                  <a:gd name="T28" fmla="*/ 172 w 2484"/>
                  <a:gd name="T29" fmla="*/ 158 h 1402"/>
                  <a:gd name="T30" fmla="*/ 168 w 2484"/>
                  <a:gd name="T31" fmla="*/ 158 h 1402"/>
                  <a:gd name="T32" fmla="*/ 154 w 2484"/>
                  <a:gd name="T33" fmla="*/ 174 h 1402"/>
                  <a:gd name="T34" fmla="*/ 128 w 2484"/>
                  <a:gd name="T35" fmla="*/ 164 h 1402"/>
                  <a:gd name="T36" fmla="*/ 114 w 2484"/>
                  <a:gd name="T37" fmla="*/ 182 h 1402"/>
                  <a:gd name="T38" fmla="*/ 98 w 2484"/>
                  <a:gd name="T39" fmla="*/ 186 h 1402"/>
                  <a:gd name="T40" fmla="*/ 82 w 2484"/>
                  <a:gd name="T41" fmla="*/ 182 h 1402"/>
                  <a:gd name="T42" fmla="*/ 68 w 2484"/>
                  <a:gd name="T43" fmla="*/ 178 h 1402"/>
                  <a:gd name="T44" fmla="*/ 54 w 2484"/>
                  <a:gd name="T45" fmla="*/ 172 h 1402"/>
                  <a:gd name="T46" fmla="*/ 56 w 2484"/>
                  <a:gd name="T47" fmla="*/ 112 h 1402"/>
                  <a:gd name="T48" fmla="*/ 36 w 2484"/>
                  <a:gd name="T49" fmla="*/ 96 h 1402"/>
                  <a:gd name="T50" fmla="*/ 32 w 2484"/>
                  <a:gd name="T51" fmla="*/ 84 h 1402"/>
                  <a:gd name="T52" fmla="*/ 22 w 2484"/>
                  <a:gd name="T53" fmla="*/ 76 h 1402"/>
                  <a:gd name="T54" fmla="*/ 0 w 2484"/>
                  <a:gd name="T55" fmla="*/ 64 h 1402"/>
                  <a:gd name="T56" fmla="*/ 16 w 2484"/>
                  <a:gd name="T57" fmla="*/ 54 h 1402"/>
                  <a:gd name="T58" fmla="*/ 26 w 2484"/>
                  <a:gd name="T59" fmla="*/ 56 h 1402"/>
                  <a:gd name="T60" fmla="*/ 50 w 2484"/>
                  <a:gd name="T61" fmla="*/ 54 h 1402"/>
                  <a:gd name="T62" fmla="*/ 44 w 2484"/>
                  <a:gd name="T63" fmla="*/ 28 h 1402"/>
                  <a:gd name="T64" fmla="*/ 62 w 2484"/>
                  <a:gd name="T65" fmla="*/ 36 h 1402"/>
                  <a:gd name="T66" fmla="*/ 82 w 2484"/>
                  <a:gd name="T67" fmla="*/ 22 h 1402"/>
                  <a:gd name="T68" fmla="*/ 106 w 2484"/>
                  <a:gd name="T69" fmla="*/ 2 h 1402"/>
                  <a:gd name="T70" fmla="*/ 118 w 2484"/>
                  <a:gd name="T71" fmla="*/ 18 h 1402"/>
                  <a:gd name="T72" fmla="*/ 126 w 2484"/>
                  <a:gd name="T73" fmla="*/ 22 h 1402"/>
                  <a:gd name="T74" fmla="*/ 140 w 2484"/>
                  <a:gd name="T75" fmla="*/ 24 h 1402"/>
                  <a:gd name="T76" fmla="*/ 154 w 2484"/>
                  <a:gd name="T77" fmla="*/ 30 h 1402"/>
                  <a:gd name="T78" fmla="*/ 2482 w 2484"/>
                  <a:gd name="T79" fmla="*/ 1372 h 1402"/>
                  <a:gd name="T80" fmla="*/ 2484 w 2484"/>
                  <a:gd name="T81" fmla="*/ 1376 h 1402"/>
                  <a:gd name="T82" fmla="*/ 2440 w 2484"/>
                  <a:gd name="T83" fmla="*/ 1358 h 1402"/>
                  <a:gd name="T84" fmla="*/ 2456 w 2484"/>
                  <a:gd name="T85" fmla="*/ 1386 h 1402"/>
                  <a:gd name="T86" fmla="*/ 2472 w 2484"/>
                  <a:gd name="T87" fmla="*/ 1400 h 1402"/>
                  <a:gd name="T88" fmla="*/ 2466 w 2484"/>
                  <a:gd name="T89" fmla="*/ 1384 h 1402"/>
                  <a:gd name="T90" fmla="*/ 2440 w 2484"/>
                  <a:gd name="T91" fmla="*/ 1358 h 1402"/>
                  <a:gd name="T92" fmla="*/ 862 w 2484"/>
                  <a:gd name="T93" fmla="*/ 1378 h 1402"/>
                  <a:gd name="T94" fmla="*/ 864 w 2484"/>
                  <a:gd name="T95" fmla="*/ 1368 h 1402"/>
                  <a:gd name="T96" fmla="*/ 204 w 2484"/>
                  <a:gd name="T97" fmla="*/ 174 h 1402"/>
                  <a:gd name="T98" fmla="*/ 192 w 2484"/>
                  <a:gd name="T99" fmla="*/ 196 h 1402"/>
                  <a:gd name="T100" fmla="*/ 208 w 2484"/>
                  <a:gd name="T101" fmla="*/ 192 h 1402"/>
                  <a:gd name="T102" fmla="*/ 204 w 2484"/>
                  <a:gd name="T103" fmla="*/ 174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84" h="1402">
                    <a:moveTo>
                      <a:pt x="154" y="32"/>
                    </a:moveTo>
                    <a:lnTo>
                      <a:pt x="154" y="32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6" y="38"/>
                    </a:lnTo>
                    <a:lnTo>
                      <a:pt x="162" y="40"/>
                    </a:lnTo>
                    <a:lnTo>
                      <a:pt x="168" y="38"/>
                    </a:lnTo>
                    <a:lnTo>
                      <a:pt x="170" y="40"/>
                    </a:lnTo>
                    <a:lnTo>
                      <a:pt x="174" y="40"/>
                    </a:lnTo>
                    <a:lnTo>
                      <a:pt x="174" y="42"/>
                    </a:lnTo>
                    <a:lnTo>
                      <a:pt x="178" y="46"/>
                    </a:lnTo>
                    <a:lnTo>
                      <a:pt x="182" y="42"/>
                    </a:lnTo>
                    <a:lnTo>
                      <a:pt x="188" y="46"/>
                    </a:lnTo>
                    <a:lnTo>
                      <a:pt x="188" y="48"/>
                    </a:lnTo>
                    <a:lnTo>
                      <a:pt x="188" y="54"/>
                    </a:lnTo>
                    <a:lnTo>
                      <a:pt x="186" y="58"/>
                    </a:lnTo>
                    <a:lnTo>
                      <a:pt x="186" y="64"/>
                    </a:lnTo>
                    <a:lnTo>
                      <a:pt x="186" y="68"/>
                    </a:lnTo>
                    <a:lnTo>
                      <a:pt x="186" y="74"/>
                    </a:lnTo>
                    <a:lnTo>
                      <a:pt x="188" y="76"/>
                    </a:lnTo>
                    <a:lnTo>
                      <a:pt x="186" y="78"/>
                    </a:lnTo>
                    <a:lnTo>
                      <a:pt x="182" y="78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78" y="84"/>
                    </a:lnTo>
                    <a:lnTo>
                      <a:pt x="172" y="86"/>
                    </a:lnTo>
                    <a:lnTo>
                      <a:pt x="170" y="90"/>
                    </a:lnTo>
                    <a:lnTo>
                      <a:pt x="164" y="94"/>
                    </a:lnTo>
                    <a:lnTo>
                      <a:pt x="156" y="104"/>
                    </a:lnTo>
                    <a:lnTo>
                      <a:pt x="154" y="112"/>
                    </a:lnTo>
                    <a:lnTo>
                      <a:pt x="156" y="112"/>
                    </a:lnTo>
                    <a:lnTo>
                      <a:pt x="160" y="112"/>
                    </a:lnTo>
                    <a:lnTo>
                      <a:pt x="162" y="110"/>
                    </a:lnTo>
                    <a:lnTo>
                      <a:pt x="164" y="110"/>
                    </a:lnTo>
                    <a:lnTo>
                      <a:pt x="164" y="112"/>
                    </a:lnTo>
                    <a:lnTo>
                      <a:pt x="168" y="114"/>
                    </a:lnTo>
                    <a:lnTo>
                      <a:pt x="170" y="114"/>
                    </a:lnTo>
                    <a:lnTo>
                      <a:pt x="172" y="114"/>
                    </a:lnTo>
                    <a:lnTo>
                      <a:pt x="174" y="118"/>
                    </a:lnTo>
                    <a:lnTo>
                      <a:pt x="178" y="120"/>
                    </a:lnTo>
                    <a:lnTo>
                      <a:pt x="178" y="118"/>
                    </a:lnTo>
                    <a:lnTo>
                      <a:pt x="174" y="124"/>
                    </a:lnTo>
                    <a:lnTo>
                      <a:pt x="172" y="128"/>
                    </a:lnTo>
                    <a:lnTo>
                      <a:pt x="172" y="130"/>
                    </a:lnTo>
                    <a:lnTo>
                      <a:pt x="170" y="130"/>
                    </a:lnTo>
                    <a:lnTo>
                      <a:pt x="168" y="132"/>
                    </a:lnTo>
                    <a:lnTo>
                      <a:pt x="168" y="136"/>
                    </a:lnTo>
                    <a:lnTo>
                      <a:pt x="168" y="138"/>
                    </a:lnTo>
                    <a:lnTo>
                      <a:pt x="170" y="138"/>
                    </a:lnTo>
                    <a:lnTo>
                      <a:pt x="170" y="140"/>
                    </a:lnTo>
                    <a:lnTo>
                      <a:pt x="170" y="142"/>
                    </a:lnTo>
                    <a:lnTo>
                      <a:pt x="170" y="148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8" y="150"/>
                    </a:lnTo>
                    <a:lnTo>
                      <a:pt x="178" y="154"/>
                    </a:lnTo>
                    <a:lnTo>
                      <a:pt x="172" y="156"/>
                    </a:lnTo>
                    <a:lnTo>
                      <a:pt x="172" y="158"/>
                    </a:lnTo>
                    <a:lnTo>
                      <a:pt x="174" y="158"/>
                    </a:lnTo>
                    <a:lnTo>
                      <a:pt x="172" y="160"/>
                    </a:lnTo>
                    <a:lnTo>
                      <a:pt x="170" y="158"/>
                    </a:lnTo>
                    <a:lnTo>
                      <a:pt x="168" y="158"/>
                    </a:lnTo>
                    <a:lnTo>
                      <a:pt x="164" y="160"/>
                    </a:lnTo>
                    <a:lnTo>
                      <a:pt x="168" y="168"/>
                    </a:lnTo>
                    <a:lnTo>
                      <a:pt x="164" y="174"/>
                    </a:lnTo>
                    <a:lnTo>
                      <a:pt x="154" y="174"/>
                    </a:lnTo>
                    <a:lnTo>
                      <a:pt x="146" y="168"/>
                    </a:lnTo>
                    <a:lnTo>
                      <a:pt x="142" y="166"/>
                    </a:lnTo>
                    <a:lnTo>
                      <a:pt x="134" y="164"/>
                    </a:lnTo>
                    <a:lnTo>
                      <a:pt x="128" y="164"/>
                    </a:lnTo>
                    <a:lnTo>
                      <a:pt x="124" y="166"/>
                    </a:lnTo>
                    <a:lnTo>
                      <a:pt x="116" y="174"/>
                    </a:lnTo>
                    <a:lnTo>
                      <a:pt x="116" y="182"/>
                    </a:lnTo>
                    <a:lnTo>
                      <a:pt x="114" y="182"/>
                    </a:lnTo>
                    <a:lnTo>
                      <a:pt x="110" y="184"/>
                    </a:lnTo>
                    <a:lnTo>
                      <a:pt x="108" y="186"/>
                    </a:lnTo>
                    <a:lnTo>
                      <a:pt x="100" y="186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6" y="184"/>
                    </a:lnTo>
                    <a:lnTo>
                      <a:pt x="92" y="184"/>
                    </a:lnTo>
                    <a:lnTo>
                      <a:pt x="82" y="182"/>
                    </a:lnTo>
                    <a:lnTo>
                      <a:pt x="78" y="182"/>
                    </a:lnTo>
                    <a:lnTo>
                      <a:pt x="72" y="182"/>
                    </a:lnTo>
                    <a:lnTo>
                      <a:pt x="70" y="178"/>
                    </a:lnTo>
                    <a:lnTo>
                      <a:pt x="68" y="178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4" y="174"/>
                    </a:lnTo>
                    <a:lnTo>
                      <a:pt x="54" y="172"/>
                    </a:lnTo>
                    <a:lnTo>
                      <a:pt x="52" y="168"/>
                    </a:lnTo>
                    <a:lnTo>
                      <a:pt x="52" y="166"/>
                    </a:lnTo>
                    <a:lnTo>
                      <a:pt x="56" y="140"/>
                    </a:lnTo>
                    <a:lnTo>
                      <a:pt x="56" y="112"/>
                    </a:lnTo>
                    <a:lnTo>
                      <a:pt x="44" y="108"/>
                    </a:lnTo>
                    <a:lnTo>
                      <a:pt x="40" y="104"/>
                    </a:lnTo>
                    <a:lnTo>
                      <a:pt x="36" y="102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40" y="86"/>
                    </a:lnTo>
                    <a:lnTo>
                      <a:pt x="32" y="86"/>
                    </a:lnTo>
                    <a:lnTo>
                      <a:pt x="32" y="84"/>
                    </a:lnTo>
                    <a:lnTo>
                      <a:pt x="26" y="84"/>
                    </a:lnTo>
                    <a:lnTo>
                      <a:pt x="28" y="7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10" y="74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6" y="60"/>
                    </a:lnTo>
                    <a:lnTo>
                      <a:pt x="0" y="56"/>
                    </a:lnTo>
                    <a:lnTo>
                      <a:pt x="4" y="56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8" y="56"/>
                    </a:lnTo>
                    <a:lnTo>
                      <a:pt x="36" y="50"/>
                    </a:lnTo>
                    <a:lnTo>
                      <a:pt x="42" y="54"/>
                    </a:lnTo>
                    <a:lnTo>
                      <a:pt x="50" y="54"/>
                    </a:lnTo>
                    <a:lnTo>
                      <a:pt x="50" y="50"/>
                    </a:lnTo>
                    <a:lnTo>
                      <a:pt x="42" y="32"/>
                    </a:lnTo>
                    <a:lnTo>
                      <a:pt x="42" y="30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52" y="28"/>
                    </a:lnTo>
                    <a:lnTo>
                      <a:pt x="52" y="32"/>
                    </a:lnTo>
                    <a:lnTo>
                      <a:pt x="62" y="36"/>
                    </a:lnTo>
                    <a:lnTo>
                      <a:pt x="68" y="36"/>
                    </a:lnTo>
                    <a:lnTo>
                      <a:pt x="74" y="32"/>
                    </a:lnTo>
                    <a:lnTo>
                      <a:pt x="78" y="24"/>
                    </a:lnTo>
                    <a:lnTo>
                      <a:pt x="82" y="22"/>
                    </a:lnTo>
                    <a:lnTo>
                      <a:pt x="92" y="20"/>
                    </a:lnTo>
                    <a:lnTo>
                      <a:pt x="90" y="2"/>
                    </a:lnTo>
                    <a:lnTo>
                      <a:pt x="100" y="0"/>
                    </a:lnTo>
                    <a:lnTo>
                      <a:pt x="106" y="2"/>
                    </a:lnTo>
                    <a:lnTo>
                      <a:pt x="108" y="4"/>
                    </a:lnTo>
                    <a:lnTo>
                      <a:pt x="110" y="10"/>
                    </a:lnTo>
                    <a:lnTo>
                      <a:pt x="116" y="14"/>
                    </a:lnTo>
                    <a:lnTo>
                      <a:pt x="118" y="18"/>
                    </a:lnTo>
                    <a:lnTo>
                      <a:pt x="122" y="18"/>
                    </a:lnTo>
                    <a:lnTo>
                      <a:pt x="124" y="14"/>
                    </a:lnTo>
                    <a:lnTo>
                      <a:pt x="124" y="18"/>
                    </a:lnTo>
                    <a:lnTo>
                      <a:pt x="126" y="22"/>
                    </a:lnTo>
                    <a:lnTo>
                      <a:pt x="132" y="24"/>
                    </a:lnTo>
                    <a:lnTo>
                      <a:pt x="134" y="24"/>
                    </a:lnTo>
                    <a:lnTo>
                      <a:pt x="136" y="24"/>
                    </a:lnTo>
                    <a:lnTo>
                      <a:pt x="140" y="24"/>
                    </a:lnTo>
                    <a:lnTo>
                      <a:pt x="140" y="30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4" y="32"/>
                    </a:lnTo>
                    <a:close/>
                    <a:moveTo>
                      <a:pt x="2482" y="1372"/>
                    </a:moveTo>
                    <a:lnTo>
                      <a:pt x="2482" y="1372"/>
                    </a:lnTo>
                    <a:lnTo>
                      <a:pt x="2482" y="1378"/>
                    </a:lnTo>
                    <a:lnTo>
                      <a:pt x="2484" y="1378"/>
                    </a:lnTo>
                    <a:lnTo>
                      <a:pt x="2484" y="1376"/>
                    </a:lnTo>
                    <a:lnTo>
                      <a:pt x="2482" y="1372"/>
                    </a:lnTo>
                    <a:lnTo>
                      <a:pt x="2482" y="1372"/>
                    </a:lnTo>
                    <a:lnTo>
                      <a:pt x="2482" y="1372"/>
                    </a:lnTo>
                    <a:close/>
                    <a:moveTo>
                      <a:pt x="2440" y="1358"/>
                    </a:moveTo>
                    <a:lnTo>
                      <a:pt x="2440" y="1358"/>
                    </a:lnTo>
                    <a:lnTo>
                      <a:pt x="2446" y="1368"/>
                    </a:lnTo>
                    <a:lnTo>
                      <a:pt x="2448" y="1382"/>
                    </a:lnTo>
                    <a:lnTo>
                      <a:pt x="2456" y="1386"/>
                    </a:lnTo>
                    <a:lnTo>
                      <a:pt x="2462" y="1390"/>
                    </a:lnTo>
                    <a:lnTo>
                      <a:pt x="2464" y="1392"/>
                    </a:lnTo>
                    <a:lnTo>
                      <a:pt x="2464" y="1396"/>
                    </a:lnTo>
                    <a:lnTo>
                      <a:pt x="2472" y="1400"/>
                    </a:lnTo>
                    <a:lnTo>
                      <a:pt x="2484" y="1402"/>
                    </a:lnTo>
                    <a:lnTo>
                      <a:pt x="2484" y="1396"/>
                    </a:lnTo>
                    <a:lnTo>
                      <a:pt x="2476" y="1392"/>
                    </a:lnTo>
                    <a:lnTo>
                      <a:pt x="2466" y="1384"/>
                    </a:lnTo>
                    <a:lnTo>
                      <a:pt x="2456" y="1376"/>
                    </a:lnTo>
                    <a:lnTo>
                      <a:pt x="2448" y="1360"/>
                    </a:lnTo>
                    <a:lnTo>
                      <a:pt x="2446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close/>
                    <a:moveTo>
                      <a:pt x="864" y="1368"/>
                    </a:moveTo>
                    <a:lnTo>
                      <a:pt x="862" y="1378"/>
                    </a:lnTo>
                    <a:lnTo>
                      <a:pt x="866" y="1378"/>
                    </a:lnTo>
                    <a:lnTo>
                      <a:pt x="872" y="1382"/>
                    </a:lnTo>
                    <a:lnTo>
                      <a:pt x="872" y="1374"/>
                    </a:lnTo>
                    <a:lnTo>
                      <a:pt x="864" y="1368"/>
                    </a:lnTo>
                    <a:lnTo>
                      <a:pt x="864" y="1368"/>
                    </a:lnTo>
                    <a:lnTo>
                      <a:pt x="864" y="1368"/>
                    </a:lnTo>
                    <a:close/>
                    <a:moveTo>
                      <a:pt x="204" y="174"/>
                    </a:moveTo>
                    <a:lnTo>
                      <a:pt x="204" y="174"/>
                    </a:lnTo>
                    <a:lnTo>
                      <a:pt x="200" y="178"/>
                    </a:lnTo>
                    <a:lnTo>
                      <a:pt x="192" y="186"/>
                    </a:lnTo>
                    <a:lnTo>
                      <a:pt x="192" y="192"/>
                    </a:lnTo>
                    <a:lnTo>
                      <a:pt x="192" y="196"/>
                    </a:lnTo>
                    <a:lnTo>
                      <a:pt x="198" y="208"/>
                    </a:lnTo>
                    <a:lnTo>
                      <a:pt x="206" y="208"/>
                    </a:lnTo>
                    <a:lnTo>
                      <a:pt x="206" y="192"/>
                    </a:lnTo>
                    <a:lnTo>
                      <a:pt x="208" y="192"/>
                    </a:lnTo>
                    <a:lnTo>
                      <a:pt x="210" y="190"/>
                    </a:lnTo>
                    <a:lnTo>
                      <a:pt x="208" y="184"/>
                    </a:lnTo>
                    <a:lnTo>
                      <a:pt x="204" y="174"/>
                    </a:lnTo>
                    <a:lnTo>
                      <a:pt x="204" y="174"/>
                    </a:lnTo>
                    <a:lnTo>
                      <a:pt x="204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7" name="Freeform 1671"/>
              <p:cNvSpPr>
                <a:spLocks noEditPoints="1"/>
              </p:cNvSpPr>
              <p:nvPr/>
            </p:nvSpPr>
            <p:spPr bwMode="auto">
              <a:xfrm>
                <a:off x="1111250" y="2149475"/>
                <a:ext cx="282575" cy="412750"/>
              </a:xfrm>
              <a:custGeom>
                <a:avLst/>
                <a:gdLst>
                  <a:gd name="T0" fmla="*/ 148 w 178"/>
                  <a:gd name="T1" fmla="*/ 18 h 260"/>
                  <a:gd name="T2" fmla="*/ 130 w 178"/>
                  <a:gd name="T3" fmla="*/ 0 h 260"/>
                  <a:gd name="T4" fmla="*/ 116 w 178"/>
                  <a:gd name="T5" fmla="*/ 6 h 260"/>
                  <a:gd name="T6" fmla="*/ 104 w 178"/>
                  <a:gd name="T7" fmla="*/ 10 h 260"/>
                  <a:gd name="T8" fmla="*/ 94 w 178"/>
                  <a:gd name="T9" fmla="*/ 18 h 260"/>
                  <a:gd name="T10" fmla="*/ 96 w 178"/>
                  <a:gd name="T11" fmla="*/ 28 h 260"/>
                  <a:gd name="T12" fmla="*/ 86 w 178"/>
                  <a:gd name="T13" fmla="*/ 44 h 260"/>
                  <a:gd name="T14" fmla="*/ 70 w 178"/>
                  <a:gd name="T15" fmla="*/ 36 h 260"/>
                  <a:gd name="T16" fmla="*/ 66 w 178"/>
                  <a:gd name="T17" fmla="*/ 40 h 260"/>
                  <a:gd name="T18" fmla="*/ 34 w 178"/>
                  <a:gd name="T19" fmla="*/ 22 h 260"/>
                  <a:gd name="T20" fmla="*/ 28 w 178"/>
                  <a:gd name="T21" fmla="*/ 26 h 260"/>
                  <a:gd name="T22" fmla="*/ 28 w 178"/>
                  <a:gd name="T23" fmla="*/ 34 h 260"/>
                  <a:gd name="T24" fmla="*/ 38 w 178"/>
                  <a:gd name="T25" fmla="*/ 44 h 260"/>
                  <a:gd name="T26" fmla="*/ 58 w 178"/>
                  <a:gd name="T27" fmla="*/ 58 h 260"/>
                  <a:gd name="T28" fmla="*/ 58 w 178"/>
                  <a:gd name="T29" fmla="*/ 68 h 260"/>
                  <a:gd name="T30" fmla="*/ 60 w 178"/>
                  <a:gd name="T31" fmla="*/ 80 h 260"/>
                  <a:gd name="T32" fmla="*/ 64 w 178"/>
                  <a:gd name="T33" fmla="*/ 106 h 260"/>
                  <a:gd name="T34" fmla="*/ 78 w 178"/>
                  <a:gd name="T35" fmla="*/ 132 h 260"/>
                  <a:gd name="T36" fmla="*/ 66 w 178"/>
                  <a:gd name="T37" fmla="*/ 154 h 260"/>
                  <a:gd name="T38" fmla="*/ 48 w 178"/>
                  <a:gd name="T39" fmla="*/ 176 h 260"/>
                  <a:gd name="T40" fmla="*/ 38 w 178"/>
                  <a:gd name="T41" fmla="*/ 186 h 260"/>
                  <a:gd name="T42" fmla="*/ 38 w 178"/>
                  <a:gd name="T43" fmla="*/ 196 h 260"/>
                  <a:gd name="T44" fmla="*/ 38 w 178"/>
                  <a:gd name="T45" fmla="*/ 218 h 260"/>
                  <a:gd name="T46" fmla="*/ 42 w 178"/>
                  <a:gd name="T47" fmla="*/ 230 h 260"/>
                  <a:gd name="T48" fmla="*/ 48 w 178"/>
                  <a:gd name="T49" fmla="*/ 236 h 260"/>
                  <a:gd name="T50" fmla="*/ 60 w 178"/>
                  <a:gd name="T51" fmla="*/ 242 h 260"/>
                  <a:gd name="T52" fmla="*/ 50 w 178"/>
                  <a:gd name="T53" fmla="*/ 254 h 260"/>
                  <a:gd name="T54" fmla="*/ 58 w 178"/>
                  <a:gd name="T55" fmla="*/ 250 h 260"/>
                  <a:gd name="T56" fmla="*/ 64 w 178"/>
                  <a:gd name="T57" fmla="*/ 250 h 260"/>
                  <a:gd name="T58" fmla="*/ 70 w 178"/>
                  <a:gd name="T59" fmla="*/ 258 h 260"/>
                  <a:gd name="T60" fmla="*/ 92 w 178"/>
                  <a:gd name="T61" fmla="*/ 244 h 260"/>
                  <a:gd name="T62" fmla="*/ 106 w 178"/>
                  <a:gd name="T63" fmla="*/ 240 h 260"/>
                  <a:gd name="T64" fmla="*/ 152 w 178"/>
                  <a:gd name="T65" fmla="*/ 214 h 260"/>
                  <a:gd name="T66" fmla="*/ 178 w 178"/>
                  <a:gd name="T67" fmla="*/ 190 h 260"/>
                  <a:gd name="T68" fmla="*/ 174 w 178"/>
                  <a:gd name="T69" fmla="*/ 182 h 260"/>
                  <a:gd name="T70" fmla="*/ 166 w 178"/>
                  <a:gd name="T71" fmla="*/ 170 h 260"/>
                  <a:gd name="T72" fmla="*/ 170 w 178"/>
                  <a:gd name="T73" fmla="*/ 160 h 260"/>
                  <a:gd name="T74" fmla="*/ 166 w 178"/>
                  <a:gd name="T75" fmla="*/ 146 h 260"/>
                  <a:gd name="T76" fmla="*/ 158 w 178"/>
                  <a:gd name="T77" fmla="*/ 136 h 260"/>
                  <a:gd name="T78" fmla="*/ 158 w 178"/>
                  <a:gd name="T79" fmla="*/ 118 h 260"/>
                  <a:gd name="T80" fmla="*/ 156 w 178"/>
                  <a:gd name="T81" fmla="*/ 104 h 260"/>
                  <a:gd name="T82" fmla="*/ 150 w 178"/>
                  <a:gd name="T83" fmla="*/ 64 h 260"/>
                  <a:gd name="T84" fmla="*/ 156 w 178"/>
                  <a:gd name="T85" fmla="*/ 52 h 260"/>
                  <a:gd name="T86" fmla="*/ 148 w 178"/>
                  <a:gd name="T87" fmla="*/ 44 h 260"/>
                  <a:gd name="T88" fmla="*/ 148 w 178"/>
                  <a:gd name="T89" fmla="*/ 26 h 260"/>
                  <a:gd name="T90" fmla="*/ 152 w 178"/>
                  <a:gd name="T91" fmla="*/ 22 h 260"/>
                  <a:gd name="T92" fmla="*/ 0 w 178"/>
                  <a:gd name="T93" fmla="*/ 254 h 260"/>
                  <a:gd name="T94" fmla="*/ 4 w 178"/>
                  <a:gd name="T95" fmla="*/ 250 h 260"/>
                  <a:gd name="T96" fmla="*/ 2 w 178"/>
                  <a:gd name="T97" fmla="*/ 248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0">
                    <a:moveTo>
                      <a:pt x="152" y="22"/>
                    </a:moveTo>
                    <a:lnTo>
                      <a:pt x="150" y="22"/>
                    </a:lnTo>
                    <a:lnTo>
                      <a:pt x="148" y="18"/>
                    </a:lnTo>
                    <a:lnTo>
                      <a:pt x="138" y="14"/>
                    </a:lnTo>
                    <a:lnTo>
                      <a:pt x="132" y="6"/>
                    </a:lnTo>
                    <a:lnTo>
                      <a:pt x="130" y="0"/>
                    </a:lnTo>
                    <a:lnTo>
                      <a:pt x="124" y="4"/>
                    </a:lnTo>
                    <a:lnTo>
                      <a:pt x="120" y="6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106" y="8"/>
                    </a:lnTo>
                    <a:lnTo>
                      <a:pt x="104" y="10"/>
                    </a:lnTo>
                    <a:lnTo>
                      <a:pt x="100" y="14"/>
                    </a:lnTo>
                    <a:lnTo>
                      <a:pt x="96" y="16"/>
                    </a:lnTo>
                    <a:lnTo>
                      <a:pt x="94" y="18"/>
                    </a:lnTo>
                    <a:lnTo>
                      <a:pt x="94" y="22"/>
                    </a:lnTo>
                    <a:lnTo>
                      <a:pt x="94" y="26"/>
                    </a:lnTo>
                    <a:lnTo>
                      <a:pt x="96" y="28"/>
                    </a:lnTo>
                    <a:lnTo>
                      <a:pt x="94" y="36"/>
                    </a:lnTo>
                    <a:lnTo>
                      <a:pt x="88" y="40"/>
                    </a:lnTo>
                    <a:lnTo>
                      <a:pt x="86" y="44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0" y="36"/>
                    </a:lnTo>
                    <a:lnTo>
                      <a:pt x="70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58" y="40"/>
                    </a:lnTo>
                    <a:lnTo>
                      <a:pt x="50" y="40"/>
                    </a:lnTo>
                    <a:lnTo>
                      <a:pt x="34" y="22"/>
                    </a:lnTo>
                    <a:lnTo>
                      <a:pt x="30" y="22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0" y="32"/>
                    </a:lnTo>
                    <a:lnTo>
                      <a:pt x="24" y="32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46" y="44"/>
                    </a:lnTo>
                    <a:lnTo>
                      <a:pt x="50" y="50"/>
                    </a:lnTo>
                    <a:lnTo>
                      <a:pt x="58" y="58"/>
                    </a:lnTo>
                    <a:lnTo>
                      <a:pt x="58" y="60"/>
                    </a:lnTo>
                    <a:lnTo>
                      <a:pt x="58" y="62"/>
                    </a:lnTo>
                    <a:lnTo>
                      <a:pt x="58" y="68"/>
                    </a:lnTo>
                    <a:lnTo>
                      <a:pt x="60" y="72"/>
                    </a:lnTo>
                    <a:lnTo>
                      <a:pt x="64" y="76"/>
                    </a:lnTo>
                    <a:lnTo>
                      <a:pt x="60" y="80"/>
                    </a:lnTo>
                    <a:lnTo>
                      <a:pt x="60" y="90"/>
                    </a:lnTo>
                    <a:lnTo>
                      <a:pt x="60" y="96"/>
                    </a:lnTo>
                    <a:lnTo>
                      <a:pt x="64" y="106"/>
                    </a:lnTo>
                    <a:lnTo>
                      <a:pt x="84" y="108"/>
                    </a:lnTo>
                    <a:lnTo>
                      <a:pt x="86" y="126"/>
                    </a:lnTo>
                    <a:lnTo>
                      <a:pt x="78" y="132"/>
                    </a:lnTo>
                    <a:lnTo>
                      <a:pt x="74" y="140"/>
                    </a:lnTo>
                    <a:lnTo>
                      <a:pt x="68" y="146"/>
                    </a:lnTo>
                    <a:lnTo>
                      <a:pt x="66" y="154"/>
                    </a:lnTo>
                    <a:lnTo>
                      <a:pt x="48" y="168"/>
                    </a:lnTo>
                    <a:lnTo>
                      <a:pt x="48" y="170"/>
                    </a:lnTo>
                    <a:lnTo>
                      <a:pt x="48" y="176"/>
                    </a:lnTo>
                    <a:lnTo>
                      <a:pt x="46" y="172"/>
                    </a:lnTo>
                    <a:lnTo>
                      <a:pt x="42" y="170"/>
                    </a:lnTo>
                    <a:lnTo>
                      <a:pt x="38" y="186"/>
                    </a:lnTo>
                    <a:lnTo>
                      <a:pt x="34" y="186"/>
                    </a:lnTo>
                    <a:lnTo>
                      <a:pt x="34" y="190"/>
                    </a:lnTo>
                    <a:lnTo>
                      <a:pt x="38" y="196"/>
                    </a:lnTo>
                    <a:lnTo>
                      <a:pt x="40" y="204"/>
                    </a:lnTo>
                    <a:lnTo>
                      <a:pt x="40" y="212"/>
                    </a:lnTo>
                    <a:lnTo>
                      <a:pt x="38" y="218"/>
                    </a:lnTo>
                    <a:lnTo>
                      <a:pt x="38" y="232"/>
                    </a:lnTo>
                    <a:lnTo>
                      <a:pt x="40" y="230"/>
                    </a:lnTo>
                    <a:lnTo>
                      <a:pt x="42" y="230"/>
                    </a:lnTo>
                    <a:lnTo>
                      <a:pt x="42" y="234"/>
                    </a:lnTo>
                    <a:lnTo>
                      <a:pt x="42" y="236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0" y="244"/>
                    </a:lnTo>
                    <a:lnTo>
                      <a:pt x="52" y="244"/>
                    </a:lnTo>
                    <a:lnTo>
                      <a:pt x="50" y="254"/>
                    </a:lnTo>
                    <a:lnTo>
                      <a:pt x="56" y="254"/>
                    </a:lnTo>
                    <a:lnTo>
                      <a:pt x="56" y="252"/>
                    </a:lnTo>
                    <a:lnTo>
                      <a:pt x="58" y="250"/>
                    </a:lnTo>
                    <a:lnTo>
                      <a:pt x="60" y="248"/>
                    </a:lnTo>
                    <a:lnTo>
                      <a:pt x="60" y="250"/>
                    </a:lnTo>
                    <a:lnTo>
                      <a:pt x="64" y="250"/>
                    </a:lnTo>
                    <a:lnTo>
                      <a:pt x="64" y="254"/>
                    </a:lnTo>
                    <a:lnTo>
                      <a:pt x="66" y="258"/>
                    </a:lnTo>
                    <a:lnTo>
                      <a:pt x="70" y="258"/>
                    </a:lnTo>
                    <a:lnTo>
                      <a:pt x="78" y="254"/>
                    </a:lnTo>
                    <a:lnTo>
                      <a:pt x="84" y="250"/>
                    </a:lnTo>
                    <a:lnTo>
                      <a:pt x="92" y="244"/>
                    </a:lnTo>
                    <a:lnTo>
                      <a:pt x="96" y="244"/>
                    </a:lnTo>
                    <a:lnTo>
                      <a:pt x="94" y="240"/>
                    </a:lnTo>
                    <a:lnTo>
                      <a:pt x="106" y="240"/>
                    </a:lnTo>
                    <a:lnTo>
                      <a:pt x="116" y="240"/>
                    </a:lnTo>
                    <a:lnTo>
                      <a:pt x="130" y="230"/>
                    </a:lnTo>
                    <a:lnTo>
                      <a:pt x="152" y="214"/>
                    </a:lnTo>
                    <a:lnTo>
                      <a:pt x="170" y="204"/>
                    </a:lnTo>
                    <a:lnTo>
                      <a:pt x="178" y="196"/>
                    </a:lnTo>
                    <a:lnTo>
                      <a:pt x="178" y="190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4" y="182"/>
                    </a:lnTo>
                    <a:lnTo>
                      <a:pt x="168" y="180"/>
                    </a:lnTo>
                    <a:lnTo>
                      <a:pt x="166" y="176"/>
                    </a:lnTo>
                    <a:lnTo>
                      <a:pt x="166" y="170"/>
                    </a:lnTo>
                    <a:lnTo>
                      <a:pt x="166" y="164"/>
                    </a:lnTo>
                    <a:lnTo>
                      <a:pt x="168" y="162"/>
                    </a:lnTo>
                    <a:lnTo>
                      <a:pt x="170" y="160"/>
                    </a:lnTo>
                    <a:lnTo>
                      <a:pt x="168" y="158"/>
                    </a:lnTo>
                    <a:lnTo>
                      <a:pt x="166" y="152"/>
                    </a:lnTo>
                    <a:lnTo>
                      <a:pt x="166" y="146"/>
                    </a:lnTo>
                    <a:lnTo>
                      <a:pt x="164" y="144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6" y="126"/>
                    </a:lnTo>
                    <a:lnTo>
                      <a:pt x="156" y="122"/>
                    </a:lnTo>
                    <a:lnTo>
                      <a:pt x="158" y="118"/>
                    </a:lnTo>
                    <a:lnTo>
                      <a:pt x="158" y="114"/>
                    </a:lnTo>
                    <a:lnTo>
                      <a:pt x="156" y="112"/>
                    </a:lnTo>
                    <a:lnTo>
                      <a:pt x="156" y="104"/>
                    </a:lnTo>
                    <a:lnTo>
                      <a:pt x="156" y="100"/>
                    </a:lnTo>
                    <a:lnTo>
                      <a:pt x="148" y="72"/>
                    </a:lnTo>
                    <a:lnTo>
                      <a:pt x="150" y="64"/>
                    </a:lnTo>
                    <a:lnTo>
                      <a:pt x="156" y="58"/>
                    </a:lnTo>
                    <a:lnTo>
                      <a:pt x="156" y="54"/>
                    </a:lnTo>
                    <a:lnTo>
                      <a:pt x="156" y="52"/>
                    </a:lnTo>
                    <a:lnTo>
                      <a:pt x="152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6" y="42"/>
                    </a:lnTo>
                    <a:lnTo>
                      <a:pt x="146" y="34"/>
                    </a:lnTo>
                    <a:lnTo>
                      <a:pt x="148" y="26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2" y="22"/>
                    </a:lnTo>
                    <a:close/>
                    <a:moveTo>
                      <a:pt x="2" y="248"/>
                    </a:moveTo>
                    <a:lnTo>
                      <a:pt x="4" y="254"/>
                    </a:lnTo>
                    <a:lnTo>
                      <a:pt x="0" y="254"/>
                    </a:lnTo>
                    <a:lnTo>
                      <a:pt x="10" y="260"/>
                    </a:lnTo>
                    <a:lnTo>
                      <a:pt x="10" y="252"/>
                    </a:lnTo>
                    <a:lnTo>
                      <a:pt x="4" y="250"/>
                    </a:lnTo>
                    <a:lnTo>
                      <a:pt x="2" y="248"/>
                    </a:lnTo>
                    <a:lnTo>
                      <a:pt x="2" y="248"/>
                    </a:lnTo>
                    <a:lnTo>
                      <a:pt x="2" y="2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8" name="Freeform 1672"/>
              <p:cNvSpPr>
                <a:spLocks noEditPoints="1"/>
              </p:cNvSpPr>
              <p:nvPr/>
            </p:nvSpPr>
            <p:spPr bwMode="auto">
              <a:xfrm>
                <a:off x="4737100" y="4937125"/>
                <a:ext cx="57150" cy="60325"/>
              </a:xfrm>
              <a:custGeom>
                <a:avLst/>
                <a:gdLst>
                  <a:gd name="T0" fmla="*/ 10 w 36"/>
                  <a:gd name="T1" fmla="*/ 24 h 38"/>
                  <a:gd name="T2" fmla="*/ 10 w 36"/>
                  <a:gd name="T3" fmla="*/ 24 h 38"/>
                  <a:gd name="T4" fmla="*/ 2 w 36"/>
                  <a:gd name="T5" fmla="*/ 30 h 38"/>
                  <a:gd name="T6" fmla="*/ 0 w 36"/>
                  <a:gd name="T7" fmla="*/ 32 h 38"/>
                  <a:gd name="T8" fmla="*/ 0 w 36"/>
                  <a:gd name="T9" fmla="*/ 34 h 38"/>
                  <a:gd name="T10" fmla="*/ 6 w 36"/>
                  <a:gd name="T11" fmla="*/ 34 h 38"/>
                  <a:gd name="T12" fmla="*/ 18 w 36"/>
                  <a:gd name="T13" fmla="*/ 38 h 38"/>
                  <a:gd name="T14" fmla="*/ 18 w 36"/>
                  <a:gd name="T15" fmla="*/ 28 h 38"/>
                  <a:gd name="T16" fmla="*/ 10 w 36"/>
                  <a:gd name="T17" fmla="*/ 24 h 38"/>
                  <a:gd name="T18" fmla="*/ 10 w 36"/>
                  <a:gd name="T19" fmla="*/ 24 h 38"/>
                  <a:gd name="T20" fmla="*/ 10 w 36"/>
                  <a:gd name="T21" fmla="*/ 24 h 38"/>
                  <a:gd name="T22" fmla="*/ 28 w 36"/>
                  <a:gd name="T23" fmla="*/ 2 h 38"/>
                  <a:gd name="T24" fmla="*/ 28 w 36"/>
                  <a:gd name="T25" fmla="*/ 2 h 38"/>
                  <a:gd name="T26" fmla="*/ 18 w 36"/>
                  <a:gd name="T27" fmla="*/ 10 h 38"/>
                  <a:gd name="T28" fmla="*/ 16 w 36"/>
                  <a:gd name="T29" fmla="*/ 14 h 38"/>
                  <a:gd name="T30" fmla="*/ 20 w 36"/>
                  <a:gd name="T31" fmla="*/ 14 h 38"/>
                  <a:gd name="T32" fmla="*/ 34 w 36"/>
                  <a:gd name="T33" fmla="*/ 4 h 38"/>
                  <a:gd name="T34" fmla="*/ 36 w 36"/>
                  <a:gd name="T35" fmla="*/ 2 h 38"/>
                  <a:gd name="T36" fmla="*/ 34 w 36"/>
                  <a:gd name="T37" fmla="*/ 0 h 38"/>
                  <a:gd name="T38" fmla="*/ 28 w 36"/>
                  <a:gd name="T39" fmla="*/ 2 h 38"/>
                  <a:gd name="T40" fmla="*/ 28 w 36"/>
                  <a:gd name="T41" fmla="*/ 2 h 38"/>
                  <a:gd name="T42" fmla="*/ 28 w 36"/>
                  <a:gd name="T4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38">
                    <a:moveTo>
                      <a:pt x="10" y="24"/>
                    </a:moveTo>
                    <a:lnTo>
                      <a:pt x="10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6" y="34"/>
                    </a:lnTo>
                    <a:lnTo>
                      <a:pt x="18" y="38"/>
                    </a:lnTo>
                    <a:lnTo>
                      <a:pt x="18" y="28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28" y="2"/>
                    </a:moveTo>
                    <a:lnTo>
                      <a:pt x="28" y="2"/>
                    </a:lnTo>
                    <a:lnTo>
                      <a:pt x="18" y="10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34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9" name="Freeform 1673"/>
              <p:cNvSpPr>
                <a:spLocks noEditPoints="1"/>
              </p:cNvSpPr>
              <p:nvPr/>
            </p:nvSpPr>
            <p:spPr bwMode="auto">
              <a:xfrm>
                <a:off x="1412875" y="4019550"/>
                <a:ext cx="358775" cy="307975"/>
              </a:xfrm>
              <a:custGeom>
                <a:avLst/>
                <a:gdLst>
                  <a:gd name="T0" fmla="*/ 140 w 226"/>
                  <a:gd name="T1" fmla="*/ 44 h 194"/>
                  <a:gd name="T2" fmla="*/ 134 w 226"/>
                  <a:gd name="T3" fmla="*/ 54 h 194"/>
                  <a:gd name="T4" fmla="*/ 132 w 226"/>
                  <a:gd name="T5" fmla="*/ 62 h 194"/>
                  <a:gd name="T6" fmla="*/ 130 w 226"/>
                  <a:gd name="T7" fmla="*/ 72 h 194"/>
                  <a:gd name="T8" fmla="*/ 138 w 226"/>
                  <a:gd name="T9" fmla="*/ 78 h 194"/>
                  <a:gd name="T10" fmla="*/ 150 w 226"/>
                  <a:gd name="T11" fmla="*/ 74 h 194"/>
                  <a:gd name="T12" fmla="*/ 150 w 226"/>
                  <a:gd name="T13" fmla="*/ 90 h 194"/>
                  <a:gd name="T14" fmla="*/ 156 w 226"/>
                  <a:gd name="T15" fmla="*/ 98 h 194"/>
                  <a:gd name="T16" fmla="*/ 166 w 226"/>
                  <a:gd name="T17" fmla="*/ 106 h 194"/>
                  <a:gd name="T18" fmla="*/ 226 w 226"/>
                  <a:gd name="T19" fmla="*/ 124 h 194"/>
                  <a:gd name="T20" fmla="*/ 168 w 226"/>
                  <a:gd name="T21" fmla="*/ 182 h 194"/>
                  <a:gd name="T22" fmla="*/ 148 w 226"/>
                  <a:gd name="T23" fmla="*/ 186 h 194"/>
                  <a:gd name="T24" fmla="*/ 138 w 226"/>
                  <a:gd name="T25" fmla="*/ 192 h 194"/>
                  <a:gd name="T26" fmla="*/ 124 w 226"/>
                  <a:gd name="T27" fmla="*/ 186 h 194"/>
                  <a:gd name="T28" fmla="*/ 122 w 226"/>
                  <a:gd name="T29" fmla="*/ 190 h 194"/>
                  <a:gd name="T30" fmla="*/ 114 w 226"/>
                  <a:gd name="T31" fmla="*/ 190 h 194"/>
                  <a:gd name="T32" fmla="*/ 112 w 226"/>
                  <a:gd name="T33" fmla="*/ 192 h 194"/>
                  <a:gd name="T34" fmla="*/ 102 w 226"/>
                  <a:gd name="T35" fmla="*/ 194 h 194"/>
                  <a:gd name="T36" fmla="*/ 94 w 226"/>
                  <a:gd name="T37" fmla="*/ 194 h 194"/>
                  <a:gd name="T38" fmla="*/ 82 w 226"/>
                  <a:gd name="T39" fmla="*/ 192 h 194"/>
                  <a:gd name="T40" fmla="*/ 74 w 226"/>
                  <a:gd name="T41" fmla="*/ 194 h 194"/>
                  <a:gd name="T42" fmla="*/ 68 w 226"/>
                  <a:gd name="T43" fmla="*/ 192 h 194"/>
                  <a:gd name="T44" fmla="*/ 62 w 226"/>
                  <a:gd name="T45" fmla="*/ 194 h 194"/>
                  <a:gd name="T46" fmla="*/ 50 w 226"/>
                  <a:gd name="T47" fmla="*/ 186 h 194"/>
                  <a:gd name="T48" fmla="*/ 48 w 226"/>
                  <a:gd name="T49" fmla="*/ 182 h 194"/>
                  <a:gd name="T50" fmla="*/ 44 w 226"/>
                  <a:gd name="T51" fmla="*/ 180 h 194"/>
                  <a:gd name="T52" fmla="*/ 36 w 226"/>
                  <a:gd name="T53" fmla="*/ 174 h 194"/>
                  <a:gd name="T54" fmla="*/ 28 w 226"/>
                  <a:gd name="T55" fmla="*/ 158 h 194"/>
                  <a:gd name="T56" fmla="*/ 26 w 226"/>
                  <a:gd name="T57" fmla="*/ 152 h 194"/>
                  <a:gd name="T58" fmla="*/ 16 w 226"/>
                  <a:gd name="T59" fmla="*/ 138 h 194"/>
                  <a:gd name="T60" fmla="*/ 6 w 226"/>
                  <a:gd name="T61" fmla="*/ 136 h 194"/>
                  <a:gd name="T62" fmla="*/ 0 w 226"/>
                  <a:gd name="T63" fmla="*/ 136 h 194"/>
                  <a:gd name="T64" fmla="*/ 8 w 226"/>
                  <a:gd name="T65" fmla="*/ 126 h 194"/>
                  <a:gd name="T66" fmla="*/ 16 w 226"/>
                  <a:gd name="T67" fmla="*/ 124 h 194"/>
                  <a:gd name="T68" fmla="*/ 18 w 226"/>
                  <a:gd name="T69" fmla="*/ 98 h 194"/>
                  <a:gd name="T70" fmla="*/ 26 w 226"/>
                  <a:gd name="T71" fmla="*/ 80 h 194"/>
                  <a:gd name="T72" fmla="*/ 30 w 226"/>
                  <a:gd name="T73" fmla="*/ 66 h 194"/>
                  <a:gd name="T74" fmla="*/ 38 w 226"/>
                  <a:gd name="T75" fmla="*/ 62 h 194"/>
                  <a:gd name="T76" fmla="*/ 44 w 226"/>
                  <a:gd name="T77" fmla="*/ 46 h 194"/>
                  <a:gd name="T78" fmla="*/ 46 w 226"/>
                  <a:gd name="T79" fmla="*/ 34 h 194"/>
                  <a:gd name="T80" fmla="*/ 54 w 226"/>
                  <a:gd name="T81" fmla="*/ 26 h 194"/>
                  <a:gd name="T82" fmla="*/ 68 w 226"/>
                  <a:gd name="T83" fmla="*/ 10 h 194"/>
                  <a:gd name="T84" fmla="*/ 74 w 226"/>
                  <a:gd name="T85" fmla="*/ 10 h 194"/>
                  <a:gd name="T86" fmla="*/ 78 w 226"/>
                  <a:gd name="T87" fmla="*/ 16 h 194"/>
                  <a:gd name="T88" fmla="*/ 84 w 226"/>
                  <a:gd name="T89" fmla="*/ 0 h 194"/>
                  <a:gd name="T90" fmla="*/ 92 w 226"/>
                  <a:gd name="T91" fmla="*/ 8 h 194"/>
                  <a:gd name="T92" fmla="*/ 100 w 226"/>
                  <a:gd name="T93" fmla="*/ 10 h 194"/>
                  <a:gd name="T94" fmla="*/ 104 w 226"/>
                  <a:gd name="T95" fmla="*/ 14 h 194"/>
                  <a:gd name="T96" fmla="*/ 118 w 226"/>
                  <a:gd name="T97" fmla="*/ 16 h 194"/>
                  <a:gd name="T98" fmla="*/ 128 w 226"/>
                  <a:gd name="T99" fmla="*/ 26 h 194"/>
                  <a:gd name="T100" fmla="*/ 134 w 226"/>
                  <a:gd name="T101" fmla="*/ 38 h 194"/>
                  <a:gd name="T102" fmla="*/ 140 w 226"/>
                  <a:gd name="T103" fmla="*/ 44 h 194"/>
                  <a:gd name="T104" fmla="*/ 76 w 226"/>
                  <a:gd name="T105" fmla="*/ 42 h 194"/>
                  <a:gd name="T106" fmla="*/ 84 w 226"/>
                  <a:gd name="T107" fmla="*/ 44 h 194"/>
                  <a:gd name="T108" fmla="*/ 76 w 226"/>
                  <a:gd name="T109" fmla="*/ 54 h 194"/>
                  <a:gd name="T110" fmla="*/ 72 w 226"/>
                  <a:gd name="T111" fmla="*/ 44 h 194"/>
                  <a:gd name="T112" fmla="*/ 76 w 226"/>
                  <a:gd name="T113" fmla="*/ 4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6" h="194">
                    <a:moveTo>
                      <a:pt x="140" y="44"/>
                    </a:moveTo>
                    <a:lnTo>
                      <a:pt x="140" y="44"/>
                    </a:lnTo>
                    <a:lnTo>
                      <a:pt x="138" y="50"/>
                    </a:lnTo>
                    <a:lnTo>
                      <a:pt x="134" y="54"/>
                    </a:lnTo>
                    <a:lnTo>
                      <a:pt x="132" y="60"/>
                    </a:lnTo>
                    <a:lnTo>
                      <a:pt x="132" y="62"/>
                    </a:lnTo>
                    <a:lnTo>
                      <a:pt x="132" y="66"/>
                    </a:lnTo>
                    <a:lnTo>
                      <a:pt x="130" y="72"/>
                    </a:lnTo>
                    <a:lnTo>
                      <a:pt x="132" y="74"/>
                    </a:lnTo>
                    <a:lnTo>
                      <a:pt x="138" y="78"/>
                    </a:lnTo>
                    <a:lnTo>
                      <a:pt x="142" y="74"/>
                    </a:lnTo>
                    <a:lnTo>
                      <a:pt x="150" y="74"/>
                    </a:lnTo>
                    <a:lnTo>
                      <a:pt x="146" y="82"/>
                    </a:lnTo>
                    <a:lnTo>
                      <a:pt x="150" y="90"/>
                    </a:lnTo>
                    <a:lnTo>
                      <a:pt x="152" y="96"/>
                    </a:lnTo>
                    <a:lnTo>
                      <a:pt x="156" y="98"/>
                    </a:lnTo>
                    <a:lnTo>
                      <a:pt x="160" y="102"/>
                    </a:lnTo>
                    <a:lnTo>
                      <a:pt x="166" y="106"/>
                    </a:lnTo>
                    <a:lnTo>
                      <a:pt x="204" y="124"/>
                    </a:lnTo>
                    <a:lnTo>
                      <a:pt x="226" y="124"/>
                    </a:lnTo>
                    <a:lnTo>
                      <a:pt x="186" y="182"/>
                    </a:lnTo>
                    <a:lnTo>
                      <a:pt x="168" y="182"/>
                    </a:lnTo>
                    <a:lnTo>
                      <a:pt x="162" y="186"/>
                    </a:lnTo>
                    <a:lnTo>
                      <a:pt x="148" y="186"/>
                    </a:lnTo>
                    <a:lnTo>
                      <a:pt x="146" y="190"/>
                    </a:lnTo>
                    <a:lnTo>
                      <a:pt x="138" y="192"/>
                    </a:lnTo>
                    <a:lnTo>
                      <a:pt x="130" y="192"/>
                    </a:lnTo>
                    <a:lnTo>
                      <a:pt x="124" y="186"/>
                    </a:lnTo>
                    <a:lnTo>
                      <a:pt x="124" y="184"/>
                    </a:lnTo>
                    <a:lnTo>
                      <a:pt x="122" y="190"/>
                    </a:lnTo>
                    <a:lnTo>
                      <a:pt x="120" y="190"/>
                    </a:lnTo>
                    <a:lnTo>
                      <a:pt x="114" y="190"/>
                    </a:lnTo>
                    <a:lnTo>
                      <a:pt x="112" y="190"/>
                    </a:lnTo>
                    <a:lnTo>
                      <a:pt x="112" y="192"/>
                    </a:lnTo>
                    <a:lnTo>
                      <a:pt x="110" y="194"/>
                    </a:lnTo>
                    <a:lnTo>
                      <a:pt x="102" y="194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86" y="192"/>
                    </a:lnTo>
                    <a:lnTo>
                      <a:pt x="82" y="192"/>
                    </a:lnTo>
                    <a:lnTo>
                      <a:pt x="78" y="194"/>
                    </a:lnTo>
                    <a:lnTo>
                      <a:pt x="74" y="194"/>
                    </a:lnTo>
                    <a:lnTo>
                      <a:pt x="72" y="192"/>
                    </a:lnTo>
                    <a:lnTo>
                      <a:pt x="68" y="192"/>
                    </a:lnTo>
                    <a:lnTo>
                      <a:pt x="66" y="192"/>
                    </a:lnTo>
                    <a:lnTo>
                      <a:pt x="62" y="194"/>
                    </a:lnTo>
                    <a:lnTo>
                      <a:pt x="50" y="192"/>
                    </a:lnTo>
                    <a:lnTo>
                      <a:pt x="50" y="186"/>
                    </a:lnTo>
                    <a:lnTo>
                      <a:pt x="50" y="184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0"/>
                    </a:lnTo>
                    <a:lnTo>
                      <a:pt x="38" y="180"/>
                    </a:lnTo>
                    <a:lnTo>
                      <a:pt x="36" y="174"/>
                    </a:lnTo>
                    <a:lnTo>
                      <a:pt x="30" y="166"/>
                    </a:lnTo>
                    <a:lnTo>
                      <a:pt x="28" y="158"/>
                    </a:lnTo>
                    <a:lnTo>
                      <a:pt x="28" y="154"/>
                    </a:lnTo>
                    <a:lnTo>
                      <a:pt x="26" y="152"/>
                    </a:lnTo>
                    <a:lnTo>
                      <a:pt x="18" y="144"/>
                    </a:lnTo>
                    <a:lnTo>
                      <a:pt x="16" y="138"/>
                    </a:lnTo>
                    <a:lnTo>
                      <a:pt x="10" y="138"/>
                    </a:lnTo>
                    <a:lnTo>
                      <a:pt x="6" y="136"/>
                    </a:lnTo>
                    <a:lnTo>
                      <a:pt x="2" y="136"/>
                    </a:lnTo>
                    <a:lnTo>
                      <a:pt x="0" y="136"/>
                    </a:lnTo>
                    <a:lnTo>
                      <a:pt x="2" y="126"/>
                    </a:lnTo>
                    <a:lnTo>
                      <a:pt x="8" y="126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8" y="112"/>
                    </a:lnTo>
                    <a:lnTo>
                      <a:pt x="18" y="98"/>
                    </a:lnTo>
                    <a:lnTo>
                      <a:pt x="20" y="90"/>
                    </a:lnTo>
                    <a:lnTo>
                      <a:pt x="26" y="80"/>
                    </a:lnTo>
                    <a:lnTo>
                      <a:pt x="26" y="70"/>
                    </a:lnTo>
                    <a:lnTo>
                      <a:pt x="30" y="66"/>
                    </a:lnTo>
                    <a:lnTo>
                      <a:pt x="36" y="64"/>
                    </a:lnTo>
                    <a:lnTo>
                      <a:pt x="38" y="62"/>
                    </a:lnTo>
                    <a:lnTo>
                      <a:pt x="40" y="52"/>
                    </a:lnTo>
                    <a:lnTo>
                      <a:pt x="44" y="46"/>
                    </a:lnTo>
                    <a:lnTo>
                      <a:pt x="46" y="38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54" y="26"/>
                    </a:lnTo>
                    <a:lnTo>
                      <a:pt x="62" y="14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6"/>
                    </a:lnTo>
                    <a:lnTo>
                      <a:pt x="82" y="4"/>
                    </a:lnTo>
                    <a:lnTo>
                      <a:pt x="84" y="0"/>
                    </a:lnTo>
                    <a:lnTo>
                      <a:pt x="86" y="4"/>
                    </a:lnTo>
                    <a:lnTo>
                      <a:pt x="92" y="8"/>
                    </a:lnTo>
                    <a:lnTo>
                      <a:pt x="96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4" y="14"/>
                    </a:lnTo>
                    <a:lnTo>
                      <a:pt x="110" y="16"/>
                    </a:lnTo>
                    <a:lnTo>
                      <a:pt x="118" y="16"/>
                    </a:lnTo>
                    <a:lnTo>
                      <a:pt x="122" y="22"/>
                    </a:lnTo>
                    <a:lnTo>
                      <a:pt x="128" y="26"/>
                    </a:lnTo>
                    <a:lnTo>
                      <a:pt x="132" y="34"/>
                    </a:lnTo>
                    <a:lnTo>
                      <a:pt x="134" y="38"/>
                    </a:lnTo>
                    <a:lnTo>
                      <a:pt x="140" y="44"/>
                    </a:lnTo>
                    <a:lnTo>
                      <a:pt x="140" y="44"/>
                    </a:lnTo>
                    <a:lnTo>
                      <a:pt x="140" y="44"/>
                    </a:lnTo>
                    <a:close/>
                    <a:moveTo>
                      <a:pt x="76" y="42"/>
                    </a:moveTo>
                    <a:lnTo>
                      <a:pt x="76" y="42"/>
                    </a:lnTo>
                    <a:lnTo>
                      <a:pt x="84" y="44"/>
                    </a:lnTo>
                    <a:lnTo>
                      <a:pt x="84" y="46"/>
                    </a:lnTo>
                    <a:lnTo>
                      <a:pt x="76" y="54"/>
                    </a:lnTo>
                    <a:lnTo>
                      <a:pt x="72" y="46"/>
                    </a:lnTo>
                    <a:lnTo>
                      <a:pt x="72" y="44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0" name="Freeform 1674"/>
              <p:cNvSpPr>
                <a:spLocks/>
              </p:cNvSpPr>
              <p:nvPr/>
            </p:nvSpPr>
            <p:spPr bwMode="auto">
              <a:xfrm>
                <a:off x="1174750" y="2587625"/>
                <a:ext cx="15875" cy="19050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6 w 10"/>
                  <a:gd name="T5" fmla="*/ 2 h 12"/>
                  <a:gd name="T6" fmla="*/ 0 w 10"/>
                  <a:gd name="T7" fmla="*/ 2 h 12"/>
                  <a:gd name="T8" fmla="*/ 2 w 10"/>
                  <a:gd name="T9" fmla="*/ 6 h 12"/>
                  <a:gd name="T10" fmla="*/ 6 w 10"/>
                  <a:gd name="T11" fmla="*/ 12 h 12"/>
                  <a:gd name="T12" fmla="*/ 8 w 10"/>
                  <a:gd name="T13" fmla="*/ 10 h 12"/>
                  <a:gd name="T14" fmla="*/ 10 w 10"/>
                  <a:gd name="T15" fmla="*/ 10 h 12"/>
                  <a:gd name="T16" fmla="*/ 10 w 10"/>
                  <a:gd name="T17" fmla="*/ 0 h 12"/>
                  <a:gd name="T18" fmla="*/ 6 w 10"/>
                  <a:gd name="T19" fmla="*/ 0 h 12"/>
                  <a:gd name="T20" fmla="*/ 6 w 10"/>
                  <a:gd name="T21" fmla="*/ 0 h 12"/>
                  <a:gd name="T22" fmla="*/ 6 w 10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1" name="Freeform 1675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2" name="Freeform 1676"/>
              <p:cNvSpPr>
                <a:spLocks/>
              </p:cNvSpPr>
              <p:nvPr/>
            </p:nvSpPr>
            <p:spPr bwMode="auto">
              <a:xfrm>
                <a:off x="1209675" y="2571750"/>
                <a:ext cx="107950" cy="85725"/>
              </a:xfrm>
              <a:custGeom>
                <a:avLst/>
                <a:gdLst>
                  <a:gd name="T0" fmla="*/ 62 w 68"/>
                  <a:gd name="T1" fmla="*/ 20 h 54"/>
                  <a:gd name="T2" fmla="*/ 64 w 68"/>
                  <a:gd name="T3" fmla="*/ 14 h 54"/>
                  <a:gd name="T4" fmla="*/ 68 w 68"/>
                  <a:gd name="T5" fmla="*/ 14 h 54"/>
                  <a:gd name="T6" fmla="*/ 68 w 68"/>
                  <a:gd name="T7" fmla="*/ 8 h 54"/>
                  <a:gd name="T8" fmla="*/ 68 w 68"/>
                  <a:gd name="T9" fmla="*/ 4 h 54"/>
                  <a:gd name="T10" fmla="*/ 64 w 68"/>
                  <a:gd name="T11" fmla="*/ 4 h 54"/>
                  <a:gd name="T12" fmla="*/ 64 w 68"/>
                  <a:gd name="T13" fmla="*/ 6 h 54"/>
                  <a:gd name="T14" fmla="*/ 62 w 68"/>
                  <a:gd name="T15" fmla="*/ 6 h 54"/>
                  <a:gd name="T16" fmla="*/ 50 w 68"/>
                  <a:gd name="T17" fmla="*/ 4 h 54"/>
                  <a:gd name="T18" fmla="*/ 32 w 68"/>
                  <a:gd name="T19" fmla="*/ 0 h 54"/>
                  <a:gd name="T20" fmla="*/ 28 w 68"/>
                  <a:gd name="T21" fmla="*/ 4 h 54"/>
                  <a:gd name="T22" fmla="*/ 28 w 68"/>
                  <a:gd name="T23" fmla="*/ 6 h 54"/>
                  <a:gd name="T24" fmla="*/ 22 w 68"/>
                  <a:gd name="T25" fmla="*/ 6 h 54"/>
                  <a:gd name="T26" fmla="*/ 16 w 68"/>
                  <a:gd name="T27" fmla="*/ 6 h 54"/>
                  <a:gd name="T28" fmla="*/ 0 w 68"/>
                  <a:gd name="T29" fmla="*/ 12 h 54"/>
                  <a:gd name="T30" fmla="*/ 0 w 68"/>
                  <a:gd name="T31" fmla="*/ 30 h 54"/>
                  <a:gd name="T32" fmla="*/ 8 w 68"/>
                  <a:gd name="T33" fmla="*/ 32 h 54"/>
                  <a:gd name="T34" fmla="*/ 8 w 68"/>
                  <a:gd name="T35" fmla="*/ 42 h 54"/>
                  <a:gd name="T36" fmla="*/ 16 w 68"/>
                  <a:gd name="T37" fmla="*/ 42 h 54"/>
                  <a:gd name="T38" fmla="*/ 18 w 68"/>
                  <a:gd name="T39" fmla="*/ 40 h 54"/>
                  <a:gd name="T40" fmla="*/ 18 w 68"/>
                  <a:gd name="T41" fmla="*/ 38 h 54"/>
                  <a:gd name="T42" fmla="*/ 28 w 68"/>
                  <a:gd name="T43" fmla="*/ 40 h 54"/>
                  <a:gd name="T44" fmla="*/ 34 w 68"/>
                  <a:gd name="T45" fmla="*/ 42 h 54"/>
                  <a:gd name="T46" fmla="*/ 34 w 68"/>
                  <a:gd name="T47" fmla="*/ 46 h 54"/>
                  <a:gd name="T48" fmla="*/ 40 w 68"/>
                  <a:gd name="T49" fmla="*/ 46 h 54"/>
                  <a:gd name="T50" fmla="*/ 42 w 68"/>
                  <a:gd name="T51" fmla="*/ 54 h 54"/>
                  <a:gd name="T52" fmla="*/ 50 w 68"/>
                  <a:gd name="T53" fmla="*/ 50 h 54"/>
                  <a:gd name="T54" fmla="*/ 50 w 68"/>
                  <a:gd name="T55" fmla="*/ 48 h 54"/>
                  <a:gd name="T56" fmla="*/ 52 w 68"/>
                  <a:gd name="T57" fmla="*/ 42 h 54"/>
                  <a:gd name="T58" fmla="*/ 54 w 68"/>
                  <a:gd name="T59" fmla="*/ 40 h 54"/>
                  <a:gd name="T60" fmla="*/ 58 w 68"/>
                  <a:gd name="T61" fmla="*/ 38 h 54"/>
                  <a:gd name="T62" fmla="*/ 52 w 68"/>
                  <a:gd name="T63" fmla="*/ 24 h 54"/>
                  <a:gd name="T64" fmla="*/ 52 w 68"/>
                  <a:gd name="T65" fmla="*/ 22 h 54"/>
                  <a:gd name="T66" fmla="*/ 54 w 68"/>
                  <a:gd name="T67" fmla="*/ 20 h 54"/>
                  <a:gd name="T68" fmla="*/ 58 w 68"/>
                  <a:gd name="T69" fmla="*/ 20 h 54"/>
                  <a:gd name="T70" fmla="*/ 62 w 68"/>
                  <a:gd name="T71" fmla="*/ 20 h 54"/>
                  <a:gd name="T72" fmla="*/ 62 w 68"/>
                  <a:gd name="T73" fmla="*/ 20 h 54"/>
                  <a:gd name="T74" fmla="*/ 62 w 68"/>
                  <a:gd name="T75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54">
                    <a:moveTo>
                      <a:pt x="62" y="20"/>
                    </a:moveTo>
                    <a:lnTo>
                      <a:pt x="64" y="14"/>
                    </a:lnTo>
                    <a:lnTo>
                      <a:pt x="68" y="14"/>
                    </a:lnTo>
                    <a:lnTo>
                      <a:pt x="68" y="8"/>
                    </a:lnTo>
                    <a:lnTo>
                      <a:pt x="68" y="4"/>
                    </a:lnTo>
                    <a:lnTo>
                      <a:pt x="64" y="4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50" y="4"/>
                    </a:lnTo>
                    <a:lnTo>
                      <a:pt x="32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2" y="6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30"/>
                    </a:lnTo>
                    <a:lnTo>
                      <a:pt x="8" y="32"/>
                    </a:lnTo>
                    <a:lnTo>
                      <a:pt x="8" y="42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8" y="40"/>
                    </a:lnTo>
                    <a:lnTo>
                      <a:pt x="34" y="42"/>
                    </a:lnTo>
                    <a:lnTo>
                      <a:pt x="34" y="46"/>
                    </a:lnTo>
                    <a:lnTo>
                      <a:pt x="40" y="46"/>
                    </a:lnTo>
                    <a:lnTo>
                      <a:pt x="42" y="54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52" y="42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3" name="Freeform 1677"/>
              <p:cNvSpPr>
                <a:spLocks/>
              </p:cNvSpPr>
              <p:nvPr/>
            </p:nvSpPr>
            <p:spPr bwMode="auto">
              <a:xfrm>
                <a:off x="1508125" y="3914775"/>
                <a:ext cx="155575" cy="174625"/>
              </a:xfrm>
              <a:custGeom>
                <a:avLst/>
                <a:gdLst>
                  <a:gd name="T0" fmla="*/ 26 w 98"/>
                  <a:gd name="T1" fmla="*/ 8 h 110"/>
                  <a:gd name="T2" fmla="*/ 16 w 98"/>
                  <a:gd name="T3" fmla="*/ 8 h 110"/>
                  <a:gd name="T4" fmla="*/ 10 w 98"/>
                  <a:gd name="T5" fmla="*/ 18 h 110"/>
                  <a:gd name="T6" fmla="*/ 4 w 98"/>
                  <a:gd name="T7" fmla="*/ 20 h 110"/>
                  <a:gd name="T8" fmla="*/ 4 w 98"/>
                  <a:gd name="T9" fmla="*/ 38 h 110"/>
                  <a:gd name="T10" fmla="*/ 0 w 98"/>
                  <a:gd name="T11" fmla="*/ 52 h 110"/>
                  <a:gd name="T12" fmla="*/ 0 w 98"/>
                  <a:gd name="T13" fmla="*/ 64 h 110"/>
                  <a:gd name="T14" fmla="*/ 0 w 98"/>
                  <a:gd name="T15" fmla="*/ 80 h 110"/>
                  <a:gd name="T16" fmla="*/ 10 w 98"/>
                  <a:gd name="T17" fmla="*/ 78 h 110"/>
                  <a:gd name="T18" fmla="*/ 16 w 98"/>
                  <a:gd name="T19" fmla="*/ 78 h 110"/>
                  <a:gd name="T20" fmla="*/ 20 w 98"/>
                  <a:gd name="T21" fmla="*/ 70 h 110"/>
                  <a:gd name="T22" fmla="*/ 26 w 98"/>
                  <a:gd name="T23" fmla="*/ 70 h 110"/>
                  <a:gd name="T24" fmla="*/ 36 w 98"/>
                  <a:gd name="T25" fmla="*/ 78 h 110"/>
                  <a:gd name="T26" fmla="*/ 40 w 98"/>
                  <a:gd name="T27" fmla="*/ 78 h 110"/>
                  <a:gd name="T28" fmla="*/ 48 w 98"/>
                  <a:gd name="T29" fmla="*/ 82 h 110"/>
                  <a:gd name="T30" fmla="*/ 62 w 98"/>
                  <a:gd name="T31" fmla="*/ 88 h 110"/>
                  <a:gd name="T32" fmla="*/ 72 w 98"/>
                  <a:gd name="T33" fmla="*/ 100 h 110"/>
                  <a:gd name="T34" fmla="*/ 80 w 98"/>
                  <a:gd name="T35" fmla="*/ 110 h 110"/>
                  <a:gd name="T36" fmla="*/ 88 w 98"/>
                  <a:gd name="T37" fmla="*/ 110 h 110"/>
                  <a:gd name="T38" fmla="*/ 98 w 98"/>
                  <a:gd name="T39" fmla="*/ 100 h 110"/>
                  <a:gd name="T40" fmla="*/ 84 w 98"/>
                  <a:gd name="T41" fmla="*/ 92 h 110"/>
                  <a:gd name="T42" fmla="*/ 80 w 98"/>
                  <a:gd name="T43" fmla="*/ 82 h 110"/>
                  <a:gd name="T44" fmla="*/ 80 w 98"/>
                  <a:gd name="T45" fmla="*/ 78 h 110"/>
                  <a:gd name="T46" fmla="*/ 66 w 98"/>
                  <a:gd name="T47" fmla="*/ 72 h 110"/>
                  <a:gd name="T48" fmla="*/ 64 w 98"/>
                  <a:gd name="T49" fmla="*/ 58 h 110"/>
                  <a:gd name="T50" fmla="*/ 56 w 98"/>
                  <a:gd name="T51" fmla="*/ 58 h 110"/>
                  <a:gd name="T52" fmla="*/ 48 w 98"/>
                  <a:gd name="T53" fmla="*/ 46 h 110"/>
                  <a:gd name="T54" fmla="*/ 44 w 98"/>
                  <a:gd name="T55" fmla="*/ 48 h 110"/>
                  <a:gd name="T56" fmla="*/ 38 w 98"/>
                  <a:gd name="T57" fmla="*/ 44 h 110"/>
                  <a:gd name="T58" fmla="*/ 36 w 98"/>
                  <a:gd name="T59" fmla="*/ 22 h 110"/>
                  <a:gd name="T60" fmla="*/ 34 w 98"/>
                  <a:gd name="T61" fmla="*/ 0 h 110"/>
                  <a:gd name="T62" fmla="*/ 34 w 98"/>
                  <a:gd name="T6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10">
                    <a:moveTo>
                      <a:pt x="34" y="0"/>
                    </a:moveTo>
                    <a:lnTo>
                      <a:pt x="26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4" y="38"/>
                    </a:lnTo>
                    <a:lnTo>
                      <a:pt x="2" y="44"/>
                    </a:lnTo>
                    <a:lnTo>
                      <a:pt x="0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2" y="78"/>
                    </a:lnTo>
                    <a:lnTo>
                      <a:pt x="16" y="78"/>
                    </a:lnTo>
                    <a:lnTo>
                      <a:pt x="18" y="82"/>
                    </a:lnTo>
                    <a:lnTo>
                      <a:pt x="20" y="70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30" y="74"/>
                    </a:ln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44" y="80"/>
                    </a:lnTo>
                    <a:lnTo>
                      <a:pt x="48" y="82"/>
                    </a:lnTo>
                    <a:lnTo>
                      <a:pt x="56" y="82"/>
                    </a:lnTo>
                    <a:lnTo>
                      <a:pt x="62" y="88"/>
                    </a:lnTo>
                    <a:lnTo>
                      <a:pt x="66" y="92"/>
                    </a:lnTo>
                    <a:lnTo>
                      <a:pt x="72" y="100"/>
                    </a:lnTo>
                    <a:lnTo>
                      <a:pt x="74" y="106"/>
                    </a:lnTo>
                    <a:lnTo>
                      <a:pt x="80" y="110"/>
                    </a:lnTo>
                    <a:lnTo>
                      <a:pt x="82" y="108"/>
                    </a:lnTo>
                    <a:lnTo>
                      <a:pt x="88" y="110"/>
                    </a:lnTo>
                    <a:lnTo>
                      <a:pt x="98" y="106"/>
                    </a:lnTo>
                    <a:lnTo>
                      <a:pt x="98" y="100"/>
                    </a:lnTo>
                    <a:lnTo>
                      <a:pt x="88" y="96"/>
                    </a:lnTo>
                    <a:lnTo>
                      <a:pt x="84" y="92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0" y="80"/>
                    </a:lnTo>
                    <a:lnTo>
                      <a:pt x="80" y="78"/>
                    </a:lnTo>
                    <a:lnTo>
                      <a:pt x="74" y="74"/>
                    </a:lnTo>
                    <a:lnTo>
                      <a:pt x="66" y="72"/>
                    </a:lnTo>
                    <a:lnTo>
                      <a:pt x="66" y="66"/>
                    </a:lnTo>
                    <a:lnTo>
                      <a:pt x="64" y="58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2" y="54"/>
                    </a:lnTo>
                    <a:lnTo>
                      <a:pt x="48" y="46"/>
                    </a:lnTo>
                    <a:lnTo>
                      <a:pt x="46" y="48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38" y="44"/>
                    </a:lnTo>
                    <a:lnTo>
                      <a:pt x="36" y="34"/>
                    </a:lnTo>
                    <a:lnTo>
                      <a:pt x="36" y="22"/>
                    </a:lnTo>
                    <a:lnTo>
                      <a:pt x="36" y="1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4" name="Freeform 1678"/>
              <p:cNvSpPr>
                <a:spLocks noEditPoints="1"/>
              </p:cNvSpPr>
              <p:nvPr/>
            </p:nvSpPr>
            <p:spPr bwMode="auto">
              <a:xfrm>
                <a:off x="844550" y="4337050"/>
                <a:ext cx="79375" cy="69850"/>
              </a:xfrm>
              <a:custGeom>
                <a:avLst/>
                <a:gdLst>
                  <a:gd name="T0" fmla="*/ 24 w 50"/>
                  <a:gd name="T1" fmla="*/ 26 h 44"/>
                  <a:gd name="T2" fmla="*/ 24 w 50"/>
                  <a:gd name="T3" fmla="*/ 26 h 44"/>
                  <a:gd name="T4" fmla="*/ 24 w 50"/>
                  <a:gd name="T5" fmla="*/ 36 h 44"/>
                  <a:gd name="T6" fmla="*/ 20 w 50"/>
                  <a:gd name="T7" fmla="*/ 44 h 44"/>
                  <a:gd name="T8" fmla="*/ 50 w 50"/>
                  <a:gd name="T9" fmla="*/ 44 h 44"/>
                  <a:gd name="T10" fmla="*/ 50 w 50"/>
                  <a:gd name="T11" fmla="*/ 22 h 44"/>
                  <a:gd name="T12" fmla="*/ 24 w 50"/>
                  <a:gd name="T13" fmla="*/ 26 h 44"/>
                  <a:gd name="T14" fmla="*/ 24 w 50"/>
                  <a:gd name="T15" fmla="*/ 26 h 44"/>
                  <a:gd name="T16" fmla="*/ 24 w 50"/>
                  <a:gd name="T17" fmla="*/ 26 h 44"/>
                  <a:gd name="T18" fmla="*/ 6 w 50"/>
                  <a:gd name="T19" fmla="*/ 0 h 44"/>
                  <a:gd name="T20" fmla="*/ 6 w 50"/>
                  <a:gd name="T21" fmla="*/ 0 h 44"/>
                  <a:gd name="T22" fmla="*/ 0 w 50"/>
                  <a:gd name="T23" fmla="*/ 4 h 44"/>
                  <a:gd name="T24" fmla="*/ 4 w 50"/>
                  <a:gd name="T25" fmla="*/ 8 h 44"/>
                  <a:gd name="T26" fmla="*/ 8 w 50"/>
                  <a:gd name="T27" fmla="*/ 8 h 44"/>
                  <a:gd name="T28" fmla="*/ 8 w 50"/>
                  <a:gd name="T29" fmla="*/ 2 h 44"/>
                  <a:gd name="T30" fmla="*/ 8 w 50"/>
                  <a:gd name="T31" fmla="*/ 0 h 44"/>
                  <a:gd name="T32" fmla="*/ 6 w 50"/>
                  <a:gd name="T33" fmla="*/ 0 h 44"/>
                  <a:gd name="T34" fmla="*/ 6 w 50"/>
                  <a:gd name="T35" fmla="*/ 0 h 44"/>
                  <a:gd name="T36" fmla="*/ 6 w 50"/>
                  <a:gd name="T3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4">
                    <a:moveTo>
                      <a:pt x="24" y="26"/>
                    </a:moveTo>
                    <a:lnTo>
                      <a:pt x="24" y="26"/>
                    </a:lnTo>
                    <a:lnTo>
                      <a:pt x="24" y="36"/>
                    </a:lnTo>
                    <a:lnTo>
                      <a:pt x="20" y="44"/>
                    </a:lnTo>
                    <a:lnTo>
                      <a:pt x="50" y="44"/>
                    </a:lnTo>
                    <a:lnTo>
                      <a:pt x="50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5" name="Freeform 1679"/>
              <p:cNvSpPr>
                <a:spLocks noEditPoints="1"/>
              </p:cNvSpPr>
              <p:nvPr/>
            </p:nvSpPr>
            <p:spPr bwMode="auto">
              <a:xfrm>
                <a:off x="1231900" y="3517900"/>
                <a:ext cx="257175" cy="295275"/>
              </a:xfrm>
              <a:custGeom>
                <a:avLst/>
                <a:gdLst>
                  <a:gd name="T0" fmla="*/ 0 w 162"/>
                  <a:gd name="T1" fmla="*/ 0 h 186"/>
                  <a:gd name="T2" fmla="*/ 0 w 162"/>
                  <a:gd name="T3" fmla="*/ 10 h 186"/>
                  <a:gd name="T4" fmla="*/ 4 w 162"/>
                  <a:gd name="T5" fmla="*/ 20 h 186"/>
                  <a:gd name="T6" fmla="*/ 0 w 162"/>
                  <a:gd name="T7" fmla="*/ 28 h 186"/>
                  <a:gd name="T8" fmla="*/ 0 w 162"/>
                  <a:gd name="T9" fmla="*/ 42 h 186"/>
                  <a:gd name="T10" fmla="*/ 4 w 162"/>
                  <a:gd name="T11" fmla="*/ 48 h 186"/>
                  <a:gd name="T12" fmla="*/ 110 w 162"/>
                  <a:gd name="T13" fmla="*/ 184 h 186"/>
                  <a:gd name="T14" fmla="*/ 116 w 162"/>
                  <a:gd name="T15" fmla="*/ 184 h 186"/>
                  <a:gd name="T16" fmla="*/ 130 w 162"/>
                  <a:gd name="T17" fmla="*/ 186 h 186"/>
                  <a:gd name="T18" fmla="*/ 138 w 162"/>
                  <a:gd name="T19" fmla="*/ 176 h 186"/>
                  <a:gd name="T20" fmla="*/ 146 w 162"/>
                  <a:gd name="T21" fmla="*/ 162 h 186"/>
                  <a:gd name="T22" fmla="*/ 162 w 162"/>
                  <a:gd name="T23" fmla="*/ 160 h 186"/>
                  <a:gd name="T24" fmla="*/ 154 w 162"/>
                  <a:gd name="T25" fmla="*/ 140 h 186"/>
                  <a:gd name="T26" fmla="*/ 158 w 162"/>
                  <a:gd name="T27" fmla="*/ 136 h 186"/>
                  <a:gd name="T28" fmla="*/ 154 w 162"/>
                  <a:gd name="T29" fmla="*/ 126 h 186"/>
                  <a:gd name="T30" fmla="*/ 140 w 162"/>
                  <a:gd name="T31" fmla="*/ 100 h 186"/>
                  <a:gd name="T32" fmla="*/ 132 w 162"/>
                  <a:gd name="T33" fmla="*/ 78 h 186"/>
                  <a:gd name="T34" fmla="*/ 128 w 162"/>
                  <a:gd name="T35" fmla="*/ 68 h 186"/>
                  <a:gd name="T36" fmla="*/ 122 w 162"/>
                  <a:gd name="T37" fmla="*/ 56 h 186"/>
                  <a:gd name="T38" fmla="*/ 118 w 162"/>
                  <a:gd name="T39" fmla="*/ 44 h 186"/>
                  <a:gd name="T40" fmla="*/ 122 w 162"/>
                  <a:gd name="T41" fmla="*/ 44 h 186"/>
                  <a:gd name="T42" fmla="*/ 126 w 162"/>
                  <a:gd name="T43" fmla="*/ 56 h 186"/>
                  <a:gd name="T44" fmla="*/ 140 w 162"/>
                  <a:gd name="T45" fmla="*/ 64 h 186"/>
                  <a:gd name="T46" fmla="*/ 144 w 162"/>
                  <a:gd name="T47" fmla="*/ 56 h 186"/>
                  <a:gd name="T48" fmla="*/ 148 w 162"/>
                  <a:gd name="T49" fmla="*/ 42 h 186"/>
                  <a:gd name="T50" fmla="*/ 144 w 162"/>
                  <a:gd name="T51" fmla="*/ 8 h 186"/>
                  <a:gd name="T52" fmla="*/ 130 w 162"/>
                  <a:gd name="T53" fmla="*/ 2 h 186"/>
                  <a:gd name="T54" fmla="*/ 110 w 162"/>
                  <a:gd name="T55" fmla="*/ 6 h 186"/>
                  <a:gd name="T56" fmla="*/ 104 w 162"/>
                  <a:gd name="T57" fmla="*/ 0 h 186"/>
                  <a:gd name="T58" fmla="*/ 100 w 162"/>
                  <a:gd name="T59" fmla="*/ 2 h 186"/>
                  <a:gd name="T60" fmla="*/ 98 w 162"/>
                  <a:gd name="T61" fmla="*/ 6 h 186"/>
                  <a:gd name="T62" fmla="*/ 92 w 162"/>
                  <a:gd name="T63" fmla="*/ 2 h 186"/>
                  <a:gd name="T64" fmla="*/ 82 w 162"/>
                  <a:gd name="T65" fmla="*/ 8 h 186"/>
                  <a:gd name="T66" fmla="*/ 58 w 162"/>
                  <a:gd name="T67" fmla="*/ 6 h 186"/>
                  <a:gd name="T68" fmla="*/ 54 w 162"/>
                  <a:gd name="T69" fmla="*/ 6 h 186"/>
                  <a:gd name="T70" fmla="*/ 48 w 162"/>
                  <a:gd name="T71" fmla="*/ 6 h 186"/>
                  <a:gd name="T72" fmla="*/ 48 w 162"/>
                  <a:gd name="T73" fmla="*/ 10 h 186"/>
                  <a:gd name="T74" fmla="*/ 30 w 162"/>
                  <a:gd name="T75" fmla="*/ 10 h 186"/>
                  <a:gd name="T76" fmla="*/ 16 w 162"/>
                  <a:gd name="T77" fmla="*/ 6 h 186"/>
                  <a:gd name="T78" fmla="*/ 10 w 162"/>
                  <a:gd name="T79" fmla="*/ 8 h 186"/>
                  <a:gd name="T80" fmla="*/ 8 w 162"/>
                  <a:gd name="T81" fmla="*/ 6 h 186"/>
                  <a:gd name="T82" fmla="*/ 0 w 162"/>
                  <a:gd name="T83" fmla="*/ 0 h 186"/>
                  <a:gd name="T84" fmla="*/ 118 w 162"/>
                  <a:gd name="T85" fmla="*/ 30 h 186"/>
                  <a:gd name="T86" fmla="*/ 118 w 162"/>
                  <a:gd name="T87" fmla="*/ 34 h 186"/>
                  <a:gd name="T88" fmla="*/ 116 w 162"/>
                  <a:gd name="T89" fmla="*/ 30 h 186"/>
                  <a:gd name="T90" fmla="*/ 118 w 162"/>
                  <a:gd name="T91" fmla="*/ 3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4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8"/>
                    </a:lnTo>
                    <a:lnTo>
                      <a:pt x="8" y="180"/>
                    </a:lnTo>
                    <a:lnTo>
                      <a:pt x="110" y="184"/>
                    </a:lnTo>
                    <a:lnTo>
                      <a:pt x="116" y="178"/>
                    </a:lnTo>
                    <a:lnTo>
                      <a:pt x="116" y="184"/>
                    </a:lnTo>
                    <a:lnTo>
                      <a:pt x="128" y="184"/>
                    </a:lnTo>
                    <a:lnTo>
                      <a:pt x="130" y="186"/>
                    </a:lnTo>
                    <a:lnTo>
                      <a:pt x="136" y="184"/>
                    </a:lnTo>
                    <a:lnTo>
                      <a:pt x="138" y="176"/>
                    </a:lnTo>
                    <a:lnTo>
                      <a:pt x="144" y="174"/>
                    </a:lnTo>
                    <a:lnTo>
                      <a:pt x="146" y="162"/>
                    </a:lnTo>
                    <a:lnTo>
                      <a:pt x="150" y="162"/>
                    </a:lnTo>
                    <a:lnTo>
                      <a:pt x="162" y="160"/>
                    </a:lnTo>
                    <a:lnTo>
                      <a:pt x="156" y="150"/>
                    </a:lnTo>
                    <a:lnTo>
                      <a:pt x="154" y="140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8" y="134"/>
                    </a:lnTo>
                    <a:lnTo>
                      <a:pt x="154" y="126"/>
                    </a:lnTo>
                    <a:lnTo>
                      <a:pt x="148" y="116"/>
                    </a:lnTo>
                    <a:lnTo>
                      <a:pt x="140" y="100"/>
                    </a:lnTo>
                    <a:lnTo>
                      <a:pt x="136" y="86"/>
                    </a:lnTo>
                    <a:lnTo>
                      <a:pt x="132" y="78"/>
                    </a:lnTo>
                    <a:lnTo>
                      <a:pt x="128" y="72"/>
                    </a:lnTo>
                    <a:lnTo>
                      <a:pt x="128" y="68"/>
                    </a:lnTo>
                    <a:lnTo>
                      <a:pt x="128" y="62"/>
                    </a:lnTo>
                    <a:lnTo>
                      <a:pt x="122" y="56"/>
                    </a:lnTo>
                    <a:lnTo>
                      <a:pt x="118" y="48"/>
                    </a:lnTo>
                    <a:lnTo>
                      <a:pt x="118" y="44"/>
                    </a:lnTo>
                    <a:lnTo>
                      <a:pt x="118" y="38"/>
                    </a:lnTo>
                    <a:lnTo>
                      <a:pt x="122" y="44"/>
                    </a:lnTo>
                    <a:lnTo>
                      <a:pt x="122" y="46"/>
                    </a:lnTo>
                    <a:lnTo>
                      <a:pt x="126" y="56"/>
                    </a:lnTo>
                    <a:lnTo>
                      <a:pt x="136" y="68"/>
                    </a:lnTo>
                    <a:lnTo>
                      <a:pt x="140" y="64"/>
                    </a:lnTo>
                    <a:lnTo>
                      <a:pt x="144" y="64"/>
                    </a:lnTo>
                    <a:lnTo>
                      <a:pt x="144" y="56"/>
                    </a:lnTo>
                    <a:lnTo>
                      <a:pt x="146" y="46"/>
                    </a:lnTo>
                    <a:lnTo>
                      <a:pt x="148" y="42"/>
                    </a:lnTo>
                    <a:lnTo>
                      <a:pt x="146" y="16"/>
                    </a:lnTo>
                    <a:lnTo>
                      <a:pt x="144" y="8"/>
                    </a:lnTo>
                    <a:lnTo>
                      <a:pt x="140" y="2"/>
                    </a:lnTo>
                    <a:lnTo>
                      <a:pt x="130" y="2"/>
                    </a:lnTo>
                    <a:lnTo>
                      <a:pt x="118" y="2"/>
                    </a:lnTo>
                    <a:lnTo>
                      <a:pt x="110" y="6"/>
                    </a:lnTo>
                    <a:lnTo>
                      <a:pt x="108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100" y="2"/>
                    </a:lnTo>
                    <a:lnTo>
                      <a:pt x="102" y="6"/>
                    </a:lnTo>
                    <a:lnTo>
                      <a:pt x="98" y="6"/>
                    </a:lnTo>
                    <a:lnTo>
                      <a:pt x="98" y="2"/>
                    </a:lnTo>
                    <a:lnTo>
                      <a:pt x="92" y="2"/>
                    </a:lnTo>
                    <a:lnTo>
                      <a:pt x="90" y="6"/>
                    </a:lnTo>
                    <a:lnTo>
                      <a:pt x="82" y="8"/>
                    </a:lnTo>
                    <a:lnTo>
                      <a:pt x="66" y="6"/>
                    </a:lnTo>
                    <a:lnTo>
                      <a:pt x="58" y="6"/>
                    </a:lnTo>
                    <a:lnTo>
                      <a:pt x="58" y="8"/>
                    </a:lnTo>
                    <a:lnTo>
                      <a:pt x="54" y="6"/>
                    </a:lnTo>
                    <a:lnTo>
                      <a:pt x="52" y="2"/>
                    </a:lnTo>
                    <a:lnTo>
                      <a:pt x="48" y="6"/>
                    </a:lnTo>
                    <a:lnTo>
                      <a:pt x="48" y="8"/>
                    </a:lnTo>
                    <a:lnTo>
                      <a:pt x="48" y="10"/>
                    </a:lnTo>
                    <a:lnTo>
                      <a:pt x="38" y="18"/>
                    </a:lnTo>
                    <a:lnTo>
                      <a:pt x="30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118" y="30"/>
                    </a:moveTo>
                    <a:lnTo>
                      <a:pt x="118" y="30"/>
                    </a:lnTo>
                    <a:lnTo>
                      <a:pt x="118" y="34"/>
                    </a:lnTo>
                    <a:lnTo>
                      <a:pt x="116" y="36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8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6" name="Freeform 1680"/>
              <p:cNvSpPr>
                <a:spLocks/>
              </p:cNvSpPr>
              <p:nvPr/>
            </p:nvSpPr>
            <p:spPr bwMode="auto">
              <a:xfrm>
                <a:off x="1619250" y="4079875"/>
                <a:ext cx="50800" cy="63500"/>
              </a:xfrm>
              <a:custGeom>
                <a:avLst/>
                <a:gdLst>
                  <a:gd name="T0" fmla="*/ 28 w 32"/>
                  <a:gd name="T1" fmla="*/ 2 h 40"/>
                  <a:gd name="T2" fmla="*/ 28 w 32"/>
                  <a:gd name="T3" fmla="*/ 2 h 40"/>
                  <a:gd name="T4" fmla="*/ 22 w 32"/>
                  <a:gd name="T5" fmla="*/ 14 h 40"/>
                  <a:gd name="T6" fmla="*/ 26 w 32"/>
                  <a:gd name="T7" fmla="*/ 14 h 40"/>
                  <a:gd name="T8" fmla="*/ 32 w 32"/>
                  <a:gd name="T9" fmla="*/ 24 h 40"/>
                  <a:gd name="T10" fmla="*/ 22 w 32"/>
                  <a:gd name="T11" fmla="*/ 36 h 40"/>
                  <a:gd name="T12" fmla="*/ 14 w 32"/>
                  <a:gd name="T13" fmla="*/ 36 h 40"/>
                  <a:gd name="T14" fmla="*/ 8 w 32"/>
                  <a:gd name="T15" fmla="*/ 40 h 40"/>
                  <a:gd name="T16" fmla="*/ 4 w 32"/>
                  <a:gd name="T17" fmla="*/ 36 h 40"/>
                  <a:gd name="T18" fmla="*/ 0 w 32"/>
                  <a:gd name="T19" fmla="*/ 34 h 40"/>
                  <a:gd name="T20" fmla="*/ 4 w 32"/>
                  <a:gd name="T21" fmla="*/ 28 h 40"/>
                  <a:gd name="T22" fmla="*/ 4 w 32"/>
                  <a:gd name="T23" fmla="*/ 24 h 40"/>
                  <a:gd name="T24" fmla="*/ 4 w 32"/>
                  <a:gd name="T25" fmla="*/ 22 h 40"/>
                  <a:gd name="T26" fmla="*/ 6 w 32"/>
                  <a:gd name="T27" fmla="*/ 16 h 40"/>
                  <a:gd name="T28" fmla="*/ 8 w 32"/>
                  <a:gd name="T29" fmla="*/ 10 h 40"/>
                  <a:gd name="T30" fmla="*/ 10 w 32"/>
                  <a:gd name="T31" fmla="*/ 6 h 40"/>
                  <a:gd name="T32" fmla="*/ 14 w 32"/>
                  <a:gd name="T33" fmla="*/ 2 h 40"/>
                  <a:gd name="T34" fmla="*/ 18 w 32"/>
                  <a:gd name="T35" fmla="*/ 6 h 40"/>
                  <a:gd name="T36" fmla="*/ 28 w 32"/>
                  <a:gd name="T37" fmla="*/ 0 h 40"/>
                  <a:gd name="T38" fmla="*/ 28 w 32"/>
                  <a:gd name="T39" fmla="*/ 2 h 40"/>
                  <a:gd name="T40" fmla="*/ 28 w 32"/>
                  <a:gd name="T41" fmla="*/ 2 h 40"/>
                  <a:gd name="T42" fmla="*/ 28 w 32"/>
                  <a:gd name="T43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40">
                    <a:moveTo>
                      <a:pt x="28" y="2"/>
                    </a:moveTo>
                    <a:lnTo>
                      <a:pt x="28" y="2"/>
                    </a:lnTo>
                    <a:lnTo>
                      <a:pt x="22" y="14"/>
                    </a:lnTo>
                    <a:lnTo>
                      <a:pt x="26" y="14"/>
                    </a:lnTo>
                    <a:lnTo>
                      <a:pt x="32" y="24"/>
                    </a:lnTo>
                    <a:lnTo>
                      <a:pt x="22" y="36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4" y="36"/>
                    </a:lnTo>
                    <a:lnTo>
                      <a:pt x="0" y="34"/>
                    </a:lnTo>
                    <a:lnTo>
                      <a:pt x="4" y="2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8" y="6"/>
                    </a:ln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7" name="Freeform 1681"/>
              <p:cNvSpPr>
                <a:spLocks noEditPoints="1"/>
              </p:cNvSpPr>
              <p:nvPr/>
            </p:nvSpPr>
            <p:spPr bwMode="auto">
              <a:xfrm>
                <a:off x="844550" y="2638425"/>
                <a:ext cx="107950" cy="133350"/>
              </a:xfrm>
              <a:custGeom>
                <a:avLst/>
                <a:gdLst>
                  <a:gd name="T0" fmla="*/ 26 w 68"/>
                  <a:gd name="T1" fmla="*/ 70 h 84"/>
                  <a:gd name="T2" fmla="*/ 32 w 68"/>
                  <a:gd name="T3" fmla="*/ 62 h 84"/>
                  <a:gd name="T4" fmla="*/ 34 w 68"/>
                  <a:gd name="T5" fmla="*/ 70 h 84"/>
                  <a:gd name="T6" fmla="*/ 44 w 68"/>
                  <a:gd name="T7" fmla="*/ 82 h 84"/>
                  <a:gd name="T8" fmla="*/ 36 w 68"/>
                  <a:gd name="T9" fmla="*/ 60 h 84"/>
                  <a:gd name="T10" fmla="*/ 36 w 68"/>
                  <a:gd name="T11" fmla="*/ 42 h 84"/>
                  <a:gd name="T12" fmla="*/ 42 w 68"/>
                  <a:gd name="T13" fmla="*/ 44 h 84"/>
                  <a:gd name="T14" fmla="*/ 44 w 68"/>
                  <a:gd name="T15" fmla="*/ 36 h 84"/>
                  <a:gd name="T16" fmla="*/ 36 w 68"/>
                  <a:gd name="T17" fmla="*/ 28 h 84"/>
                  <a:gd name="T18" fmla="*/ 32 w 68"/>
                  <a:gd name="T19" fmla="*/ 22 h 84"/>
                  <a:gd name="T20" fmla="*/ 34 w 68"/>
                  <a:gd name="T21" fmla="*/ 18 h 84"/>
                  <a:gd name="T22" fmla="*/ 40 w 68"/>
                  <a:gd name="T23" fmla="*/ 16 h 84"/>
                  <a:gd name="T24" fmla="*/ 40 w 68"/>
                  <a:gd name="T25" fmla="*/ 0 h 84"/>
                  <a:gd name="T26" fmla="*/ 26 w 68"/>
                  <a:gd name="T27" fmla="*/ 14 h 84"/>
                  <a:gd name="T28" fmla="*/ 18 w 68"/>
                  <a:gd name="T29" fmla="*/ 18 h 84"/>
                  <a:gd name="T30" fmla="*/ 8 w 68"/>
                  <a:gd name="T31" fmla="*/ 22 h 84"/>
                  <a:gd name="T32" fmla="*/ 6 w 68"/>
                  <a:gd name="T33" fmla="*/ 28 h 84"/>
                  <a:gd name="T34" fmla="*/ 8 w 68"/>
                  <a:gd name="T35" fmla="*/ 32 h 84"/>
                  <a:gd name="T36" fmla="*/ 14 w 68"/>
                  <a:gd name="T37" fmla="*/ 24 h 84"/>
                  <a:gd name="T38" fmla="*/ 14 w 68"/>
                  <a:gd name="T39" fmla="*/ 32 h 84"/>
                  <a:gd name="T40" fmla="*/ 16 w 68"/>
                  <a:gd name="T41" fmla="*/ 24 h 84"/>
                  <a:gd name="T42" fmla="*/ 24 w 68"/>
                  <a:gd name="T43" fmla="*/ 22 h 84"/>
                  <a:gd name="T44" fmla="*/ 24 w 68"/>
                  <a:gd name="T45" fmla="*/ 32 h 84"/>
                  <a:gd name="T46" fmla="*/ 22 w 68"/>
                  <a:gd name="T47" fmla="*/ 28 h 84"/>
                  <a:gd name="T48" fmla="*/ 14 w 68"/>
                  <a:gd name="T49" fmla="*/ 36 h 84"/>
                  <a:gd name="T50" fmla="*/ 4 w 68"/>
                  <a:gd name="T51" fmla="*/ 38 h 84"/>
                  <a:gd name="T52" fmla="*/ 0 w 68"/>
                  <a:gd name="T53" fmla="*/ 46 h 84"/>
                  <a:gd name="T54" fmla="*/ 8 w 68"/>
                  <a:gd name="T55" fmla="*/ 48 h 84"/>
                  <a:gd name="T56" fmla="*/ 6 w 68"/>
                  <a:gd name="T57" fmla="*/ 64 h 84"/>
                  <a:gd name="T58" fmla="*/ 14 w 68"/>
                  <a:gd name="T59" fmla="*/ 70 h 84"/>
                  <a:gd name="T60" fmla="*/ 14 w 68"/>
                  <a:gd name="T61" fmla="*/ 70 h 84"/>
                  <a:gd name="T62" fmla="*/ 60 w 68"/>
                  <a:gd name="T63" fmla="*/ 74 h 84"/>
                  <a:gd name="T64" fmla="*/ 50 w 68"/>
                  <a:gd name="T65" fmla="*/ 80 h 84"/>
                  <a:gd name="T66" fmla="*/ 50 w 68"/>
                  <a:gd name="T67" fmla="*/ 84 h 84"/>
                  <a:gd name="T68" fmla="*/ 64 w 68"/>
                  <a:gd name="T69" fmla="*/ 80 h 84"/>
                  <a:gd name="T70" fmla="*/ 60 w 68"/>
                  <a:gd name="T71" fmla="*/ 74 h 84"/>
                  <a:gd name="T72" fmla="*/ 60 w 68"/>
                  <a:gd name="T73" fmla="*/ 74 h 84"/>
                  <a:gd name="T74" fmla="*/ 54 w 68"/>
                  <a:gd name="T75" fmla="*/ 52 h 84"/>
                  <a:gd name="T76" fmla="*/ 56 w 68"/>
                  <a:gd name="T77" fmla="*/ 54 h 84"/>
                  <a:gd name="T78" fmla="*/ 46 w 68"/>
                  <a:gd name="T79" fmla="*/ 54 h 84"/>
                  <a:gd name="T80" fmla="*/ 50 w 68"/>
                  <a:gd name="T81" fmla="*/ 64 h 84"/>
                  <a:gd name="T82" fmla="*/ 52 w 68"/>
                  <a:gd name="T83" fmla="*/ 66 h 84"/>
                  <a:gd name="T84" fmla="*/ 56 w 68"/>
                  <a:gd name="T85" fmla="*/ 70 h 84"/>
                  <a:gd name="T86" fmla="*/ 56 w 68"/>
                  <a:gd name="T87" fmla="*/ 70 h 84"/>
                  <a:gd name="T88" fmla="*/ 60 w 68"/>
                  <a:gd name="T89" fmla="*/ 70 h 84"/>
                  <a:gd name="T90" fmla="*/ 68 w 68"/>
                  <a:gd name="T91" fmla="*/ 44 h 84"/>
                  <a:gd name="T92" fmla="*/ 60 w 68"/>
                  <a:gd name="T93" fmla="*/ 4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84">
                    <a:moveTo>
                      <a:pt x="14" y="70"/>
                    </a:moveTo>
                    <a:lnTo>
                      <a:pt x="26" y="70"/>
                    </a:lnTo>
                    <a:lnTo>
                      <a:pt x="28" y="64"/>
                    </a:lnTo>
                    <a:lnTo>
                      <a:pt x="32" y="62"/>
                    </a:lnTo>
                    <a:lnTo>
                      <a:pt x="32" y="66"/>
                    </a:lnTo>
                    <a:lnTo>
                      <a:pt x="34" y="70"/>
                    </a:lnTo>
                    <a:lnTo>
                      <a:pt x="40" y="70"/>
                    </a:lnTo>
                    <a:lnTo>
                      <a:pt x="44" y="82"/>
                    </a:lnTo>
                    <a:lnTo>
                      <a:pt x="40" y="60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36" y="42"/>
                    </a:lnTo>
                    <a:lnTo>
                      <a:pt x="40" y="44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36"/>
                    </a:lnTo>
                    <a:lnTo>
                      <a:pt x="36" y="36"/>
                    </a:lnTo>
                    <a:lnTo>
                      <a:pt x="36" y="28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0" y="16"/>
                    </a:lnTo>
                    <a:lnTo>
                      <a:pt x="42" y="8"/>
                    </a:lnTo>
                    <a:lnTo>
                      <a:pt x="40" y="0"/>
                    </a:lnTo>
                    <a:lnTo>
                      <a:pt x="28" y="8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8" y="22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4" y="22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18" y="28"/>
                    </a:lnTo>
                    <a:lnTo>
                      <a:pt x="14" y="36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0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64"/>
                    </a:lnTo>
                    <a:lnTo>
                      <a:pt x="14" y="66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close/>
                    <a:moveTo>
                      <a:pt x="60" y="74"/>
                    </a:moveTo>
                    <a:lnTo>
                      <a:pt x="60" y="74"/>
                    </a:lnTo>
                    <a:lnTo>
                      <a:pt x="50" y="76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4"/>
                    </a:lnTo>
                    <a:lnTo>
                      <a:pt x="54" y="84"/>
                    </a:lnTo>
                    <a:lnTo>
                      <a:pt x="64" y="80"/>
                    </a:lnTo>
                    <a:lnTo>
                      <a:pt x="68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close/>
                    <a:moveTo>
                      <a:pt x="60" y="44"/>
                    </a:moveTo>
                    <a:lnTo>
                      <a:pt x="54" y="52"/>
                    </a:lnTo>
                    <a:lnTo>
                      <a:pt x="56" y="52"/>
                    </a:lnTo>
                    <a:lnTo>
                      <a:pt x="56" y="54"/>
                    </a:lnTo>
                    <a:lnTo>
                      <a:pt x="50" y="52"/>
                    </a:lnTo>
                    <a:lnTo>
                      <a:pt x="46" y="54"/>
                    </a:lnTo>
                    <a:lnTo>
                      <a:pt x="44" y="56"/>
                    </a:lnTo>
                    <a:lnTo>
                      <a:pt x="50" y="64"/>
                    </a:lnTo>
                    <a:lnTo>
                      <a:pt x="50" y="70"/>
                    </a:lnTo>
                    <a:lnTo>
                      <a:pt x="52" y="66"/>
                    </a:lnTo>
                    <a:lnTo>
                      <a:pt x="54" y="66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6" y="70"/>
                    </a:lnTo>
                    <a:lnTo>
                      <a:pt x="62" y="70"/>
                    </a:lnTo>
                    <a:lnTo>
                      <a:pt x="60" y="70"/>
                    </a:lnTo>
                    <a:lnTo>
                      <a:pt x="68" y="66"/>
                    </a:lnTo>
                    <a:lnTo>
                      <a:pt x="68" y="44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8" name="Freeform 1682"/>
              <p:cNvSpPr>
                <a:spLocks/>
              </p:cNvSpPr>
              <p:nvPr/>
            </p:nvSpPr>
            <p:spPr bwMode="auto">
              <a:xfrm>
                <a:off x="942975" y="2882900"/>
                <a:ext cx="136525" cy="92075"/>
              </a:xfrm>
              <a:custGeom>
                <a:avLst/>
                <a:gdLst>
                  <a:gd name="T0" fmla="*/ 68 w 86"/>
                  <a:gd name="T1" fmla="*/ 52 h 58"/>
                  <a:gd name="T2" fmla="*/ 68 w 86"/>
                  <a:gd name="T3" fmla="*/ 52 h 58"/>
                  <a:gd name="T4" fmla="*/ 72 w 86"/>
                  <a:gd name="T5" fmla="*/ 50 h 58"/>
                  <a:gd name="T6" fmla="*/ 72 w 86"/>
                  <a:gd name="T7" fmla="*/ 48 h 58"/>
                  <a:gd name="T8" fmla="*/ 74 w 86"/>
                  <a:gd name="T9" fmla="*/ 44 h 58"/>
                  <a:gd name="T10" fmla="*/ 76 w 86"/>
                  <a:gd name="T11" fmla="*/ 44 h 58"/>
                  <a:gd name="T12" fmla="*/ 76 w 86"/>
                  <a:gd name="T13" fmla="*/ 42 h 58"/>
                  <a:gd name="T14" fmla="*/ 76 w 86"/>
                  <a:gd name="T15" fmla="*/ 40 h 58"/>
                  <a:gd name="T16" fmla="*/ 80 w 86"/>
                  <a:gd name="T17" fmla="*/ 40 h 58"/>
                  <a:gd name="T18" fmla="*/ 86 w 86"/>
                  <a:gd name="T19" fmla="*/ 34 h 58"/>
                  <a:gd name="T20" fmla="*/ 84 w 86"/>
                  <a:gd name="T21" fmla="*/ 32 h 58"/>
                  <a:gd name="T22" fmla="*/ 82 w 86"/>
                  <a:gd name="T23" fmla="*/ 26 h 58"/>
                  <a:gd name="T24" fmla="*/ 80 w 86"/>
                  <a:gd name="T25" fmla="*/ 26 h 58"/>
                  <a:gd name="T26" fmla="*/ 76 w 86"/>
                  <a:gd name="T27" fmla="*/ 24 h 58"/>
                  <a:gd name="T28" fmla="*/ 76 w 86"/>
                  <a:gd name="T29" fmla="*/ 22 h 58"/>
                  <a:gd name="T30" fmla="*/ 74 w 86"/>
                  <a:gd name="T31" fmla="*/ 18 h 58"/>
                  <a:gd name="T32" fmla="*/ 68 w 86"/>
                  <a:gd name="T33" fmla="*/ 22 h 58"/>
                  <a:gd name="T34" fmla="*/ 64 w 86"/>
                  <a:gd name="T35" fmla="*/ 18 h 58"/>
                  <a:gd name="T36" fmla="*/ 58 w 86"/>
                  <a:gd name="T37" fmla="*/ 14 h 58"/>
                  <a:gd name="T38" fmla="*/ 56 w 86"/>
                  <a:gd name="T39" fmla="*/ 10 h 58"/>
                  <a:gd name="T40" fmla="*/ 54 w 86"/>
                  <a:gd name="T41" fmla="*/ 14 h 58"/>
                  <a:gd name="T42" fmla="*/ 52 w 86"/>
                  <a:gd name="T43" fmla="*/ 14 h 58"/>
                  <a:gd name="T44" fmla="*/ 52 w 86"/>
                  <a:gd name="T45" fmla="*/ 10 h 58"/>
                  <a:gd name="T46" fmla="*/ 46 w 86"/>
                  <a:gd name="T47" fmla="*/ 8 h 58"/>
                  <a:gd name="T48" fmla="*/ 38 w 86"/>
                  <a:gd name="T49" fmla="*/ 8 h 58"/>
                  <a:gd name="T50" fmla="*/ 36 w 86"/>
                  <a:gd name="T51" fmla="*/ 6 h 58"/>
                  <a:gd name="T52" fmla="*/ 28 w 86"/>
                  <a:gd name="T53" fmla="*/ 0 h 58"/>
                  <a:gd name="T54" fmla="*/ 18 w 86"/>
                  <a:gd name="T55" fmla="*/ 8 h 58"/>
                  <a:gd name="T56" fmla="*/ 14 w 86"/>
                  <a:gd name="T57" fmla="*/ 10 h 58"/>
                  <a:gd name="T58" fmla="*/ 10 w 86"/>
                  <a:gd name="T59" fmla="*/ 14 h 58"/>
                  <a:gd name="T60" fmla="*/ 8 w 86"/>
                  <a:gd name="T61" fmla="*/ 16 h 58"/>
                  <a:gd name="T62" fmla="*/ 2 w 86"/>
                  <a:gd name="T63" fmla="*/ 18 h 58"/>
                  <a:gd name="T64" fmla="*/ 0 w 86"/>
                  <a:gd name="T65" fmla="*/ 18 h 58"/>
                  <a:gd name="T66" fmla="*/ 0 w 86"/>
                  <a:gd name="T67" fmla="*/ 24 h 58"/>
                  <a:gd name="T68" fmla="*/ 8 w 86"/>
                  <a:gd name="T69" fmla="*/ 32 h 58"/>
                  <a:gd name="T70" fmla="*/ 10 w 86"/>
                  <a:gd name="T71" fmla="*/ 38 h 58"/>
                  <a:gd name="T72" fmla="*/ 10 w 86"/>
                  <a:gd name="T73" fmla="*/ 42 h 58"/>
                  <a:gd name="T74" fmla="*/ 10 w 86"/>
                  <a:gd name="T75" fmla="*/ 44 h 58"/>
                  <a:gd name="T76" fmla="*/ 14 w 86"/>
                  <a:gd name="T77" fmla="*/ 44 h 58"/>
                  <a:gd name="T78" fmla="*/ 16 w 86"/>
                  <a:gd name="T79" fmla="*/ 44 h 58"/>
                  <a:gd name="T80" fmla="*/ 18 w 86"/>
                  <a:gd name="T81" fmla="*/ 48 h 58"/>
                  <a:gd name="T82" fmla="*/ 24 w 86"/>
                  <a:gd name="T83" fmla="*/ 52 h 58"/>
                  <a:gd name="T84" fmla="*/ 28 w 86"/>
                  <a:gd name="T85" fmla="*/ 56 h 58"/>
                  <a:gd name="T86" fmla="*/ 30 w 86"/>
                  <a:gd name="T87" fmla="*/ 58 h 58"/>
                  <a:gd name="T88" fmla="*/ 34 w 86"/>
                  <a:gd name="T89" fmla="*/ 56 h 58"/>
                  <a:gd name="T90" fmla="*/ 36 w 86"/>
                  <a:gd name="T91" fmla="*/ 50 h 58"/>
                  <a:gd name="T92" fmla="*/ 38 w 86"/>
                  <a:gd name="T93" fmla="*/ 48 h 58"/>
                  <a:gd name="T94" fmla="*/ 42 w 86"/>
                  <a:gd name="T95" fmla="*/ 48 h 58"/>
                  <a:gd name="T96" fmla="*/ 44 w 86"/>
                  <a:gd name="T97" fmla="*/ 48 h 58"/>
                  <a:gd name="T98" fmla="*/ 48 w 86"/>
                  <a:gd name="T99" fmla="*/ 50 h 58"/>
                  <a:gd name="T100" fmla="*/ 54 w 86"/>
                  <a:gd name="T101" fmla="*/ 52 h 58"/>
                  <a:gd name="T102" fmla="*/ 58 w 86"/>
                  <a:gd name="T103" fmla="*/ 52 h 58"/>
                  <a:gd name="T104" fmla="*/ 68 w 86"/>
                  <a:gd name="T105" fmla="*/ 52 h 58"/>
                  <a:gd name="T106" fmla="*/ 68 w 86"/>
                  <a:gd name="T107" fmla="*/ 52 h 58"/>
                  <a:gd name="T108" fmla="*/ 68 w 86"/>
                  <a:gd name="T109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58">
                    <a:moveTo>
                      <a:pt x="68" y="52"/>
                    </a:moveTo>
                    <a:lnTo>
                      <a:pt x="68" y="52"/>
                    </a:lnTo>
                    <a:lnTo>
                      <a:pt x="72" y="50"/>
                    </a:lnTo>
                    <a:lnTo>
                      <a:pt x="72" y="48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80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76" y="24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68" y="22"/>
                    </a:lnTo>
                    <a:lnTo>
                      <a:pt x="64" y="18"/>
                    </a:lnTo>
                    <a:lnTo>
                      <a:pt x="58" y="14"/>
                    </a:lnTo>
                    <a:lnTo>
                      <a:pt x="56" y="10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4" y="10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8" y="32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24" y="52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38" y="48"/>
                    </a:lnTo>
                    <a:lnTo>
                      <a:pt x="42" y="48"/>
                    </a:lnTo>
                    <a:lnTo>
                      <a:pt x="44" y="48"/>
                    </a:lnTo>
                    <a:lnTo>
                      <a:pt x="48" y="50"/>
                    </a:lnTo>
                    <a:lnTo>
                      <a:pt x="54" y="52"/>
                    </a:lnTo>
                    <a:lnTo>
                      <a:pt x="58" y="52"/>
                    </a:lnTo>
                    <a:lnTo>
                      <a:pt x="68" y="52"/>
                    </a:lnTo>
                    <a:lnTo>
                      <a:pt x="68" y="52"/>
                    </a:lnTo>
                    <a:lnTo>
                      <a:pt x="68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9" name="Freeform 1683"/>
              <p:cNvSpPr>
                <a:spLocks noEditPoints="1"/>
              </p:cNvSpPr>
              <p:nvPr/>
            </p:nvSpPr>
            <p:spPr bwMode="auto">
              <a:xfrm>
                <a:off x="1403350" y="3403600"/>
                <a:ext cx="50800" cy="34925"/>
              </a:xfrm>
              <a:custGeom>
                <a:avLst/>
                <a:gdLst>
                  <a:gd name="T0" fmla="*/ 22 w 32"/>
                  <a:gd name="T1" fmla="*/ 16 h 22"/>
                  <a:gd name="T2" fmla="*/ 22 w 32"/>
                  <a:gd name="T3" fmla="*/ 16 h 22"/>
                  <a:gd name="T4" fmla="*/ 18 w 32"/>
                  <a:gd name="T5" fmla="*/ 22 h 22"/>
                  <a:gd name="T6" fmla="*/ 4 w 32"/>
                  <a:gd name="T7" fmla="*/ 22 h 22"/>
                  <a:gd name="T8" fmla="*/ 4 w 32"/>
                  <a:gd name="T9" fmla="*/ 20 h 22"/>
                  <a:gd name="T10" fmla="*/ 2 w 32"/>
                  <a:gd name="T11" fmla="*/ 20 h 22"/>
                  <a:gd name="T12" fmla="*/ 0 w 32"/>
                  <a:gd name="T13" fmla="*/ 16 h 22"/>
                  <a:gd name="T14" fmla="*/ 2 w 32"/>
                  <a:gd name="T15" fmla="*/ 14 h 22"/>
                  <a:gd name="T16" fmla="*/ 4 w 32"/>
                  <a:gd name="T17" fmla="*/ 16 h 22"/>
                  <a:gd name="T18" fmla="*/ 10 w 32"/>
                  <a:gd name="T19" fmla="*/ 16 h 22"/>
                  <a:gd name="T20" fmla="*/ 12 w 32"/>
                  <a:gd name="T21" fmla="*/ 14 h 22"/>
                  <a:gd name="T22" fmla="*/ 18 w 32"/>
                  <a:gd name="T23" fmla="*/ 14 h 22"/>
                  <a:gd name="T24" fmla="*/ 22 w 32"/>
                  <a:gd name="T25" fmla="*/ 16 h 22"/>
                  <a:gd name="T26" fmla="*/ 22 w 32"/>
                  <a:gd name="T27" fmla="*/ 16 h 22"/>
                  <a:gd name="T28" fmla="*/ 22 w 32"/>
                  <a:gd name="T29" fmla="*/ 16 h 22"/>
                  <a:gd name="T30" fmla="*/ 22 w 32"/>
                  <a:gd name="T31" fmla="*/ 16 h 22"/>
                  <a:gd name="T32" fmla="*/ 22 w 32"/>
                  <a:gd name="T33" fmla="*/ 16 h 22"/>
                  <a:gd name="T34" fmla="*/ 32 w 32"/>
                  <a:gd name="T35" fmla="*/ 0 h 22"/>
                  <a:gd name="T36" fmla="*/ 26 w 32"/>
                  <a:gd name="T37" fmla="*/ 6 h 22"/>
                  <a:gd name="T38" fmla="*/ 12 w 32"/>
                  <a:gd name="T39" fmla="*/ 8 h 22"/>
                  <a:gd name="T40" fmla="*/ 2 w 32"/>
                  <a:gd name="T41" fmla="*/ 12 h 22"/>
                  <a:gd name="T42" fmla="*/ 2 w 32"/>
                  <a:gd name="T43" fmla="*/ 14 h 22"/>
                  <a:gd name="T44" fmla="*/ 4 w 32"/>
                  <a:gd name="T45" fmla="*/ 16 h 22"/>
                  <a:gd name="T46" fmla="*/ 10 w 32"/>
                  <a:gd name="T47" fmla="*/ 16 h 22"/>
                  <a:gd name="T48" fmla="*/ 12 w 32"/>
                  <a:gd name="T49" fmla="*/ 14 h 22"/>
                  <a:gd name="T50" fmla="*/ 18 w 32"/>
                  <a:gd name="T51" fmla="*/ 14 h 22"/>
                  <a:gd name="T52" fmla="*/ 22 w 32"/>
                  <a:gd name="T53" fmla="*/ 16 h 22"/>
                  <a:gd name="T54" fmla="*/ 22 w 32"/>
                  <a:gd name="T55" fmla="*/ 16 h 22"/>
                  <a:gd name="T56" fmla="*/ 22 w 32"/>
                  <a:gd name="T57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2">
                    <a:moveTo>
                      <a:pt x="22" y="16"/>
                    </a:moveTo>
                    <a:lnTo>
                      <a:pt x="22" y="16"/>
                    </a:lnTo>
                    <a:lnTo>
                      <a:pt x="18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2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0" name="Freeform 1684"/>
              <p:cNvSpPr>
                <a:spLocks/>
              </p:cNvSpPr>
              <p:nvPr/>
            </p:nvSpPr>
            <p:spPr bwMode="auto">
              <a:xfrm>
                <a:off x="971550" y="3038475"/>
                <a:ext cx="142875" cy="152400"/>
              </a:xfrm>
              <a:custGeom>
                <a:avLst/>
                <a:gdLst>
                  <a:gd name="T0" fmla="*/ 74 w 90"/>
                  <a:gd name="T1" fmla="*/ 96 h 96"/>
                  <a:gd name="T2" fmla="*/ 72 w 90"/>
                  <a:gd name="T3" fmla="*/ 88 h 96"/>
                  <a:gd name="T4" fmla="*/ 64 w 90"/>
                  <a:gd name="T5" fmla="*/ 84 h 96"/>
                  <a:gd name="T6" fmla="*/ 62 w 90"/>
                  <a:gd name="T7" fmla="*/ 82 h 96"/>
                  <a:gd name="T8" fmla="*/ 56 w 90"/>
                  <a:gd name="T9" fmla="*/ 74 h 96"/>
                  <a:gd name="T10" fmla="*/ 42 w 90"/>
                  <a:gd name="T11" fmla="*/ 58 h 96"/>
                  <a:gd name="T12" fmla="*/ 38 w 90"/>
                  <a:gd name="T13" fmla="*/ 46 h 96"/>
                  <a:gd name="T14" fmla="*/ 34 w 90"/>
                  <a:gd name="T15" fmla="*/ 38 h 96"/>
                  <a:gd name="T16" fmla="*/ 38 w 90"/>
                  <a:gd name="T17" fmla="*/ 36 h 96"/>
                  <a:gd name="T18" fmla="*/ 44 w 90"/>
                  <a:gd name="T19" fmla="*/ 40 h 96"/>
                  <a:gd name="T20" fmla="*/ 46 w 90"/>
                  <a:gd name="T21" fmla="*/ 38 h 96"/>
                  <a:gd name="T22" fmla="*/ 52 w 90"/>
                  <a:gd name="T23" fmla="*/ 40 h 96"/>
                  <a:gd name="T24" fmla="*/ 56 w 90"/>
                  <a:gd name="T25" fmla="*/ 40 h 96"/>
                  <a:gd name="T26" fmla="*/ 64 w 90"/>
                  <a:gd name="T27" fmla="*/ 38 h 96"/>
                  <a:gd name="T28" fmla="*/ 74 w 90"/>
                  <a:gd name="T29" fmla="*/ 46 h 96"/>
                  <a:gd name="T30" fmla="*/ 80 w 90"/>
                  <a:gd name="T31" fmla="*/ 46 h 96"/>
                  <a:gd name="T32" fmla="*/ 90 w 90"/>
                  <a:gd name="T33" fmla="*/ 44 h 96"/>
                  <a:gd name="T34" fmla="*/ 88 w 90"/>
                  <a:gd name="T35" fmla="*/ 38 h 96"/>
                  <a:gd name="T36" fmla="*/ 88 w 90"/>
                  <a:gd name="T37" fmla="*/ 34 h 96"/>
                  <a:gd name="T38" fmla="*/ 82 w 90"/>
                  <a:gd name="T39" fmla="*/ 34 h 96"/>
                  <a:gd name="T40" fmla="*/ 64 w 90"/>
                  <a:gd name="T41" fmla="*/ 24 h 96"/>
                  <a:gd name="T42" fmla="*/ 54 w 90"/>
                  <a:gd name="T43" fmla="*/ 10 h 96"/>
                  <a:gd name="T44" fmla="*/ 50 w 90"/>
                  <a:gd name="T45" fmla="*/ 2 h 96"/>
                  <a:gd name="T46" fmla="*/ 42 w 90"/>
                  <a:gd name="T47" fmla="*/ 0 h 96"/>
                  <a:gd name="T48" fmla="*/ 38 w 90"/>
                  <a:gd name="T49" fmla="*/ 8 h 96"/>
                  <a:gd name="T50" fmla="*/ 32 w 90"/>
                  <a:gd name="T51" fmla="*/ 8 h 96"/>
                  <a:gd name="T52" fmla="*/ 28 w 90"/>
                  <a:gd name="T53" fmla="*/ 18 h 96"/>
                  <a:gd name="T54" fmla="*/ 24 w 90"/>
                  <a:gd name="T55" fmla="*/ 24 h 96"/>
                  <a:gd name="T56" fmla="*/ 18 w 90"/>
                  <a:gd name="T57" fmla="*/ 20 h 96"/>
                  <a:gd name="T58" fmla="*/ 18 w 90"/>
                  <a:gd name="T59" fmla="*/ 20 h 96"/>
                  <a:gd name="T60" fmla="*/ 18 w 90"/>
                  <a:gd name="T61" fmla="*/ 30 h 96"/>
                  <a:gd name="T62" fmla="*/ 8 w 90"/>
                  <a:gd name="T63" fmla="*/ 34 h 96"/>
                  <a:gd name="T64" fmla="*/ 0 w 90"/>
                  <a:gd name="T65" fmla="*/ 38 h 96"/>
                  <a:gd name="T66" fmla="*/ 0 w 90"/>
                  <a:gd name="T67" fmla="*/ 46 h 96"/>
                  <a:gd name="T68" fmla="*/ 6 w 90"/>
                  <a:gd name="T69" fmla="*/ 48 h 96"/>
                  <a:gd name="T70" fmla="*/ 6 w 90"/>
                  <a:gd name="T71" fmla="*/ 44 h 96"/>
                  <a:gd name="T72" fmla="*/ 14 w 90"/>
                  <a:gd name="T73" fmla="*/ 44 h 96"/>
                  <a:gd name="T74" fmla="*/ 18 w 90"/>
                  <a:gd name="T75" fmla="*/ 36 h 96"/>
                  <a:gd name="T76" fmla="*/ 18 w 90"/>
                  <a:gd name="T77" fmla="*/ 44 h 96"/>
                  <a:gd name="T78" fmla="*/ 26 w 90"/>
                  <a:gd name="T79" fmla="*/ 58 h 96"/>
                  <a:gd name="T80" fmla="*/ 24 w 90"/>
                  <a:gd name="T81" fmla="*/ 64 h 96"/>
                  <a:gd name="T82" fmla="*/ 42 w 90"/>
                  <a:gd name="T83" fmla="*/ 74 h 96"/>
                  <a:gd name="T84" fmla="*/ 52 w 90"/>
                  <a:gd name="T85" fmla="*/ 78 h 96"/>
                  <a:gd name="T86" fmla="*/ 62 w 90"/>
                  <a:gd name="T87" fmla="*/ 86 h 96"/>
                  <a:gd name="T88" fmla="*/ 72 w 90"/>
                  <a:gd name="T89" fmla="*/ 96 h 96"/>
                  <a:gd name="T90" fmla="*/ 72 w 90"/>
                  <a:gd name="T9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0" h="96">
                    <a:moveTo>
                      <a:pt x="72" y="96"/>
                    </a:moveTo>
                    <a:lnTo>
                      <a:pt x="74" y="96"/>
                    </a:lnTo>
                    <a:lnTo>
                      <a:pt x="74" y="94"/>
                    </a:lnTo>
                    <a:lnTo>
                      <a:pt x="72" y="88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2" y="84"/>
                    </a:lnTo>
                    <a:lnTo>
                      <a:pt x="62" y="82"/>
                    </a:lnTo>
                    <a:lnTo>
                      <a:pt x="60" y="78"/>
                    </a:lnTo>
                    <a:lnTo>
                      <a:pt x="56" y="74"/>
                    </a:lnTo>
                    <a:lnTo>
                      <a:pt x="50" y="6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38" y="46"/>
                    </a:lnTo>
                    <a:lnTo>
                      <a:pt x="34" y="44"/>
                    </a:lnTo>
                    <a:lnTo>
                      <a:pt x="34" y="38"/>
                    </a:lnTo>
                    <a:lnTo>
                      <a:pt x="36" y="36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46" y="38"/>
                    </a:lnTo>
                    <a:lnTo>
                      <a:pt x="50" y="38"/>
                    </a:lnTo>
                    <a:lnTo>
                      <a:pt x="52" y="40"/>
                    </a:lnTo>
                    <a:lnTo>
                      <a:pt x="54" y="44"/>
                    </a:lnTo>
                    <a:lnTo>
                      <a:pt x="56" y="40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72" y="44"/>
                    </a:lnTo>
                    <a:lnTo>
                      <a:pt x="74" y="46"/>
                    </a:lnTo>
                    <a:lnTo>
                      <a:pt x="78" y="46"/>
                    </a:lnTo>
                    <a:lnTo>
                      <a:pt x="80" y="46"/>
                    </a:lnTo>
                    <a:lnTo>
                      <a:pt x="88" y="46"/>
                    </a:lnTo>
                    <a:lnTo>
                      <a:pt x="90" y="44"/>
                    </a:lnTo>
                    <a:lnTo>
                      <a:pt x="90" y="40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88" y="34"/>
                    </a:lnTo>
                    <a:lnTo>
                      <a:pt x="88" y="30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64" y="24"/>
                    </a:lnTo>
                    <a:lnTo>
                      <a:pt x="56" y="16"/>
                    </a:lnTo>
                    <a:lnTo>
                      <a:pt x="54" y="10"/>
                    </a:lnTo>
                    <a:lnTo>
                      <a:pt x="52" y="6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2" y="6"/>
                    </a:lnTo>
                    <a:lnTo>
                      <a:pt x="38" y="8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18" y="20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30"/>
                    </a:lnTo>
                    <a:lnTo>
                      <a:pt x="14" y="30"/>
                    </a:lnTo>
                    <a:lnTo>
                      <a:pt x="8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46"/>
                    </a:lnTo>
                    <a:lnTo>
                      <a:pt x="6" y="44"/>
                    </a:lnTo>
                    <a:lnTo>
                      <a:pt x="8" y="44"/>
                    </a:lnTo>
                    <a:lnTo>
                      <a:pt x="14" y="44"/>
                    </a:lnTo>
                    <a:lnTo>
                      <a:pt x="16" y="34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18" y="50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4" y="64"/>
                    </a:lnTo>
                    <a:lnTo>
                      <a:pt x="38" y="74"/>
                    </a:lnTo>
                    <a:lnTo>
                      <a:pt x="42" y="74"/>
                    </a:lnTo>
                    <a:lnTo>
                      <a:pt x="46" y="74"/>
                    </a:lnTo>
                    <a:lnTo>
                      <a:pt x="52" y="78"/>
                    </a:lnTo>
                    <a:lnTo>
                      <a:pt x="56" y="84"/>
                    </a:lnTo>
                    <a:lnTo>
                      <a:pt x="62" y="86"/>
                    </a:lnTo>
                    <a:lnTo>
                      <a:pt x="70" y="88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1" name="Freeform 1685"/>
              <p:cNvSpPr>
                <a:spLocks/>
              </p:cNvSpPr>
              <p:nvPr/>
            </p:nvSpPr>
            <p:spPr bwMode="auto">
              <a:xfrm>
                <a:off x="914400" y="4337050"/>
                <a:ext cx="174625" cy="241300"/>
              </a:xfrm>
              <a:custGeom>
                <a:avLst/>
                <a:gdLst>
                  <a:gd name="T0" fmla="*/ 8 w 110"/>
                  <a:gd name="T1" fmla="*/ 152 h 152"/>
                  <a:gd name="T2" fmla="*/ 18 w 110"/>
                  <a:gd name="T3" fmla="*/ 146 h 152"/>
                  <a:gd name="T4" fmla="*/ 24 w 110"/>
                  <a:gd name="T5" fmla="*/ 144 h 152"/>
                  <a:gd name="T6" fmla="*/ 28 w 110"/>
                  <a:gd name="T7" fmla="*/ 144 h 152"/>
                  <a:gd name="T8" fmla="*/ 30 w 110"/>
                  <a:gd name="T9" fmla="*/ 146 h 152"/>
                  <a:gd name="T10" fmla="*/ 36 w 110"/>
                  <a:gd name="T11" fmla="*/ 144 h 152"/>
                  <a:gd name="T12" fmla="*/ 44 w 110"/>
                  <a:gd name="T13" fmla="*/ 140 h 152"/>
                  <a:gd name="T14" fmla="*/ 48 w 110"/>
                  <a:gd name="T15" fmla="*/ 138 h 152"/>
                  <a:gd name="T16" fmla="*/ 56 w 110"/>
                  <a:gd name="T17" fmla="*/ 136 h 152"/>
                  <a:gd name="T18" fmla="*/ 64 w 110"/>
                  <a:gd name="T19" fmla="*/ 146 h 152"/>
                  <a:gd name="T20" fmla="*/ 72 w 110"/>
                  <a:gd name="T21" fmla="*/ 144 h 152"/>
                  <a:gd name="T22" fmla="*/ 80 w 110"/>
                  <a:gd name="T23" fmla="*/ 140 h 152"/>
                  <a:gd name="T24" fmla="*/ 80 w 110"/>
                  <a:gd name="T25" fmla="*/ 130 h 152"/>
                  <a:gd name="T26" fmla="*/ 82 w 110"/>
                  <a:gd name="T27" fmla="*/ 128 h 152"/>
                  <a:gd name="T28" fmla="*/ 84 w 110"/>
                  <a:gd name="T29" fmla="*/ 122 h 152"/>
                  <a:gd name="T30" fmla="*/ 84 w 110"/>
                  <a:gd name="T31" fmla="*/ 110 h 152"/>
                  <a:gd name="T32" fmla="*/ 84 w 110"/>
                  <a:gd name="T33" fmla="*/ 98 h 152"/>
                  <a:gd name="T34" fmla="*/ 90 w 110"/>
                  <a:gd name="T35" fmla="*/ 90 h 152"/>
                  <a:gd name="T36" fmla="*/ 92 w 110"/>
                  <a:gd name="T37" fmla="*/ 84 h 152"/>
                  <a:gd name="T38" fmla="*/ 96 w 110"/>
                  <a:gd name="T39" fmla="*/ 68 h 152"/>
                  <a:gd name="T40" fmla="*/ 100 w 110"/>
                  <a:gd name="T41" fmla="*/ 54 h 152"/>
                  <a:gd name="T42" fmla="*/ 102 w 110"/>
                  <a:gd name="T43" fmla="*/ 28 h 152"/>
                  <a:gd name="T44" fmla="*/ 104 w 110"/>
                  <a:gd name="T45" fmla="*/ 18 h 152"/>
                  <a:gd name="T46" fmla="*/ 110 w 110"/>
                  <a:gd name="T47" fmla="*/ 0 h 152"/>
                  <a:gd name="T48" fmla="*/ 94 w 110"/>
                  <a:gd name="T49" fmla="*/ 2 h 152"/>
                  <a:gd name="T50" fmla="*/ 86 w 110"/>
                  <a:gd name="T51" fmla="*/ 4 h 152"/>
                  <a:gd name="T52" fmla="*/ 84 w 110"/>
                  <a:gd name="T53" fmla="*/ 10 h 152"/>
                  <a:gd name="T54" fmla="*/ 80 w 110"/>
                  <a:gd name="T55" fmla="*/ 12 h 152"/>
                  <a:gd name="T56" fmla="*/ 76 w 110"/>
                  <a:gd name="T57" fmla="*/ 20 h 152"/>
                  <a:gd name="T58" fmla="*/ 72 w 110"/>
                  <a:gd name="T59" fmla="*/ 26 h 152"/>
                  <a:gd name="T60" fmla="*/ 58 w 110"/>
                  <a:gd name="T61" fmla="*/ 26 h 152"/>
                  <a:gd name="T62" fmla="*/ 54 w 110"/>
                  <a:gd name="T63" fmla="*/ 20 h 152"/>
                  <a:gd name="T64" fmla="*/ 36 w 110"/>
                  <a:gd name="T65" fmla="*/ 20 h 152"/>
                  <a:gd name="T66" fmla="*/ 36 w 110"/>
                  <a:gd name="T67" fmla="*/ 36 h 152"/>
                  <a:gd name="T68" fmla="*/ 38 w 110"/>
                  <a:gd name="T69" fmla="*/ 38 h 152"/>
                  <a:gd name="T70" fmla="*/ 54 w 110"/>
                  <a:gd name="T71" fmla="*/ 38 h 152"/>
                  <a:gd name="T72" fmla="*/ 52 w 110"/>
                  <a:gd name="T73" fmla="*/ 50 h 152"/>
                  <a:gd name="T74" fmla="*/ 40 w 110"/>
                  <a:gd name="T75" fmla="*/ 50 h 152"/>
                  <a:gd name="T76" fmla="*/ 40 w 110"/>
                  <a:gd name="T77" fmla="*/ 64 h 152"/>
                  <a:gd name="T78" fmla="*/ 44 w 110"/>
                  <a:gd name="T79" fmla="*/ 66 h 152"/>
                  <a:gd name="T80" fmla="*/ 46 w 110"/>
                  <a:gd name="T81" fmla="*/ 74 h 152"/>
                  <a:gd name="T82" fmla="*/ 46 w 110"/>
                  <a:gd name="T83" fmla="*/ 84 h 152"/>
                  <a:gd name="T84" fmla="*/ 48 w 110"/>
                  <a:gd name="T85" fmla="*/ 90 h 152"/>
                  <a:gd name="T86" fmla="*/ 46 w 110"/>
                  <a:gd name="T87" fmla="*/ 94 h 152"/>
                  <a:gd name="T88" fmla="*/ 48 w 110"/>
                  <a:gd name="T89" fmla="*/ 104 h 152"/>
                  <a:gd name="T90" fmla="*/ 46 w 110"/>
                  <a:gd name="T91" fmla="*/ 112 h 152"/>
                  <a:gd name="T92" fmla="*/ 44 w 110"/>
                  <a:gd name="T93" fmla="*/ 104 h 152"/>
                  <a:gd name="T94" fmla="*/ 34 w 110"/>
                  <a:gd name="T95" fmla="*/ 104 h 152"/>
                  <a:gd name="T96" fmla="*/ 28 w 110"/>
                  <a:gd name="T97" fmla="*/ 102 h 152"/>
                  <a:gd name="T98" fmla="*/ 24 w 110"/>
                  <a:gd name="T99" fmla="*/ 102 h 152"/>
                  <a:gd name="T100" fmla="*/ 24 w 110"/>
                  <a:gd name="T101" fmla="*/ 108 h 152"/>
                  <a:gd name="T102" fmla="*/ 16 w 110"/>
                  <a:gd name="T103" fmla="*/ 108 h 152"/>
                  <a:gd name="T104" fmla="*/ 16 w 110"/>
                  <a:gd name="T105" fmla="*/ 112 h 152"/>
                  <a:gd name="T106" fmla="*/ 12 w 110"/>
                  <a:gd name="T107" fmla="*/ 116 h 152"/>
                  <a:gd name="T108" fmla="*/ 18 w 110"/>
                  <a:gd name="T109" fmla="*/ 126 h 152"/>
                  <a:gd name="T110" fmla="*/ 16 w 110"/>
                  <a:gd name="T111" fmla="*/ 130 h 152"/>
                  <a:gd name="T112" fmla="*/ 8 w 110"/>
                  <a:gd name="T113" fmla="*/ 128 h 152"/>
                  <a:gd name="T114" fmla="*/ 2 w 110"/>
                  <a:gd name="T115" fmla="*/ 130 h 152"/>
                  <a:gd name="T116" fmla="*/ 0 w 110"/>
                  <a:gd name="T117" fmla="*/ 140 h 152"/>
                  <a:gd name="T118" fmla="*/ 8 w 110"/>
                  <a:gd name="T119" fmla="*/ 148 h 152"/>
                  <a:gd name="T120" fmla="*/ 8 w 110"/>
                  <a:gd name="T121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52">
                    <a:moveTo>
                      <a:pt x="8" y="152"/>
                    </a:moveTo>
                    <a:lnTo>
                      <a:pt x="8" y="152"/>
                    </a:lnTo>
                    <a:lnTo>
                      <a:pt x="10" y="148"/>
                    </a:lnTo>
                    <a:lnTo>
                      <a:pt x="18" y="146"/>
                    </a:lnTo>
                    <a:lnTo>
                      <a:pt x="20" y="146"/>
                    </a:lnTo>
                    <a:lnTo>
                      <a:pt x="24" y="144"/>
                    </a:lnTo>
                    <a:lnTo>
                      <a:pt x="26" y="140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30" y="146"/>
                    </a:lnTo>
                    <a:lnTo>
                      <a:pt x="34" y="144"/>
                    </a:lnTo>
                    <a:lnTo>
                      <a:pt x="36" y="144"/>
                    </a:lnTo>
                    <a:lnTo>
                      <a:pt x="44" y="144"/>
                    </a:lnTo>
                    <a:lnTo>
                      <a:pt x="44" y="140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46"/>
                    </a:lnTo>
                    <a:lnTo>
                      <a:pt x="64" y="146"/>
                    </a:lnTo>
                    <a:lnTo>
                      <a:pt x="68" y="146"/>
                    </a:lnTo>
                    <a:lnTo>
                      <a:pt x="72" y="144"/>
                    </a:lnTo>
                    <a:lnTo>
                      <a:pt x="76" y="144"/>
                    </a:lnTo>
                    <a:lnTo>
                      <a:pt x="80" y="140"/>
                    </a:lnTo>
                    <a:lnTo>
                      <a:pt x="80" y="136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4" y="122"/>
                    </a:lnTo>
                    <a:lnTo>
                      <a:pt x="86" y="116"/>
                    </a:lnTo>
                    <a:lnTo>
                      <a:pt x="84" y="110"/>
                    </a:lnTo>
                    <a:lnTo>
                      <a:pt x="82" y="104"/>
                    </a:lnTo>
                    <a:lnTo>
                      <a:pt x="84" y="98"/>
                    </a:lnTo>
                    <a:lnTo>
                      <a:pt x="86" y="92"/>
                    </a:lnTo>
                    <a:lnTo>
                      <a:pt x="90" y="90"/>
                    </a:lnTo>
                    <a:lnTo>
                      <a:pt x="92" y="86"/>
                    </a:lnTo>
                    <a:lnTo>
                      <a:pt x="92" y="84"/>
                    </a:lnTo>
                    <a:lnTo>
                      <a:pt x="94" y="76"/>
                    </a:lnTo>
                    <a:lnTo>
                      <a:pt x="96" y="68"/>
                    </a:lnTo>
                    <a:lnTo>
                      <a:pt x="100" y="62"/>
                    </a:lnTo>
                    <a:lnTo>
                      <a:pt x="100" y="54"/>
                    </a:lnTo>
                    <a:lnTo>
                      <a:pt x="100" y="40"/>
                    </a:lnTo>
                    <a:lnTo>
                      <a:pt x="102" y="28"/>
                    </a:lnTo>
                    <a:lnTo>
                      <a:pt x="102" y="20"/>
                    </a:lnTo>
                    <a:lnTo>
                      <a:pt x="104" y="18"/>
                    </a:lnTo>
                    <a:lnTo>
                      <a:pt x="108" y="8"/>
                    </a:lnTo>
                    <a:lnTo>
                      <a:pt x="110" y="0"/>
                    </a:lnTo>
                    <a:lnTo>
                      <a:pt x="100" y="2"/>
                    </a:lnTo>
                    <a:lnTo>
                      <a:pt x="94" y="2"/>
                    </a:lnTo>
                    <a:lnTo>
                      <a:pt x="92" y="2"/>
                    </a:lnTo>
                    <a:lnTo>
                      <a:pt x="86" y="4"/>
                    </a:lnTo>
                    <a:lnTo>
                      <a:pt x="86" y="8"/>
                    </a:lnTo>
                    <a:lnTo>
                      <a:pt x="84" y="10"/>
                    </a:lnTo>
                    <a:lnTo>
                      <a:pt x="82" y="12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6" y="20"/>
                    </a:lnTo>
                    <a:lnTo>
                      <a:pt x="80" y="28"/>
                    </a:lnTo>
                    <a:lnTo>
                      <a:pt x="72" y="26"/>
                    </a:lnTo>
                    <a:lnTo>
                      <a:pt x="62" y="26"/>
                    </a:lnTo>
                    <a:lnTo>
                      <a:pt x="58" y="26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46" y="20"/>
                    </a:lnTo>
                    <a:lnTo>
                      <a:pt x="36" y="20"/>
                    </a:lnTo>
                    <a:lnTo>
                      <a:pt x="36" y="32"/>
                    </a:lnTo>
                    <a:lnTo>
                      <a:pt x="36" y="36"/>
                    </a:lnTo>
                    <a:lnTo>
                      <a:pt x="36" y="38"/>
                    </a:lnTo>
                    <a:lnTo>
                      <a:pt x="38" y="38"/>
                    </a:lnTo>
                    <a:lnTo>
                      <a:pt x="46" y="36"/>
                    </a:lnTo>
                    <a:lnTo>
                      <a:pt x="54" y="38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46" y="50"/>
                    </a:lnTo>
                    <a:lnTo>
                      <a:pt x="40" y="50"/>
                    </a:lnTo>
                    <a:lnTo>
                      <a:pt x="40" y="56"/>
                    </a:lnTo>
                    <a:lnTo>
                      <a:pt x="40" y="64"/>
                    </a:lnTo>
                    <a:lnTo>
                      <a:pt x="38" y="64"/>
                    </a:lnTo>
                    <a:lnTo>
                      <a:pt x="44" y="66"/>
                    </a:lnTo>
                    <a:lnTo>
                      <a:pt x="46" y="72"/>
                    </a:lnTo>
                    <a:lnTo>
                      <a:pt x="46" y="74"/>
                    </a:lnTo>
                    <a:lnTo>
                      <a:pt x="46" y="80"/>
                    </a:lnTo>
                    <a:lnTo>
                      <a:pt x="46" y="84"/>
                    </a:lnTo>
                    <a:lnTo>
                      <a:pt x="48" y="86"/>
                    </a:lnTo>
                    <a:lnTo>
                      <a:pt x="48" y="90"/>
                    </a:lnTo>
                    <a:lnTo>
                      <a:pt x="46" y="92"/>
                    </a:lnTo>
                    <a:lnTo>
                      <a:pt x="46" y="94"/>
                    </a:lnTo>
                    <a:lnTo>
                      <a:pt x="52" y="98"/>
                    </a:lnTo>
                    <a:lnTo>
                      <a:pt x="48" y="104"/>
                    </a:lnTo>
                    <a:lnTo>
                      <a:pt x="48" y="110"/>
                    </a:lnTo>
                    <a:lnTo>
                      <a:pt x="46" y="112"/>
                    </a:lnTo>
                    <a:lnTo>
                      <a:pt x="46" y="110"/>
                    </a:lnTo>
                    <a:lnTo>
                      <a:pt x="44" y="104"/>
                    </a:lnTo>
                    <a:lnTo>
                      <a:pt x="38" y="102"/>
                    </a:lnTo>
                    <a:lnTo>
                      <a:pt x="34" y="104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16" y="104"/>
                    </a:lnTo>
                    <a:lnTo>
                      <a:pt x="16" y="108"/>
                    </a:lnTo>
                    <a:lnTo>
                      <a:pt x="16" y="110"/>
                    </a:lnTo>
                    <a:lnTo>
                      <a:pt x="16" y="112"/>
                    </a:lnTo>
                    <a:lnTo>
                      <a:pt x="12" y="112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8" y="126"/>
                    </a:lnTo>
                    <a:lnTo>
                      <a:pt x="18" y="130"/>
                    </a:lnTo>
                    <a:lnTo>
                      <a:pt x="16" y="130"/>
                    </a:lnTo>
                    <a:lnTo>
                      <a:pt x="12" y="130"/>
                    </a:lnTo>
                    <a:lnTo>
                      <a:pt x="8" y="128"/>
                    </a:lnTo>
                    <a:lnTo>
                      <a:pt x="6" y="128"/>
                    </a:lnTo>
                    <a:lnTo>
                      <a:pt x="2" y="130"/>
                    </a:lnTo>
                    <a:lnTo>
                      <a:pt x="0" y="134"/>
                    </a:lnTo>
                    <a:lnTo>
                      <a:pt x="0" y="140"/>
                    </a:lnTo>
                    <a:lnTo>
                      <a:pt x="6" y="146"/>
                    </a:lnTo>
                    <a:lnTo>
                      <a:pt x="8" y="148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8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2" name="Freeform 1686"/>
              <p:cNvSpPr>
                <a:spLocks noEditPoints="1"/>
              </p:cNvSpPr>
              <p:nvPr/>
            </p:nvSpPr>
            <p:spPr bwMode="auto">
              <a:xfrm>
                <a:off x="2343150" y="2806700"/>
                <a:ext cx="1419225" cy="1130299"/>
              </a:xfrm>
              <a:custGeom>
                <a:avLst/>
                <a:gdLst>
                  <a:gd name="T0" fmla="*/ 886 w 894"/>
                  <a:gd name="T1" fmla="*/ 138 h 712"/>
                  <a:gd name="T2" fmla="*/ 866 w 894"/>
                  <a:gd name="T3" fmla="*/ 120 h 712"/>
                  <a:gd name="T4" fmla="*/ 822 w 894"/>
                  <a:gd name="T5" fmla="*/ 90 h 712"/>
                  <a:gd name="T6" fmla="*/ 780 w 894"/>
                  <a:gd name="T7" fmla="*/ 36 h 712"/>
                  <a:gd name="T8" fmla="*/ 712 w 894"/>
                  <a:gd name="T9" fmla="*/ 4 h 712"/>
                  <a:gd name="T10" fmla="*/ 684 w 894"/>
                  <a:gd name="T11" fmla="*/ 44 h 712"/>
                  <a:gd name="T12" fmla="*/ 652 w 894"/>
                  <a:gd name="T13" fmla="*/ 92 h 712"/>
                  <a:gd name="T14" fmla="*/ 640 w 894"/>
                  <a:gd name="T15" fmla="*/ 128 h 712"/>
                  <a:gd name="T16" fmla="*/ 662 w 894"/>
                  <a:gd name="T17" fmla="*/ 150 h 712"/>
                  <a:gd name="T18" fmla="*/ 594 w 894"/>
                  <a:gd name="T19" fmla="*/ 186 h 712"/>
                  <a:gd name="T20" fmla="*/ 552 w 894"/>
                  <a:gd name="T21" fmla="*/ 224 h 712"/>
                  <a:gd name="T22" fmla="*/ 454 w 894"/>
                  <a:gd name="T23" fmla="*/ 254 h 712"/>
                  <a:gd name="T24" fmla="*/ 346 w 894"/>
                  <a:gd name="T25" fmla="*/ 230 h 712"/>
                  <a:gd name="T26" fmla="*/ 278 w 894"/>
                  <a:gd name="T27" fmla="*/ 182 h 712"/>
                  <a:gd name="T28" fmla="*/ 232 w 894"/>
                  <a:gd name="T29" fmla="*/ 128 h 712"/>
                  <a:gd name="T30" fmla="*/ 174 w 894"/>
                  <a:gd name="T31" fmla="*/ 122 h 712"/>
                  <a:gd name="T32" fmla="*/ 138 w 894"/>
                  <a:gd name="T33" fmla="*/ 182 h 712"/>
                  <a:gd name="T34" fmla="*/ 92 w 894"/>
                  <a:gd name="T35" fmla="*/ 240 h 712"/>
                  <a:gd name="T36" fmla="*/ 52 w 894"/>
                  <a:gd name="T37" fmla="*/ 276 h 712"/>
                  <a:gd name="T38" fmla="*/ 16 w 894"/>
                  <a:gd name="T39" fmla="*/ 284 h 712"/>
                  <a:gd name="T40" fmla="*/ 16 w 894"/>
                  <a:gd name="T41" fmla="*/ 322 h 712"/>
                  <a:gd name="T42" fmla="*/ 54 w 894"/>
                  <a:gd name="T43" fmla="*/ 374 h 712"/>
                  <a:gd name="T44" fmla="*/ 88 w 894"/>
                  <a:gd name="T45" fmla="*/ 394 h 712"/>
                  <a:gd name="T46" fmla="*/ 88 w 894"/>
                  <a:gd name="T47" fmla="*/ 440 h 712"/>
                  <a:gd name="T48" fmla="*/ 118 w 894"/>
                  <a:gd name="T49" fmla="*/ 486 h 712"/>
                  <a:gd name="T50" fmla="*/ 174 w 894"/>
                  <a:gd name="T51" fmla="*/ 510 h 712"/>
                  <a:gd name="T52" fmla="*/ 244 w 894"/>
                  <a:gd name="T53" fmla="*/ 524 h 712"/>
                  <a:gd name="T54" fmla="*/ 314 w 894"/>
                  <a:gd name="T55" fmla="*/ 514 h 712"/>
                  <a:gd name="T56" fmla="*/ 356 w 894"/>
                  <a:gd name="T57" fmla="*/ 536 h 712"/>
                  <a:gd name="T58" fmla="*/ 364 w 894"/>
                  <a:gd name="T59" fmla="*/ 584 h 712"/>
                  <a:gd name="T60" fmla="*/ 382 w 894"/>
                  <a:gd name="T61" fmla="*/ 606 h 712"/>
                  <a:gd name="T62" fmla="*/ 398 w 894"/>
                  <a:gd name="T63" fmla="*/ 650 h 712"/>
                  <a:gd name="T64" fmla="*/ 446 w 894"/>
                  <a:gd name="T65" fmla="*/ 630 h 712"/>
                  <a:gd name="T66" fmla="*/ 494 w 894"/>
                  <a:gd name="T67" fmla="*/ 646 h 712"/>
                  <a:gd name="T68" fmla="*/ 544 w 894"/>
                  <a:gd name="T69" fmla="*/ 664 h 712"/>
                  <a:gd name="T70" fmla="*/ 588 w 894"/>
                  <a:gd name="T71" fmla="*/ 632 h 712"/>
                  <a:gd name="T72" fmla="*/ 648 w 894"/>
                  <a:gd name="T73" fmla="*/ 592 h 712"/>
                  <a:gd name="T74" fmla="*/ 674 w 894"/>
                  <a:gd name="T75" fmla="*/ 560 h 712"/>
                  <a:gd name="T76" fmla="*/ 690 w 894"/>
                  <a:gd name="T77" fmla="*/ 532 h 712"/>
                  <a:gd name="T78" fmla="*/ 704 w 894"/>
                  <a:gd name="T79" fmla="*/ 494 h 712"/>
                  <a:gd name="T80" fmla="*/ 704 w 894"/>
                  <a:gd name="T81" fmla="*/ 460 h 712"/>
                  <a:gd name="T82" fmla="*/ 676 w 894"/>
                  <a:gd name="T83" fmla="*/ 414 h 712"/>
                  <a:gd name="T84" fmla="*/ 682 w 894"/>
                  <a:gd name="T85" fmla="*/ 374 h 712"/>
                  <a:gd name="T86" fmla="*/ 690 w 894"/>
                  <a:gd name="T87" fmla="*/ 332 h 712"/>
                  <a:gd name="T88" fmla="*/ 656 w 894"/>
                  <a:gd name="T89" fmla="*/ 306 h 712"/>
                  <a:gd name="T90" fmla="*/ 712 w 894"/>
                  <a:gd name="T91" fmla="*/ 278 h 712"/>
                  <a:gd name="T92" fmla="*/ 730 w 894"/>
                  <a:gd name="T93" fmla="*/ 292 h 712"/>
                  <a:gd name="T94" fmla="*/ 782 w 894"/>
                  <a:gd name="T95" fmla="*/ 250 h 712"/>
                  <a:gd name="T96" fmla="*/ 820 w 894"/>
                  <a:gd name="T97" fmla="*/ 232 h 712"/>
                  <a:gd name="T98" fmla="*/ 844 w 894"/>
                  <a:gd name="T99" fmla="*/ 192 h 712"/>
                  <a:gd name="T100" fmla="*/ 590 w 894"/>
                  <a:gd name="T101" fmla="*/ 622 h 712"/>
                  <a:gd name="T102" fmla="*/ 540 w 894"/>
                  <a:gd name="T103" fmla="*/ 676 h 712"/>
                  <a:gd name="T104" fmla="*/ 554 w 894"/>
                  <a:gd name="T105" fmla="*/ 684 h 712"/>
                  <a:gd name="T106" fmla="*/ 576 w 894"/>
                  <a:gd name="T107" fmla="*/ 506 h 712"/>
                  <a:gd name="T108" fmla="*/ 630 w 894"/>
                  <a:gd name="T109" fmla="*/ 496 h 712"/>
                  <a:gd name="T110" fmla="*/ 684 w 894"/>
                  <a:gd name="T111" fmla="*/ 456 h 712"/>
                  <a:gd name="T112" fmla="*/ 684 w 894"/>
                  <a:gd name="T113" fmla="*/ 456 h 712"/>
                  <a:gd name="T114" fmla="*/ 692 w 894"/>
                  <a:gd name="T115" fmla="*/ 448 h 712"/>
                  <a:gd name="T116" fmla="*/ 398 w 894"/>
                  <a:gd name="T117" fmla="*/ 346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4" h="712">
                    <a:moveTo>
                      <a:pt x="858" y="178"/>
                    </a:moveTo>
                    <a:lnTo>
                      <a:pt x="862" y="182"/>
                    </a:lnTo>
                    <a:lnTo>
                      <a:pt x="864" y="176"/>
                    </a:lnTo>
                    <a:lnTo>
                      <a:pt x="872" y="174"/>
                    </a:lnTo>
                    <a:lnTo>
                      <a:pt x="874" y="168"/>
                    </a:lnTo>
                    <a:lnTo>
                      <a:pt x="876" y="166"/>
                    </a:lnTo>
                    <a:lnTo>
                      <a:pt x="884" y="160"/>
                    </a:lnTo>
                    <a:lnTo>
                      <a:pt x="886" y="154"/>
                    </a:lnTo>
                    <a:lnTo>
                      <a:pt x="890" y="144"/>
                    </a:lnTo>
                    <a:lnTo>
                      <a:pt x="886" y="138"/>
                    </a:lnTo>
                    <a:lnTo>
                      <a:pt x="892" y="132"/>
                    </a:lnTo>
                    <a:lnTo>
                      <a:pt x="892" y="126"/>
                    </a:lnTo>
                    <a:lnTo>
                      <a:pt x="890" y="122"/>
                    </a:lnTo>
                    <a:lnTo>
                      <a:pt x="890" y="114"/>
                    </a:lnTo>
                    <a:lnTo>
                      <a:pt x="894" y="108"/>
                    </a:lnTo>
                    <a:lnTo>
                      <a:pt x="884" y="110"/>
                    </a:lnTo>
                    <a:lnTo>
                      <a:pt x="882" y="114"/>
                    </a:lnTo>
                    <a:lnTo>
                      <a:pt x="876" y="118"/>
                    </a:lnTo>
                    <a:lnTo>
                      <a:pt x="872" y="118"/>
                    </a:lnTo>
                    <a:lnTo>
                      <a:pt x="866" y="120"/>
                    </a:lnTo>
                    <a:lnTo>
                      <a:pt x="862" y="126"/>
                    </a:lnTo>
                    <a:lnTo>
                      <a:pt x="856" y="128"/>
                    </a:lnTo>
                    <a:lnTo>
                      <a:pt x="850" y="130"/>
                    </a:lnTo>
                    <a:lnTo>
                      <a:pt x="844" y="126"/>
                    </a:lnTo>
                    <a:lnTo>
                      <a:pt x="838" y="122"/>
                    </a:lnTo>
                    <a:lnTo>
                      <a:pt x="832" y="118"/>
                    </a:lnTo>
                    <a:lnTo>
                      <a:pt x="836" y="110"/>
                    </a:lnTo>
                    <a:lnTo>
                      <a:pt x="832" y="104"/>
                    </a:lnTo>
                    <a:lnTo>
                      <a:pt x="826" y="96"/>
                    </a:lnTo>
                    <a:lnTo>
                      <a:pt x="822" y="90"/>
                    </a:lnTo>
                    <a:lnTo>
                      <a:pt x="820" y="84"/>
                    </a:lnTo>
                    <a:lnTo>
                      <a:pt x="818" y="78"/>
                    </a:lnTo>
                    <a:lnTo>
                      <a:pt x="808" y="76"/>
                    </a:lnTo>
                    <a:lnTo>
                      <a:pt x="802" y="76"/>
                    </a:lnTo>
                    <a:lnTo>
                      <a:pt x="798" y="76"/>
                    </a:lnTo>
                    <a:lnTo>
                      <a:pt x="792" y="72"/>
                    </a:lnTo>
                    <a:lnTo>
                      <a:pt x="786" y="62"/>
                    </a:lnTo>
                    <a:lnTo>
                      <a:pt x="780" y="50"/>
                    </a:lnTo>
                    <a:lnTo>
                      <a:pt x="780" y="44"/>
                    </a:lnTo>
                    <a:lnTo>
                      <a:pt x="780" y="36"/>
                    </a:lnTo>
                    <a:lnTo>
                      <a:pt x="772" y="28"/>
                    </a:lnTo>
                    <a:lnTo>
                      <a:pt x="768" y="22"/>
                    </a:lnTo>
                    <a:lnTo>
                      <a:pt x="762" y="18"/>
                    </a:lnTo>
                    <a:lnTo>
                      <a:pt x="750" y="14"/>
                    </a:lnTo>
                    <a:lnTo>
                      <a:pt x="746" y="10"/>
                    </a:lnTo>
                    <a:lnTo>
                      <a:pt x="740" y="4"/>
                    </a:lnTo>
                    <a:lnTo>
                      <a:pt x="734" y="0"/>
                    </a:lnTo>
                    <a:lnTo>
                      <a:pt x="726" y="0"/>
                    </a:lnTo>
                    <a:lnTo>
                      <a:pt x="720" y="2"/>
                    </a:lnTo>
                    <a:lnTo>
                      <a:pt x="712" y="4"/>
                    </a:lnTo>
                    <a:lnTo>
                      <a:pt x="704" y="4"/>
                    </a:lnTo>
                    <a:lnTo>
                      <a:pt x="700" y="10"/>
                    </a:lnTo>
                    <a:lnTo>
                      <a:pt x="692" y="14"/>
                    </a:lnTo>
                    <a:lnTo>
                      <a:pt x="686" y="20"/>
                    </a:lnTo>
                    <a:lnTo>
                      <a:pt x="684" y="22"/>
                    </a:lnTo>
                    <a:lnTo>
                      <a:pt x="684" y="28"/>
                    </a:lnTo>
                    <a:lnTo>
                      <a:pt x="690" y="26"/>
                    </a:lnTo>
                    <a:lnTo>
                      <a:pt x="690" y="32"/>
                    </a:lnTo>
                    <a:lnTo>
                      <a:pt x="690" y="40"/>
                    </a:lnTo>
                    <a:lnTo>
                      <a:pt x="684" y="44"/>
                    </a:lnTo>
                    <a:lnTo>
                      <a:pt x="686" y="50"/>
                    </a:lnTo>
                    <a:lnTo>
                      <a:pt x="682" y="58"/>
                    </a:lnTo>
                    <a:lnTo>
                      <a:pt x="676" y="66"/>
                    </a:lnTo>
                    <a:lnTo>
                      <a:pt x="672" y="72"/>
                    </a:lnTo>
                    <a:lnTo>
                      <a:pt x="670" y="74"/>
                    </a:lnTo>
                    <a:lnTo>
                      <a:pt x="672" y="76"/>
                    </a:lnTo>
                    <a:lnTo>
                      <a:pt x="670" y="78"/>
                    </a:lnTo>
                    <a:lnTo>
                      <a:pt x="666" y="82"/>
                    </a:lnTo>
                    <a:lnTo>
                      <a:pt x="662" y="82"/>
                    </a:lnTo>
                    <a:lnTo>
                      <a:pt x="652" y="92"/>
                    </a:lnTo>
                    <a:lnTo>
                      <a:pt x="646" y="86"/>
                    </a:lnTo>
                    <a:lnTo>
                      <a:pt x="636" y="82"/>
                    </a:lnTo>
                    <a:lnTo>
                      <a:pt x="628" y="84"/>
                    </a:lnTo>
                    <a:lnTo>
                      <a:pt x="622" y="100"/>
                    </a:lnTo>
                    <a:lnTo>
                      <a:pt x="626" y="108"/>
                    </a:lnTo>
                    <a:lnTo>
                      <a:pt x="622" y="114"/>
                    </a:lnTo>
                    <a:lnTo>
                      <a:pt x="620" y="118"/>
                    </a:lnTo>
                    <a:lnTo>
                      <a:pt x="620" y="126"/>
                    </a:lnTo>
                    <a:lnTo>
                      <a:pt x="630" y="130"/>
                    </a:lnTo>
                    <a:lnTo>
                      <a:pt x="640" y="128"/>
                    </a:lnTo>
                    <a:lnTo>
                      <a:pt x="648" y="120"/>
                    </a:lnTo>
                    <a:lnTo>
                      <a:pt x="654" y="120"/>
                    </a:lnTo>
                    <a:lnTo>
                      <a:pt x="656" y="126"/>
                    </a:lnTo>
                    <a:lnTo>
                      <a:pt x="664" y="132"/>
                    </a:lnTo>
                    <a:lnTo>
                      <a:pt x="674" y="136"/>
                    </a:lnTo>
                    <a:lnTo>
                      <a:pt x="680" y="140"/>
                    </a:lnTo>
                    <a:lnTo>
                      <a:pt x="676" y="148"/>
                    </a:lnTo>
                    <a:lnTo>
                      <a:pt x="672" y="148"/>
                    </a:lnTo>
                    <a:lnTo>
                      <a:pt x="664" y="148"/>
                    </a:lnTo>
                    <a:lnTo>
                      <a:pt x="662" y="150"/>
                    </a:lnTo>
                    <a:lnTo>
                      <a:pt x="658" y="154"/>
                    </a:lnTo>
                    <a:lnTo>
                      <a:pt x="654" y="156"/>
                    </a:lnTo>
                    <a:lnTo>
                      <a:pt x="646" y="156"/>
                    </a:lnTo>
                    <a:lnTo>
                      <a:pt x="634" y="164"/>
                    </a:lnTo>
                    <a:lnTo>
                      <a:pt x="630" y="158"/>
                    </a:lnTo>
                    <a:lnTo>
                      <a:pt x="626" y="160"/>
                    </a:lnTo>
                    <a:lnTo>
                      <a:pt x="622" y="168"/>
                    </a:lnTo>
                    <a:lnTo>
                      <a:pt x="618" y="172"/>
                    </a:lnTo>
                    <a:lnTo>
                      <a:pt x="598" y="176"/>
                    </a:lnTo>
                    <a:lnTo>
                      <a:pt x="594" y="186"/>
                    </a:lnTo>
                    <a:lnTo>
                      <a:pt x="584" y="194"/>
                    </a:lnTo>
                    <a:lnTo>
                      <a:pt x="574" y="192"/>
                    </a:lnTo>
                    <a:lnTo>
                      <a:pt x="570" y="182"/>
                    </a:lnTo>
                    <a:lnTo>
                      <a:pt x="562" y="182"/>
                    </a:lnTo>
                    <a:lnTo>
                      <a:pt x="556" y="186"/>
                    </a:lnTo>
                    <a:lnTo>
                      <a:pt x="552" y="194"/>
                    </a:lnTo>
                    <a:lnTo>
                      <a:pt x="552" y="202"/>
                    </a:lnTo>
                    <a:lnTo>
                      <a:pt x="554" y="210"/>
                    </a:lnTo>
                    <a:lnTo>
                      <a:pt x="556" y="218"/>
                    </a:lnTo>
                    <a:lnTo>
                      <a:pt x="552" y="224"/>
                    </a:lnTo>
                    <a:lnTo>
                      <a:pt x="544" y="228"/>
                    </a:lnTo>
                    <a:lnTo>
                      <a:pt x="534" y="232"/>
                    </a:lnTo>
                    <a:lnTo>
                      <a:pt x="518" y="236"/>
                    </a:lnTo>
                    <a:lnTo>
                      <a:pt x="506" y="236"/>
                    </a:lnTo>
                    <a:lnTo>
                      <a:pt x="498" y="238"/>
                    </a:lnTo>
                    <a:lnTo>
                      <a:pt x="492" y="238"/>
                    </a:lnTo>
                    <a:lnTo>
                      <a:pt x="484" y="246"/>
                    </a:lnTo>
                    <a:lnTo>
                      <a:pt x="474" y="250"/>
                    </a:lnTo>
                    <a:lnTo>
                      <a:pt x="464" y="250"/>
                    </a:lnTo>
                    <a:lnTo>
                      <a:pt x="454" y="254"/>
                    </a:lnTo>
                    <a:lnTo>
                      <a:pt x="438" y="254"/>
                    </a:lnTo>
                    <a:lnTo>
                      <a:pt x="430" y="248"/>
                    </a:lnTo>
                    <a:lnTo>
                      <a:pt x="424" y="240"/>
                    </a:lnTo>
                    <a:lnTo>
                      <a:pt x="420" y="238"/>
                    </a:lnTo>
                    <a:lnTo>
                      <a:pt x="398" y="238"/>
                    </a:lnTo>
                    <a:lnTo>
                      <a:pt x="384" y="236"/>
                    </a:lnTo>
                    <a:lnTo>
                      <a:pt x="374" y="236"/>
                    </a:lnTo>
                    <a:lnTo>
                      <a:pt x="362" y="236"/>
                    </a:lnTo>
                    <a:lnTo>
                      <a:pt x="354" y="236"/>
                    </a:lnTo>
                    <a:lnTo>
                      <a:pt x="346" y="230"/>
                    </a:lnTo>
                    <a:lnTo>
                      <a:pt x="338" y="222"/>
                    </a:lnTo>
                    <a:lnTo>
                      <a:pt x="330" y="214"/>
                    </a:lnTo>
                    <a:lnTo>
                      <a:pt x="326" y="212"/>
                    </a:lnTo>
                    <a:lnTo>
                      <a:pt x="320" y="202"/>
                    </a:lnTo>
                    <a:lnTo>
                      <a:pt x="316" y="196"/>
                    </a:lnTo>
                    <a:lnTo>
                      <a:pt x="308" y="194"/>
                    </a:lnTo>
                    <a:lnTo>
                      <a:pt x="302" y="190"/>
                    </a:lnTo>
                    <a:lnTo>
                      <a:pt x="296" y="184"/>
                    </a:lnTo>
                    <a:lnTo>
                      <a:pt x="284" y="184"/>
                    </a:lnTo>
                    <a:lnTo>
                      <a:pt x="278" y="182"/>
                    </a:lnTo>
                    <a:lnTo>
                      <a:pt x="274" y="176"/>
                    </a:lnTo>
                    <a:lnTo>
                      <a:pt x="278" y="166"/>
                    </a:lnTo>
                    <a:lnTo>
                      <a:pt x="280" y="160"/>
                    </a:lnTo>
                    <a:lnTo>
                      <a:pt x="274" y="150"/>
                    </a:lnTo>
                    <a:lnTo>
                      <a:pt x="266" y="148"/>
                    </a:lnTo>
                    <a:lnTo>
                      <a:pt x="266" y="144"/>
                    </a:lnTo>
                    <a:lnTo>
                      <a:pt x="256" y="132"/>
                    </a:lnTo>
                    <a:lnTo>
                      <a:pt x="250" y="128"/>
                    </a:lnTo>
                    <a:lnTo>
                      <a:pt x="238" y="130"/>
                    </a:lnTo>
                    <a:lnTo>
                      <a:pt x="232" y="128"/>
                    </a:lnTo>
                    <a:lnTo>
                      <a:pt x="226" y="122"/>
                    </a:lnTo>
                    <a:lnTo>
                      <a:pt x="226" y="118"/>
                    </a:lnTo>
                    <a:lnTo>
                      <a:pt x="224" y="108"/>
                    </a:lnTo>
                    <a:lnTo>
                      <a:pt x="226" y="92"/>
                    </a:lnTo>
                    <a:lnTo>
                      <a:pt x="218" y="96"/>
                    </a:lnTo>
                    <a:lnTo>
                      <a:pt x="198" y="102"/>
                    </a:lnTo>
                    <a:lnTo>
                      <a:pt x="190" y="108"/>
                    </a:lnTo>
                    <a:lnTo>
                      <a:pt x="188" y="112"/>
                    </a:lnTo>
                    <a:lnTo>
                      <a:pt x="178" y="118"/>
                    </a:lnTo>
                    <a:lnTo>
                      <a:pt x="174" y="122"/>
                    </a:lnTo>
                    <a:lnTo>
                      <a:pt x="174" y="128"/>
                    </a:lnTo>
                    <a:lnTo>
                      <a:pt x="162" y="132"/>
                    </a:lnTo>
                    <a:lnTo>
                      <a:pt x="154" y="132"/>
                    </a:lnTo>
                    <a:lnTo>
                      <a:pt x="150" y="138"/>
                    </a:lnTo>
                    <a:lnTo>
                      <a:pt x="144" y="146"/>
                    </a:lnTo>
                    <a:lnTo>
                      <a:pt x="136" y="150"/>
                    </a:lnTo>
                    <a:lnTo>
                      <a:pt x="134" y="164"/>
                    </a:lnTo>
                    <a:lnTo>
                      <a:pt x="136" y="172"/>
                    </a:lnTo>
                    <a:lnTo>
                      <a:pt x="142" y="176"/>
                    </a:lnTo>
                    <a:lnTo>
                      <a:pt x="138" y="182"/>
                    </a:lnTo>
                    <a:lnTo>
                      <a:pt x="124" y="182"/>
                    </a:lnTo>
                    <a:lnTo>
                      <a:pt x="114" y="186"/>
                    </a:lnTo>
                    <a:lnTo>
                      <a:pt x="100" y="190"/>
                    </a:lnTo>
                    <a:lnTo>
                      <a:pt x="98" y="192"/>
                    </a:lnTo>
                    <a:lnTo>
                      <a:pt x="100" y="196"/>
                    </a:lnTo>
                    <a:lnTo>
                      <a:pt x="108" y="204"/>
                    </a:lnTo>
                    <a:lnTo>
                      <a:pt x="110" y="212"/>
                    </a:lnTo>
                    <a:lnTo>
                      <a:pt x="106" y="224"/>
                    </a:lnTo>
                    <a:lnTo>
                      <a:pt x="104" y="236"/>
                    </a:lnTo>
                    <a:lnTo>
                      <a:pt x="92" y="240"/>
                    </a:lnTo>
                    <a:lnTo>
                      <a:pt x="86" y="248"/>
                    </a:lnTo>
                    <a:lnTo>
                      <a:pt x="82" y="248"/>
                    </a:lnTo>
                    <a:lnTo>
                      <a:pt x="78" y="250"/>
                    </a:lnTo>
                    <a:lnTo>
                      <a:pt x="78" y="258"/>
                    </a:lnTo>
                    <a:lnTo>
                      <a:pt x="72" y="258"/>
                    </a:lnTo>
                    <a:lnTo>
                      <a:pt x="68" y="260"/>
                    </a:lnTo>
                    <a:lnTo>
                      <a:pt x="60" y="260"/>
                    </a:lnTo>
                    <a:lnTo>
                      <a:pt x="52" y="266"/>
                    </a:lnTo>
                    <a:lnTo>
                      <a:pt x="52" y="274"/>
                    </a:lnTo>
                    <a:lnTo>
                      <a:pt x="52" y="276"/>
                    </a:lnTo>
                    <a:lnTo>
                      <a:pt x="50" y="278"/>
                    </a:lnTo>
                    <a:lnTo>
                      <a:pt x="44" y="282"/>
                    </a:lnTo>
                    <a:lnTo>
                      <a:pt x="36" y="282"/>
                    </a:lnTo>
                    <a:lnTo>
                      <a:pt x="34" y="284"/>
                    </a:lnTo>
                    <a:lnTo>
                      <a:pt x="28" y="286"/>
                    </a:lnTo>
                    <a:lnTo>
                      <a:pt x="28" y="284"/>
                    </a:lnTo>
                    <a:lnTo>
                      <a:pt x="26" y="282"/>
                    </a:lnTo>
                    <a:lnTo>
                      <a:pt x="24" y="278"/>
                    </a:lnTo>
                    <a:lnTo>
                      <a:pt x="18" y="278"/>
                    </a:lnTo>
                    <a:lnTo>
                      <a:pt x="16" y="284"/>
                    </a:lnTo>
                    <a:lnTo>
                      <a:pt x="10" y="290"/>
                    </a:lnTo>
                    <a:lnTo>
                      <a:pt x="6" y="292"/>
                    </a:lnTo>
                    <a:lnTo>
                      <a:pt x="0" y="296"/>
                    </a:lnTo>
                    <a:lnTo>
                      <a:pt x="4" y="304"/>
                    </a:lnTo>
                    <a:lnTo>
                      <a:pt x="0" y="310"/>
                    </a:lnTo>
                    <a:lnTo>
                      <a:pt x="6" y="314"/>
                    </a:lnTo>
                    <a:lnTo>
                      <a:pt x="16" y="310"/>
                    </a:lnTo>
                    <a:lnTo>
                      <a:pt x="18" y="312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8" y="330"/>
                    </a:lnTo>
                    <a:lnTo>
                      <a:pt x="18" y="338"/>
                    </a:lnTo>
                    <a:lnTo>
                      <a:pt x="22" y="340"/>
                    </a:lnTo>
                    <a:lnTo>
                      <a:pt x="24" y="346"/>
                    </a:lnTo>
                    <a:lnTo>
                      <a:pt x="18" y="348"/>
                    </a:lnTo>
                    <a:lnTo>
                      <a:pt x="18" y="354"/>
                    </a:lnTo>
                    <a:lnTo>
                      <a:pt x="28" y="354"/>
                    </a:lnTo>
                    <a:lnTo>
                      <a:pt x="44" y="364"/>
                    </a:lnTo>
                    <a:lnTo>
                      <a:pt x="46" y="368"/>
                    </a:lnTo>
                    <a:lnTo>
                      <a:pt x="54" y="374"/>
                    </a:lnTo>
                    <a:lnTo>
                      <a:pt x="60" y="368"/>
                    </a:lnTo>
                    <a:lnTo>
                      <a:pt x="64" y="366"/>
                    </a:lnTo>
                    <a:lnTo>
                      <a:pt x="70" y="366"/>
                    </a:lnTo>
                    <a:lnTo>
                      <a:pt x="74" y="368"/>
                    </a:lnTo>
                    <a:lnTo>
                      <a:pt x="82" y="368"/>
                    </a:lnTo>
                    <a:lnTo>
                      <a:pt x="86" y="374"/>
                    </a:lnTo>
                    <a:lnTo>
                      <a:pt x="90" y="378"/>
                    </a:lnTo>
                    <a:lnTo>
                      <a:pt x="92" y="386"/>
                    </a:lnTo>
                    <a:lnTo>
                      <a:pt x="88" y="388"/>
                    </a:lnTo>
                    <a:lnTo>
                      <a:pt x="88" y="394"/>
                    </a:lnTo>
                    <a:lnTo>
                      <a:pt x="86" y="400"/>
                    </a:lnTo>
                    <a:lnTo>
                      <a:pt x="80" y="402"/>
                    </a:lnTo>
                    <a:lnTo>
                      <a:pt x="78" y="410"/>
                    </a:lnTo>
                    <a:lnTo>
                      <a:pt x="74" y="412"/>
                    </a:lnTo>
                    <a:lnTo>
                      <a:pt x="72" y="420"/>
                    </a:lnTo>
                    <a:lnTo>
                      <a:pt x="78" y="422"/>
                    </a:lnTo>
                    <a:lnTo>
                      <a:pt x="80" y="428"/>
                    </a:lnTo>
                    <a:lnTo>
                      <a:pt x="80" y="438"/>
                    </a:lnTo>
                    <a:lnTo>
                      <a:pt x="86" y="440"/>
                    </a:lnTo>
                    <a:lnTo>
                      <a:pt x="88" y="440"/>
                    </a:lnTo>
                    <a:lnTo>
                      <a:pt x="88" y="446"/>
                    </a:lnTo>
                    <a:lnTo>
                      <a:pt x="86" y="454"/>
                    </a:lnTo>
                    <a:lnTo>
                      <a:pt x="88" y="458"/>
                    </a:lnTo>
                    <a:lnTo>
                      <a:pt x="86" y="460"/>
                    </a:lnTo>
                    <a:lnTo>
                      <a:pt x="88" y="468"/>
                    </a:lnTo>
                    <a:lnTo>
                      <a:pt x="92" y="470"/>
                    </a:lnTo>
                    <a:lnTo>
                      <a:pt x="100" y="476"/>
                    </a:lnTo>
                    <a:lnTo>
                      <a:pt x="108" y="476"/>
                    </a:lnTo>
                    <a:lnTo>
                      <a:pt x="114" y="482"/>
                    </a:lnTo>
                    <a:lnTo>
                      <a:pt x="118" y="486"/>
                    </a:lnTo>
                    <a:lnTo>
                      <a:pt x="120" y="484"/>
                    </a:lnTo>
                    <a:lnTo>
                      <a:pt x="126" y="486"/>
                    </a:lnTo>
                    <a:lnTo>
                      <a:pt x="136" y="486"/>
                    </a:lnTo>
                    <a:lnTo>
                      <a:pt x="142" y="486"/>
                    </a:lnTo>
                    <a:lnTo>
                      <a:pt x="146" y="496"/>
                    </a:lnTo>
                    <a:lnTo>
                      <a:pt x="154" y="496"/>
                    </a:lnTo>
                    <a:lnTo>
                      <a:pt x="162" y="496"/>
                    </a:lnTo>
                    <a:lnTo>
                      <a:pt x="168" y="500"/>
                    </a:lnTo>
                    <a:lnTo>
                      <a:pt x="168" y="506"/>
                    </a:lnTo>
                    <a:lnTo>
                      <a:pt x="174" y="510"/>
                    </a:lnTo>
                    <a:lnTo>
                      <a:pt x="180" y="518"/>
                    </a:lnTo>
                    <a:lnTo>
                      <a:pt x="184" y="522"/>
                    </a:lnTo>
                    <a:lnTo>
                      <a:pt x="190" y="522"/>
                    </a:lnTo>
                    <a:lnTo>
                      <a:pt x="198" y="528"/>
                    </a:lnTo>
                    <a:lnTo>
                      <a:pt x="210" y="528"/>
                    </a:lnTo>
                    <a:lnTo>
                      <a:pt x="220" y="530"/>
                    </a:lnTo>
                    <a:lnTo>
                      <a:pt x="226" y="528"/>
                    </a:lnTo>
                    <a:lnTo>
                      <a:pt x="232" y="528"/>
                    </a:lnTo>
                    <a:lnTo>
                      <a:pt x="236" y="536"/>
                    </a:lnTo>
                    <a:lnTo>
                      <a:pt x="244" y="524"/>
                    </a:lnTo>
                    <a:lnTo>
                      <a:pt x="246" y="522"/>
                    </a:lnTo>
                    <a:lnTo>
                      <a:pt x="254" y="520"/>
                    </a:lnTo>
                    <a:lnTo>
                      <a:pt x="262" y="522"/>
                    </a:lnTo>
                    <a:lnTo>
                      <a:pt x="270" y="522"/>
                    </a:lnTo>
                    <a:lnTo>
                      <a:pt x="278" y="524"/>
                    </a:lnTo>
                    <a:lnTo>
                      <a:pt x="288" y="522"/>
                    </a:lnTo>
                    <a:lnTo>
                      <a:pt x="296" y="520"/>
                    </a:lnTo>
                    <a:lnTo>
                      <a:pt x="300" y="514"/>
                    </a:lnTo>
                    <a:lnTo>
                      <a:pt x="308" y="514"/>
                    </a:lnTo>
                    <a:lnTo>
                      <a:pt x="314" y="514"/>
                    </a:lnTo>
                    <a:lnTo>
                      <a:pt x="318" y="512"/>
                    </a:lnTo>
                    <a:lnTo>
                      <a:pt x="324" y="512"/>
                    </a:lnTo>
                    <a:lnTo>
                      <a:pt x="330" y="514"/>
                    </a:lnTo>
                    <a:lnTo>
                      <a:pt x="330" y="522"/>
                    </a:lnTo>
                    <a:lnTo>
                      <a:pt x="334" y="528"/>
                    </a:lnTo>
                    <a:lnTo>
                      <a:pt x="338" y="524"/>
                    </a:lnTo>
                    <a:lnTo>
                      <a:pt x="344" y="528"/>
                    </a:lnTo>
                    <a:lnTo>
                      <a:pt x="348" y="528"/>
                    </a:lnTo>
                    <a:lnTo>
                      <a:pt x="354" y="530"/>
                    </a:lnTo>
                    <a:lnTo>
                      <a:pt x="356" y="536"/>
                    </a:lnTo>
                    <a:lnTo>
                      <a:pt x="356" y="540"/>
                    </a:lnTo>
                    <a:lnTo>
                      <a:pt x="362" y="538"/>
                    </a:lnTo>
                    <a:lnTo>
                      <a:pt x="366" y="538"/>
                    </a:lnTo>
                    <a:lnTo>
                      <a:pt x="366" y="546"/>
                    </a:lnTo>
                    <a:lnTo>
                      <a:pt x="372" y="550"/>
                    </a:lnTo>
                    <a:lnTo>
                      <a:pt x="370" y="558"/>
                    </a:lnTo>
                    <a:lnTo>
                      <a:pt x="372" y="564"/>
                    </a:lnTo>
                    <a:lnTo>
                      <a:pt x="370" y="568"/>
                    </a:lnTo>
                    <a:lnTo>
                      <a:pt x="370" y="578"/>
                    </a:lnTo>
                    <a:lnTo>
                      <a:pt x="364" y="584"/>
                    </a:lnTo>
                    <a:lnTo>
                      <a:pt x="360" y="592"/>
                    </a:lnTo>
                    <a:lnTo>
                      <a:pt x="360" y="596"/>
                    </a:lnTo>
                    <a:lnTo>
                      <a:pt x="362" y="602"/>
                    </a:lnTo>
                    <a:lnTo>
                      <a:pt x="362" y="606"/>
                    </a:lnTo>
                    <a:lnTo>
                      <a:pt x="364" y="610"/>
                    </a:lnTo>
                    <a:lnTo>
                      <a:pt x="366" y="606"/>
                    </a:lnTo>
                    <a:lnTo>
                      <a:pt x="370" y="604"/>
                    </a:lnTo>
                    <a:lnTo>
                      <a:pt x="374" y="602"/>
                    </a:lnTo>
                    <a:lnTo>
                      <a:pt x="380" y="602"/>
                    </a:lnTo>
                    <a:lnTo>
                      <a:pt x="382" y="606"/>
                    </a:lnTo>
                    <a:lnTo>
                      <a:pt x="380" y="612"/>
                    </a:lnTo>
                    <a:lnTo>
                      <a:pt x="382" y="618"/>
                    </a:lnTo>
                    <a:lnTo>
                      <a:pt x="388" y="618"/>
                    </a:lnTo>
                    <a:lnTo>
                      <a:pt x="390" y="620"/>
                    </a:lnTo>
                    <a:lnTo>
                      <a:pt x="384" y="630"/>
                    </a:lnTo>
                    <a:lnTo>
                      <a:pt x="384" y="632"/>
                    </a:lnTo>
                    <a:lnTo>
                      <a:pt x="390" y="634"/>
                    </a:lnTo>
                    <a:lnTo>
                      <a:pt x="394" y="634"/>
                    </a:lnTo>
                    <a:lnTo>
                      <a:pt x="398" y="642"/>
                    </a:lnTo>
                    <a:lnTo>
                      <a:pt x="398" y="650"/>
                    </a:lnTo>
                    <a:lnTo>
                      <a:pt x="408" y="652"/>
                    </a:lnTo>
                    <a:lnTo>
                      <a:pt x="412" y="652"/>
                    </a:lnTo>
                    <a:lnTo>
                      <a:pt x="418" y="650"/>
                    </a:lnTo>
                    <a:lnTo>
                      <a:pt x="420" y="640"/>
                    </a:lnTo>
                    <a:lnTo>
                      <a:pt x="416" y="624"/>
                    </a:lnTo>
                    <a:lnTo>
                      <a:pt x="416" y="620"/>
                    </a:lnTo>
                    <a:lnTo>
                      <a:pt x="424" y="620"/>
                    </a:lnTo>
                    <a:lnTo>
                      <a:pt x="434" y="624"/>
                    </a:lnTo>
                    <a:lnTo>
                      <a:pt x="438" y="622"/>
                    </a:lnTo>
                    <a:lnTo>
                      <a:pt x="446" y="630"/>
                    </a:lnTo>
                    <a:lnTo>
                      <a:pt x="452" y="624"/>
                    </a:lnTo>
                    <a:lnTo>
                      <a:pt x="462" y="622"/>
                    </a:lnTo>
                    <a:lnTo>
                      <a:pt x="466" y="620"/>
                    </a:lnTo>
                    <a:lnTo>
                      <a:pt x="472" y="622"/>
                    </a:lnTo>
                    <a:lnTo>
                      <a:pt x="480" y="628"/>
                    </a:lnTo>
                    <a:lnTo>
                      <a:pt x="484" y="630"/>
                    </a:lnTo>
                    <a:lnTo>
                      <a:pt x="484" y="632"/>
                    </a:lnTo>
                    <a:lnTo>
                      <a:pt x="480" y="640"/>
                    </a:lnTo>
                    <a:lnTo>
                      <a:pt x="488" y="648"/>
                    </a:lnTo>
                    <a:lnTo>
                      <a:pt x="494" y="646"/>
                    </a:lnTo>
                    <a:lnTo>
                      <a:pt x="502" y="646"/>
                    </a:lnTo>
                    <a:lnTo>
                      <a:pt x="510" y="648"/>
                    </a:lnTo>
                    <a:lnTo>
                      <a:pt x="520" y="646"/>
                    </a:lnTo>
                    <a:lnTo>
                      <a:pt x="534" y="646"/>
                    </a:lnTo>
                    <a:lnTo>
                      <a:pt x="530" y="652"/>
                    </a:lnTo>
                    <a:lnTo>
                      <a:pt x="530" y="658"/>
                    </a:lnTo>
                    <a:lnTo>
                      <a:pt x="536" y="670"/>
                    </a:lnTo>
                    <a:lnTo>
                      <a:pt x="540" y="668"/>
                    </a:lnTo>
                    <a:lnTo>
                      <a:pt x="544" y="668"/>
                    </a:lnTo>
                    <a:lnTo>
                      <a:pt x="544" y="664"/>
                    </a:lnTo>
                    <a:lnTo>
                      <a:pt x="540" y="664"/>
                    </a:lnTo>
                    <a:lnTo>
                      <a:pt x="540" y="660"/>
                    </a:lnTo>
                    <a:lnTo>
                      <a:pt x="538" y="658"/>
                    </a:lnTo>
                    <a:lnTo>
                      <a:pt x="554" y="650"/>
                    </a:lnTo>
                    <a:lnTo>
                      <a:pt x="556" y="646"/>
                    </a:lnTo>
                    <a:lnTo>
                      <a:pt x="564" y="642"/>
                    </a:lnTo>
                    <a:lnTo>
                      <a:pt x="570" y="642"/>
                    </a:lnTo>
                    <a:lnTo>
                      <a:pt x="574" y="642"/>
                    </a:lnTo>
                    <a:lnTo>
                      <a:pt x="582" y="640"/>
                    </a:lnTo>
                    <a:lnTo>
                      <a:pt x="588" y="632"/>
                    </a:lnTo>
                    <a:lnTo>
                      <a:pt x="590" y="628"/>
                    </a:lnTo>
                    <a:lnTo>
                      <a:pt x="598" y="632"/>
                    </a:lnTo>
                    <a:lnTo>
                      <a:pt x="604" y="628"/>
                    </a:lnTo>
                    <a:lnTo>
                      <a:pt x="612" y="628"/>
                    </a:lnTo>
                    <a:lnTo>
                      <a:pt x="622" y="628"/>
                    </a:lnTo>
                    <a:lnTo>
                      <a:pt x="626" y="624"/>
                    </a:lnTo>
                    <a:lnTo>
                      <a:pt x="626" y="620"/>
                    </a:lnTo>
                    <a:lnTo>
                      <a:pt x="626" y="612"/>
                    </a:lnTo>
                    <a:lnTo>
                      <a:pt x="648" y="602"/>
                    </a:lnTo>
                    <a:lnTo>
                      <a:pt x="648" y="592"/>
                    </a:lnTo>
                    <a:lnTo>
                      <a:pt x="654" y="592"/>
                    </a:lnTo>
                    <a:lnTo>
                      <a:pt x="656" y="592"/>
                    </a:lnTo>
                    <a:lnTo>
                      <a:pt x="662" y="592"/>
                    </a:lnTo>
                    <a:lnTo>
                      <a:pt x="664" y="592"/>
                    </a:lnTo>
                    <a:lnTo>
                      <a:pt x="662" y="584"/>
                    </a:lnTo>
                    <a:lnTo>
                      <a:pt x="666" y="582"/>
                    </a:lnTo>
                    <a:lnTo>
                      <a:pt x="664" y="582"/>
                    </a:lnTo>
                    <a:lnTo>
                      <a:pt x="664" y="576"/>
                    </a:lnTo>
                    <a:lnTo>
                      <a:pt x="674" y="576"/>
                    </a:lnTo>
                    <a:lnTo>
                      <a:pt x="674" y="560"/>
                    </a:lnTo>
                    <a:lnTo>
                      <a:pt x="672" y="560"/>
                    </a:lnTo>
                    <a:lnTo>
                      <a:pt x="670" y="558"/>
                    </a:lnTo>
                    <a:lnTo>
                      <a:pt x="672" y="558"/>
                    </a:lnTo>
                    <a:lnTo>
                      <a:pt x="672" y="550"/>
                    </a:lnTo>
                    <a:lnTo>
                      <a:pt x="674" y="546"/>
                    </a:lnTo>
                    <a:lnTo>
                      <a:pt x="680" y="546"/>
                    </a:lnTo>
                    <a:lnTo>
                      <a:pt x="682" y="540"/>
                    </a:lnTo>
                    <a:lnTo>
                      <a:pt x="686" y="538"/>
                    </a:lnTo>
                    <a:lnTo>
                      <a:pt x="690" y="538"/>
                    </a:lnTo>
                    <a:lnTo>
                      <a:pt x="690" y="532"/>
                    </a:lnTo>
                    <a:lnTo>
                      <a:pt x="690" y="528"/>
                    </a:lnTo>
                    <a:lnTo>
                      <a:pt x="694" y="520"/>
                    </a:lnTo>
                    <a:lnTo>
                      <a:pt x="700" y="520"/>
                    </a:lnTo>
                    <a:lnTo>
                      <a:pt x="702" y="520"/>
                    </a:lnTo>
                    <a:lnTo>
                      <a:pt x="700" y="510"/>
                    </a:lnTo>
                    <a:lnTo>
                      <a:pt x="700" y="502"/>
                    </a:lnTo>
                    <a:lnTo>
                      <a:pt x="708" y="502"/>
                    </a:lnTo>
                    <a:lnTo>
                      <a:pt x="708" y="494"/>
                    </a:lnTo>
                    <a:lnTo>
                      <a:pt x="708" y="492"/>
                    </a:lnTo>
                    <a:lnTo>
                      <a:pt x="704" y="494"/>
                    </a:lnTo>
                    <a:lnTo>
                      <a:pt x="710" y="486"/>
                    </a:lnTo>
                    <a:lnTo>
                      <a:pt x="704" y="482"/>
                    </a:lnTo>
                    <a:lnTo>
                      <a:pt x="698" y="482"/>
                    </a:lnTo>
                    <a:lnTo>
                      <a:pt x="694" y="484"/>
                    </a:lnTo>
                    <a:lnTo>
                      <a:pt x="692" y="482"/>
                    </a:lnTo>
                    <a:lnTo>
                      <a:pt x="692" y="478"/>
                    </a:lnTo>
                    <a:lnTo>
                      <a:pt x="700" y="474"/>
                    </a:lnTo>
                    <a:lnTo>
                      <a:pt x="704" y="466"/>
                    </a:lnTo>
                    <a:lnTo>
                      <a:pt x="704" y="464"/>
                    </a:lnTo>
                    <a:lnTo>
                      <a:pt x="704" y="460"/>
                    </a:lnTo>
                    <a:lnTo>
                      <a:pt x="694" y="454"/>
                    </a:lnTo>
                    <a:lnTo>
                      <a:pt x="700" y="454"/>
                    </a:lnTo>
                    <a:lnTo>
                      <a:pt x="700" y="446"/>
                    </a:lnTo>
                    <a:lnTo>
                      <a:pt x="692" y="438"/>
                    </a:lnTo>
                    <a:lnTo>
                      <a:pt x="684" y="428"/>
                    </a:lnTo>
                    <a:lnTo>
                      <a:pt x="684" y="422"/>
                    </a:lnTo>
                    <a:lnTo>
                      <a:pt x="684" y="418"/>
                    </a:lnTo>
                    <a:lnTo>
                      <a:pt x="682" y="418"/>
                    </a:lnTo>
                    <a:lnTo>
                      <a:pt x="676" y="418"/>
                    </a:lnTo>
                    <a:lnTo>
                      <a:pt x="676" y="414"/>
                    </a:lnTo>
                    <a:lnTo>
                      <a:pt x="680" y="414"/>
                    </a:lnTo>
                    <a:lnTo>
                      <a:pt x="680" y="412"/>
                    </a:lnTo>
                    <a:lnTo>
                      <a:pt x="676" y="406"/>
                    </a:lnTo>
                    <a:lnTo>
                      <a:pt x="672" y="402"/>
                    </a:lnTo>
                    <a:lnTo>
                      <a:pt x="670" y="394"/>
                    </a:lnTo>
                    <a:lnTo>
                      <a:pt x="672" y="384"/>
                    </a:lnTo>
                    <a:lnTo>
                      <a:pt x="674" y="382"/>
                    </a:lnTo>
                    <a:lnTo>
                      <a:pt x="676" y="378"/>
                    </a:lnTo>
                    <a:lnTo>
                      <a:pt x="682" y="376"/>
                    </a:lnTo>
                    <a:lnTo>
                      <a:pt x="682" y="374"/>
                    </a:lnTo>
                    <a:lnTo>
                      <a:pt x="680" y="372"/>
                    </a:lnTo>
                    <a:lnTo>
                      <a:pt x="690" y="360"/>
                    </a:lnTo>
                    <a:lnTo>
                      <a:pt x="700" y="354"/>
                    </a:lnTo>
                    <a:lnTo>
                      <a:pt x="710" y="350"/>
                    </a:lnTo>
                    <a:lnTo>
                      <a:pt x="718" y="348"/>
                    </a:lnTo>
                    <a:lnTo>
                      <a:pt x="720" y="342"/>
                    </a:lnTo>
                    <a:lnTo>
                      <a:pt x="720" y="338"/>
                    </a:lnTo>
                    <a:lnTo>
                      <a:pt x="700" y="338"/>
                    </a:lnTo>
                    <a:lnTo>
                      <a:pt x="694" y="336"/>
                    </a:lnTo>
                    <a:lnTo>
                      <a:pt x="690" y="332"/>
                    </a:lnTo>
                    <a:lnTo>
                      <a:pt x="684" y="332"/>
                    </a:lnTo>
                    <a:lnTo>
                      <a:pt x="680" y="338"/>
                    </a:lnTo>
                    <a:lnTo>
                      <a:pt x="674" y="346"/>
                    </a:lnTo>
                    <a:lnTo>
                      <a:pt x="662" y="348"/>
                    </a:lnTo>
                    <a:lnTo>
                      <a:pt x="654" y="330"/>
                    </a:lnTo>
                    <a:lnTo>
                      <a:pt x="644" y="312"/>
                    </a:lnTo>
                    <a:lnTo>
                      <a:pt x="646" y="312"/>
                    </a:lnTo>
                    <a:lnTo>
                      <a:pt x="646" y="310"/>
                    </a:lnTo>
                    <a:lnTo>
                      <a:pt x="648" y="306"/>
                    </a:lnTo>
                    <a:lnTo>
                      <a:pt x="656" y="306"/>
                    </a:lnTo>
                    <a:lnTo>
                      <a:pt x="664" y="306"/>
                    </a:lnTo>
                    <a:lnTo>
                      <a:pt x="666" y="302"/>
                    </a:lnTo>
                    <a:lnTo>
                      <a:pt x="670" y="294"/>
                    </a:lnTo>
                    <a:lnTo>
                      <a:pt x="676" y="292"/>
                    </a:lnTo>
                    <a:lnTo>
                      <a:pt x="684" y="290"/>
                    </a:lnTo>
                    <a:lnTo>
                      <a:pt x="692" y="278"/>
                    </a:lnTo>
                    <a:lnTo>
                      <a:pt x="698" y="266"/>
                    </a:lnTo>
                    <a:lnTo>
                      <a:pt x="710" y="272"/>
                    </a:lnTo>
                    <a:lnTo>
                      <a:pt x="716" y="274"/>
                    </a:lnTo>
                    <a:lnTo>
                      <a:pt x="712" y="278"/>
                    </a:lnTo>
                    <a:lnTo>
                      <a:pt x="708" y="290"/>
                    </a:lnTo>
                    <a:lnTo>
                      <a:pt x="702" y="300"/>
                    </a:lnTo>
                    <a:lnTo>
                      <a:pt x="702" y="304"/>
                    </a:lnTo>
                    <a:lnTo>
                      <a:pt x="708" y="302"/>
                    </a:lnTo>
                    <a:lnTo>
                      <a:pt x="702" y="310"/>
                    </a:lnTo>
                    <a:lnTo>
                      <a:pt x="702" y="312"/>
                    </a:lnTo>
                    <a:lnTo>
                      <a:pt x="704" y="312"/>
                    </a:lnTo>
                    <a:lnTo>
                      <a:pt x="712" y="306"/>
                    </a:lnTo>
                    <a:lnTo>
                      <a:pt x="720" y="300"/>
                    </a:lnTo>
                    <a:lnTo>
                      <a:pt x="730" y="292"/>
                    </a:lnTo>
                    <a:lnTo>
                      <a:pt x="736" y="290"/>
                    </a:lnTo>
                    <a:lnTo>
                      <a:pt x="740" y="290"/>
                    </a:lnTo>
                    <a:lnTo>
                      <a:pt x="744" y="292"/>
                    </a:lnTo>
                    <a:lnTo>
                      <a:pt x="746" y="292"/>
                    </a:lnTo>
                    <a:lnTo>
                      <a:pt x="750" y="292"/>
                    </a:lnTo>
                    <a:lnTo>
                      <a:pt x="756" y="282"/>
                    </a:lnTo>
                    <a:lnTo>
                      <a:pt x="762" y="276"/>
                    </a:lnTo>
                    <a:lnTo>
                      <a:pt x="766" y="266"/>
                    </a:lnTo>
                    <a:lnTo>
                      <a:pt x="772" y="258"/>
                    </a:lnTo>
                    <a:lnTo>
                      <a:pt x="782" y="250"/>
                    </a:lnTo>
                    <a:lnTo>
                      <a:pt x="780" y="242"/>
                    </a:lnTo>
                    <a:lnTo>
                      <a:pt x="786" y="240"/>
                    </a:lnTo>
                    <a:lnTo>
                      <a:pt x="790" y="246"/>
                    </a:lnTo>
                    <a:lnTo>
                      <a:pt x="798" y="248"/>
                    </a:lnTo>
                    <a:lnTo>
                      <a:pt x="804" y="250"/>
                    </a:lnTo>
                    <a:lnTo>
                      <a:pt x="804" y="242"/>
                    </a:lnTo>
                    <a:lnTo>
                      <a:pt x="804" y="240"/>
                    </a:lnTo>
                    <a:lnTo>
                      <a:pt x="810" y="236"/>
                    </a:lnTo>
                    <a:lnTo>
                      <a:pt x="814" y="236"/>
                    </a:lnTo>
                    <a:lnTo>
                      <a:pt x="820" y="232"/>
                    </a:lnTo>
                    <a:lnTo>
                      <a:pt x="818" y="230"/>
                    </a:lnTo>
                    <a:lnTo>
                      <a:pt x="826" y="228"/>
                    </a:lnTo>
                    <a:lnTo>
                      <a:pt x="828" y="214"/>
                    </a:lnTo>
                    <a:lnTo>
                      <a:pt x="836" y="230"/>
                    </a:lnTo>
                    <a:lnTo>
                      <a:pt x="838" y="224"/>
                    </a:lnTo>
                    <a:lnTo>
                      <a:pt x="838" y="220"/>
                    </a:lnTo>
                    <a:lnTo>
                      <a:pt x="844" y="214"/>
                    </a:lnTo>
                    <a:lnTo>
                      <a:pt x="844" y="210"/>
                    </a:lnTo>
                    <a:lnTo>
                      <a:pt x="840" y="200"/>
                    </a:lnTo>
                    <a:lnTo>
                      <a:pt x="844" y="192"/>
                    </a:lnTo>
                    <a:lnTo>
                      <a:pt x="844" y="184"/>
                    </a:lnTo>
                    <a:lnTo>
                      <a:pt x="848" y="182"/>
                    </a:lnTo>
                    <a:lnTo>
                      <a:pt x="854" y="178"/>
                    </a:lnTo>
                    <a:lnTo>
                      <a:pt x="850" y="176"/>
                    </a:lnTo>
                    <a:lnTo>
                      <a:pt x="850" y="174"/>
                    </a:lnTo>
                    <a:lnTo>
                      <a:pt x="856" y="176"/>
                    </a:lnTo>
                    <a:lnTo>
                      <a:pt x="858" y="178"/>
                    </a:lnTo>
                    <a:lnTo>
                      <a:pt x="858" y="178"/>
                    </a:lnTo>
                    <a:lnTo>
                      <a:pt x="858" y="178"/>
                    </a:lnTo>
                    <a:close/>
                    <a:moveTo>
                      <a:pt x="590" y="622"/>
                    </a:moveTo>
                    <a:lnTo>
                      <a:pt x="590" y="622"/>
                    </a:lnTo>
                    <a:lnTo>
                      <a:pt x="592" y="622"/>
                    </a:lnTo>
                    <a:lnTo>
                      <a:pt x="590" y="624"/>
                    </a:lnTo>
                    <a:lnTo>
                      <a:pt x="590" y="628"/>
                    </a:lnTo>
                    <a:lnTo>
                      <a:pt x="588" y="622"/>
                    </a:lnTo>
                    <a:lnTo>
                      <a:pt x="590" y="622"/>
                    </a:lnTo>
                    <a:lnTo>
                      <a:pt x="590" y="622"/>
                    </a:lnTo>
                    <a:lnTo>
                      <a:pt x="590" y="622"/>
                    </a:lnTo>
                    <a:close/>
                    <a:moveTo>
                      <a:pt x="540" y="676"/>
                    </a:moveTo>
                    <a:lnTo>
                      <a:pt x="540" y="676"/>
                    </a:lnTo>
                    <a:lnTo>
                      <a:pt x="536" y="678"/>
                    </a:lnTo>
                    <a:lnTo>
                      <a:pt x="528" y="682"/>
                    </a:lnTo>
                    <a:lnTo>
                      <a:pt x="516" y="692"/>
                    </a:lnTo>
                    <a:lnTo>
                      <a:pt x="520" y="706"/>
                    </a:lnTo>
                    <a:lnTo>
                      <a:pt x="526" y="712"/>
                    </a:lnTo>
                    <a:lnTo>
                      <a:pt x="536" y="712"/>
                    </a:lnTo>
                    <a:lnTo>
                      <a:pt x="540" y="706"/>
                    </a:lnTo>
                    <a:lnTo>
                      <a:pt x="546" y="702"/>
                    </a:lnTo>
                    <a:lnTo>
                      <a:pt x="552" y="684"/>
                    </a:lnTo>
                    <a:lnTo>
                      <a:pt x="554" y="684"/>
                    </a:lnTo>
                    <a:lnTo>
                      <a:pt x="554" y="682"/>
                    </a:lnTo>
                    <a:lnTo>
                      <a:pt x="552" y="676"/>
                    </a:lnTo>
                    <a:lnTo>
                      <a:pt x="540" y="676"/>
                    </a:lnTo>
                    <a:lnTo>
                      <a:pt x="540" y="676"/>
                    </a:lnTo>
                    <a:lnTo>
                      <a:pt x="540" y="676"/>
                    </a:lnTo>
                    <a:close/>
                    <a:moveTo>
                      <a:pt x="566" y="504"/>
                    </a:moveTo>
                    <a:lnTo>
                      <a:pt x="566" y="504"/>
                    </a:lnTo>
                    <a:lnTo>
                      <a:pt x="572" y="504"/>
                    </a:lnTo>
                    <a:lnTo>
                      <a:pt x="576" y="504"/>
                    </a:lnTo>
                    <a:lnTo>
                      <a:pt x="576" y="506"/>
                    </a:lnTo>
                    <a:lnTo>
                      <a:pt x="574" y="506"/>
                    </a:lnTo>
                    <a:lnTo>
                      <a:pt x="574" y="512"/>
                    </a:lnTo>
                    <a:lnTo>
                      <a:pt x="572" y="512"/>
                    </a:lnTo>
                    <a:lnTo>
                      <a:pt x="566" y="512"/>
                    </a:lnTo>
                    <a:lnTo>
                      <a:pt x="564" y="506"/>
                    </a:lnTo>
                    <a:lnTo>
                      <a:pt x="564" y="504"/>
                    </a:lnTo>
                    <a:lnTo>
                      <a:pt x="566" y="504"/>
                    </a:lnTo>
                    <a:lnTo>
                      <a:pt x="566" y="504"/>
                    </a:lnTo>
                    <a:lnTo>
                      <a:pt x="566" y="504"/>
                    </a:lnTo>
                    <a:close/>
                    <a:moveTo>
                      <a:pt x="630" y="496"/>
                    </a:moveTo>
                    <a:lnTo>
                      <a:pt x="630" y="496"/>
                    </a:lnTo>
                    <a:lnTo>
                      <a:pt x="636" y="496"/>
                    </a:lnTo>
                    <a:lnTo>
                      <a:pt x="636" y="500"/>
                    </a:lnTo>
                    <a:lnTo>
                      <a:pt x="636" y="502"/>
                    </a:lnTo>
                    <a:lnTo>
                      <a:pt x="630" y="500"/>
                    </a:lnTo>
                    <a:lnTo>
                      <a:pt x="628" y="496"/>
                    </a:lnTo>
                    <a:lnTo>
                      <a:pt x="630" y="496"/>
                    </a:lnTo>
                    <a:lnTo>
                      <a:pt x="630" y="496"/>
                    </a:lnTo>
                    <a:lnTo>
                      <a:pt x="630" y="496"/>
                    </a:lnTo>
                    <a:close/>
                    <a:moveTo>
                      <a:pt x="684" y="456"/>
                    </a:moveTo>
                    <a:lnTo>
                      <a:pt x="684" y="456"/>
                    </a:lnTo>
                    <a:lnTo>
                      <a:pt x="686" y="458"/>
                    </a:lnTo>
                    <a:lnTo>
                      <a:pt x="690" y="460"/>
                    </a:lnTo>
                    <a:lnTo>
                      <a:pt x="686" y="464"/>
                    </a:lnTo>
                    <a:lnTo>
                      <a:pt x="682" y="466"/>
                    </a:lnTo>
                    <a:lnTo>
                      <a:pt x="682" y="460"/>
                    </a:lnTo>
                    <a:lnTo>
                      <a:pt x="682" y="458"/>
                    </a:lnTo>
                    <a:lnTo>
                      <a:pt x="684" y="456"/>
                    </a:lnTo>
                    <a:lnTo>
                      <a:pt x="684" y="456"/>
                    </a:lnTo>
                    <a:lnTo>
                      <a:pt x="684" y="456"/>
                    </a:lnTo>
                    <a:close/>
                    <a:moveTo>
                      <a:pt x="692" y="448"/>
                    </a:moveTo>
                    <a:lnTo>
                      <a:pt x="692" y="448"/>
                    </a:lnTo>
                    <a:lnTo>
                      <a:pt x="692" y="450"/>
                    </a:lnTo>
                    <a:lnTo>
                      <a:pt x="694" y="454"/>
                    </a:lnTo>
                    <a:lnTo>
                      <a:pt x="692" y="454"/>
                    </a:lnTo>
                    <a:lnTo>
                      <a:pt x="686" y="454"/>
                    </a:lnTo>
                    <a:lnTo>
                      <a:pt x="684" y="450"/>
                    </a:lnTo>
                    <a:lnTo>
                      <a:pt x="686" y="448"/>
                    </a:lnTo>
                    <a:lnTo>
                      <a:pt x="692" y="448"/>
                    </a:lnTo>
                    <a:lnTo>
                      <a:pt x="692" y="448"/>
                    </a:lnTo>
                    <a:lnTo>
                      <a:pt x="692" y="448"/>
                    </a:lnTo>
                    <a:close/>
                    <a:moveTo>
                      <a:pt x="398" y="346"/>
                    </a:moveTo>
                    <a:lnTo>
                      <a:pt x="398" y="346"/>
                    </a:lnTo>
                    <a:lnTo>
                      <a:pt x="400" y="350"/>
                    </a:lnTo>
                    <a:lnTo>
                      <a:pt x="400" y="354"/>
                    </a:lnTo>
                    <a:lnTo>
                      <a:pt x="398" y="350"/>
                    </a:lnTo>
                    <a:lnTo>
                      <a:pt x="394" y="348"/>
                    </a:lnTo>
                    <a:lnTo>
                      <a:pt x="394" y="346"/>
                    </a:lnTo>
                    <a:lnTo>
                      <a:pt x="398" y="346"/>
                    </a:lnTo>
                    <a:lnTo>
                      <a:pt x="398" y="346"/>
                    </a:lnTo>
                    <a:lnTo>
                      <a:pt x="398" y="3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3" name="Freeform 1687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4" name="Freeform 1688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5" name="Freeform 1689"/>
              <p:cNvSpPr>
                <a:spLocks/>
              </p:cNvSpPr>
              <p:nvPr/>
            </p:nvSpPr>
            <p:spPr bwMode="auto">
              <a:xfrm>
                <a:off x="981075" y="3765550"/>
                <a:ext cx="241300" cy="466725"/>
              </a:xfrm>
              <a:custGeom>
                <a:avLst/>
                <a:gdLst>
                  <a:gd name="T0" fmla="*/ 0 w 152"/>
                  <a:gd name="T1" fmla="*/ 168 h 294"/>
                  <a:gd name="T2" fmla="*/ 8 w 152"/>
                  <a:gd name="T3" fmla="*/ 178 h 294"/>
                  <a:gd name="T4" fmla="*/ 20 w 152"/>
                  <a:gd name="T5" fmla="*/ 178 h 294"/>
                  <a:gd name="T6" fmla="*/ 20 w 152"/>
                  <a:gd name="T7" fmla="*/ 184 h 294"/>
                  <a:gd name="T8" fmla="*/ 8 w 152"/>
                  <a:gd name="T9" fmla="*/ 184 h 294"/>
                  <a:gd name="T10" fmla="*/ 18 w 152"/>
                  <a:gd name="T11" fmla="*/ 202 h 294"/>
                  <a:gd name="T12" fmla="*/ 20 w 152"/>
                  <a:gd name="T13" fmla="*/ 210 h 294"/>
                  <a:gd name="T14" fmla="*/ 20 w 152"/>
                  <a:gd name="T15" fmla="*/ 218 h 294"/>
                  <a:gd name="T16" fmla="*/ 20 w 152"/>
                  <a:gd name="T17" fmla="*/ 230 h 294"/>
                  <a:gd name="T18" fmla="*/ 22 w 152"/>
                  <a:gd name="T19" fmla="*/ 240 h 294"/>
                  <a:gd name="T20" fmla="*/ 26 w 152"/>
                  <a:gd name="T21" fmla="*/ 250 h 294"/>
                  <a:gd name="T22" fmla="*/ 8 w 152"/>
                  <a:gd name="T23" fmla="*/ 250 h 294"/>
                  <a:gd name="T24" fmla="*/ 4 w 152"/>
                  <a:gd name="T25" fmla="*/ 260 h 294"/>
                  <a:gd name="T26" fmla="*/ 18 w 152"/>
                  <a:gd name="T27" fmla="*/ 282 h 294"/>
                  <a:gd name="T28" fmla="*/ 14 w 152"/>
                  <a:gd name="T29" fmla="*/ 294 h 294"/>
                  <a:gd name="T30" fmla="*/ 28 w 152"/>
                  <a:gd name="T31" fmla="*/ 294 h 294"/>
                  <a:gd name="T32" fmla="*/ 36 w 152"/>
                  <a:gd name="T33" fmla="*/ 288 h 294"/>
                  <a:gd name="T34" fmla="*/ 56 w 152"/>
                  <a:gd name="T35" fmla="*/ 288 h 294"/>
                  <a:gd name="T36" fmla="*/ 68 w 152"/>
                  <a:gd name="T37" fmla="*/ 282 h 294"/>
                  <a:gd name="T38" fmla="*/ 80 w 152"/>
                  <a:gd name="T39" fmla="*/ 274 h 294"/>
                  <a:gd name="T40" fmla="*/ 74 w 152"/>
                  <a:gd name="T41" fmla="*/ 268 h 294"/>
                  <a:gd name="T42" fmla="*/ 80 w 152"/>
                  <a:gd name="T43" fmla="*/ 264 h 294"/>
                  <a:gd name="T44" fmla="*/ 90 w 152"/>
                  <a:gd name="T45" fmla="*/ 260 h 294"/>
                  <a:gd name="T46" fmla="*/ 98 w 152"/>
                  <a:gd name="T47" fmla="*/ 256 h 294"/>
                  <a:gd name="T48" fmla="*/ 102 w 152"/>
                  <a:gd name="T49" fmla="*/ 254 h 294"/>
                  <a:gd name="T50" fmla="*/ 108 w 152"/>
                  <a:gd name="T51" fmla="*/ 248 h 294"/>
                  <a:gd name="T52" fmla="*/ 118 w 152"/>
                  <a:gd name="T53" fmla="*/ 240 h 294"/>
                  <a:gd name="T54" fmla="*/ 122 w 152"/>
                  <a:gd name="T55" fmla="*/ 232 h 294"/>
                  <a:gd name="T56" fmla="*/ 126 w 152"/>
                  <a:gd name="T57" fmla="*/ 224 h 294"/>
                  <a:gd name="T58" fmla="*/ 122 w 152"/>
                  <a:gd name="T59" fmla="*/ 218 h 294"/>
                  <a:gd name="T60" fmla="*/ 122 w 152"/>
                  <a:gd name="T61" fmla="*/ 212 h 294"/>
                  <a:gd name="T62" fmla="*/ 126 w 152"/>
                  <a:gd name="T63" fmla="*/ 204 h 294"/>
                  <a:gd name="T64" fmla="*/ 126 w 152"/>
                  <a:gd name="T65" fmla="*/ 200 h 294"/>
                  <a:gd name="T66" fmla="*/ 120 w 152"/>
                  <a:gd name="T67" fmla="*/ 196 h 294"/>
                  <a:gd name="T68" fmla="*/ 112 w 152"/>
                  <a:gd name="T69" fmla="*/ 196 h 294"/>
                  <a:gd name="T70" fmla="*/ 112 w 152"/>
                  <a:gd name="T71" fmla="*/ 192 h 294"/>
                  <a:gd name="T72" fmla="*/ 118 w 152"/>
                  <a:gd name="T73" fmla="*/ 186 h 294"/>
                  <a:gd name="T74" fmla="*/ 120 w 152"/>
                  <a:gd name="T75" fmla="*/ 178 h 294"/>
                  <a:gd name="T76" fmla="*/ 126 w 152"/>
                  <a:gd name="T77" fmla="*/ 172 h 294"/>
                  <a:gd name="T78" fmla="*/ 126 w 152"/>
                  <a:gd name="T79" fmla="*/ 164 h 294"/>
                  <a:gd name="T80" fmla="*/ 130 w 152"/>
                  <a:gd name="T81" fmla="*/ 156 h 294"/>
                  <a:gd name="T82" fmla="*/ 130 w 152"/>
                  <a:gd name="T83" fmla="*/ 148 h 294"/>
                  <a:gd name="T84" fmla="*/ 138 w 152"/>
                  <a:gd name="T85" fmla="*/ 140 h 294"/>
                  <a:gd name="T86" fmla="*/ 148 w 152"/>
                  <a:gd name="T87" fmla="*/ 142 h 294"/>
                  <a:gd name="T88" fmla="*/ 152 w 152"/>
                  <a:gd name="T89" fmla="*/ 74 h 294"/>
                  <a:gd name="T90" fmla="*/ 12 w 152"/>
                  <a:gd name="T91" fmla="*/ 10 h 294"/>
                  <a:gd name="T92" fmla="*/ 26 w 152"/>
                  <a:gd name="T93" fmla="*/ 50 h 294"/>
                  <a:gd name="T94" fmla="*/ 26 w 152"/>
                  <a:gd name="T95" fmla="*/ 60 h 294"/>
                  <a:gd name="T96" fmla="*/ 20 w 152"/>
                  <a:gd name="T97" fmla="*/ 76 h 294"/>
                  <a:gd name="T98" fmla="*/ 20 w 152"/>
                  <a:gd name="T99" fmla="*/ 136 h 294"/>
                  <a:gd name="T100" fmla="*/ 0 w 152"/>
                  <a:gd name="T101" fmla="*/ 168 h 294"/>
                  <a:gd name="T102" fmla="*/ 0 w 152"/>
                  <a:gd name="T103" fmla="*/ 168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94">
                    <a:moveTo>
                      <a:pt x="0" y="168"/>
                    </a:moveTo>
                    <a:lnTo>
                      <a:pt x="0" y="168"/>
                    </a:lnTo>
                    <a:lnTo>
                      <a:pt x="4" y="174"/>
                    </a:lnTo>
                    <a:lnTo>
                      <a:pt x="8" y="178"/>
                    </a:lnTo>
                    <a:lnTo>
                      <a:pt x="12" y="178"/>
                    </a:lnTo>
                    <a:lnTo>
                      <a:pt x="20" y="178"/>
                    </a:lnTo>
                    <a:lnTo>
                      <a:pt x="22" y="182"/>
                    </a:lnTo>
                    <a:lnTo>
                      <a:pt x="20" y="184"/>
                    </a:lnTo>
                    <a:lnTo>
                      <a:pt x="14" y="184"/>
                    </a:lnTo>
                    <a:lnTo>
                      <a:pt x="8" y="184"/>
                    </a:lnTo>
                    <a:lnTo>
                      <a:pt x="18" y="196"/>
                    </a:lnTo>
                    <a:lnTo>
                      <a:pt x="18" y="202"/>
                    </a:lnTo>
                    <a:lnTo>
                      <a:pt x="20" y="204"/>
                    </a:lnTo>
                    <a:lnTo>
                      <a:pt x="20" y="210"/>
                    </a:lnTo>
                    <a:lnTo>
                      <a:pt x="20" y="212"/>
                    </a:lnTo>
                    <a:lnTo>
                      <a:pt x="20" y="218"/>
                    </a:lnTo>
                    <a:lnTo>
                      <a:pt x="20" y="222"/>
                    </a:lnTo>
                    <a:lnTo>
                      <a:pt x="20" y="230"/>
                    </a:lnTo>
                    <a:lnTo>
                      <a:pt x="22" y="236"/>
                    </a:lnTo>
                    <a:lnTo>
                      <a:pt x="22" y="240"/>
                    </a:lnTo>
                    <a:lnTo>
                      <a:pt x="22" y="242"/>
                    </a:lnTo>
                    <a:lnTo>
                      <a:pt x="26" y="250"/>
                    </a:lnTo>
                    <a:lnTo>
                      <a:pt x="18" y="250"/>
                    </a:lnTo>
                    <a:lnTo>
                      <a:pt x="8" y="250"/>
                    </a:lnTo>
                    <a:lnTo>
                      <a:pt x="4" y="256"/>
                    </a:lnTo>
                    <a:lnTo>
                      <a:pt x="4" y="260"/>
                    </a:lnTo>
                    <a:lnTo>
                      <a:pt x="14" y="274"/>
                    </a:lnTo>
                    <a:lnTo>
                      <a:pt x="18" y="282"/>
                    </a:lnTo>
                    <a:lnTo>
                      <a:pt x="20" y="286"/>
                    </a:lnTo>
                    <a:lnTo>
                      <a:pt x="14" y="294"/>
                    </a:lnTo>
                    <a:lnTo>
                      <a:pt x="20" y="294"/>
                    </a:lnTo>
                    <a:lnTo>
                      <a:pt x="28" y="294"/>
                    </a:lnTo>
                    <a:lnTo>
                      <a:pt x="32" y="288"/>
                    </a:lnTo>
                    <a:lnTo>
                      <a:pt x="36" y="288"/>
                    </a:lnTo>
                    <a:lnTo>
                      <a:pt x="38" y="292"/>
                    </a:lnTo>
                    <a:lnTo>
                      <a:pt x="56" y="288"/>
                    </a:lnTo>
                    <a:lnTo>
                      <a:pt x="64" y="286"/>
                    </a:lnTo>
                    <a:lnTo>
                      <a:pt x="68" y="282"/>
                    </a:lnTo>
                    <a:lnTo>
                      <a:pt x="74" y="276"/>
                    </a:lnTo>
                    <a:lnTo>
                      <a:pt x="80" y="274"/>
                    </a:lnTo>
                    <a:lnTo>
                      <a:pt x="76" y="272"/>
                    </a:lnTo>
                    <a:lnTo>
                      <a:pt x="74" y="268"/>
                    </a:lnTo>
                    <a:lnTo>
                      <a:pt x="76" y="266"/>
                    </a:lnTo>
                    <a:lnTo>
                      <a:pt x="80" y="264"/>
                    </a:lnTo>
                    <a:lnTo>
                      <a:pt x="84" y="260"/>
                    </a:lnTo>
                    <a:lnTo>
                      <a:pt x="90" y="260"/>
                    </a:lnTo>
                    <a:lnTo>
                      <a:pt x="92" y="258"/>
                    </a:lnTo>
                    <a:lnTo>
                      <a:pt x="98" y="256"/>
                    </a:lnTo>
                    <a:lnTo>
                      <a:pt x="102" y="256"/>
                    </a:lnTo>
                    <a:lnTo>
                      <a:pt x="102" y="254"/>
                    </a:lnTo>
                    <a:lnTo>
                      <a:pt x="104" y="250"/>
                    </a:lnTo>
                    <a:lnTo>
                      <a:pt x="108" y="248"/>
                    </a:lnTo>
                    <a:lnTo>
                      <a:pt x="116" y="242"/>
                    </a:lnTo>
                    <a:lnTo>
                      <a:pt x="118" y="240"/>
                    </a:lnTo>
                    <a:lnTo>
                      <a:pt x="120" y="238"/>
                    </a:lnTo>
                    <a:lnTo>
                      <a:pt x="122" y="232"/>
                    </a:lnTo>
                    <a:lnTo>
                      <a:pt x="128" y="230"/>
                    </a:lnTo>
                    <a:lnTo>
                      <a:pt x="126" y="224"/>
                    </a:lnTo>
                    <a:lnTo>
                      <a:pt x="122" y="222"/>
                    </a:lnTo>
                    <a:lnTo>
                      <a:pt x="122" y="218"/>
                    </a:lnTo>
                    <a:lnTo>
                      <a:pt x="122" y="214"/>
                    </a:lnTo>
                    <a:lnTo>
                      <a:pt x="122" y="212"/>
                    </a:lnTo>
                    <a:lnTo>
                      <a:pt x="122" y="210"/>
                    </a:lnTo>
                    <a:lnTo>
                      <a:pt x="126" y="204"/>
                    </a:lnTo>
                    <a:lnTo>
                      <a:pt x="126" y="202"/>
                    </a:lnTo>
                    <a:lnTo>
                      <a:pt x="126" y="200"/>
                    </a:lnTo>
                    <a:lnTo>
                      <a:pt x="122" y="196"/>
                    </a:lnTo>
                    <a:lnTo>
                      <a:pt x="120" y="196"/>
                    </a:lnTo>
                    <a:lnTo>
                      <a:pt x="116" y="196"/>
                    </a:lnTo>
                    <a:lnTo>
                      <a:pt x="112" y="196"/>
                    </a:lnTo>
                    <a:lnTo>
                      <a:pt x="112" y="194"/>
                    </a:lnTo>
                    <a:lnTo>
                      <a:pt x="112" y="192"/>
                    </a:lnTo>
                    <a:lnTo>
                      <a:pt x="116" y="188"/>
                    </a:lnTo>
                    <a:lnTo>
                      <a:pt x="118" y="186"/>
                    </a:lnTo>
                    <a:lnTo>
                      <a:pt x="118" y="182"/>
                    </a:lnTo>
                    <a:lnTo>
                      <a:pt x="120" y="178"/>
                    </a:lnTo>
                    <a:lnTo>
                      <a:pt x="122" y="176"/>
                    </a:lnTo>
                    <a:lnTo>
                      <a:pt x="126" y="172"/>
                    </a:lnTo>
                    <a:lnTo>
                      <a:pt x="126" y="166"/>
                    </a:lnTo>
                    <a:lnTo>
                      <a:pt x="126" y="164"/>
                    </a:lnTo>
                    <a:lnTo>
                      <a:pt x="128" y="160"/>
                    </a:lnTo>
                    <a:lnTo>
                      <a:pt x="130" y="156"/>
                    </a:lnTo>
                    <a:lnTo>
                      <a:pt x="130" y="154"/>
                    </a:lnTo>
                    <a:lnTo>
                      <a:pt x="130" y="148"/>
                    </a:lnTo>
                    <a:lnTo>
                      <a:pt x="136" y="142"/>
                    </a:lnTo>
                    <a:lnTo>
                      <a:pt x="138" y="140"/>
                    </a:lnTo>
                    <a:lnTo>
                      <a:pt x="140" y="142"/>
                    </a:lnTo>
                    <a:lnTo>
                      <a:pt x="148" y="142"/>
                    </a:lnTo>
                    <a:lnTo>
                      <a:pt x="152" y="142"/>
                    </a:lnTo>
                    <a:lnTo>
                      <a:pt x="152" y="74"/>
                    </a:lnTo>
                    <a:lnTo>
                      <a:pt x="28" y="0"/>
                    </a:lnTo>
                    <a:lnTo>
                      <a:pt x="12" y="10"/>
                    </a:lnTo>
                    <a:lnTo>
                      <a:pt x="20" y="46"/>
                    </a:lnTo>
                    <a:lnTo>
                      <a:pt x="26" y="50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2" y="68"/>
                    </a:lnTo>
                    <a:lnTo>
                      <a:pt x="20" y="76"/>
                    </a:lnTo>
                    <a:lnTo>
                      <a:pt x="20" y="110"/>
                    </a:lnTo>
                    <a:lnTo>
                      <a:pt x="20" y="136"/>
                    </a:lnTo>
                    <a:lnTo>
                      <a:pt x="0" y="156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6" name="Freeform 1690"/>
              <p:cNvSpPr>
                <a:spLocks/>
              </p:cNvSpPr>
              <p:nvPr/>
            </p:nvSpPr>
            <p:spPr bwMode="auto">
              <a:xfrm>
                <a:off x="981075" y="4127500"/>
                <a:ext cx="307975" cy="228600"/>
              </a:xfrm>
              <a:custGeom>
                <a:avLst/>
                <a:gdLst>
                  <a:gd name="T0" fmla="*/ 68 w 194"/>
                  <a:gd name="T1" fmla="*/ 116 h 144"/>
                  <a:gd name="T2" fmla="*/ 76 w 194"/>
                  <a:gd name="T3" fmla="*/ 114 h 144"/>
                  <a:gd name="T4" fmla="*/ 78 w 194"/>
                  <a:gd name="T5" fmla="*/ 104 h 144"/>
                  <a:gd name="T6" fmla="*/ 86 w 194"/>
                  <a:gd name="T7" fmla="*/ 102 h 144"/>
                  <a:gd name="T8" fmla="*/ 98 w 194"/>
                  <a:gd name="T9" fmla="*/ 106 h 144"/>
                  <a:gd name="T10" fmla="*/ 110 w 194"/>
                  <a:gd name="T11" fmla="*/ 112 h 144"/>
                  <a:gd name="T12" fmla="*/ 124 w 194"/>
                  <a:gd name="T13" fmla="*/ 114 h 144"/>
                  <a:gd name="T14" fmla="*/ 132 w 194"/>
                  <a:gd name="T15" fmla="*/ 112 h 144"/>
                  <a:gd name="T16" fmla="*/ 134 w 194"/>
                  <a:gd name="T17" fmla="*/ 106 h 144"/>
                  <a:gd name="T18" fmla="*/ 142 w 194"/>
                  <a:gd name="T19" fmla="*/ 112 h 144"/>
                  <a:gd name="T20" fmla="*/ 152 w 194"/>
                  <a:gd name="T21" fmla="*/ 108 h 144"/>
                  <a:gd name="T22" fmla="*/ 156 w 194"/>
                  <a:gd name="T23" fmla="*/ 104 h 144"/>
                  <a:gd name="T24" fmla="*/ 158 w 194"/>
                  <a:gd name="T25" fmla="*/ 106 h 144"/>
                  <a:gd name="T26" fmla="*/ 162 w 194"/>
                  <a:gd name="T27" fmla="*/ 104 h 144"/>
                  <a:gd name="T28" fmla="*/ 168 w 194"/>
                  <a:gd name="T29" fmla="*/ 98 h 144"/>
                  <a:gd name="T30" fmla="*/ 184 w 194"/>
                  <a:gd name="T31" fmla="*/ 102 h 144"/>
                  <a:gd name="T32" fmla="*/ 194 w 194"/>
                  <a:gd name="T33" fmla="*/ 102 h 144"/>
                  <a:gd name="T34" fmla="*/ 190 w 194"/>
                  <a:gd name="T35" fmla="*/ 96 h 144"/>
                  <a:gd name="T36" fmla="*/ 188 w 194"/>
                  <a:gd name="T37" fmla="*/ 86 h 144"/>
                  <a:gd name="T38" fmla="*/ 178 w 194"/>
                  <a:gd name="T39" fmla="*/ 78 h 144"/>
                  <a:gd name="T40" fmla="*/ 172 w 194"/>
                  <a:gd name="T41" fmla="*/ 72 h 144"/>
                  <a:gd name="T42" fmla="*/ 170 w 194"/>
                  <a:gd name="T43" fmla="*/ 66 h 144"/>
                  <a:gd name="T44" fmla="*/ 162 w 194"/>
                  <a:gd name="T45" fmla="*/ 62 h 144"/>
                  <a:gd name="T46" fmla="*/ 158 w 194"/>
                  <a:gd name="T47" fmla="*/ 58 h 144"/>
                  <a:gd name="T48" fmla="*/ 150 w 194"/>
                  <a:gd name="T49" fmla="*/ 58 h 144"/>
                  <a:gd name="T50" fmla="*/ 148 w 194"/>
                  <a:gd name="T51" fmla="*/ 50 h 144"/>
                  <a:gd name="T52" fmla="*/ 140 w 194"/>
                  <a:gd name="T53" fmla="*/ 42 h 144"/>
                  <a:gd name="T54" fmla="*/ 140 w 194"/>
                  <a:gd name="T55" fmla="*/ 32 h 144"/>
                  <a:gd name="T56" fmla="*/ 132 w 194"/>
                  <a:gd name="T57" fmla="*/ 24 h 144"/>
                  <a:gd name="T58" fmla="*/ 134 w 194"/>
                  <a:gd name="T59" fmla="*/ 12 h 144"/>
                  <a:gd name="T60" fmla="*/ 122 w 194"/>
                  <a:gd name="T61" fmla="*/ 4 h 144"/>
                  <a:gd name="T62" fmla="*/ 116 w 194"/>
                  <a:gd name="T63" fmla="*/ 12 h 144"/>
                  <a:gd name="T64" fmla="*/ 106 w 194"/>
                  <a:gd name="T65" fmla="*/ 18 h 144"/>
                  <a:gd name="T66" fmla="*/ 102 w 194"/>
                  <a:gd name="T67" fmla="*/ 24 h 144"/>
                  <a:gd name="T68" fmla="*/ 96 w 194"/>
                  <a:gd name="T69" fmla="*/ 26 h 144"/>
                  <a:gd name="T70" fmla="*/ 88 w 194"/>
                  <a:gd name="T71" fmla="*/ 32 h 144"/>
                  <a:gd name="T72" fmla="*/ 78 w 194"/>
                  <a:gd name="T73" fmla="*/ 34 h 144"/>
                  <a:gd name="T74" fmla="*/ 74 w 194"/>
                  <a:gd name="T75" fmla="*/ 40 h 144"/>
                  <a:gd name="T76" fmla="*/ 78 w 194"/>
                  <a:gd name="T77" fmla="*/ 44 h 144"/>
                  <a:gd name="T78" fmla="*/ 68 w 194"/>
                  <a:gd name="T79" fmla="*/ 52 h 144"/>
                  <a:gd name="T80" fmla="*/ 56 w 194"/>
                  <a:gd name="T81" fmla="*/ 60 h 144"/>
                  <a:gd name="T82" fmla="*/ 36 w 194"/>
                  <a:gd name="T83" fmla="*/ 60 h 144"/>
                  <a:gd name="T84" fmla="*/ 28 w 194"/>
                  <a:gd name="T85" fmla="*/ 66 h 144"/>
                  <a:gd name="T86" fmla="*/ 14 w 194"/>
                  <a:gd name="T87" fmla="*/ 66 h 144"/>
                  <a:gd name="T88" fmla="*/ 10 w 194"/>
                  <a:gd name="T89" fmla="*/ 80 h 144"/>
                  <a:gd name="T90" fmla="*/ 2 w 194"/>
                  <a:gd name="T91" fmla="*/ 88 h 144"/>
                  <a:gd name="T92" fmla="*/ 2 w 194"/>
                  <a:gd name="T93" fmla="*/ 90 h 144"/>
                  <a:gd name="T94" fmla="*/ 8 w 194"/>
                  <a:gd name="T95" fmla="*/ 98 h 144"/>
                  <a:gd name="T96" fmla="*/ 18 w 194"/>
                  <a:gd name="T97" fmla="*/ 120 h 144"/>
                  <a:gd name="T98" fmla="*/ 24 w 194"/>
                  <a:gd name="T99" fmla="*/ 130 h 144"/>
                  <a:gd name="T100" fmla="*/ 36 w 194"/>
                  <a:gd name="T101" fmla="*/ 142 h 144"/>
                  <a:gd name="T102" fmla="*/ 40 w 194"/>
                  <a:gd name="T103" fmla="*/ 144 h 144"/>
                  <a:gd name="T104" fmla="*/ 46 w 194"/>
                  <a:gd name="T105" fmla="*/ 140 h 144"/>
                  <a:gd name="T106" fmla="*/ 50 w 194"/>
                  <a:gd name="T107" fmla="*/ 134 h 144"/>
                  <a:gd name="T108" fmla="*/ 58 w 194"/>
                  <a:gd name="T109" fmla="*/ 134 h 144"/>
                  <a:gd name="T110" fmla="*/ 68 w 194"/>
                  <a:gd name="T111" fmla="*/ 13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144">
                    <a:moveTo>
                      <a:pt x="68" y="132"/>
                    </a:moveTo>
                    <a:lnTo>
                      <a:pt x="68" y="116"/>
                    </a:lnTo>
                    <a:lnTo>
                      <a:pt x="74" y="116"/>
                    </a:lnTo>
                    <a:lnTo>
                      <a:pt x="76" y="114"/>
                    </a:lnTo>
                    <a:lnTo>
                      <a:pt x="76" y="112"/>
                    </a:lnTo>
                    <a:lnTo>
                      <a:pt x="78" y="104"/>
                    </a:lnTo>
                    <a:lnTo>
                      <a:pt x="82" y="102"/>
                    </a:lnTo>
                    <a:lnTo>
                      <a:pt x="86" y="102"/>
                    </a:lnTo>
                    <a:lnTo>
                      <a:pt x="94" y="104"/>
                    </a:lnTo>
                    <a:lnTo>
                      <a:pt x="98" y="106"/>
                    </a:lnTo>
                    <a:lnTo>
                      <a:pt x="102" y="112"/>
                    </a:lnTo>
                    <a:lnTo>
                      <a:pt x="110" y="112"/>
                    </a:lnTo>
                    <a:lnTo>
                      <a:pt x="114" y="112"/>
                    </a:lnTo>
                    <a:lnTo>
                      <a:pt x="124" y="114"/>
                    </a:lnTo>
                    <a:lnTo>
                      <a:pt x="132" y="116"/>
                    </a:lnTo>
                    <a:lnTo>
                      <a:pt x="132" y="112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40" y="108"/>
                    </a:lnTo>
                    <a:lnTo>
                      <a:pt x="142" y="112"/>
                    </a:lnTo>
                    <a:lnTo>
                      <a:pt x="144" y="112"/>
                    </a:lnTo>
                    <a:lnTo>
                      <a:pt x="152" y="108"/>
                    </a:lnTo>
                    <a:lnTo>
                      <a:pt x="152" y="106"/>
                    </a:lnTo>
                    <a:lnTo>
                      <a:pt x="156" y="104"/>
                    </a:lnTo>
                    <a:lnTo>
                      <a:pt x="158" y="104"/>
                    </a:lnTo>
                    <a:lnTo>
                      <a:pt x="158" y="106"/>
                    </a:lnTo>
                    <a:lnTo>
                      <a:pt x="160" y="106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8" y="98"/>
                    </a:lnTo>
                    <a:lnTo>
                      <a:pt x="180" y="98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94" y="102"/>
                    </a:lnTo>
                    <a:lnTo>
                      <a:pt x="194" y="98"/>
                    </a:lnTo>
                    <a:lnTo>
                      <a:pt x="190" y="96"/>
                    </a:lnTo>
                    <a:lnTo>
                      <a:pt x="188" y="90"/>
                    </a:lnTo>
                    <a:lnTo>
                      <a:pt x="188" y="86"/>
                    </a:lnTo>
                    <a:lnTo>
                      <a:pt x="186" y="80"/>
                    </a:lnTo>
                    <a:lnTo>
                      <a:pt x="178" y="78"/>
                    </a:lnTo>
                    <a:lnTo>
                      <a:pt x="176" y="76"/>
                    </a:lnTo>
                    <a:lnTo>
                      <a:pt x="172" y="72"/>
                    </a:lnTo>
                    <a:lnTo>
                      <a:pt x="172" y="68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2" y="62"/>
                    </a:lnTo>
                    <a:lnTo>
                      <a:pt x="160" y="60"/>
                    </a:lnTo>
                    <a:lnTo>
                      <a:pt x="158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54"/>
                    </a:lnTo>
                    <a:lnTo>
                      <a:pt x="148" y="50"/>
                    </a:lnTo>
                    <a:lnTo>
                      <a:pt x="142" y="44"/>
                    </a:lnTo>
                    <a:lnTo>
                      <a:pt x="140" y="42"/>
                    </a:lnTo>
                    <a:lnTo>
                      <a:pt x="140" y="36"/>
                    </a:lnTo>
                    <a:lnTo>
                      <a:pt x="140" y="32"/>
                    </a:lnTo>
                    <a:lnTo>
                      <a:pt x="138" y="26"/>
                    </a:lnTo>
                    <a:lnTo>
                      <a:pt x="132" y="24"/>
                    </a:lnTo>
                    <a:lnTo>
                      <a:pt x="134" y="22"/>
                    </a:lnTo>
                    <a:lnTo>
                      <a:pt x="134" y="12"/>
                    </a:lnTo>
                    <a:lnTo>
                      <a:pt x="126" y="0"/>
                    </a:lnTo>
                    <a:lnTo>
                      <a:pt x="122" y="4"/>
                    </a:lnTo>
                    <a:lnTo>
                      <a:pt x="120" y="8"/>
                    </a:lnTo>
                    <a:lnTo>
                      <a:pt x="116" y="12"/>
                    </a:lnTo>
                    <a:lnTo>
                      <a:pt x="114" y="14"/>
                    </a:lnTo>
                    <a:lnTo>
                      <a:pt x="106" y="18"/>
                    </a:lnTo>
                    <a:lnTo>
                      <a:pt x="104" y="22"/>
                    </a:lnTo>
                    <a:lnTo>
                      <a:pt x="102" y="24"/>
                    </a:lnTo>
                    <a:lnTo>
                      <a:pt x="102" y="26"/>
                    </a:lnTo>
                    <a:lnTo>
                      <a:pt x="96" y="26"/>
                    </a:lnTo>
                    <a:lnTo>
                      <a:pt x="92" y="30"/>
                    </a:lnTo>
                    <a:lnTo>
                      <a:pt x="88" y="32"/>
                    </a:lnTo>
                    <a:lnTo>
                      <a:pt x="84" y="32"/>
                    </a:lnTo>
                    <a:lnTo>
                      <a:pt x="78" y="34"/>
                    </a:lnTo>
                    <a:lnTo>
                      <a:pt x="76" y="36"/>
                    </a:lnTo>
                    <a:lnTo>
                      <a:pt x="74" y="40"/>
                    </a:lnTo>
                    <a:lnTo>
                      <a:pt x="76" y="42"/>
                    </a:lnTo>
                    <a:lnTo>
                      <a:pt x="78" y="44"/>
                    </a:lnTo>
                    <a:lnTo>
                      <a:pt x="74" y="48"/>
                    </a:lnTo>
                    <a:lnTo>
                      <a:pt x="68" y="52"/>
                    </a:lnTo>
                    <a:lnTo>
                      <a:pt x="64" y="58"/>
                    </a:lnTo>
                    <a:lnTo>
                      <a:pt x="56" y="60"/>
                    </a:lnTo>
                    <a:lnTo>
                      <a:pt x="38" y="62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28" y="66"/>
                    </a:lnTo>
                    <a:lnTo>
                      <a:pt x="20" y="66"/>
                    </a:lnTo>
                    <a:lnTo>
                      <a:pt x="14" y="66"/>
                    </a:lnTo>
                    <a:lnTo>
                      <a:pt x="12" y="76"/>
                    </a:lnTo>
                    <a:lnTo>
                      <a:pt x="10" y="80"/>
                    </a:lnTo>
                    <a:lnTo>
                      <a:pt x="4" y="86"/>
                    </a:lnTo>
                    <a:lnTo>
                      <a:pt x="2" y="88"/>
                    </a:lnTo>
                    <a:lnTo>
                      <a:pt x="0" y="90"/>
                    </a:lnTo>
                    <a:lnTo>
                      <a:pt x="2" y="90"/>
                    </a:lnTo>
                    <a:lnTo>
                      <a:pt x="4" y="94"/>
                    </a:lnTo>
                    <a:lnTo>
                      <a:pt x="8" y="98"/>
                    </a:lnTo>
                    <a:lnTo>
                      <a:pt x="14" y="114"/>
                    </a:lnTo>
                    <a:lnTo>
                      <a:pt x="18" y="120"/>
                    </a:lnTo>
                    <a:lnTo>
                      <a:pt x="20" y="124"/>
                    </a:lnTo>
                    <a:lnTo>
                      <a:pt x="24" y="130"/>
                    </a:lnTo>
                    <a:lnTo>
                      <a:pt x="30" y="134"/>
                    </a:lnTo>
                    <a:lnTo>
                      <a:pt x="36" y="142"/>
                    </a:lnTo>
                    <a:lnTo>
                      <a:pt x="38" y="144"/>
                    </a:lnTo>
                    <a:lnTo>
                      <a:pt x="40" y="144"/>
                    </a:lnTo>
                    <a:lnTo>
                      <a:pt x="42" y="142"/>
                    </a:lnTo>
                    <a:lnTo>
                      <a:pt x="46" y="140"/>
                    </a:lnTo>
                    <a:lnTo>
                      <a:pt x="46" y="138"/>
                    </a:lnTo>
                    <a:lnTo>
                      <a:pt x="50" y="134"/>
                    </a:lnTo>
                    <a:lnTo>
                      <a:pt x="52" y="134"/>
                    </a:lnTo>
                    <a:lnTo>
                      <a:pt x="58" y="134"/>
                    </a:lnTo>
                    <a:lnTo>
                      <a:pt x="68" y="132"/>
                    </a:lnTo>
                    <a:lnTo>
                      <a:pt x="68" y="132"/>
                    </a:lnTo>
                    <a:lnTo>
                      <a:pt x="68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7" name="Freeform 1691"/>
              <p:cNvSpPr>
                <a:spLocks/>
              </p:cNvSpPr>
              <p:nvPr/>
            </p:nvSpPr>
            <p:spPr bwMode="auto">
              <a:xfrm>
                <a:off x="854075" y="4060825"/>
                <a:ext cx="184150" cy="323850"/>
              </a:xfrm>
              <a:custGeom>
                <a:avLst/>
                <a:gdLst>
                  <a:gd name="T0" fmla="*/ 2 w 116"/>
                  <a:gd name="T1" fmla="*/ 168 h 204"/>
                  <a:gd name="T2" fmla="*/ 8 w 116"/>
                  <a:gd name="T3" fmla="*/ 162 h 204"/>
                  <a:gd name="T4" fmla="*/ 8 w 116"/>
                  <a:gd name="T5" fmla="*/ 172 h 204"/>
                  <a:gd name="T6" fmla="*/ 12 w 116"/>
                  <a:gd name="T7" fmla="*/ 174 h 204"/>
                  <a:gd name="T8" fmla="*/ 20 w 116"/>
                  <a:gd name="T9" fmla="*/ 188 h 204"/>
                  <a:gd name="T10" fmla="*/ 46 w 116"/>
                  <a:gd name="T11" fmla="*/ 198 h 204"/>
                  <a:gd name="T12" fmla="*/ 56 w 116"/>
                  <a:gd name="T13" fmla="*/ 198 h 204"/>
                  <a:gd name="T14" fmla="*/ 64 w 116"/>
                  <a:gd name="T15" fmla="*/ 196 h 204"/>
                  <a:gd name="T16" fmla="*/ 74 w 116"/>
                  <a:gd name="T17" fmla="*/ 196 h 204"/>
                  <a:gd name="T18" fmla="*/ 92 w 116"/>
                  <a:gd name="T19" fmla="*/ 196 h 204"/>
                  <a:gd name="T20" fmla="*/ 96 w 116"/>
                  <a:gd name="T21" fmla="*/ 200 h 204"/>
                  <a:gd name="T22" fmla="*/ 110 w 116"/>
                  <a:gd name="T23" fmla="*/ 200 h 204"/>
                  <a:gd name="T24" fmla="*/ 114 w 116"/>
                  <a:gd name="T25" fmla="*/ 196 h 204"/>
                  <a:gd name="T26" fmla="*/ 116 w 116"/>
                  <a:gd name="T27" fmla="*/ 188 h 204"/>
                  <a:gd name="T28" fmla="*/ 110 w 116"/>
                  <a:gd name="T29" fmla="*/ 178 h 204"/>
                  <a:gd name="T30" fmla="*/ 100 w 116"/>
                  <a:gd name="T31" fmla="*/ 168 h 204"/>
                  <a:gd name="T32" fmla="*/ 94 w 116"/>
                  <a:gd name="T33" fmla="*/ 156 h 204"/>
                  <a:gd name="T34" fmla="*/ 84 w 116"/>
                  <a:gd name="T35" fmla="*/ 136 h 204"/>
                  <a:gd name="T36" fmla="*/ 78 w 116"/>
                  <a:gd name="T37" fmla="*/ 134 h 204"/>
                  <a:gd name="T38" fmla="*/ 84 w 116"/>
                  <a:gd name="T39" fmla="*/ 128 h 204"/>
                  <a:gd name="T40" fmla="*/ 92 w 116"/>
                  <a:gd name="T41" fmla="*/ 118 h 204"/>
                  <a:gd name="T42" fmla="*/ 100 w 116"/>
                  <a:gd name="T43" fmla="*/ 100 h 204"/>
                  <a:gd name="T44" fmla="*/ 94 w 116"/>
                  <a:gd name="T45" fmla="*/ 88 h 204"/>
                  <a:gd name="T46" fmla="*/ 84 w 116"/>
                  <a:gd name="T47" fmla="*/ 70 h 204"/>
                  <a:gd name="T48" fmla="*/ 96 w 116"/>
                  <a:gd name="T49" fmla="*/ 64 h 204"/>
                  <a:gd name="T50" fmla="*/ 102 w 116"/>
                  <a:gd name="T51" fmla="*/ 56 h 204"/>
                  <a:gd name="T52" fmla="*/ 102 w 116"/>
                  <a:gd name="T53" fmla="*/ 50 h 204"/>
                  <a:gd name="T54" fmla="*/ 100 w 116"/>
                  <a:gd name="T55" fmla="*/ 36 h 204"/>
                  <a:gd name="T56" fmla="*/ 100 w 116"/>
                  <a:gd name="T57" fmla="*/ 26 h 204"/>
                  <a:gd name="T58" fmla="*/ 100 w 116"/>
                  <a:gd name="T59" fmla="*/ 18 h 204"/>
                  <a:gd name="T60" fmla="*/ 96 w 116"/>
                  <a:gd name="T61" fmla="*/ 10 h 204"/>
                  <a:gd name="T62" fmla="*/ 86 w 116"/>
                  <a:gd name="T63" fmla="*/ 16 h 204"/>
                  <a:gd name="T64" fmla="*/ 88 w 116"/>
                  <a:gd name="T65" fmla="*/ 18 h 204"/>
                  <a:gd name="T66" fmla="*/ 86 w 116"/>
                  <a:gd name="T67" fmla="*/ 32 h 204"/>
                  <a:gd name="T68" fmla="*/ 82 w 116"/>
                  <a:gd name="T69" fmla="*/ 34 h 204"/>
                  <a:gd name="T70" fmla="*/ 78 w 116"/>
                  <a:gd name="T71" fmla="*/ 40 h 204"/>
                  <a:gd name="T72" fmla="*/ 74 w 116"/>
                  <a:gd name="T73" fmla="*/ 46 h 204"/>
                  <a:gd name="T74" fmla="*/ 72 w 116"/>
                  <a:gd name="T75" fmla="*/ 56 h 204"/>
                  <a:gd name="T76" fmla="*/ 68 w 116"/>
                  <a:gd name="T77" fmla="*/ 62 h 204"/>
                  <a:gd name="T78" fmla="*/ 68 w 116"/>
                  <a:gd name="T79" fmla="*/ 68 h 204"/>
                  <a:gd name="T80" fmla="*/ 56 w 116"/>
                  <a:gd name="T81" fmla="*/ 78 h 204"/>
                  <a:gd name="T82" fmla="*/ 54 w 116"/>
                  <a:gd name="T83" fmla="*/ 82 h 204"/>
                  <a:gd name="T84" fmla="*/ 50 w 116"/>
                  <a:gd name="T85" fmla="*/ 92 h 204"/>
                  <a:gd name="T86" fmla="*/ 46 w 116"/>
                  <a:gd name="T87" fmla="*/ 100 h 204"/>
                  <a:gd name="T88" fmla="*/ 40 w 116"/>
                  <a:gd name="T89" fmla="*/ 108 h 204"/>
                  <a:gd name="T90" fmla="*/ 38 w 116"/>
                  <a:gd name="T91" fmla="*/ 122 h 204"/>
                  <a:gd name="T92" fmla="*/ 36 w 116"/>
                  <a:gd name="T93" fmla="*/ 124 h 204"/>
                  <a:gd name="T94" fmla="*/ 30 w 116"/>
                  <a:gd name="T95" fmla="*/ 134 h 204"/>
                  <a:gd name="T96" fmla="*/ 28 w 116"/>
                  <a:gd name="T97" fmla="*/ 128 h 204"/>
                  <a:gd name="T98" fmla="*/ 26 w 116"/>
                  <a:gd name="T99" fmla="*/ 124 h 204"/>
                  <a:gd name="T100" fmla="*/ 18 w 116"/>
                  <a:gd name="T101" fmla="*/ 122 h 204"/>
                  <a:gd name="T102" fmla="*/ 10 w 116"/>
                  <a:gd name="T103" fmla="*/ 126 h 204"/>
                  <a:gd name="T104" fmla="*/ 4 w 116"/>
                  <a:gd name="T105" fmla="*/ 128 h 204"/>
                  <a:gd name="T106" fmla="*/ 0 w 116"/>
                  <a:gd name="T107" fmla="*/ 140 h 204"/>
                  <a:gd name="T108" fmla="*/ 0 w 116"/>
                  <a:gd name="T109" fmla="*/ 144 h 204"/>
                  <a:gd name="T110" fmla="*/ 2 w 116"/>
                  <a:gd name="T111" fmla="*/ 146 h 204"/>
                  <a:gd name="T112" fmla="*/ 0 w 116"/>
                  <a:gd name="T113" fmla="*/ 164 h 204"/>
                  <a:gd name="T114" fmla="*/ 2 w 116"/>
                  <a:gd name="T115" fmla="*/ 16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204">
                    <a:moveTo>
                      <a:pt x="2" y="168"/>
                    </a:moveTo>
                    <a:lnTo>
                      <a:pt x="2" y="168"/>
                    </a:lnTo>
                    <a:lnTo>
                      <a:pt x="2" y="162"/>
                    </a:lnTo>
                    <a:lnTo>
                      <a:pt x="8" y="162"/>
                    </a:lnTo>
                    <a:lnTo>
                      <a:pt x="4" y="170"/>
                    </a:lnTo>
                    <a:lnTo>
                      <a:pt x="8" y="172"/>
                    </a:lnTo>
                    <a:lnTo>
                      <a:pt x="12" y="172"/>
                    </a:lnTo>
                    <a:lnTo>
                      <a:pt x="12" y="174"/>
                    </a:lnTo>
                    <a:lnTo>
                      <a:pt x="16" y="182"/>
                    </a:lnTo>
                    <a:lnTo>
                      <a:pt x="20" y="188"/>
                    </a:lnTo>
                    <a:lnTo>
                      <a:pt x="18" y="200"/>
                    </a:lnTo>
                    <a:lnTo>
                      <a:pt x="46" y="198"/>
                    </a:lnTo>
                    <a:lnTo>
                      <a:pt x="50" y="198"/>
                    </a:lnTo>
                    <a:lnTo>
                      <a:pt x="56" y="198"/>
                    </a:lnTo>
                    <a:lnTo>
                      <a:pt x="58" y="198"/>
                    </a:lnTo>
                    <a:lnTo>
                      <a:pt x="64" y="196"/>
                    </a:lnTo>
                    <a:lnTo>
                      <a:pt x="72" y="196"/>
                    </a:lnTo>
                    <a:lnTo>
                      <a:pt x="74" y="196"/>
                    </a:lnTo>
                    <a:lnTo>
                      <a:pt x="84" y="196"/>
                    </a:lnTo>
                    <a:lnTo>
                      <a:pt x="92" y="196"/>
                    </a:lnTo>
                    <a:lnTo>
                      <a:pt x="94" y="198"/>
                    </a:lnTo>
                    <a:lnTo>
                      <a:pt x="96" y="200"/>
                    </a:lnTo>
                    <a:lnTo>
                      <a:pt x="100" y="200"/>
                    </a:lnTo>
                    <a:lnTo>
                      <a:pt x="110" y="200"/>
                    </a:lnTo>
                    <a:lnTo>
                      <a:pt x="116" y="204"/>
                    </a:lnTo>
                    <a:lnTo>
                      <a:pt x="114" y="196"/>
                    </a:lnTo>
                    <a:lnTo>
                      <a:pt x="116" y="190"/>
                    </a:lnTo>
                    <a:lnTo>
                      <a:pt x="116" y="188"/>
                    </a:lnTo>
                    <a:lnTo>
                      <a:pt x="114" y="186"/>
                    </a:lnTo>
                    <a:lnTo>
                      <a:pt x="110" y="178"/>
                    </a:lnTo>
                    <a:lnTo>
                      <a:pt x="104" y="172"/>
                    </a:lnTo>
                    <a:lnTo>
                      <a:pt x="100" y="168"/>
                    </a:lnTo>
                    <a:lnTo>
                      <a:pt x="96" y="162"/>
                    </a:lnTo>
                    <a:lnTo>
                      <a:pt x="94" y="156"/>
                    </a:lnTo>
                    <a:lnTo>
                      <a:pt x="86" y="142"/>
                    </a:lnTo>
                    <a:lnTo>
                      <a:pt x="84" y="136"/>
                    </a:lnTo>
                    <a:lnTo>
                      <a:pt x="82" y="134"/>
                    </a:lnTo>
                    <a:lnTo>
                      <a:pt x="78" y="134"/>
                    </a:lnTo>
                    <a:lnTo>
                      <a:pt x="82" y="132"/>
                    </a:lnTo>
                    <a:lnTo>
                      <a:pt x="84" y="128"/>
                    </a:lnTo>
                    <a:lnTo>
                      <a:pt x="88" y="124"/>
                    </a:lnTo>
                    <a:lnTo>
                      <a:pt x="92" y="118"/>
                    </a:lnTo>
                    <a:lnTo>
                      <a:pt x="94" y="108"/>
                    </a:lnTo>
                    <a:lnTo>
                      <a:pt x="100" y="100"/>
                    </a:lnTo>
                    <a:lnTo>
                      <a:pt x="96" y="96"/>
                    </a:lnTo>
                    <a:lnTo>
                      <a:pt x="94" y="88"/>
                    </a:lnTo>
                    <a:lnTo>
                      <a:pt x="84" y="74"/>
                    </a:lnTo>
                    <a:lnTo>
                      <a:pt x="84" y="70"/>
                    </a:lnTo>
                    <a:lnTo>
                      <a:pt x="86" y="64"/>
                    </a:lnTo>
                    <a:lnTo>
                      <a:pt x="96" y="64"/>
                    </a:lnTo>
                    <a:lnTo>
                      <a:pt x="104" y="64"/>
                    </a:lnTo>
                    <a:lnTo>
                      <a:pt x="102" y="56"/>
                    </a:lnTo>
                    <a:lnTo>
                      <a:pt x="102" y="54"/>
                    </a:lnTo>
                    <a:lnTo>
                      <a:pt x="102" y="50"/>
                    </a:lnTo>
                    <a:lnTo>
                      <a:pt x="100" y="44"/>
                    </a:lnTo>
                    <a:lnTo>
                      <a:pt x="100" y="36"/>
                    </a:lnTo>
                    <a:lnTo>
                      <a:pt x="100" y="32"/>
                    </a:lnTo>
                    <a:lnTo>
                      <a:pt x="100" y="26"/>
                    </a:lnTo>
                    <a:lnTo>
                      <a:pt x="100" y="24"/>
                    </a:lnTo>
                    <a:lnTo>
                      <a:pt x="100" y="18"/>
                    </a:lnTo>
                    <a:lnTo>
                      <a:pt x="96" y="16"/>
                    </a:lnTo>
                    <a:lnTo>
                      <a:pt x="96" y="10"/>
                    </a:lnTo>
                    <a:lnTo>
                      <a:pt x="86" y="0"/>
                    </a:lnTo>
                    <a:lnTo>
                      <a:pt x="86" y="16"/>
                    </a:lnTo>
                    <a:lnTo>
                      <a:pt x="88" y="16"/>
                    </a:lnTo>
                    <a:lnTo>
                      <a:pt x="88" y="18"/>
                    </a:lnTo>
                    <a:lnTo>
                      <a:pt x="88" y="26"/>
                    </a:lnTo>
                    <a:lnTo>
                      <a:pt x="86" y="32"/>
                    </a:lnTo>
                    <a:lnTo>
                      <a:pt x="84" y="32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78" y="40"/>
                    </a:lnTo>
                    <a:lnTo>
                      <a:pt x="74" y="44"/>
                    </a:lnTo>
                    <a:lnTo>
                      <a:pt x="74" y="46"/>
                    </a:lnTo>
                    <a:lnTo>
                      <a:pt x="74" y="52"/>
                    </a:lnTo>
                    <a:lnTo>
                      <a:pt x="72" y="56"/>
                    </a:lnTo>
                    <a:lnTo>
                      <a:pt x="68" y="56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8"/>
                    </a:lnTo>
                    <a:lnTo>
                      <a:pt x="68" y="72"/>
                    </a:lnTo>
                    <a:lnTo>
                      <a:pt x="56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0" y="88"/>
                    </a:lnTo>
                    <a:lnTo>
                      <a:pt x="50" y="92"/>
                    </a:lnTo>
                    <a:lnTo>
                      <a:pt x="48" y="96"/>
                    </a:lnTo>
                    <a:lnTo>
                      <a:pt x="46" y="100"/>
                    </a:lnTo>
                    <a:lnTo>
                      <a:pt x="44" y="104"/>
                    </a:lnTo>
                    <a:lnTo>
                      <a:pt x="40" y="108"/>
                    </a:lnTo>
                    <a:lnTo>
                      <a:pt x="36" y="116"/>
                    </a:lnTo>
                    <a:lnTo>
                      <a:pt x="38" y="122"/>
                    </a:lnTo>
                    <a:lnTo>
                      <a:pt x="38" y="124"/>
                    </a:lnTo>
                    <a:lnTo>
                      <a:pt x="36" y="124"/>
                    </a:lnTo>
                    <a:lnTo>
                      <a:pt x="32" y="132"/>
                    </a:lnTo>
                    <a:lnTo>
                      <a:pt x="30" y="134"/>
                    </a:lnTo>
                    <a:lnTo>
                      <a:pt x="26" y="134"/>
                    </a:lnTo>
                    <a:lnTo>
                      <a:pt x="28" y="128"/>
                    </a:lnTo>
                    <a:lnTo>
                      <a:pt x="28" y="126"/>
                    </a:lnTo>
                    <a:lnTo>
                      <a:pt x="26" y="124"/>
                    </a:lnTo>
                    <a:lnTo>
                      <a:pt x="20" y="122"/>
                    </a:lnTo>
                    <a:lnTo>
                      <a:pt x="18" y="122"/>
                    </a:lnTo>
                    <a:lnTo>
                      <a:pt x="16" y="124"/>
                    </a:lnTo>
                    <a:lnTo>
                      <a:pt x="10" y="126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2" y="136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2" y="168"/>
                    </a:lnTo>
                    <a:lnTo>
                      <a:pt x="2" y="168"/>
                    </a:lnTo>
                    <a:lnTo>
                      <a:pt x="2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8" name="Freeform 1692"/>
              <p:cNvSpPr>
                <a:spLocks/>
              </p:cNvSpPr>
              <p:nvPr/>
            </p:nvSpPr>
            <p:spPr bwMode="auto">
              <a:xfrm>
                <a:off x="3019425" y="4022725"/>
                <a:ext cx="123825" cy="136525"/>
              </a:xfrm>
              <a:custGeom>
                <a:avLst/>
                <a:gdLst>
                  <a:gd name="T0" fmla="*/ 6 w 78"/>
                  <a:gd name="T1" fmla="*/ 60 h 86"/>
                  <a:gd name="T2" fmla="*/ 6 w 78"/>
                  <a:gd name="T3" fmla="*/ 60 h 86"/>
                  <a:gd name="T4" fmla="*/ 16 w 78"/>
                  <a:gd name="T5" fmla="*/ 78 h 86"/>
                  <a:gd name="T6" fmla="*/ 18 w 78"/>
                  <a:gd name="T7" fmla="*/ 74 h 86"/>
                  <a:gd name="T8" fmla="*/ 20 w 78"/>
                  <a:gd name="T9" fmla="*/ 74 h 86"/>
                  <a:gd name="T10" fmla="*/ 24 w 78"/>
                  <a:gd name="T11" fmla="*/ 74 h 86"/>
                  <a:gd name="T12" fmla="*/ 20 w 78"/>
                  <a:gd name="T13" fmla="*/ 82 h 86"/>
                  <a:gd name="T14" fmla="*/ 28 w 78"/>
                  <a:gd name="T15" fmla="*/ 86 h 86"/>
                  <a:gd name="T16" fmla="*/ 30 w 78"/>
                  <a:gd name="T17" fmla="*/ 80 h 86"/>
                  <a:gd name="T18" fmla="*/ 36 w 78"/>
                  <a:gd name="T19" fmla="*/ 78 h 86"/>
                  <a:gd name="T20" fmla="*/ 40 w 78"/>
                  <a:gd name="T21" fmla="*/ 74 h 86"/>
                  <a:gd name="T22" fmla="*/ 46 w 78"/>
                  <a:gd name="T23" fmla="*/ 72 h 86"/>
                  <a:gd name="T24" fmla="*/ 56 w 78"/>
                  <a:gd name="T25" fmla="*/ 74 h 86"/>
                  <a:gd name="T26" fmla="*/ 58 w 78"/>
                  <a:gd name="T27" fmla="*/ 70 h 86"/>
                  <a:gd name="T28" fmla="*/ 64 w 78"/>
                  <a:gd name="T29" fmla="*/ 64 h 86"/>
                  <a:gd name="T30" fmla="*/ 74 w 78"/>
                  <a:gd name="T31" fmla="*/ 60 h 86"/>
                  <a:gd name="T32" fmla="*/ 76 w 78"/>
                  <a:gd name="T33" fmla="*/ 50 h 86"/>
                  <a:gd name="T34" fmla="*/ 78 w 78"/>
                  <a:gd name="T35" fmla="*/ 38 h 86"/>
                  <a:gd name="T36" fmla="*/ 76 w 78"/>
                  <a:gd name="T37" fmla="*/ 32 h 86"/>
                  <a:gd name="T38" fmla="*/ 74 w 78"/>
                  <a:gd name="T39" fmla="*/ 26 h 86"/>
                  <a:gd name="T40" fmla="*/ 74 w 78"/>
                  <a:gd name="T41" fmla="*/ 22 h 86"/>
                  <a:gd name="T42" fmla="*/ 72 w 78"/>
                  <a:gd name="T43" fmla="*/ 14 h 86"/>
                  <a:gd name="T44" fmla="*/ 72 w 78"/>
                  <a:gd name="T45" fmla="*/ 6 h 86"/>
                  <a:gd name="T46" fmla="*/ 66 w 78"/>
                  <a:gd name="T47" fmla="*/ 6 h 86"/>
                  <a:gd name="T48" fmla="*/ 62 w 78"/>
                  <a:gd name="T49" fmla="*/ 4 h 86"/>
                  <a:gd name="T50" fmla="*/ 56 w 78"/>
                  <a:gd name="T51" fmla="*/ 0 h 86"/>
                  <a:gd name="T52" fmla="*/ 54 w 78"/>
                  <a:gd name="T53" fmla="*/ 6 h 86"/>
                  <a:gd name="T54" fmla="*/ 54 w 78"/>
                  <a:gd name="T55" fmla="*/ 14 h 86"/>
                  <a:gd name="T56" fmla="*/ 48 w 78"/>
                  <a:gd name="T57" fmla="*/ 16 h 86"/>
                  <a:gd name="T58" fmla="*/ 44 w 78"/>
                  <a:gd name="T59" fmla="*/ 10 h 86"/>
                  <a:gd name="T60" fmla="*/ 40 w 78"/>
                  <a:gd name="T61" fmla="*/ 6 h 86"/>
                  <a:gd name="T62" fmla="*/ 34 w 78"/>
                  <a:gd name="T63" fmla="*/ 6 h 86"/>
                  <a:gd name="T64" fmla="*/ 30 w 78"/>
                  <a:gd name="T65" fmla="*/ 10 h 86"/>
                  <a:gd name="T66" fmla="*/ 24 w 78"/>
                  <a:gd name="T67" fmla="*/ 16 h 86"/>
                  <a:gd name="T68" fmla="*/ 18 w 78"/>
                  <a:gd name="T69" fmla="*/ 16 h 86"/>
                  <a:gd name="T70" fmla="*/ 14 w 78"/>
                  <a:gd name="T71" fmla="*/ 16 h 86"/>
                  <a:gd name="T72" fmla="*/ 6 w 78"/>
                  <a:gd name="T73" fmla="*/ 18 h 86"/>
                  <a:gd name="T74" fmla="*/ 4 w 78"/>
                  <a:gd name="T75" fmla="*/ 22 h 86"/>
                  <a:gd name="T76" fmla="*/ 0 w 78"/>
                  <a:gd name="T77" fmla="*/ 28 h 86"/>
                  <a:gd name="T78" fmla="*/ 0 w 78"/>
                  <a:gd name="T79" fmla="*/ 42 h 86"/>
                  <a:gd name="T80" fmla="*/ 6 w 78"/>
                  <a:gd name="T81" fmla="*/ 50 h 86"/>
                  <a:gd name="T82" fmla="*/ 6 w 78"/>
                  <a:gd name="T83" fmla="*/ 60 h 86"/>
                  <a:gd name="T84" fmla="*/ 6 w 78"/>
                  <a:gd name="T85" fmla="*/ 60 h 86"/>
                  <a:gd name="T86" fmla="*/ 6 w 78"/>
                  <a:gd name="T87" fmla="*/ 6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6">
                    <a:moveTo>
                      <a:pt x="6" y="60"/>
                    </a:moveTo>
                    <a:lnTo>
                      <a:pt x="6" y="60"/>
                    </a:lnTo>
                    <a:lnTo>
                      <a:pt x="16" y="78"/>
                    </a:lnTo>
                    <a:lnTo>
                      <a:pt x="18" y="74"/>
                    </a:lnTo>
                    <a:lnTo>
                      <a:pt x="20" y="74"/>
                    </a:lnTo>
                    <a:lnTo>
                      <a:pt x="24" y="74"/>
                    </a:lnTo>
                    <a:lnTo>
                      <a:pt x="20" y="82"/>
                    </a:lnTo>
                    <a:lnTo>
                      <a:pt x="28" y="86"/>
                    </a:lnTo>
                    <a:lnTo>
                      <a:pt x="30" y="80"/>
                    </a:lnTo>
                    <a:lnTo>
                      <a:pt x="36" y="78"/>
                    </a:lnTo>
                    <a:lnTo>
                      <a:pt x="40" y="74"/>
                    </a:lnTo>
                    <a:lnTo>
                      <a:pt x="46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4" y="64"/>
                    </a:lnTo>
                    <a:lnTo>
                      <a:pt x="74" y="60"/>
                    </a:lnTo>
                    <a:lnTo>
                      <a:pt x="76" y="50"/>
                    </a:lnTo>
                    <a:lnTo>
                      <a:pt x="78" y="38"/>
                    </a:lnTo>
                    <a:lnTo>
                      <a:pt x="76" y="32"/>
                    </a:lnTo>
                    <a:lnTo>
                      <a:pt x="74" y="26"/>
                    </a:lnTo>
                    <a:lnTo>
                      <a:pt x="74" y="22"/>
                    </a:lnTo>
                    <a:lnTo>
                      <a:pt x="72" y="14"/>
                    </a:lnTo>
                    <a:lnTo>
                      <a:pt x="72" y="6"/>
                    </a:lnTo>
                    <a:lnTo>
                      <a:pt x="66" y="6"/>
                    </a:lnTo>
                    <a:lnTo>
                      <a:pt x="62" y="4"/>
                    </a:lnTo>
                    <a:lnTo>
                      <a:pt x="56" y="0"/>
                    </a:lnTo>
                    <a:lnTo>
                      <a:pt x="54" y="6"/>
                    </a:lnTo>
                    <a:lnTo>
                      <a:pt x="54" y="14"/>
                    </a:lnTo>
                    <a:lnTo>
                      <a:pt x="48" y="16"/>
                    </a:lnTo>
                    <a:lnTo>
                      <a:pt x="44" y="10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24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6" y="5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9" name="Freeform 1693"/>
              <p:cNvSpPr>
                <a:spLocks/>
              </p:cNvSpPr>
              <p:nvPr/>
            </p:nvSpPr>
            <p:spPr bwMode="auto">
              <a:xfrm>
                <a:off x="1336675" y="4533900"/>
                <a:ext cx="50800" cy="57150"/>
              </a:xfrm>
              <a:custGeom>
                <a:avLst/>
                <a:gdLst>
                  <a:gd name="T0" fmla="*/ 0 w 32"/>
                  <a:gd name="T1" fmla="*/ 12 h 36"/>
                  <a:gd name="T2" fmla="*/ 0 w 32"/>
                  <a:gd name="T3" fmla="*/ 12 h 36"/>
                  <a:gd name="T4" fmla="*/ 0 w 32"/>
                  <a:gd name="T5" fmla="*/ 10 h 36"/>
                  <a:gd name="T6" fmla="*/ 0 w 32"/>
                  <a:gd name="T7" fmla="*/ 2 h 36"/>
                  <a:gd name="T8" fmla="*/ 2 w 32"/>
                  <a:gd name="T9" fmla="*/ 2 h 36"/>
                  <a:gd name="T10" fmla="*/ 2 w 32"/>
                  <a:gd name="T11" fmla="*/ 0 h 36"/>
                  <a:gd name="T12" fmla="*/ 4 w 32"/>
                  <a:gd name="T13" fmla="*/ 2 h 36"/>
                  <a:gd name="T14" fmla="*/ 6 w 32"/>
                  <a:gd name="T15" fmla="*/ 8 h 36"/>
                  <a:gd name="T16" fmla="*/ 6 w 32"/>
                  <a:gd name="T17" fmla="*/ 10 h 36"/>
                  <a:gd name="T18" fmla="*/ 10 w 32"/>
                  <a:gd name="T19" fmla="*/ 8 h 36"/>
                  <a:gd name="T20" fmla="*/ 12 w 32"/>
                  <a:gd name="T21" fmla="*/ 4 h 36"/>
                  <a:gd name="T22" fmla="*/ 14 w 32"/>
                  <a:gd name="T23" fmla="*/ 2 h 36"/>
                  <a:gd name="T24" fmla="*/ 14 w 32"/>
                  <a:gd name="T25" fmla="*/ 0 h 36"/>
                  <a:gd name="T26" fmla="*/ 22 w 32"/>
                  <a:gd name="T27" fmla="*/ 2 h 36"/>
                  <a:gd name="T28" fmla="*/ 24 w 32"/>
                  <a:gd name="T29" fmla="*/ 2 h 36"/>
                  <a:gd name="T30" fmla="*/ 24 w 32"/>
                  <a:gd name="T31" fmla="*/ 8 h 36"/>
                  <a:gd name="T32" fmla="*/ 24 w 32"/>
                  <a:gd name="T33" fmla="*/ 10 h 36"/>
                  <a:gd name="T34" fmla="*/ 26 w 32"/>
                  <a:gd name="T35" fmla="*/ 12 h 36"/>
                  <a:gd name="T36" fmla="*/ 30 w 32"/>
                  <a:gd name="T37" fmla="*/ 12 h 36"/>
                  <a:gd name="T38" fmla="*/ 32 w 32"/>
                  <a:gd name="T39" fmla="*/ 12 h 36"/>
                  <a:gd name="T40" fmla="*/ 26 w 32"/>
                  <a:gd name="T41" fmla="*/ 20 h 36"/>
                  <a:gd name="T42" fmla="*/ 22 w 32"/>
                  <a:gd name="T43" fmla="*/ 26 h 36"/>
                  <a:gd name="T44" fmla="*/ 20 w 32"/>
                  <a:gd name="T45" fmla="*/ 34 h 36"/>
                  <a:gd name="T46" fmla="*/ 14 w 32"/>
                  <a:gd name="T47" fmla="*/ 36 h 36"/>
                  <a:gd name="T48" fmla="*/ 4 w 32"/>
                  <a:gd name="T49" fmla="*/ 36 h 36"/>
                  <a:gd name="T50" fmla="*/ 2 w 32"/>
                  <a:gd name="T51" fmla="*/ 12 h 36"/>
                  <a:gd name="T52" fmla="*/ 0 w 32"/>
                  <a:gd name="T53" fmla="*/ 12 h 36"/>
                  <a:gd name="T54" fmla="*/ 0 w 32"/>
                  <a:gd name="T55" fmla="*/ 12 h 36"/>
                  <a:gd name="T56" fmla="*/ 0 w 32"/>
                  <a:gd name="T57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36">
                    <a:moveTo>
                      <a:pt x="0" y="12"/>
                    </a:moveTo>
                    <a:lnTo>
                      <a:pt x="0" y="12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4" y="36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0" name="Freeform 1694"/>
              <p:cNvSpPr>
                <a:spLocks/>
              </p:cNvSpPr>
              <p:nvPr/>
            </p:nvSpPr>
            <p:spPr bwMode="auto">
              <a:xfrm>
                <a:off x="2794000" y="3660775"/>
                <a:ext cx="200025" cy="476250"/>
              </a:xfrm>
              <a:custGeom>
                <a:avLst/>
                <a:gdLst>
                  <a:gd name="T0" fmla="*/ 98 w 126"/>
                  <a:gd name="T1" fmla="*/ 292 h 300"/>
                  <a:gd name="T2" fmla="*/ 104 w 126"/>
                  <a:gd name="T3" fmla="*/ 266 h 300"/>
                  <a:gd name="T4" fmla="*/ 88 w 126"/>
                  <a:gd name="T5" fmla="*/ 236 h 300"/>
                  <a:gd name="T6" fmla="*/ 94 w 126"/>
                  <a:gd name="T7" fmla="*/ 210 h 300"/>
                  <a:gd name="T8" fmla="*/ 78 w 126"/>
                  <a:gd name="T9" fmla="*/ 182 h 300"/>
                  <a:gd name="T10" fmla="*/ 78 w 126"/>
                  <a:gd name="T11" fmla="*/ 156 h 300"/>
                  <a:gd name="T12" fmla="*/ 90 w 126"/>
                  <a:gd name="T13" fmla="*/ 146 h 300"/>
                  <a:gd name="T14" fmla="*/ 96 w 126"/>
                  <a:gd name="T15" fmla="*/ 134 h 300"/>
                  <a:gd name="T16" fmla="*/ 116 w 126"/>
                  <a:gd name="T17" fmla="*/ 136 h 300"/>
                  <a:gd name="T18" fmla="*/ 126 w 126"/>
                  <a:gd name="T19" fmla="*/ 116 h 300"/>
                  <a:gd name="T20" fmla="*/ 112 w 126"/>
                  <a:gd name="T21" fmla="*/ 98 h 300"/>
                  <a:gd name="T22" fmla="*/ 100 w 126"/>
                  <a:gd name="T23" fmla="*/ 92 h 300"/>
                  <a:gd name="T24" fmla="*/ 98 w 126"/>
                  <a:gd name="T25" fmla="*/ 80 h 300"/>
                  <a:gd name="T26" fmla="*/ 96 w 126"/>
                  <a:gd name="T27" fmla="*/ 64 h 300"/>
                  <a:gd name="T28" fmla="*/ 82 w 126"/>
                  <a:gd name="T29" fmla="*/ 70 h 300"/>
                  <a:gd name="T30" fmla="*/ 78 w 126"/>
                  <a:gd name="T31" fmla="*/ 64 h 300"/>
                  <a:gd name="T32" fmla="*/ 80 w 126"/>
                  <a:gd name="T33" fmla="*/ 46 h 300"/>
                  <a:gd name="T34" fmla="*/ 88 w 126"/>
                  <a:gd name="T35" fmla="*/ 26 h 300"/>
                  <a:gd name="T36" fmla="*/ 82 w 126"/>
                  <a:gd name="T37" fmla="*/ 8 h 300"/>
                  <a:gd name="T38" fmla="*/ 72 w 126"/>
                  <a:gd name="T39" fmla="*/ 2 h 300"/>
                  <a:gd name="T40" fmla="*/ 62 w 126"/>
                  <a:gd name="T41" fmla="*/ 18 h 300"/>
                  <a:gd name="T42" fmla="*/ 50 w 126"/>
                  <a:gd name="T43" fmla="*/ 34 h 300"/>
                  <a:gd name="T44" fmla="*/ 32 w 126"/>
                  <a:gd name="T45" fmla="*/ 48 h 300"/>
                  <a:gd name="T46" fmla="*/ 34 w 126"/>
                  <a:gd name="T47" fmla="*/ 58 h 300"/>
                  <a:gd name="T48" fmla="*/ 16 w 126"/>
                  <a:gd name="T49" fmla="*/ 70 h 300"/>
                  <a:gd name="T50" fmla="*/ 18 w 126"/>
                  <a:gd name="T51" fmla="*/ 98 h 300"/>
                  <a:gd name="T52" fmla="*/ 14 w 126"/>
                  <a:gd name="T53" fmla="*/ 110 h 300"/>
                  <a:gd name="T54" fmla="*/ 6 w 126"/>
                  <a:gd name="T55" fmla="*/ 112 h 300"/>
                  <a:gd name="T56" fmla="*/ 4 w 126"/>
                  <a:gd name="T57" fmla="*/ 122 h 300"/>
                  <a:gd name="T58" fmla="*/ 4 w 126"/>
                  <a:gd name="T59" fmla="*/ 136 h 300"/>
                  <a:gd name="T60" fmla="*/ 8 w 126"/>
                  <a:gd name="T61" fmla="*/ 138 h 300"/>
                  <a:gd name="T62" fmla="*/ 18 w 126"/>
                  <a:gd name="T63" fmla="*/ 152 h 300"/>
                  <a:gd name="T64" fmla="*/ 30 w 126"/>
                  <a:gd name="T65" fmla="*/ 172 h 300"/>
                  <a:gd name="T66" fmla="*/ 26 w 126"/>
                  <a:gd name="T67" fmla="*/ 186 h 300"/>
                  <a:gd name="T68" fmla="*/ 24 w 126"/>
                  <a:gd name="T69" fmla="*/ 210 h 300"/>
                  <a:gd name="T70" fmla="*/ 52 w 126"/>
                  <a:gd name="T71" fmla="*/ 204 h 300"/>
                  <a:gd name="T72" fmla="*/ 54 w 126"/>
                  <a:gd name="T73" fmla="*/ 192 h 300"/>
                  <a:gd name="T74" fmla="*/ 72 w 126"/>
                  <a:gd name="T75" fmla="*/ 202 h 300"/>
                  <a:gd name="T76" fmla="*/ 70 w 126"/>
                  <a:gd name="T77" fmla="*/ 212 h 300"/>
                  <a:gd name="T78" fmla="*/ 78 w 126"/>
                  <a:gd name="T79" fmla="*/ 222 h 300"/>
                  <a:gd name="T80" fmla="*/ 80 w 126"/>
                  <a:gd name="T81" fmla="*/ 250 h 300"/>
                  <a:gd name="T82" fmla="*/ 88 w 126"/>
                  <a:gd name="T83" fmla="*/ 272 h 300"/>
                  <a:gd name="T84" fmla="*/ 88 w 126"/>
                  <a:gd name="T85" fmla="*/ 280 h 300"/>
                  <a:gd name="T86" fmla="*/ 94 w 126"/>
                  <a:gd name="T87" fmla="*/ 298 h 300"/>
                  <a:gd name="T88" fmla="*/ 94 w 126"/>
                  <a:gd name="T89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6" h="300">
                    <a:moveTo>
                      <a:pt x="94" y="300"/>
                    </a:moveTo>
                    <a:lnTo>
                      <a:pt x="96" y="300"/>
                    </a:lnTo>
                    <a:lnTo>
                      <a:pt x="98" y="292"/>
                    </a:lnTo>
                    <a:lnTo>
                      <a:pt x="100" y="284"/>
                    </a:lnTo>
                    <a:lnTo>
                      <a:pt x="104" y="276"/>
                    </a:lnTo>
                    <a:lnTo>
                      <a:pt x="104" y="266"/>
                    </a:lnTo>
                    <a:lnTo>
                      <a:pt x="98" y="256"/>
                    </a:lnTo>
                    <a:lnTo>
                      <a:pt x="94" y="248"/>
                    </a:lnTo>
                    <a:lnTo>
                      <a:pt x="88" y="236"/>
                    </a:lnTo>
                    <a:lnTo>
                      <a:pt x="86" y="220"/>
                    </a:lnTo>
                    <a:lnTo>
                      <a:pt x="94" y="218"/>
                    </a:lnTo>
                    <a:lnTo>
                      <a:pt x="94" y="210"/>
                    </a:lnTo>
                    <a:lnTo>
                      <a:pt x="86" y="202"/>
                    </a:lnTo>
                    <a:lnTo>
                      <a:pt x="80" y="194"/>
                    </a:lnTo>
                    <a:lnTo>
                      <a:pt x="78" y="182"/>
                    </a:lnTo>
                    <a:lnTo>
                      <a:pt x="80" y="172"/>
                    </a:lnTo>
                    <a:lnTo>
                      <a:pt x="80" y="166"/>
                    </a:lnTo>
                    <a:lnTo>
                      <a:pt x="78" y="156"/>
                    </a:lnTo>
                    <a:lnTo>
                      <a:pt x="80" y="152"/>
                    </a:lnTo>
                    <a:lnTo>
                      <a:pt x="86" y="152"/>
                    </a:lnTo>
                    <a:lnTo>
                      <a:pt x="90" y="146"/>
                    </a:lnTo>
                    <a:lnTo>
                      <a:pt x="94" y="146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34"/>
                    </a:lnTo>
                    <a:lnTo>
                      <a:pt x="104" y="136"/>
                    </a:lnTo>
                    <a:lnTo>
                      <a:pt x="116" y="136"/>
                    </a:lnTo>
                    <a:lnTo>
                      <a:pt x="118" y="128"/>
                    </a:lnTo>
                    <a:lnTo>
                      <a:pt x="118" y="120"/>
                    </a:lnTo>
                    <a:lnTo>
                      <a:pt x="126" y="116"/>
                    </a:lnTo>
                    <a:lnTo>
                      <a:pt x="114" y="112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0" y="94"/>
                    </a:lnTo>
                    <a:lnTo>
                      <a:pt x="100" y="92"/>
                    </a:lnTo>
                    <a:lnTo>
                      <a:pt x="106" y="82"/>
                    </a:lnTo>
                    <a:lnTo>
                      <a:pt x="104" y="80"/>
                    </a:lnTo>
                    <a:lnTo>
                      <a:pt x="98" y="80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6" y="64"/>
                    </a:lnTo>
                    <a:lnTo>
                      <a:pt x="90" y="64"/>
                    </a:lnTo>
                    <a:lnTo>
                      <a:pt x="86" y="66"/>
                    </a:lnTo>
                    <a:lnTo>
                      <a:pt x="82" y="70"/>
                    </a:lnTo>
                    <a:lnTo>
                      <a:pt x="80" y="72"/>
                    </a:lnTo>
                    <a:lnTo>
                      <a:pt x="78" y="70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6" y="54"/>
                    </a:lnTo>
                    <a:lnTo>
                      <a:pt x="80" y="46"/>
                    </a:lnTo>
                    <a:lnTo>
                      <a:pt x="86" y="42"/>
                    </a:lnTo>
                    <a:lnTo>
                      <a:pt x="86" y="30"/>
                    </a:lnTo>
                    <a:lnTo>
                      <a:pt x="88" y="26"/>
                    </a:lnTo>
                    <a:lnTo>
                      <a:pt x="86" y="20"/>
                    </a:lnTo>
                    <a:lnTo>
                      <a:pt x="88" y="12"/>
                    </a:lnTo>
                    <a:lnTo>
                      <a:pt x="82" y="8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2" y="2"/>
                    </a:lnTo>
                    <a:lnTo>
                      <a:pt x="72" y="10"/>
                    </a:lnTo>
                    <a:lnTo>
                      <a:pt x="68" y="20"/>
                    </a:lnTo>
                    <a:lnTo>
                      <a:pt x="62" y="18"/>
                    </a:lnTo>
                    <a:lnTo>
                      <a:pt x="54" y="20"/>
                    </a:lnTo>
                    <a:lnTo>
                      <a:pt x="50" y="30"/>
                    </a:lnTo>
                    <a:lnTo>
                      <a:pt x="50" y="34"/>
                    </a:lnTo>
                    <a:lnTo>
                      <a:pt x="42" y="42"/>
                    </a:lnTo>
                    <a:lnTo>
                      <a:pt x="40" y="46"/>
                    </a:lnTo>
                    <a:lnTo>
                      <a:pt x="32" y="48"/>
                    </a:lnTo>
                    <a:lnTo>
                      <a:pt x="30" y="52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0" y="66"/>
                    </a:lnTo>
                    <a:lnTo>
                      <a:pt x="26" y="76"/>
                    </a:lnTo>
                    <a:lnTo>
                      <a:pt x="16" y="70"/>
                    </a:lnTo>
                    <a:lnTo>
                      <a:pt x="16" y="84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10"/>
                    </a:lnTo>
                    <a:lnTo>
                      <a:pt x="8" y="106"/>
                    </a:lnTo>
                    <a:lnTo>
                      <a:pt x="6" y="108"/>
                    </a:lnTo>
                    <a:lnTo>
                      <a:pt x="6" y="112"/>
                    </a:lnTo>
                    <a:lnTo>
                      <a:pt x="8" y="118"/>
                    </a:lnTo>
                    <a:lnTo>
                      <a:pt x="8" y="126"/>
                    </a:lnTo>
                    <a:lnTo>
                      <a:pt x="4" y="122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4" y="136"/>
                    </a:lnTo>
                    <a:lnTo>
                      <a:pt x="4" y="140"/>
                    </a:lnTo>
                    <a:lnTo>
                      <a:pt x="6" y="140"/>
                    </a:lnTo>
                    <a:lnTo>
                      <a:pt x="8" y="138"/>
                    </a:lnTo>
                    <a:lnTo>
                      <a:pt x="12" y="136"/>
                    </a:lnTo>
                    <a:lnTo>
                      <a:pt x="16" y="136"/>
                    </a:lnTo>
                    <a:lnTo>
                      <a:pt x="18" y="152"/>
                    </a:lnTo>
                    <a:lnTo>
                      <a:pt x="22" y="164"/>
                    </a:lnTo>
                    <a:lnTo>
                      <a:pt x="26" y="170"/>
                    </a:lnTo>
                    <a:lnTo>
                      <a:pt x="30" y="172"/>
                    </a:lnTo>
                    <a:lnTo>
                      <a:pt x="30" y="176"/>
                    </a:lnTo>
                    <a:lnTo>
                      <a:pt x="30" y="182"/>
                    </a:lnTo>
                    <a:lnTo>
                      <a:pt x="26" y="186"/>
                    </a:lnTo>
                    <a:lnTo>
                      <a:pt x="24" y="194"/>
                    </a:lnTo>
                    <a:lnTo>
                      <a:pt x="24" y="202"/>
                    </a:lnTo>
                    <a:lnTo>
                      <a:pt x="24" y="210"/>
                    </a:lnTo>
                    <a:lnTo>
                      <a:pt x="40" y="210"/>
                    </a:lnTo>
                    <a:lnTo>
                      <a:pt x="50" y="208"/>
                    </a:lnTo>
                    <a:lnTo>
                      <a:pt x="52" y="204"/>
                    </a:lnTo>
                    <a:lnTo>
                      <a:pt x="54" y="200"/>
                    </a:lnTo>
                    <a:lnTo>
                      <a:pt x="54" y="194"/>
                    </a:lnTo>
                    <a:lnTo>
                      <a:pt x="54" y="192"/>
                    </a:lnTo>
                    <a:lnTo>
                      <a:pt x="60" y="192"/>
                    </a:lnTo>
                    <a:lnTo>
                      <a:pt x="68" y="202"/>
                    </a:lnTo>
                    <a:lnTo>
                      <a:pt x="72" y="202"/>
                    </a:lnTo>
                    <a:lnTo>
                      <a:pt x="72" y="208"/>
                    </a:lnTo>
                    <a:lnTo>
                      <a:pt x="72" y="210"/>
                    </a:lnTo>
                    <a:lnTo>
                      <a:pt x="70" y="212"/>
                    </a:lnTo>
                    <a:lnTo>
                      <a:pt x="70" y="216"/>
                    </a:lnTo>
                    <a:lnTo>
                      <a:pt x="72" y="220"/>
                    </a:lnTo>
                    <a:lnTo>
                      <a:pt x="78" y="222"/>
                    </a:lnTo>
                    <a:lnTo>
                      <a:pt x="78" y="234"/>
                    </a:lnTo>
                    <a:lnTo>
                      <a:pt x="78" y="246"/>
                    </a:lnTo>
                    <a:lnTo>
                      <a:pt x="80" y="250"/>
                    </a:lnTo>
                    <a:lnTo>
                      <a:pt x="86" y="250"/>
                    </a:lnTo>
                    <a:lnTo>
                      <a:pt x="88" y="262"/>
                    </a:lnTo>
                    <a:lnTo>
                      <a:pt x="88" y="272"/>
                    </a:lnTo>
                    <a:lnTo>
                      <a:pt x="90" y="272"/>
                    </a:lnTo>
                    <a:lnTo>
                      <a:pt x="90" y="276"/>
                    </a:lnTo>
                    <a:lnTo>
                      <a:pt x="88" y="280"/>
                    </a:lnTo>
                    <a:lnTo>
                      <a:pt x="86" y="284"/>
                    </a:lnTo>
                    <a:lnTo>
                      <a:pt x="94" y="286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1" name="Freeform 1695"/>
              <p:cNvSpPr>
                <a:spLocks/>
              </p:cNvSpPr>
              <p:nvPr/>
            </p:nvSpPr>
            <p:spPr bwMode="auto">
              <a:xfrm>
                <a:off x="527050" y="3987800"/>
                <a:ext cx="171450" cy="168275"/>
              </a:xfrm>
              <a:custGeom>
                <a:avLst/>
                <a:gdLst>
                  <a:gd name="T0" fmla="*/ 72 w 108"/>
                  <a:gd name="T1" fmla="*/ 76 h 106"/>
                  <a:gd name="T2" fmla="*/ 62 w 108"/>
                  <a:gd name="T3" fmla="*/ 80 h 106"/>
                  <a:gd name="T4" fmla="*/ 46 w 108"/>
                  <a:gd name="T5" fmla="*/ 82 h 106"/>
                  <a:gd name="T6" fmla="*/ 46 w 108"/>
                  <a:gd name="T7" fmla="*/ 94 h 106"/>
                  <a:gd name="T8" fmla="*/ 34 w 108"/>
                  <a:gd name="T9" fmla="*/ 106 h 106"/>
                  <a:gd name="T10" fmla="*/ 32 w 108"/>
                  <a:gd name="T11" fmla="*/ 100 h 106"/>
                  <a:gd name="T12" fmla="*/ 20 w 108"/>
                  <a:gd name="T13" fmla="*/ 102 h 106"/>
                  <a:gd name="T14" fmla="*/ 14 w 108"/>
                  <a:gd name="T15" fmla="*/ 98 h 106"/>
                  <a:gd name="T16" fmla="*/ 0 w 108"/>
                  <a:gd name="T17" fmla="*/ 90 h 106"/>
                  <a:gd name="T18" fmla="*/ 2 w 108"/>
                  <a:gd name="T19" fmla="*/ 82 h 106"/>
                  <a:gd name="T20" fmla="*/ 6 w 108"/>
                  <a:gd name="T21" fmla="*/ 80 h 106"/>
                  <a:gd name="T22" fmla="*/ 6 w 108"/>
                  <a:gd name="T23" fmla="*/ 72 h 106"/>
                  <a:gd name="T24" fmla="*/ 8 w 108"/>
                  <a:gd name="T25" fmla="*/ 66 h 106"/>
                  <a:gd name="T26" fmla="*/ 16 w 108"/>
                  <a:gd name="T27" fmla="*/ 62 h 106"/>
                  <a:gd name="T28" fmla="*/ 18 w 108"/>
                  <a:gd name="T29" fmla="*/ 52 h 106"/>
                  <a:gd name="T30" fmla="*/ 24 w 108"/>
                  <a:gd name="T31" fmla="*/ 44 h 106"/>
                  <a:gd name="T32" fmla="*/ 36 w 108"/>
                  <a:gd name="T33" fmla="*/ 40 h 106"/>
                  <a:gd name="T34" fmla="*/ 42 w 108"/>
                  <a:gd name="T35" fmla="*/ 32 h 106"/>
                  <a:gd name="T36" fmla="*/ 46 w 108"/>
                  <a:gd name="T37" fmla="*/ 26 h 106"/>
                  <a:gd name="T38" fmla="*/ 54 w 108"/>
                  <a:gd name="T39" fmla="*/ 20 h 106"/>
                  <a:gd name="T40" fmla="*/ 56 w 108"/>
                  <a:gd name="T41" fmla="*/ 10 h 106"/>
                  <a:gd name="T42" fmla="*/ 64 w 108"/>
                  <a:gd name="T43" fmla="*/ 8 h 106"/>
                  <a:gd name="T44" fmla="*/ 70 w 108"/>
                  <a:gd name="T45" fmla="*/ 0 h 106"/>
                  <a:gd name="T46" fmla="*/ 72 w 108"/>
                  <a:gd name="T47" fmla="*/ 2 h 106"/>
                  <a:gd name="T48" fmla="*/ 78 w 108"/>
                  <a:gd name="T49" fmla="*/ 2 h 106"/>
                  <a:gd name="T50" fmla="*/ 80 w 108"/>
                  <a:gd name="T51" fmla="*/ 12 h 106"/>
                  <a:gd name="T52" fmla="*/ 96 w 108"/>
                  <a:gd name="T53" fmla="*/ 28 h 106"/>
                  <a:gd name="T54" fmla="*/ 100 w 108"/>
                  <a:gd name="T55" fmla="*/ 46 h 106"/>
                  <a:gd name="T56" fmla="*/ 106 w 108"/>
                  <a:gd name="T57" fmla="*/ 46 h 106"/>
                  <a:gd name="T58" fmla="*/ 106 w 108"/>
                  <a:gd name="T59" fmla="*/ 54 h 106"/>
                  <a:gd name="T60" fmla="*/ 108 w 108"/>
                  <a:gd name="T61" fmla="*/ 70 h 106"/>
                  <a:gd name="T62" fmla="*/ 102 w 108"/>
                  <a:gd name="T63" fmla="*/ 74 h 106"/>
                  <a:gd name="T64" fmla="*/ 100 w 108"/>
                  <a:gd name="T65" fmla="*/ 80 h 106"/>
                  <a:gd name="T66" fmla="*/ 90 w 108"/>
                  <a:gd name="T67" fmla="*/ 80 h 106"/>
                  <a:gd name="T68" fmla="*/ 82 w 108"/>
                  <a:gd name="T69" fmla="*/ 7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8" h="106">
                    <a:moveTo>
                      <a:pt x="82" y="76"/>
                    </a:moveTo>
                    <a:lnTo>
                      <a:pt x="72" y="76"/>
                    </a:lnTo>
                    <a:lnTo>
                      <a:pt x="70" y="80"/>
                    </a:lnTo>
                    <a:lnTo>
                      <a:pt x="62" y="80"/>
                    </a:lnTo>
                    <a:lnTo>
                      <a:pt x="48" y="76"/>
                    </a:lnTo>
                    <a:lnTo>
                      <a:pt x="46" y="82"/>
                    </a:lnTo>
                    <a:lnTo>
                      <a:pt x="44" y="88"/>
                    </a:lnTo>
                    <a:lnTo>
                      <a:pt x="46" y="94"/>
                    </a:lnTo>
                    <a:lnTo>
                      <a:pt x="44" y="106"/>
                    </a:lnTo>
                    <a:lnTo>
                      <a:pt x="34" y="106"/>
                    </a:lnTo>
                    <a:lnTo>
                      <a:pt x="32" y="102"/>
                    </a:lnTo>
                    <a:lnTo>
                      <a:pt x="32" y="100"/>
                    </a:lnTo>
                    <a:lnTo>
                      <a:pt x="26" y="98"/>
                    </a:lnTo>
                    <a:lnTo>
                      <a:pt x="20" y="102"/>
                    </a:lnTo>
                    <a:lnTo>
                      <a:pt x="16" y="102"/>
                    </a:lnTo>
                    <a:lnTo>
                      <a:pt x="14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6" y="82"/>
                    </a:lnTo>
                    <a:lnTo>
                      <a:pt x="6" y="80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6" y="70"/>
                    </a:lnTo>
                    <a:lnTo>
                      <a:pt x="8" y="66"/>
                    </a:lnTo>
                    <a:lnTo>
                      <a:pt x="10" y="62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8" y="52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38" y="38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6" y="26"/>
                    </a:lnTo>
                    <a:lnTo>
                      <a:pt x="52" y="20"/>
                    </a:lnTo>
                    <a:lnTo>
                      <a:pt x="54" y="20"/>
                    </a:lnTo>
                    <a:lnTo>
                      <a:pt x="54" y="12"/>
                    </a:lnTo>
                    <a:lnTo>
                      <a:pt x="56" y="10"/>
                    </a:lnTo>
                    <a:lnTo>
                      <a:pt x="60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7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4" y="2"/>
                    </a:lnTo>
                    <a:lnTo>
                      <a:pt x="78" y="2"/>
                    </a:lnTo>
                    <a:lnTo>
                      <a:pt x="82" y="8"/>
                    </a:lnTo>
                    <a:lnTo>
                      <a:pt x="80" y="12"/>
                    </a:lnTo>
                    <a:lnTo>
                      <a:pt x="84" y="20"/>
                    </a:lnTo>
                    <a:lnTo>
                      <a:pt x="96" y="28"/>
                    </a:lnTo>
                    <a:lnTo>
                      <a:pt x="96" y="32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6" y="46"/>
                    </a:lnTo>
                    <a:lnTo>
                      <a:pt x="106" y="52"/>
                    </a:lnTo>
                    <a:lnTo>
                      <a:pt x="106" y="54"/>
                    </a:lnTo>
                    <a:lnTo>
                      <a:pt x="108" y="66"/>
                    </a:lnTo>
                    <a:lnTo>
                      <a:pt x="108" y="70"/>
                    </a:lnTo>
                    <a:lnTo>
                      <a:pt x="108" y="72"/>
                    </a:lnTo>
                    <a:lnTo>
                      <a:pt x="102" y="74"/>
                    </a:lnTo>
                    <a:lnTo>
                      <a:pt x="100" y="76"/>
                    </a:lnTo>
                    <a:lnTo>
                      <a:pt x="100" y="80"/>
                    </a:lnTo>
                    <a:lnTo>
                      <a:pt x="96" y="80"/>
                    </a:lnTo>
                    <a:lnTo>
                      <a:pt x="90" y="80"/>
                    </a:lnTo>
                    <a:lnTo>
                      <a:pt x="82" y="76"/>
                    </a:lnTo>
                    <a:lnTo>
                      <a:pt x="82" y="76"/>
                    </a:lnTo>
                    <a:lnTo>
                      <a:pt x="82" y="7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2" name="Freeform 1696"/>
              <p:cNvSpPr>
                <a:spLocks/>
              </p:cNvSpPr>
              <p:nvPr/>
            </p:nvSpPr>
            <p:spPr bwMode="auto">
              <a:xfrm>
                <a:off x="1190625" y="3121025"/>
                <a:ext cx="136525" cy="98425"/>
              </a:xfrm>
              <a:custGeom>
                <a:avLst/>
                <a:gdLst>
                  <a:gd name="T0" fmla="*/ 86 w 86"/>
                  <a:gd name="T1" fmla="*/ 4 h 62"/>
                  <a:gd name="T2" fmla="*/ 76 w 86"/>
                  <a:gd name="T3" fmla="*/ 2 h 62"/>
                  <a:gd name="T4" fmla="*/ 66 w 86"/>
                  <a:gd name="T5" fmla="*/ 4 h 62"/>
                  <a:gd name="T6" fmla="*/ 60 w 86"/>
                  <a:gd name="T7" fmla="*/ 0 h 62"/>
                  <a:gd name="T8" fmla="*/ 50 w 86"/>
                  <a:gd name="T9" fmla="*/ 4 h 62"/>
                  <a:gd name="T10" fmla="*/ 42 w 86"/>
                  <a:gd name="T11" fmla="*/ 10 h 62"/>
                  <a:gd name="T12" fmla="*/ 30 w 86"/>
                  <a:gd name="T13" fmla="*/ 10 h 62"/>
                  <a:gd name="T14" fmla="*/ 24 w 86"/>
                  <a:gd name="T15" fmla="*/ 10 h 62"/>
                  <a:gd name="T16" fmla="*/ 16 w 86"/>
                  <a:gd name="T17" fmla="*/ 10 h 62"/>
                  <a:gd name="T18" fmla="*/ 14 w 86"/>
                  <a:gd name="T19" fmla="*/ 6 h 62"/>
                  <a:gd name="T20" fmla="*/ 14 w 86"/>
                  <a:gd name="T21" fmla="*/ 2 h 62"/>
                  <a:gd name="T22" fmla="*/ 8 w 86"/>
                  <a:gd name="T23" fmla="*/ 4 h 62"/>
                  <a:gd name="T24" fmla="*/ 0 w 86"/>
                  <a:gd name="T25" fmla="*/ 12 h 62"/>
                  <a:gd name="T26" fmla="*/ 0 w 86"/>
                  <a:gd name="T27" fmla="*/ 18 h 62"/>
                  <a:gd name="T28" fmla="*/ 8 w 86"/>
                  <a:gd name="T29" fmla="*/ 22 h 62"/>
                  <a:gd name="T30" fmla="*/ 6 w 86"/>
                  <a:gd name="T31" fmla="*/ 30 h 62"/>
                  <a:gd name="T32" fmla="*/ 4 w 86"/>
                  <a:gd name="T33" fmla="*/ 40 h 62"/>
                  <a:gd name="T34" fmla="*/ 8 w 86"/>
                  <a:gd name="T35" fmla="*/ 48 h 62"/>
                  <a:gd name="T36" fmla="*/ 6 w 86"/>
                  <a:gd name="T37" fmla="*/ 56 h 62"/>
                  <a:gd name="T38" fmla="*/ 18 w 86"/>
                  <a:gd name="T39" fmla="*/ 62 h 62"/>
                  <a:gd name="T40" fmla="*/ 30 w 86"/>
                  <a:gd name="T41" fmla="*/ 58 h 62"/>
                  <a:gd name="T42" fmla="*/ 38 w 86"/>
                  <a:gd name="T43" fmla="*/ 56 h 62"/>
                  <a:gd name="T44" fmla="*/ 42 w 86"/>
                  <a:gd name="T45" fmla="*/ 60 h 62"/>
                  <a:gd name="T46" fmla="*/ 50 w 86"/>
                  <a:gd name="T47" fmla="*/ 60 h 62"/>
                  <a:gd name="T48" fmla="*/ 56 w 86"/>
                  <a:gd name="T49" fmla="*/ 60 h 62"/>
                  <a:gd name="T50" fmla="*/ 52 w 86"/>
                  <a:gd name="T51" fmla="*/ 56 h 62"/>
                  <a:gd name="T52" fmla="*/ 60 w 86"/>
                  <a:gd name="T53" fmla="*/ 56 h 62"/>
                  <a:gd name="T54" fmla="*/ 66 w 86"/>
                  <a:gd name="T55" fmla="*/ 52 h 62"/>
                  <a:gd name="T56" fmla="*/ 70 w 86"/>
                  <a:gd name="T57" fmla="*/ 52 h 62"/>
                  <a:gd name="T58" fmla="*/ 70 w 86"/>
                  <a:gd name="T59" fmla="*/ 48 h 62"/>
                  <a:gd name="T60" fmla="*/ 78 w 86"/>
                  <a:gd name="T61" fmla="*/ 24 h 62"/>
                  <a:gd name="T62" fmla="*/ 86 w 86"/>
                  <a:gd name="T63" fmla="*/ 12 h 62"/>
                  <a:gd name="T64" fmla="*/ 86 w 86"/>
                  <a:gd name="T65" fmla="*/ 4 h 62"/>
                  <a:gd name="T66" fmla="*/ 86 w 86"/>
                  <a:gd name="T67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62">
                    <a:moveTo>
                      <a:pt x="86" y="4"/>
                    </a:moveTo>
                    <a:lnTo>
                      <a:pt x="86" y="4"/>
                    </a:lnTo>
                    <a:lnTo>
                      <a:pt x="82" y="2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2" y="4"/>
                    </a:lnTo>
                    <a:lnTo>
                      <a:pt x="60" y="0"/>
                    </a:lnTo>
                    <a:lnTo>
                      <a:pt x="56" y="2"/>
                    </a:lnTo>
                    <a:lnTo>
                      <a:pt x="50" y="4"/>
                    </a:lnTo>
                    <a:lnTo>
                      <a:pt x="48" y="6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30" y="10"/>
                    </a:lnTo>
                    <a:lnTo>
                      <a:pt x="26" y="10"/>
                    </a:lnTo>
                    <a:lnTo>
                      <a:pt x="24" y="10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8" y="4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56"/>
                    </a:lnTo>
                    <a:lnTo>
                      <a:pt x="12" y="60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30" y="58"/>
                    </a:lnTo>
                    <a:lnTo>
                      <a:pt x="32" y="56"/>
                    </a:lnTo>
                    <a:lnTo>
                      <a:pt x="38" y="56"/>
                    </a:lnTo>
                    <a:lnTo>
                      <a:pt x="40" y="58"/>
                    </a:lnTo>
                    <a:lnTo>
                      <a:pt x="42" y="60"/>
                    </a:lnTo>
                    <a:lnTo>
                      <a:pt x="42" y="62"/>
                    </a:lnTo>
                    <a:lnTo>
                      <a:pt x="50" y="60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8"/>
                    </a:lnTo>
                    <a:lnTo>
                      <a:pt x="52" y="56"/>
                    </a:lnTo>
                    <a:lnTo>
                      <a:pt x="56" y="56"/>
                    </a:lnTo>
                    <a:lnTo>
                      <a:pt x="60" y="56"/>
                    </a:lnTo>
                    <a:lnTo>
                      <a:pt x="60" y="52"/>
                    </a:lnTo>
                    <a:lnTo>
                      <a:pt x="66" y="52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4" y="52"/>
                    </a:lnTo>
                    <a:lnTo>
                      <a:pt x="70" y="48"/>
                    </a:lnTo>
                    <a:lnTo>
                      <a:pt x="68" y="44"/>
                    </a:lnTo>
                    <a:lnTo>
                      <a:pt x="78" y="24"/>
                    </a:lnTo>
                    <a:lnTo>
                      <a:pt x="84" y="22"/>
                    </a:lnTo>
                    <a:lnTo>
                      <a:pt x="86" y="12"/>
                    </a:lnTo>
                    <a:lnTo>
                      <a:pt x="86" y="6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3" name="Freeform 1697"/>
              <p:cNvSpPr>
                <a:spLocks/>
              </p:cNvSpPr>
              <p:nvPr/>
            </p:nvSpPr>
            <p:spPr bwMode="auto">
              <a:xfrm>
                <a:off x="3295650" y="4318000"/>
                <a:ext cx="31750" cy="22225"/>
              </a:xfrm>
              <a:custGeom>
                <a:avLst/>
                <a:gdLst>
                  <a:gd name="T0" fmla="*/ 0 w 20"/>
                  <a:gd name="T1" fmla="*/ 10 h 14"/>
                  <a:gd name="T2" fmla="*/ 4 w 20"/>
                  <a:gd name="T3" fmla="*/ 14 h 14"/>
                  <a:gd name="T4" fmla="*/ 10 w 20"/>
                  <a:gd name="T5" fmla="*/ 14 h 14"/>
                  <a:gd name="T6" fmla="*/ 10 w 20"/>
                  <a:gd name="T7" fmla="*/ 12 h 14"/>
                  <a:gd name="T8" fmla="*/ 12 w 20"/>
                  <a:gd name="T9" fmla="*/ 8 h 14"/>
                  <a:gd name="T10" fmla="*/ 16 w 20"/>
                  <a:gd name="T11" fmla="*/ 10 h 14"/>
                  <a:gd name="T12" fmla="*/ 20 w 20"/>
                  <a:gd name="T13" fmla="*/ 10 h 14"/>
                  <a:gd name="T14" fmla="*/ 16 w 20"/>
                  <a:gd name="T15" fmla="*/ 0 h 14"/>
                  <a:gd name="T16" fmla="*/ 10 w 20"/>
                  <a:gd name="T17" fmla="*/ 0 h 14"/>
                  <a:gd name="T18" fmla="*/ 4 w 20"/>
                  <a:gd name="T19" fmla="*/ 2 h 14"/>
                  <a:gd name="T20" fmla="*/ 4 w 20"/>
                  <a:gd name="T21" fmla="*/ 4 h 14"/>
                  <a:gd name="T22" fmla="*/ 4 w 20"/>
                  <a:gd name="T23" fmla="*/ 8 h 14"/>
                  <a:gd name="T24" fmla="*/ 2 w 20"/>
                  <a:gd name="T25" fmla="*/ 8 h 14"/>
                  <a:gd name="T26" fmla="*/ 0 w 20"/>
                  <a:gd name="T27" fmla="*/ 10 h 14"/>
                  <a:gd name="T28" fmla="*/ 0 w 20"/>
                  <a:gd name="T29" fmla="*/ 10 h 14"/>
                  <a:gd name="T30" fmla="*/ 0 w 20"/>
                  <a:gd name="T3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2" y="8"/>
                    </a:lnTo>
                    <a:lnTo>
                      <a:pt x="16" y="10"/>
                    </a:lnTo>
                    <a:lnTo>
                      <a:pt x="20" y="1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4" name="Freeform 1698"/>
              <p:cNvSpPr>
                <a:spLocks/>
              </p:cNvSpPr>
              <p:nvPr/>
            </p:nvSpPr>
            <p:spPr bwMode="auto">
              <a:xfrm>
                <a:off x="1111250" y="4965700"/>
                <a:ext cx="225425" cy="269875"/>
              </a:xfrm>
              <a:custGeom>
                <a:avLst/>
                <a:gdLst>
                  <a:gd name="T0" fmla="*/ 0 w 142"/>
                  <a:gd name="T1" fmla="*/ 138 h 170"/>
                  <a:gd name="T2" fmla="*/ 6 w 142"/>
                  <a:gd name="T3" fmla="*/ 144 h 170"/>
                  <a:gd name="T4" fmla="*/ 12 w 142"/>
                  <a:gd name="T5" fmla="*/ 156 h 170"/>
                  <a:gd name="T6" fmla="*/ 12 w 142"/>
                  <a:gd name="T7" fmla="*/ 168 h 170"/>
                  <a:gd name="T8" fmla="*/ 14 w 142"/>
                  <a:gd name="T9" fmla="*/ 170 h 170"/>
                  <a:gd name="T10" fmla="*/ 22 w 142"/>
                  <a:gd name="T11" fmla="*/ 168 h 170"/>
                  <a:gd name="T12" fmla="*/ 34 w 142"/>
                  <a:gd name="T13" fmla="*/ 162 h 170"/>
                  <a:gd name="T14" fmla="*/ 48 w 142"/>
                  <a:gd name="T15" fmla="*/ 154 h 170"/>
                  <a:gd name="T16" fmla="*/ 50 w 142"/>
                  <a:gd name="T17" fmla="*/ 146 h 170"/>
                  <a:gd name="T18" fmla="*/ 58 w 142"/>
                  <a:gd name="T19" fmla="*/ 142 h 170"/>
                  <a:gd name="T20" fmla="*/ 62 w 142"/>
                  <a:gd name="T21" fmla="*/ 144 h 170"/>
                  <a:gd name="T22" fmla="*/ 68 w 142"/>
                  <a:gd name="T23" fmla="*/ 144 h 170"/>
                  <a:gd name="T24" fmla="*/ 74 w 142"/>
                  <a:gd name="T25" fmla="*/ 146 h 170"/>
                  <a:gd name="T26" fmla="*/ 80 w 142"/>
                  <a:gd name="T27" fmla="*/ 146 h 170"/>
                  <a:gd name="T28" fmla="*/ 88 w 142"/>
                  <a:gd name="T29" fmla="*/ 146 h 170"/>
                  <a:gd name="T30" fmla="*/ 90 w 142"/>
                  <a:gd name="T31" fmla="*/ 124 h 170"/>
                  <a:gd name="T32" fmla="*/ 98 w 142"/>
                  <a:gd name="T33" fmla="*/ 118 h 170"/>
                  <a:gd name="T34" fmla="*/ 102 w 142"/>
                  <a:gd name="T35" fmla="*/ 110 h 170"/>
                  <a:gd name="T36" fmla="*/ 106 w 142"/>
                  <a:gd name="T37" fmla="*/ 106 h 170"/>
                  <a:gd name="T38" fmla="*/ 112 w 142"/>
                  <a:gd name="T39" fmla="*/ 98 h 170"/>
                  <a:gd name="T40" fmla="*/ 122 w 142"/>
                  <a:gd name="T41" fmla="*/ 92 h 170"/>
                  <a:gd name="T42" fmla="*/ 130 w 142"/>
                  <a:gd name="T43" fmla="*/ 88 h 170"/>
                  <a:gd name="T44" fmla="*/ 134 w 142"/>
                  <a:gd name="T45" fmla="*/ 88 h 170"/>
                  <a:gd name="T46" fmla="*/ 142 w 142"/>
                  <a:gd name="T47" fmla="*/ 82 h 170"/>
                  <a:gd name="T48" fmla="*/ 140 w 142"/>
                  <a:gd name="T49" fmla="*/ 80 h 170"/>
                  <a:gd name="T50" fmla="*/ 134 w 142"/>
                  <a:gd name="T51" fmla="*/ 74 h 170"/>
                  <a:gd name="T52" fmla="*/ 130 w 142"/>
                  <a:gd name="T53" fmla="*/ 74 h 170"/>
                  <a:gd name="T54" fmla="*/ 124 w 142"/>
                  <a:gd name="T55" fmla="*/ 70 h 170"/>
                  <a:gd name="T56" fmla="*/ 126 w 142"/>
                  <a:gd name="T57" fmla="*/ 60 h 170"/>
                  <a:gd name="T58" fmla="*/ 124 w 142"/>
                  <a:gd name="T59" fmla="*/ 56 h 170"/>
                  <a:gd name="T60" fmla="*/ 120 w 142"/>
                  <a:gd name="T61" fmla="*/ 52 h 170"/>
                  <a:gd name="T62" fmla="*/ 116 w 142"/>
                  <a:gd name="T63" fmla="*/ 42 h 170"/>
                  <a:gd name="T64" fmla="*/ 106 w 142"/>
                  <a:gd name="T65" fmla="*/ 34 h 170"/>
                  <a:gd name="T66" fmla="*/ 102 w 142"/>
                  <a:gd name="T67" fmla="*/ 36 h 170"/>
                  <a:gd name="T68" fmla="*/ 98 w 142"/>
                  <a:gd name="T69" fmla="*/ 30 h 170"/>
                  <a:gd name="T70" fmla="*/ 90 w 142"/>
                  <a:gd name="T71" fmla="*/ 24 h 170"/>
                  <a:gd name="T72" fmla="*/ 88 w 142"/>
                  <a:gd name="T73" fmla="*/ 16 h 170"/>
                  <a:gd name="T74" fmla="*/ 86 w 142"/>
                  <a:gd name="T75" fmla="*/ 10 h 170"/>
                  <a:gd name="T76" fmla="*/ 80 w 142"/>
                  <a:gd name="T77" fmla="*/ 4 h 170"/>
                  <a:gd name="T78" fmla="*/ 78 w 142"/>
                  <a:gd name="T79" fmla="*/ 0 h 170"/>
                  <a:gd name="T80" fmla="*/ 74 w 142"/>
                  <a:gd name="T81" fmla="*/ 4 h 170"/>
                  <a:gd name="T82" fmla="*/ 70 w 142"/>
                  <a:gd name="T83" fmla="*/ 4 h 170"/>
                  <a:gd name="T84" fmla="*/ 66 w 142"/>
                  <a:gd name="T85" fmla="*/ 4 h 170"/>
                  <a:gd name="T86" fmla="*/ 62 w 142"/>
                  <a:gd name="T87" fmla="*/ 10 h 170"/>
                  <a:gd name="T88" fmla="*/ 28 w 142"/>
                  <a:gd name="T89" fmla="*/ 12 h 170"/>
                  <a:gd name="T90" fmla="*/ 16 w 142"/>
                  <a:gd name="T91" fmla="*/ 72 h 170"/>
                  <a:gd name="T92" fmla="*/ 0 w 142"/>
                  <a:gd name="T93" fmla="*/ 138 h 170"/>
                  <a:gd name="T94" fmla="*/ 0 w 142"/>
                  <a:gd name="T95" fmla="*/ 13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2" h="170">
                    <a:moveTo>
                      <a:pt x="0" y="138"/>
                    </a:moveTo>
                    <a:lnTo>
                      <a:pt x="0" y="138"/>
                    </a:lnTo>
                    <a:lnTo>
                      <a:pt x="4" y="142"/>
                    </a:lnTo>
                    <a:lnTo>
                      <a:pt x="6" y="144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2"/>
                    </a:lnTo>
                    <a:lnTo>
                      <a:pt x="12" y="168"/>
                    </a:lnTo>
                    <a:lnTo>
                      <a:pt x="12" y="170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22" y="168"/>
                    </a:lnTo>
                    <a:lnTo>
                      <a:pt x="30" y="164"/>
                    </a:lnTo>
                    <a:lnTo>
                      <a:pt x="34" y="162"/>
                    </a:lnTo>
                    <a:lnTo>
                      <a:pt x="42" y="156"/>
                    </a:lnTo>
                    <a:lnTo>
                      <a:pt x="48" y="154"/>
                    </a:lnTo>
                    <a:lnTo>
                      <a:pt x="50" y="150"/>
                    </a:lnTo>
                    <a:lnTo>
                      <a:pt x="50" y="146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60" y="144"/>
                    </a:lnTo>
                    <a:lnTo>
                      <a:pt x="62" y="144"/>
                    </a:lnTo>
                    <a:lnTo>
                      <a:pt x="66" y="144"/>
                    </a:lnTo>
                    <a:lnTo>
                      <a:pt x="68" y="144"/>
                    </a:lnTo>
                    <a:lnTo>
                      <a:pt x="70" y="144"/>
                    </a:lnTo>
                    <a:lnTo>
                      <a:pt x="74" y="146"/>
                    </a:lnTo>
                    <a:lnTo>
                      <a:pt x="76" y="146"/>
                    </a:lnTo>
                    <a:lnTo>
                      <a:pt x="80" y="146"/>
                    </a:lnTo>
                    <a:lnTo>
                      <a:pt x="86" y="150"/>
                    </a:lnTo>
                    <a:lnTo>
                      <a:pt x="88" y="146"/>
                    </a:lnTo>
                    <a:lnTo>
                      <a:pt x="88" y="126"/>
                    </a:lnTo>
                    <a:lnTo>
                      <a:pt x="90" y="124"/>
                    </a:lnTo>
                    <a:lnTo>
                      <a:pt x="96" y="120"/>
                    </a:lnTo>
                    <a:lnTo>
                      <a:pt x="98" y="118"/>
                    </a:lnTo>
                    <a:lnTo>
                      <a:pt x="98" y="116"/>
                    </a:lnTo>
                    <a:lnTo>
                      <a:pt x="102" y="110"/>
                    </a:lnTo>
                    <a:lnTo>
                      <a:pt x="104" y="108"/>
                    </a:lnTo>
                    <a:lnTo>
                      <a:pt x="106" y="106"/>
                    </a:lnTo>
                    <a:lnTo>
                      <a:pt x="108" y="100"/>
                    </a:lnTo>
                    <a:lnTo>
                      <a:pt x="112" y="98"/>
                    </a:lnTo>
                    <a:lnTo>
                      <a:pt x="114" y="96"/>
                    </a:lnTo>
                    <a:lnTo>
                      <a:pt x="122" y="92"/>
                    </a:lnTo>
                    <a:lnTo>
                      <a:pt x="130" y="90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4" y="88"/>
                    </a:lnTo>
                    <a:lnTo>
                      <a:pt x="136" y="84"/>
                    </a:lnTo>
                    <a:lnTo>
                      <a:pt x="142" y="82"/>
                    </a:lnTo>
                    <a:lnTo>
                      <a:pt x="142" y="80"/>
                    </a:lnTo>
                    <a:lnTo>
                      <a:pt x="140" y="80"/>
                    </a:lnTo>
                    <a:lnTo>
                      <a:pt x="136" y="74"/>
                    </a:lnTo>
                    <a:lnTo>
                      <a:pt x="134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6" y="72"/>
                    </a:lnTo>
                    <a:lnTo>
                      <a:pt x="124" y="70"/>
                    </a:lnTo>
                    <a:lnTo>
                      <a:pt x="124" y="62"/>
                    </a:lnTo>
                    <a:lnTo>
                      <a:pt x="126" y="60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4"/>
                    </a:lnTo>
                    <a:lnTo>
                      <a:pt x="120" y="52"/>
                    </a:lnTo>
                    <a:lnTo>
                      <a:pt x="116" y="48"/>
                    </a:lnTo>
                    <a:lnTo>
                      <a:pt x="116" y="42"/>
                    </a:lnTo>
                    <a:lnTo>
                      <a:pt x="112" y="38"/>
                    </a:lnTo>
                    <a:lnTo>
                      <a:pt x="106" y="34"/>
                    </a:lnTo>
                    <a:lnTo>
                      <a:pt x="104" y="36"/>
                    </a:lnTo>
                    <a:lnTo>
                      <a:pt x="102" y="36"/>
                    </a:lnTo>
                    <a:lnTo>
                      <a:pt x="98" y="34"/>
                    </a:lnTo>
                    <a:lnTo>
                      <a:pt x="98" y="30"/>
                    </a:lnTo>
                    <a:lnTo>
                      <a:pt x="96" y="30"/>
                    </a:lnTo>
                    <a:lnTo>
                      <a:pt x="90" y="24"/>
                    </a:lnTo>
                    <a:lnTo>
                      <a:pt x="88" y="18"/>
                    </a:lnTo>
                    <a:lnTo>
                      <a:pt x="88" y="16"/>
                    </a:lnTo>
                    <a:lnTo>
                      <a:pt x="86" y="12"/>
                    </a:lnTo>
                    <a:lnTo>
                      <a:pt x="86" y="10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6" y="2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2" y="10"/>
                    </a:lnTo>
                    <a:lnTo>
                      <a:pt x="60" y="8"/>
                    </a:lnTo>
                    <a:lnTo>
                      <a:pt x="28" y="12"/>
                    </a:lnTo>
                    <a:lnTo>
                      <a:pt x="16" y="12"/>
                    </a:lnTo>
                    <a:lnTo>
                      <a:pt x="16" y="72"/>
                    </a:lnTo>
                    <a:lnTo>
                      <a:pt x="2" y="72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5" name="Freeform 1699"/>
              <p:cNvSpPr>
                <a:spLocks/>
              </p:cNvSpPr>
              <p:nvPr/>
            </p:nvSpPr>
            <p:spPr bwMode="auto">
              <a:xfrm>
                <a:off x="1025525" y="3095625"/>
                <a:ext cx="92075" cy="88900"/>
              </a:xfrm>
              <a:custGeom>
                <a:avLst/>
                <a:gdLst>
                  <a:gd name="T0" fmla="*/ 40 w 58"/>
                  <a:gd name="T1" fmla="*/ 56 h 56"/>
                  <a:gd name="T2" fmla="*/ 40 w 58"/>
                  <a:gd name="T3" fmla="*/ 56 h 56"/>
                  <a:gd name="T4" fmla="*/ 40 w 58"/>
                  <a:gd name="T5" fmla="*/ 54 h 56"/>
                  <a:gd name="T6" fmla="*/ 40 w 58"/>
                  <a:gd name="T7" fmla="*/ 50 h 56"/>
                  <a:gd name="T8" fmla="*/ 40 w 58"/>
                  <a:gd name="T9" fmla="*/ 46 h 56"/>
                  <a:gd name="T10" fmla="*/ 40 w 58"/>
                  <a:gd name="T11" fmla="*/ 42 h 56"/>
                  <a:gd name="T12" fmla="*/ 48 w 58"/>
                  <a:gd name="T13" fmla="*/ 40 h 56"/>
                  <a:gd name="T14" fmla="*/ 50 w 58"/>
                  <a:gd name="T15" fmla="*/ 36 h 56"/>
                  <a:gd name="T16" fmla="*/ 56 w 58"/>
                  <a:gd name="T17" fmla="*/ 36 h 56"/>
                  <a:gd name="T18" fmla="*/ 58 w 58"/>
                  <a:gd name="T19" fmla="*/ 32 h 56"/>
                  <a:gd name="T20" fmla="*/ 56 w 58"/>
                  <a:gd name="T21" fmla="*/ 30 h 56"/>
                  <a:gd name="T22" fmla="*/ 52 w 58"/>
                  <a:gd name="T23" fmla="*/ 28 h 56"/>
                  <a:gd name="T24" fmla="*/ 50 w 58"/>
                  <a:gd name="T25" fmla="*/ 28 h 56"/>
                  <a:gd name="T26" fmla="*/ 50 w 58"/>
                  <a:gd name="T27" fmla="*/ 26 h 56"/>
                  <a:gd name="T28" fmla="*/ 52 w 58"/>
                  <a:gd name="T29" fmla="*/ 26 h 56"/>
                  <a:gd name="T30" fmla="*/ 56 w 58"/>
                  <a:gd name="T31" fmla="*/ 22 h 56"/>
                  <a:gd name="T32" fmla="*/ 56 w 58"/>
                  <a:gd name="T33" fmla="*/ 20 h 56"/>
                  <a:gd name="T34" fmla="*/ 52 w 58"/>
                  <a:gd name="T35" fmla="*/ 16 h 56"/>
                  <a:gd name="T36" fmla="*/ 52 w 58"/>
                  <a:gd name="T37" fmla="*/ 10 h 56"/>
                  <a:gd name="T38" fmla="*/ 46 w 58"/>
                  <a:gd name="T39" fmla="*/ 12 h 56"/>
                  <a:gd name="T40" fmla="*/ 42 w 58"/>
                  <a:gd name="T41" fmla="*/ 10 h 56"/>
                  <a:gd name="T42" fmla="*/ 40 w 58"/>
                  <a:gd name="T43" fmla="*/ 10 h 56"/>
                  <a:gd name="T44" fmla="*/ 38 w 58"/>
                  <a:gd name="T45" fmla="*/ 8 h 56"/>
                  <a:gd name="T46" fmla="*/ 30 w 58"/>
                  <a:gd name="T47" fmla="*/ 2 h 56"/>
                  <a:gd name="T48" fmla="*/ 28 w 58"/>
                  <a:gd name="T49" fmla="*/ 2 h 56"/>
                  <a:gd name="T50" fmla="*/ 22 w 58"/>
                  <a:gd name="T51" fmla="*/ 4 h 56"/>
                  <a:gd name="T52" fmla="*/ 20 w 58"/>
                  <a:gd name="T53" fmla="*/ 8 h 56"/>
                  <a:gd name="T54" fmla="*/ 18 w 58"/>
                  <a:gd name="T55" fmla="*/ 4 h 56"/>
                  <a:gd name="T56" fmla="*/ 14 w 58"/>
                  <a:gd name="T57" fmla="*/ 2 h 56"/>
                  <a:gd name="T58" fmla="*/ 12 w 58"/>
                  <a:gd name="T59" fmla="*/ 2 h 56"/>
                  <a:gd name="T60" fmla="*/ 10 w 58"/>
                  <a:gd name="T61" fmla="*/ 2 h 56"/>
                  <a:gd name="T62" fmla="*/ 10 w 58"/>
                  <a:gd name="T63" fmla="*/ 4 h 56"/>
                  <a:gd name="T64" fmla="*/ 6 w 58"/>
                  <a:gd name="T65" fmla="*/ 2 h 56"/>
                  <a:gd name="T66" fmla="*/ 4 w 58"/>
                  <a:gd name="T67" fmla="*/ 0 h 56"/>
                  <a:gd name="T68" fmla="*/ 2 w 58"/>
                  <a:gd name="T69" fmla="*/ 0 h 56"/>
                  <a:gd name="T70" fmla="*/ 0 w 58"/>
                  <a:gd name="T71" fmla="*/ 2 h 56"/>
                  <a:gd name="T72" fmla="*/ 0 w 58"/>
                  <a:gd name="T73" fmla="*/ 8 h 56"/>
                  <a:gd name="T74" fmla="*/ 4 w 58"/>
                  <a:gd name="T75" fmla="*/ 10 h 56"/>
                  <a:gd name="T76" fmla="*/ 6 w 58"/>
                  <a:gd name="T77" fmla="*/ 20 h 56"/>
                  <a:gd name="T78" fmla="*/ 6 w 58"/>
                  <a:gd name="T79" fmla="*/ 22 h 56"/>
                  <a:gd name="T80" fmla="*/ 14 w 58"/>
                  <a:gd name="T81" fmla="*/ 32 h 56"/>
                  <a:gd name="T82" fmla="*/ 22 w 58"/>
                  <a:gd name="T83" fmla="*/ 38 h 56"/>
                  <a:gd name="T84" fmla="*/ 24 w 58"/>
                  <a:gd name="T85" fmla="*/ 42 h 56"/>
                  <a:gd name="T86" fmla="*/ 28 w 58"/>
                  <a:gd name="T87" fmla="*/ 46 h 56"/>
                  <a:gd name="T88" fmla="*/ 28 w 58"/>
                  <a:gd name="T89" fmla="*/ 48 h 56"/>
                  <a:gd name="T90" fmla="*/ 30 w 58"/>
                  <a:gd name="T91" fmla="*/ 48 h 56"/>
                  <a:gd name="T92" fmla="*/ 32 w 58"/>
                  <a:gd name="T93" fmla="*/ 48 h 56"/>
                  <a:gd name="T94" fmla="*/ 38 w 58"/>
                  <a:gd name="T95" fmla="*/ 54 h 56"/>
                  <a:gd name="T96" fmla="*/ 40 w 58"/>
                  <a:gd name="T97" fmla="*/ 56 h 56"/>
                  <a:gd name="T98" fmla="*/ 40 w 58"/>
                  <a:gd name="T99" fmla="*/ 56 h 56"/>
                  <a:gd name="T100" fmla="*/ 40 w 58"/>
                  <a:gd name="T10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" h="56">
                    <a:moveTo>
                      <a:pt x="40" y="56"/>
                    </a:moveTo>
                    <a:lnTo>
                      <a:pt x="40" y="56"/>
                    </a:lnTo>
                    <a:lnTo>
                      <a:pt x="40" y="54"/>
                    </a:lnTo>
                    <a:lnTo>
                      <a:pt x="40" y="50"/>
                    </a:lnTo>
                    <a:lnTo>
                      <a:pt x="40" y="46"/>
                    </a:lnTo>
                    <a:lnTo>
                      <a:pt x="40" y="42"/>
                    </a:lnTo>
                    <a:lnTo>
                      <a:pt x="48" y="40"/>
                    </a:lnTo>
                    <a:lnTo>
                      <a:pt x="50" y="36"/>
                    </a:lnTo>
                    <a:lnTo>
                      <a:pt x="56" y="36"/>
                    </a:lnTo>
                    <a:lnTo>
                      <a:pt x="58" y="32"/>
                    </a:lnTo>
                    <a:lnTo>
                      <a:pt x="56" y="30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52" y="16"/>
                    </a:lnTo>
                    <a:lnTo>
                      <a:pt x="52" y="10"/>
                    </a:lnTo>
                    <a:lnTo>
                      <a:pt x="46" y="12"/>
                    </a:lnTo>
                    <a:lnTo>
                      <a:pt x="42" y="10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14" y="32"/>
                    </a:lnTo>
                    <a:lnTo>
                      <a:pt x="22" y="38"/>
                    </a:lnTo>
                    <a:lnTo>
                      <a:pt x="24" y="42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6" name="Freeform 1700"/>
              <p:cNvSpPr>
                <a:spLocks/>
              </p:cNvSpPr>
              <p:nvPr/>
            </p:nvSpPr>
            <p:spPr bwMode="auto">
              <a:xfrm>
                <a:off x="2717800" y="3632200"/>
                <a:ext cx="73025" cy="41275"/>
              </a:xfrm>
              <a:custGeom>
                <a:avLst/>
                <a:gdLst>
                  <a:gd name="T0" fmla="*/ 2 w 46"/>
                  <a:gd name="T1" fmla="*/ 12 h 26"/>
                  <a:gd name="T2" fmla="*/ 0 w 46"/>
                  <a:gd name="T3" fmla="*/ 18 h 26"/>
                  <a:gd name="T4" fmla="*/ 8 w 46"/>
                  <a:gd name="T5" fmla="*/ 26 h 26"/>
                  <a:gd name="T6" fmla="*/ 12 w 46"/>
                  <a:gd name="T7" fmla="*/ 24 h 26"/>
                  <a:gd name="T8" fmla="*/ 20 w 46"/>
                  <a:gd name="T9" fmla="*/ 24 h 26"/>
                  <a:gd name="T10" fmla="*/ 28 w 46"/>
                  <a:gd name="T11" fmla="*/ 26 h 26"/>
                  <a:gd name="T12" fmla="*/ 42 w 46"/>
                  <a:gd name="T13" fmla="*/ 24 h 26"/>
                  <a:gd name="T14" fmla="*/ 46 w 46"/>
                  <a:gd name="T15" fmla="*/ 24 h 26"/>
                  <a:gd name="T16" fmla="*/ 46 w 46"/>
                  <a:gd name="T17" fmla="*/ 16 h 26"/>
                  <a:gd name="T18" fmla="*/ 44 w 46"/>
                  <a:gd name="T19" fmla="*/ 6 h 26"/>
                  <a:gd name="T20" fmla="*/ 34 w 46"/>
                  <a:gd name="T21" fmla="*/ 2 h 26"/>
                  <a:gd name="T22" fmla="*/ 26 w 46"/>
                  <a:gd name="T23" fmla="*/ 2 h 26"/>
                  <a:gd name="T24" fmla="*/ 18 w 46"/>
                  <a:gd name="T25" fmla="*/ 0 h 26"/>
                  <a:gd name="T26" fmla="*/ 10 w 46"/>
                  <a:gd name="T27" fmla="*/ 2 h 26"/>
                  <a:gd name="T28" fmla="*/ 8 w 46"/>
                  <a:gd name="T29" fmla="*/ 6 h 26"/>
                  <a:gd name="T30" fmla="*/ 2 w 46"/>
                  <a:gd name="T31" fmla="*/ 12 h 26"/>
                  <a:gd name="T32" fmla="*/ 2 w 46"/>
                  <a:gd name="T33" fmla="*/ 12 h 26"/>
                  <a:gd name="T34" fmla="*/ 2 w 46"/>
                  <a:gd name="T35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26">
                    <a:moveTo>
                      <a:pt x="2" y="12"/>
                    </a:moveTo>
                    <a:lnTo>
                      <a:pt x="0" y="18"/>
                    </a:lnTo>
                    <a:lnTo>
                      <a:pt x="8" y="26"/>
                    </a:lnTo>
                    <a:lnTo>
                      <a:pt x="12" y="24"/>
                    </a:lnTo>
                    <a:lnTo>
                      <a:pt x="20" y="24"/>
                    </a:lnTo>
                    <a:lnTo>
                      <a:pt x="28" y="26"/>
                    </a:lnTo>
                    <a:lnTo>
                      <a:pt x="42" y="24"/>
                    </a:lnTo>
                    <a:lnTo>
                      <a:pt x="46" y="24"/>
                    </a:lnTo>
                    <a:lnTo>
                      <a:pt x="46" y="16"/>
                    </a:lnTo>
                    <a:lnTo>
                      <a:pt x="44" y="6"/>
                    </a:lnTo>
                    <a:lnTo>
                      <a:pt x="34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7" name="Freeform 1701"/>
              <p:cNvSpPr>
                <a:spLocks/>
              </p:cNvSpPr>
              <p:nvPr/>
            </p:nvSpPr>
            <p:spPr bwMode="auto">
              <a:xfrm>
                <a:off x="679450" y="4079875"/>
                <a:ext cx="63500" cy="193675"/>
              </a:xfrm>
              <a:custGeom>
                <a:avLst/>
                <a:gdLst>
                  <a:gd name="T0" fmla="*/ 16 w 40"/>
                  <a:gd name="T1" fmla="*/ 122 h 122"/>
                  <a:gd name="T2" fmla="*/ 16 w 40"/>
                  <a:gd name="T3" fmla="*/ 122 h 122"/>
                  <a:gd name="T4" fmla="*/ 28 w 40"/>
                  <a:gd name="T5" fmla="*/ 116 h 122"/>
                  <a:gd name="T6" fmla="*/ 28 w 40"/>
                  <a:gd name="T7" fmla="*/ 104 h 122"/>
                  <a:gd name="T8" fmla="*/ 28 w 40"/>
                  <a:gd name="T9" fmla="*/ 98 h 122"/>
                  <a:gd name="T10" fmla="*/ 28 w 40"/>
                  <a:gd name="T11" fmla="*/ 92 h 122"/>
                  <a:gd name="T12" fmla="*/ 26 w 40"/>
                  <a:gd name="T13" fmla="*/ 90 h 122"/>
                  <a:gd name="T14" fmla="*/ 28 w 40"/>
                  <a:gd name="T15" fmla="*/ 82 h 122"/>
                  <a:gd name="T16" fmla="*/ 28 w 40"/>
                  <a:gd name="T17" fmla="*/ 78 h 122"/>
                  <a:gd name="T18" fmla="*/ 28 w 40"/>
                  <a:gd name="T19" fmla="*/ 74 h 122"/>
                  <a:gd name="T20" fmla="*/ 28 w 40"/>
                  <a:gd name="T21" fmla="*/ 70 h 122"/>
                  <a:gd name="T22" fmla="*/ 28 w 40"/>
                  <a:gd name="T23" fmla="*/ 66 h 122"/>
                  <a:gd name="T24" fmla="*/ 30 w 40"/>
                  <a:gd name="T25" fmla="*/ 70 h 122"/>
                  <a:gd name="T26" fmla="*/ 34 w 40"/>
                  <a:gd name="T27" fmla="*/ 66 h 122"/>
                  <a:gd name="T28" fmla="*/ 34 w 40"/>
                  <a:gd name="T29" fmla="*/ 64 h 122"/>
                  <a:gd name="T30" fmla="*/ 30 w 40"/>
                  <a:gd name="T31" fmla="*/ 60 h 122"/>
                  <a:gd name="T32" fmla="*/ 34 w 40"/>
                  <a:gd name="T33" fmla="*/ 56 h 122"/>
                  <a:gd name="T34" fmla="*/ 36 w 40"/>
                  <a:gd name="T35" fmla="*/ 52 h 122"/>
                  <a:gd name="T36" fmla="*/ 36 w 40"/>
                  <a:gd name="T37" fmla="*/ 46 h 122"/>
                  <a:gd name="T38" fmla="*/ 36 w 40"/>
                  <a:gd name="T39" fmla="*/ 44 h 122"/>
                  <a:gd name="T40" fmla="*/ 38 w 40"/>
                  <a:gd name="T41" fmla="*/ 42 h 122"/>
                  <a:gd name="T42" fmla="*/ 40 w 40"/>
                  <a:gd name="T43" fmla="*/ 42 h 122"/>
                  <a:gd name="T44" fmla="*/ 38 w 40"/>
                  <a:gd name="T45" fmla="*/ 38 h 122"/>
                  <a:gd name="T46" fmla="*/ 38 w 40"/>
                  <a:gd name="T47" fmla="*/ 36 h 122"/>
                  <a:gd name="T48" fmla="*/ 38 w 40"/>
                  <a:gd name="T49" fmla="*/ 34 h 122"/>
                  <a:gd name="T50" fmla="*/ 40 w 40"/>
                  <a:gd name="T51" fmla="*/ 28 h 122"/>
                  <a:gd name="T52" fmla="*/ 38 w 40"/>
                  <a:gd name="T53" fmla="*/ 26 h 122"/>
                  <a:gd name="T54" fmla="*/ 36 w 40"/>
                  <a:gd name="T55" fmla="*/ 24 h 122"/>
                  <a:gd name="T56" fmla="*/ 36 w 40"/>
                  <a:gd name="T57" fmla="*/ 18 h 122"/>
                  <a:gd name="T58" fmla="*/ 36 w 40"/>
                  <a:gd name="T59" fmla="*/ 12 h 122"/>
                  <a:gd name="T60" fmla="*/ 36 w 40"/>
                  <a:gd name="T61" fmla="*/ 10 h 122"/>
                  <a:gd name="T62" fmla="*/ 28 w 40"/>
                  <a:gd name="T63" fmla="*/ 8 h 122"/>
                  <a:gd name="T64" fmla="*/ 28 w 40"/>
                  <a:gd name="T65" fmla="*/ 6 h 122"/>
                  <a:gd name="T66" fmla="*/ 26 w 40"/>
                  <a:gd name="T67" fmla="*/ 2 h 122"/>
                  <a:gd name="T68" fmla="*/ 20 w 40"/>
                  <a:gd name="T69" fmla="*/ 0 h 122"/>
                  <a:gd name="T70" fmla="*/ 12 w 40"/>
                  <a:gd name="T71" fmla="*/ 8 h 122"/>
                  <a:gd name="T72" fmla="*/ 12 w 40"/>
                  <a:gd name="T73" fmla="*/ 10 h 122"/>
                  <a:gd name="T74" fmla="*/ 12 w 40"/>
                  <a:gd name="T75" fmla="*/ 12 h 122"/>
                  <a:gd name="T76" fmla="*/ 8 w 40"/>
                  <a:gd name="T77" fmla="*/ 16 h 122"/>
                  <a:gd name="T78" fmla="*/ 6 w 40"/>
                  <a:gd name="T79" fmla="*/ 18 h 122"/>
                  <a:gd name="T80" fmla="*/ 6 w 40"/>
                  <a:gd name="T81" fmla="*/ 20 h 122"/>
                  <a:gd name="T82" fmla="*/ 0 w 40"/>
                  <a:gd name="T83" fmla="*/ 20 h 122"/>
                  <a:gd name="T84" fmla="*/ 0 w 40"/>
                  <a:gd name="T85" fmla="*/ 36 h 122"/>
                  <a:gd name="T86" fmla="*/ 10 w 40"/>
                  <a:gd name="T87" fmla="*/ 38 h 122"/>
                  <a:gd name="T88" fmla="*/ 10 w 40"/>
                  <a:gd name="T89" fmla="*/ 42 h 122"/>
                  <a:gd name="T90" fmla="*/ 10 w 40"/>
                  <a:gd name="T91" fmla="*/ 48 h 122"/>
                  <a:gd name="T92" fmla="*/ 10 w 40"/>
                  <a:gd name="T93" fmla="*/ 54 h 122"/>
                  <a:gd name="T94" fmla="*/ 12 w 40"/>
                  <a:gd name="T95" fmla="*/ 56 h 122"/>
                  <a:gd name="T96" fmla="*/ 12 w 40"/>
                  <a:gd name="T97" fmla="*/ 60 h 122"/>
                  <a:gd name="T98" fmla="*/ 12 w 40"/>
                  <a:gd name="T99" fmla="*/ 66 h 122"/>
                  <a:gd name="T100" fmla="*/ 10 w 40"/>
                  <a:gd name="T101" fmla="*/ 74 h 122"/>
                  <a:gd name="T102" fmla="*/ 12 w 40"/>
                  <a:gd name="T103" fmla="*/ 80 h 122"/>
                  <a:gd name="T104" fmla="*/ 12 w 40"/>
                  <a:gd name="T105" fmla="*/ 88 h 122"/>
                  <a:gd name="T106" fmla="*/ 12 w 40"/>
                  <a:gd name="T107" fmla="*/ 92 h 122"/>
                  <a:gd name="T108" fmla="*/ 10 w 40"/>
                  <a:gd name="T109" fmla="*/ 98 h 122"/>
                  <a:gd name="T110" fmla="*/ 10 w 40"/>
                  <a:gd name="T111" fmla="*/ 104 h 122"/>
                  <a:gd name="T112" fmla="*/ 12 w 40"/>
                  <a:gd name="T113" fmla="*/ 114 h 122"/>
                  <a:gd name="T114" fmla="*/ 12 w 40"/>
                  <a:gd name="T115" fmla="*/ 116 h 122"/>
                  <a:gd name="T116" fmla="*/ 16 w 40"/>
                  <a:gd name="T117" fmla="*/ 122 h 122"/>
                  <a:gd name="T118" fmla="*/ 16 w 40"/>
                  <a:gd name="T119" fmla="*/ 122 h 122"/>
                  <a:gd name="T120" fmla="*/ 16 w 40"/>
                  <a:gd name="T12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" h="122">
                    <a:moveTo>
                      <a:pt x="16" y="122"/>
                    </a:moveTo>
                    <a:lnTo>
                      <a:pt x="16" y="122"/>
                    </a:lnTo>
                    <a:lnTo>
                      <a:pt x="28" y="116"/>
                    </a:lnTo>
                    <a:lnTo>
                      <a:pt x="28" y="104"/>
                    </a:lnTo>
                    <a:lnTo>
                      <a:pt x="28" y="98"/>
                    </a:lnTo>
                    <a:lnTo>
                      <a:pt x="28" y="92"/>
                    </a:lnTo>
                    <a:lnTo>
                      <a:pt x="26" y="90"/>
                    </a:lnTo>
                    <a:lnTo>
                      <a:pt x="28" y="82"/>
                    </a:lnTo>
                    <a:lnTo>
                      <a:pt x="28" y="78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0" y="60"/>
                    </a:lnTo>
                    <a:lnTo>
                      <a:pt x="34" y="56"/>
                    </a:lnTo>
                    <a:lnTo>
                      <a:pt x="36" y="52"/>
                    </a:lnTo>
                    <a:lnTo>
                      <a:pt x="36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4"/>
                    </a:lnTo>
                    <a:lnTo>
                      <a:pt x="40" y="28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0" y="20"/>
                    </a:lnTo>
                    <a:lnTo>
                      <a:pt x="0" y="36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8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2" y="60"/>
                    </a:lnTo>
                    <a:lnTo>
                      <a:pt x="12" y="66"/>
                    </a:lnTo>
                    <a:lnTo>
                      <a:pt x="10" y="74"/>
                    </a:lnTo>
                    <a:lnTo>
                      <a:pt x="12" y="80"/>
                    </a:lnTo>
                    <a:lnTo>
                      <a:pt x="12" y="88"/>
                    </a:lnTo>
                    <a:lnTo>
                      <a:pt x="12" y="92"/>
                    </a:lnTo>
                    <a:lnTo>
                      <a:pt x="10" y="98"/>
                    </a:lnTo>
                    <a:lnTo>
                      <a:pt x="10" y="104"/>
                    </a:lnTo>
                    <a:lnTo>
                      <a:pt x="12" y="114"/>
                    </a:lnTo>
                    <a:lnTo>
                      <a:pt x="12" y="116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6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8" name="Freeform 1702"/>
              <p:cNvSpPr>
                <a:spLocks/>
              </p:cNvSpPr>
              <p:nvPr/>
            </p:nvSpPr>
            <p:spPr bwMode="auto">
              <a:xfrm>
                <a:off x="1228725" y="2705100"/>
                <a:ext cx="174625" cy="158750"/>
              </a:xfrm>
              <a:custGeom>
                <a:avLst/>
                <a:gdLst>
                  <a:gd name="T0" fmla="*/ 30 w 110"/>
                  <a:gd name="T1" fmla="*/ 20 h 100"/>
                  <a:gd name="T2" fmla="*/ 38 w 110"/>
                  <a:gd name="T3" fmla="*/ 16 h 100"/>
                  <a:gd name="T4" fmla="*/ 46 w 110"/>
                  <a:gd name="T5" fmla="*/ 16 h 100"/>
                  <a:gd name="T6" fmla="*/ 48 w 110"/>
                  <a:gd name="T7" fmla="*/ 2 h 100"/>
                  <a:gd name="T8" fmla="*/ 56 w 110"/>
                  <a:gd name="T9" fmla="*/ 2 h 100"/>
                  <a:gd name="T10" fmla="*/ 60 w 110"/>
                  <a:gd name="T11" fmla="*/ 0 h 100"/>
                  <a:gd name="T12" fmla="*/ 64 w 110"/>
                  <a:gd name="T13" fmla="*/ 6 h 100"/>
                  <a:gd name="T14" fmla="*/ 68 w 110"/>
                  <a:gd name="T15" fmla="*/ 2 h 100"/>
                  <a:gd name="T16" fmla="*/ 78 w 110"/>
                  <a:gd name="T17" fmla="*/ 6 h 100"/>
                  <a:gd name="T18" fmla="*/ 86 w 110"/>
                  <a:gd name="T19" fmla="*/ 10 h 100"/>
                  <a:gd name="T20" fmla="*/ 88 w 110"/>
                  <a:gd name="T21" fmla="*/ 12 h 100"/>
                  <a:gd name="T22" fmla="*/ 92 w 110"/>
                  <a:gd name="T23" fmla="*/ 18 h 100"/>
                  <a:gd name="T24" fmla="*/ 94 w 110"/>
                  <a:gd name="T25" fmla="*/ 30 h 100"/>
                  <a:gd name="T26" fmla="*/ 96 w 110"/>
                  <a:gd name="T27" fmla="*/ 40 h 100"/>
                  <a:gd name="T28" fmla="*/ 106 w 110"/>
                  <a:gd name="T29" fmla="*/ 48 h 100"/>
                  <a:gd name="T30" fmla="*/ 110 w 110"/>
                  <a:gd name="T31" fmla="*/ 58 h 100"/>
                  <a:gd name="T32" fmla="*/ 104 w 110"/>
                  <a:gd name="T33" fmla="*/ 62 h 100"/>
                  <a:gd name="T34" fmla="*/ 100 w 110"/>
                  <a:gd name="T35" fmla="*/ 58 h 100"/>
                  <a:gd name="T36" fmla="*/ 96 w 110"/>
                  <a:gd name="T37" fmla="*/ 64 h 100"/>
                  <a:gd name="T38" fmla="*/ 102 w 110"/>
                  <a:gd name="T39" fmla="*/ 68 h 100"/>
                  <a:gd name="T40" fmla="*/ 96 w 110"/>
                  <a:gd name="T41" fmla="*/ 86 h 100"/>
                  <a:gd name="T42" fmla="*/ 92 w 110"/>
                  <a:gd name="T43" fmla="*/ 92 h 100"/>
                  <a:gd name="T44" fmla="*/ 88 w 110"/>
                  <a:gd name="T45" fmla="*/ 100 h 100"/>
                  <a:gd name="T46" fmla="*/ 74 w 110"/>
                  <a:gd name="T47" fmla="*/ 96 h 100"/>
                  <a:gd name="T48" fmla="*/ 66 w 110"/>
                  <a:gd name="T49" fmla="*/ 96 h 100"/>
                  <a:gd name="T50" fmla="*/ 60 w 110"/>
                  <a:gd name="T51" fmla="*/ 100 h 100"/>
                  <a:gd name="T52" fmla="*/ 54 w 110"/>
                  <a:gd name="T53" fmla="*/ 96 h 100"/>
                  <a:gd name="T54" fmla="*/ 26 w 110"/>
                  <a:gd name="T55" fmla="*/ 94 h 100"/>
                  <a:gd name="T56" fmla="*/ 12 w 110"/>
                  <a:gd name="T57" fmla="*/ 96 h 100"/>
                  <a:gd name="T58" fmla="*/ 10 w 110"/>
                  <a:gd name="T59" fmla="*/ 96 h 100"/>
                  <a:gd name="T60" fmla="*/ 4 w 110"/>
                  <a:gd name="T61" fmla="*/ 94 h 100"/>
                  <a:gd name="T62" fmla="*/ 2 w 110"/>
                  <a:gd name="T63" fmla="*/ 84 h 100"/>
                  <a:gd name="T64" fmla="*/ 4 w 110"/>
                  <a:gd name="T65" fmla="*/ 74 h 100"/>
                  <a:gd name="T66" fmla="*/ 2 w 110"/>
                  <a:gd name="T67" fmla="*/ 64 h 100"/>
                  <a:gd name="T68" fmla="*/ 8 w 110"/>
                  <a:gd name="T69" fmla="*/ 56 h 100"/>
                  <a:gd name="T70" fmla="*/ 18 w 110"/>
                  <a:gd name="T71" fmla="*/ 54 h 100"/>
                  <a:gd name="T72" fmla="*/ 22 w 110"/>
                  <a:gd name="T73" fmla="*/ 50 h 100"/>
                  <a:gd name="T74" fmla="*/ 26 w 110"/>
                  <a:gd name="T75" fmla="*/ 36 h 100"/>
                  <a:gd name="T76" fmla="*/ 32 w 110"/>
                  <a:gd name="T77" fmla="*/ 22 h 100"/>
                  <a:gd name="T78" fmla="*/ 30 w 110"/>
                  <a:gd name="T79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00">
                    <a:moveTo>
                      <a:pt x="30" y="20"/>
                    </a:moveTo>
                    <a:lnTo>
                      <a:pt x="30" y="20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4" y="16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48" y="2"/>
                    </a:lnTo>
                    <a:lnTo>
                      <a:pt x="50" y="0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0" y="0"/>
                    </a:lnTo>
                    <a:lnTo>
                      <a:pt x="64" y="2"/>
                    </a:lnTo>
                    <a:lnTo>
                      <a:pt x="64" y="6"/>
                    </a:lnTo>
                    <a:lnTo>
                      <a:pt x="66" y="6"/>
                    </a:lnTo>
                    <a:lnTo>
                      <a:pt x="68" y="2"/>
                    </a:lnTo>
                    <a:lnTo>
                      <a:pt x="72" y="2"/>
                    </a:lnTo>
                    <a:lnTo>
                      <a:pt x="78" y="6"/>
                    </a:lnTo>
                    <a:lnTo>
                      <a:pt x="84" y="6"/>
                    </a:lnTo>
                    <a:lnTo>
                      <a:pt x="86" y="10"/>
                    </a:lnTo>
                    <a:lnTo>
                      <a:pt x="86" y="12"/>
                    </a:lnTo>
                    <a:lnTo>
                      <a:pt x="88" y="12"/>
                    </a:lnTo>
                    <a:lnTo>
                      <a:pt x="92" y="16"/>
                    </a:lnTo>
                    <a:lnTo>
                      <a:pt x="92" y="18"/>
                    </a:lnTo>
                    <a:lnTo>
                      <a:pt x="94" y="22"/>
                    </a:lnTo>
                    <a:lnTo>
                      <a:pt x="94" y="30"/>
                    </a:lnTo>
                    <a:lnTo>
                      <a:pt x="94" y="36"/>
                    </a:lnTo>
                    <a:lnTo>
                      <a:pt x="96" y="40"/>
                    </a:lnTo>
                    <a:lnTo>
                      <a:pt x="102" y="46"/>
                    </a:lnTo>
                    <a:lnTo>
                      <a:pt x="106" y="48"/>
                    </a:lnTo>
                    <a:lnTo>
                      <a:pt x="110" y="56"/>
                    </a:lnTo>
                    <a:lnTo>
                      <a:pt x="110" y="58"/>
                    </a:lnTo>
                    <a:lnTo>
                      <a:pt x="106" y="62"/>
                    </a:lnTo>
                    <a:lnTo>
                      <a:pt x="104" y="62"/>
                    </a:lnTo>
                    <a:lnTo>
                      <a:pt x="102" y="58"/>
                    </a:lnTo>
                    <a:lnTo>
                      <a:pt x="100" y="58"/>
                    </a:lnTo>
                    <a:lnTo>
                      <a:pt x="96" y="62"/>
                    </a:lnTo>
                    <a:lnTo>
                      <a:pt x="96" y="64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86"/>
                    </a:lnTo>
                    <a:lnTo>
                      <a:pt x="96" y="86"/>
                    </a:lnTo>
                    <a:lnTo>
                      <a:pt x="94" y="88"/>
                    </a:lnTo>
                    <a:lnTo>
                      <a:pt x="92" y="92"/>
                    </a:lnTo>
                    <a:lnTo>
                      <a:pt x="92" y="96"/>
                    </a:lnTo>
                    <a:lnTo>
                      <a:pt x="88" y="100"/>
                    </a:lnTo>
                    <a:lnTo>
                      <a:pt x="76" y="96"/>
                    </a:lnTo>
                    <a:lnTo>
                      <a:pt x="74" y="96"/>
                    </a:lnTo>
                    <a:lnTo>
                      <a:pt x="68" y="96"/>
                    </a:lnTo>
                    <a:lnTo>
                      <a:pt x="66" y="96"/>
                    </a:lnTo>
                    <a:lnTo>
                      <a:pt x="64" y="9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4" y="96"/>
                    </a:lnTo>
                    <a:lnTo>
                      <a:pt x="44" y="96"/>
                    </a:lnTo>
                    <a:lnTo>
                      <a:pt x="26" y="94"/>
                    </a:lnTo>
                    <a:lnTo>
                      <a:pt x="16" y="94"/>
                    </a:lnTo>
                    <a:lnTo>
                      <a:pt x="12" y="96"/>
                    </a:lnTo>
                    <a:lnTo>
                      <a:pt x="12" y="100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4" y="94"/>
                    </a:lnTo>
                    <a:lnTo>
                      <a:pt x="2" y="96"/>
                    </a:lnTo>
                    <a:lnTo>
                      <a:pt x="2" y="8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2" y="64"/>
                    </a:lnTo>
                    <a:lnTo>
                      <a:pt x="0" y="58"/>
                    </a:lnTo>
                    <a:lnTo>
                      <a:pt x="8" y="56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2" y="44"/>
                    </a:lnTo>
                    <a:lnTo>
                      <a:pt x="26" y="36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9" name="Freeform 1703"/>
              <p:cNvSpPr>
                <a:spLocks/>
              </p:cNvSpPr>
              <p:nvPr/>
            </p:nvSpPr>
            <p:spPr bwMode="auto">
              <a:xfrm>
                <a:off x="711200" y="2879725"/>
                <a:ext cx="92075" cy="60325"/>
              </a:xfrm>
              <a:custGeom>
                <a:avLst/>
                <a:gdLst>
                  <a:gd name="T0" fmla="*/ 0 w 58"/>
                  <a:gd name="T1" fmla="*/ 4 h 38"/>
                  <a:gd name="T2" fmla="*/ 4 w 58"/>
                  <a:gd name="T3" fmla="*/ 8 h 38"/>
                  <a:gd name="T4" fmla="*/ 8 w 58"/>
                  <a:gd name="T5" fmla="*/ 10 h 38"/>
                  <a:gd name="T6" fmla="*/ 10 w 58"/>
                  <a:gd name="T7" fmla="*/ 14 h 38"/>
                  <a:gd name="T8" fmla="*/ 14 w 58"/>
                  <a:gd name="T9" fmla="*/ 20 h 38"/>
                  <a:gd name="T10" fmla="*/ 18 w 58"/>
                  <a:gd name="T11" fmla="*/ 22 h 38"/>
                  <a:gd name="T12" fmla="*/ 20 w 58"/>
                  <a:gd name="T13" fmla="*/ 22 h 38"/>
                  <a:gd name="T14" fmla="*/ 22 w 58"/>
                  <a:gd name="T15" fmla="*/ 20 h 38"/>
                  <a:gd name="T16" fmla="*/ 22 w 58"/>
                  <a:gd name="T17" fmla="*/ 22 h 38"/>
                  <a:gd name="T18" fmla="*/ 24 w 58"/>
                  <a:gd name="T19" fmla="*/ 28 h 38"/>
                  <a:gd name="T20" fmla="*/ 30 w 58"/>
                  <a:gd name="T21" fmla="*/ 30 h 38"/>
                  <a:gd name="T22" fmla="*/ 32 w 58"/>
                  <a:gd name="T23" fmla="*/ 30 h 38"/>
                  <a:gd name="T24" fmla="*/ 36 w 58"/>
                  <a:gd name="T25" fmla="*/ 30 h 38"/>
                  <a:gd name="T26" fmla="*/ 38 w 58"/>
                  <a:gd name="T27" fmla="*/ 30 h 38"/>
                  <a:gd name="T28" fmla="*/ 38 w 58"/>
                  <a:gd name="T29" fmla="*/ 36 h 38"/>
                  <a:gd name="T30" fmla="*/ 42 w 58"/>
                  <a:gd name="T31" fmla="*/ 38 h 38"/>
                  <a:gd name="T32" fmla="*/ 46 w 58"/>
                  <a:gd name="T33" fmla="*/ 38 h 38"/>
                  <a:gd name="T34" fmla="*/ 52 w 58"/>
                  <a:gd name="T35" fmla="*/ 36 h 38"/>
                  <a:gd name="T36" fmla="*/ 52 w 58"/>
                  <a:gd name="T37" fmla="*/ 32 h 38"/>
                  <a:gd name="T38" fmla="*/ 52 w 58"/>
                  <a:gd name="T39" fmla="*/ 30 h 38"/>
                  <a:gd name="T40" fmla="*/ 52 w 58"/>
                  <a:gd name="T41" fmla="*/ 28 h 38"/>
                  <a:gd name="T42" fmla="*/ 56 w 58"/>
                  <a:gd name="T43" fmla="*/ 28 h 38"/>
                  <a:gd name="T44" fmla="*/ 58 w 58"/>
                  <a:gd name="T45" fmla="*/ 22 h 38"/>
                  <a:gd name="T46" fmla="*/ 58 w 58"/>
                  <a:gd name="T47" fmla="*/ 20 h 38"/>
                  <a:gd name="T48" fmla="*/ 56 w 58"/>
                  <a:gd name="T49" fmla="*/ 18 h 38"/>
                  <a:gd name="T50" fmla="*/ 52 w 58"/>
                  <a:gd name="T51" fmla="*/ 14 h 38"/>
                  <a:gd name="T52" fmla="*/ 56 w 58"/>
                  <a:gd name="T53" fmla="*/ 14 h 38"/>
                  <a:gd name="T54" fmla="*/ 56 w 58"/>
                  <a:gd name="T55" fmla="*/ 12 h 38"/>
                  <a:gd name="T56" fmla="*/ 52 w 58"/>
                  <a:gd name="T57" fmla="*/ 10 h 38"/>
                  <a:gd name="T58" fmla="*/ 50 w 58"/>
                  <a:gd name="T59" fmla="*/ 10 h 38"/>
                  <a:gd name="T60" fmla="*/ 48 w 58"/>
                  <a:gd name="T61" fmla="*/ 10 h 38"/>
                  <a:gd name="T62" fmla="*/ 46 w 58"/>
                  <a:gd name="T63" fmla="*/ 8 h 38"/>
                  <a:gd name="T64" fmla="*/ 42 w 58"/>
                  <a:gd name="T65" fmla="*/ 4 h 38"/>
                  <a:gd name="T66" fmla="*/ 38 w 58"/>
                  <a:gd name="T67" fmla="*/ 4 h 38"/>
                  <a:gd name="T68" fmla="*/ 32 w 58"/>
                  <a:gd name="T69" fmla="*/ 4 h 38"/>
                  <a:gd name="T70" fmla="*/ 28 w 58"/>
                  <a:gd name="T71" fmla="*/ 8 h 38"/>
                  <a:gd name="T72" fmla="*/ 22 w 58"/>
                  <a:gd name="T73" fmla="*/ 4 h 38"/>
                  <a:gd name="T74" fmla="*/ 20 w 58"/>
                  <a:gd name="T75" fmla="*/ 2 h 38"/>
                  <a:gd name="T76" fmla="*/ 20 w 58"/>
                  <a:gd name="T77" fmla="*/ 0 h 38"/>
                  <a:gd name="T78" fmla="*/ 0 w 58"/>
                  <a:gd name="T79" fmla="*/ 4 h 38"/>
                  <a:gd name="T80" fmla="*/ 0 w 58"/>
                  <a:gd name="T81" fmla="*/ 4 h 38"/>
                  <a:gd name="T82" fmla="*/ 0 w 58"/>
                  <a:gd name="T83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8" h="38">
                    <a:moveTo>
                      <a:pt x="0" y="4"/>
                    </a:moveTo>
                    <a:lnTo>
                      <a:pt x="4" y="8"/>
                    </a:lnTo>
                    <a:lnTo>
                      <a:pt x="8" y="10"/>
                    </a:lnTo>
                    <a:lnTo>
                      <a:pt x="10" y="14"/>
                    </a:lnTo>
                    <a:lnTo>
                      <a:pt x="14" y="20"/>
                    </a:lnTo>
                    <a:lnTo>
                      <a:pt x="18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2" y="22"/>
                    </a:lnTo>
                    <a:lnTo>
                      <a:pt x="24" y="28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6" y="38"/>
                    </a:lnTo>
                    <a:lnTo>
                      <a:pt x="52" y="36"/>
                    </a:lnTo>
                    <a:lnTo>
                      <a:pt x="52" y="32"/>
                    </a:lnTo>
                    <a:lnTo>
                      <a:pt x="52" y="30"/>
                    </a:lnTo>
                    <a:lnTo>
                      <a:pt x="52" y="28"/>
                    </a:lnTo>
                    <a:lnTo>
                      <a:pt x="56" y="28"/>
                    </a:lnTo>
                    <a:lnTo>
                      <a:pt x="58" y="22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2" y="14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2" y="4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8" y="8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0" name="Freeform 1704"/>
              <p:cNvSpPr>
                <a:spLocks/>
              </p:cNvSpPr>
              <p:nvPr/>
            </p:nvSpPr>
            <p:spPr bwMode="auto">
              <a:xfrm>
                <a:off x="2679700" y="3695700"/>
                <a:ext cx="127000" cy="174625"/>
              </a:xfrm>
              <a:custGeom>
                <a:avLst/>
                <a:gdLst>
                  <a:gd name="T0" fmla="*/ 72 w 80"/>
                  <a:gd name="T1" fmla="*/ 110 h 110"/>
                  <a:gd name="T2" fmla="*/ 72 w 80"/>
                  <a:gd name="T3" fmla="*/ 104 h 110"/>
                  <a:gd name="T4" fmla="*/ 76 w 80"/>
                  <a:gd name="T5" fmla="*/ 102 h 110"/>
                  <a:gd name="T6" fmla="*/ 80 w 80"/>
                  <a:gd name="T7" fmla="*/ 104 h 110"/>
                  <a:gd name="T8" fmla="*/ 80 w 80"/>
                  <a:gd name="T9" fmla="*/ 96 h 110"/>
                  <a:gd name="T10" fmla="*/ 78 w 80"/>
                  <a:gd name="T11" fmla="*/ 92 h 110"/>
                  <a:gd name="T12" fmla="*/ 78 w 80"/>
                  <a:gd name="T13" fmla="*/ 84 h 110"/>
                  <a:gd name="T14" fmla="*/ 76 w 80"/>
                  <a:gd name="T15" fmla="*/ 78 h 110"/>
                  <a:gd name="T16" fmla="*/ 76 w 80"/>
                  <a:gd name="T17" fmla="*/ 72 h 110"/>
                  <a:gd name="T18" fmla="*/ 70 w 80"/>
                  <a:gd name="T19" fmla="*/ 60 h 110"/>
                  <a:gd name="T20" fmla="*/ 68 w 80"/>
                  <a:gd name="T21" fmla="*/ 68 h 110"/>
                  <a:gd name="T22" fmla="*/ 60 w 80"/>
                  <a:gd name="T23" fmla="*/ 68 h 110"/>
                  <a:gd name="T24" fmla="*/ 60 w 80"/>
                  <a:gd name="T25" fmla="*/ 64 h 110"/>
                  <a:gd name="T26" fmla="*/ 62 w 80"/>
                  <a:gd name="T27" fmla="*/ 50 h 110"/>
                  <a:gd name="T28" fmla="*/ 66 w 80"/>
                  <a:gd name="T29" fmla="*/ 46 h 110"/>
                  <a:gd name="T30" fmla="*/ 68 w 80"/>
                  <a:gd name="T31" fmla="*/ 40 h 110"/>
                  <a:gd name="T32" fmla="*/ 70 w 80"/>
                  <a:gd name="T33" fmla="*/ 38 h 110"/>
                  <a:gd name="T34" fmla="*/ 68 w 80"/>
                  <a:gd name="T35" fmla="*/ 30 h 110"/>
                  <a:gd name="T36" fmla="*/ 76 w 80"/>
                  <a:gd name="T37" fmla="*/ 24 h 110"/>
                  <a:gd name="T38" fmla="*/ 66 w 80"/>
                  <a:gd name="T39" fmla="*/ 24 h 110"/>
                  <a:gd name="T40" fmla="*/ 58 w 80"/>
                  <a:gd name="T41" fmla="*/ 28 h 110"/>
                  <a:gd name="T42" fmla="*/ 50 w 80"/>
                  <a:gd name="T43" fmla="*/ 28 h 110"/>
                  <a:gd name="T44" fmla="*/ 40 w 80"/>
                  <a:gd name="T45" fmla="*/ 28 h 110"/>
                  <a:gd name="T46" fmla="*/ 34 w 80"/>
                  <a:gd name="T47" fmla="*/ 28 h 110"/>
                  <a:gd name="T48" fmla="*/ 32 w 80"/>
                  <a:gd name="T49" fmla="*/ 14 h 110"/>
                  <a:gd name="T50" fmla="*/ 34 w 80"/>
                  <a:gd name="T51" fmla="*/ 6 h 110"/>
                  <a:gd name="T52" fmla="*/ 30 w 80"/>
                  <a:gd name="T53" fmla="*/ 4 h 110"/>
                  <a:gd name="T54" fmla="*/ 22 w 80"/>
                  <a:gd name="T55" fmla="*/ 4 h 110"/>
                  <a:gd name="T56" fmla="*/ 14 w 80"/>
                  <a:gd name="T57" fmla="*/ 0 h 110"/>
                  <a:gd name="T58" fmla="*/ 8 w 80"/>
                  <a:gd name="T59" fmla="*/ 4 h 110"/>
                  <a:gd name="T60" fmla="*/ 16 w 80"/>
                  <a:gd name="T61" fmla="*/ 12 h 110"/>
                  <a:gd name="T62" fmla="*/ 14 w 80"/>
                  <a:gd name="T63" fmla="*/ 20 h 110"/>
                  <a:gd name="T64" fmla="*/ 6 w 80"/>
                  <a:gd name="T65" fmla="*/ 22 h 110"/>
                  <a:gd name="T66" fmla="*/ 0 w 80"/>
                  <a:gd name="T67" fmla="*/ 24 h 110"/>
                  <a:gd name="T68" fmla="*/ 4 w 80"/>
                  <a:gd name="T69" fmla="*/ 36 h 110"/>
                  <a:gd name="T70" fmla="*/ 4 w 80"/>
                  <a:gd name="T71" fmla="*/ 40 h 110"/>
                  <a:gd name="T72" fmla="*/ 14 w 80"/>
                  <a:gd name="T73" fmla="*/ 46 h 110"/>
                  <a:gd name="T74" fmla="*/ 16 w 80"/>
                  <a:gd name="T75" fmla="*/ 50 h 110"/>
                  <a:gd name="T76" fmla="*/ 14 w 80"/>
                  <a:gd name="T77" fmla="*/ 60 h 110"/>
                  <a:gd name="T78" fmla="*/ 18 w 80"/>
                  <a:gd name="T79" fmla="*/ 66 h 110"/>
                  <a:gd name="T80" fmla="*/ 18 w 80"/>
                  <a:gd name="T81" fmla="*/ 76 h 110"/>
                  <a:gd name="T82" fmla="*/ 16 w 80"/>
                  <a:gd name="T83" fmla="*/ 82 h 110"/>
                  <a:gd name="T84" fmla="*/ 16 w 80"/>
                  <a:gd name="T85" fmla="*/ 94 h 110"/>
                  <a:gd name="T86" fmla="*/ 36 w 80"/>
                  <a:gd name="T87" fmla="*/ 84 h 110"/>
                  <a:gd name="T88" fmla="*/ 36 w 80"/>
                  <a:gd name="T89" fmla="*/ 86 h 110"/>
                  <a:gd name="T90" fmla="*/ 42 w 80"/>
                  <a:gd name="T91" fmla="*/ 86 h 110"/>
                  <a:gd name="T92" fmla="*/ 44 w 80"/>
                  <a:gd name="T93" fmla="*/ 64 h 110"/>
                  <a:gd name="T94" fmla="*/ 58 w 80"/>
                  <a:gd name="T95" fmla="*/ 72 h 110"/>
                  <a:gd name="T96" fmla="*/ 62 w 80"/>
                  <a:gd name="T97" fmla="*/ 82 h 110"/>
                  <a:gd name="T98" fmla="*/ 66 w 80"/>
                  <a:gd name="T99" fmla="*/ 92 h 110"/>
                  <a:gd name="T100" fmla="*/ 68 w 80"/>
                  <a:gd name="T101" fmla="*/ 104 h 110"/>
                  <a:gd name="T102" fmla="*/ 70 w 80"/>
                  <a:gd name="T103" fmla="*/ 108 h 110"/>
                  <a:gd name="T104" fmla="*/ 72 w 80"/>
                  <a:gd name="T105" fmla="*/ 110 h 110"/>
                  <a:gd name="T106" fmla="*/ 72 w 80"/>
                  <a:gd name="T107" fmla="*/ 110 h 110"/>
                  <a:gd name="T108" fmla="*/ 72 w 80"/>
                  <a:gd name="T10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0" h="110">
                    <a:moveTo>
                      <a:pt x="72" y="110"/>
                    </a:moveTo>
                    <a:lnTo>
                      <a:pt x="72" y="104"/>
                    </a:lnTo>
                    <a:lnTo>
                      <a:pt x="76" y="102"/>
                    </a:lnTo>
                    <a:lnTo>
                      <a:pt x="80" y="104"/>
                    </a:lnTo>
                    <a:lnTo>
                      <a:pt x="80" y="96"/>
                    </a:lnTo>
                    <a:lnTo>
                      <a:pt x="78" y="92"/>
                    </a:lnTo>
                    <a:lnTo>
                      <a:pt x="78" y="84"/>
                    </a:lnTo>
                    <a:lnTo>
                      <a:pt x="76" y="78"/>
                    </a:lnTo>
                    <a:lnTo>
                      <a:pt x="76" y="72"/>
                    </a:lnTo>
                    <a:lnTo>
                      <a:pt x="70" y="60"/>
                    </a:lnTo>
                    <a:lnTo>
                      <a:pt x="68" y="68"/>
                    </a:lnTo>
                    <a:lnTo>
                      <a:pt x="60" y="68"/>
                    </a:lnTo>
                    <a:lnTo>
                      <a:pt x="60" y="64"/>
                    </a:lnTo>
                    <a:lnTo>
                      <a:pt x="62" y="50"/>
                    </a:lnTo>
                    <a:lnTo>
                      <a:pt x="66" y="46"/>
                    </a:lnTo>
                    <a:lnTo>
                      <a:pt x="68" y="40"/>
                    </a:lnTo>
                    <a:lnTo>
                      <a:pt x="70" y="38"/>
                    </a:lnTo>
                    <a:lnTo>
                      <a:pt x="68" y="30"/>
                    </a:lnTo>
                    <a:lnTo>
                      <a:pt x="76" y="24"/>
                    </a:lnTo>
                    <a:lnTo>
                      <a:pt x="66" y="24"/>
                    </a:lnTo>
                    <a:lnTo>
                      <a:pt x="58" y="28"/>
                    </a:lnTo>
                    <a:lnTo>
                      <a:pt x="50" y="28"/>
                    </a:lnTo>
                    <a:lnTo>
                      <a:pt x="40" y="28"/>
                    </a:lnTo>
                    <a:lnTo>
                      <a:pt x="34" y="28"/>
                    </a:lnTo>
                    <a:lnTo>
                      <a:pt x="32" y="14"/>
                    </a:lnTo>
                    <a:lnTo>
                      <a:pt x="34" y="6"/>
                    </a:lnTo>
                    <a:lnTo>
                      <a:pt x="30" y="4"/>
                    </a:lnTo>
                    <a:lnTo>
                      <a:pt x="22" y="4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16" y="12"/>
                    </a:lnTo>
                    <a:lnTo>
                      <a:pt x="14" y="20"/>
                    </a:lnTo>
                    <a:lnTo>
                      <a:pt x="6" y="22"/>
                    </a:lnTo>
                    <a:lnTo>
                      <a:pt x="0" y="24"/>
                    </a:lnTo>
                    <a:lnTo>
                      <a:pt x="4" y="36"/>
                    </a:lnTo>
                    <a:lnTo>
                      <a:pt x="4" y="40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4" y="60"/>
                    </a:lnTo>
                    <a:lnTo>
                      <a:pt x="18" y="66"/>
                    </a:lnTo>
                    <a:lnTo>
                      <a:pt x="18" y="76"/>
                    </a:lnTo>
                    <a:lnTo>
                      <a:pt x="16" y="82"/>
                    </a:lnTo>
                    <a:lnTo>
                      <a:pt x="16" y="94"/>
                    </a:lnTo>
                    <a:lnTo>
                      <a:pt x="36" y="84"/>
                    </a:lnTo>
                    <a:lnTo>
                      <a:pt x="36" y="86"/>
                    </a:lnTo>
                    <a:lnTo>
                      <a:pt x="42" y="86"/>
                    </a:lnTo>
                    <a:lnTo>
                      <a:pt x="44" y="64"/>
                    </a:lnTo>
                    <a:lnTo>
                      <a:pt x="58" y="72"/>
                    </a:lnTo>
                    <a:lnTo>
                      <a:pt x="62" y="82"/>
                    </a:lnTo>
                    <a:lnTo>
                      <a:pt x="66" y="92"/>
                    </a:lnTo>
                    <a:lnTo>
                      <a:pt x="68" y="104"/>
                    </a:lnTo>
                    <a:lnTo>
                      <a:pt x="70" y="108"/>
                    </a:lnTo>
                    <a:lnTo>
                      <a:pt x="72" y="110"/>
                    </a:lnTo>
                    <a:lnTo>
                      <a:pt x="72" y="110"/>
                    </a:lnTo>
                    <a:lnTo>
                      <a:pt x="7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1" name="Freeform 1705"/>
              <p:cNvSpPr>
                <a:spLocks noEditPoints="1"/>
              </p:cNvSpPr>
              <p:nvPr/>
            </p:nvSpPr>
            <p:spPr bwMode="auto">
              <a:xfrm>
                <a:off x="1704975" y="3197225"/>
                <a:ext cx="117475" cy="111125"/>
              </a:xfrm>
              <a:custGeom>
                <a:avLst/>
                <a:gdLst>
                  <a:gd name="T0" fmla="*/ 0 w 74"/>
                  <a:gd name="T1" fmla="*/ 50 h 70"/>
                  <a:gd name="T2" fmla="*/ 6 w 74"/>
                  <a:gd name="T3" fmla="*/ 58 h 70"/>
                  <a:gd name="T4" fmla="*/ 10 w 74"/>
                  <a:gd name="T5" fmla="*/ 62 h 70"/>
                  <a:gd name="T6" fmla="*/ 20 w 74"/>
                  <a:gd name="T7" fmla="*/ 62 h 70"/>
                  <a:gd name="T8" fmla="*/ 16 w 74"/>
                  <a:gd name="T9" fmla="*/ 54 h 70"/>
                  <a:gd name="T10" fmla="*/ 6 w 74"/>
                  <a:gd name="T11" fmla="*/ 50 h 70"/>
                  <a:gd name="T12" fmla="*/ 0 w 74"/>
                  <a:gd name="T13" fmla="*/ 50 h 70"/>
                  <a:gd name="T14" fmla="*/ 50 w 74"/>
                  <a:gd name="T15" fmla="*/ 70 h 70"/>
                  <a:gd name="T16" fmla="*/ 54 w 74"/>
                  <a:gd name="T17" fmla="*/ 66 h 70"/>
                  <a:gd name="T18" fmla="*/ 66 w 74"/>
                  <a:gd name="T19" fmla="*/ 32 h 70"/>
                  <a:gd name="T20" fmla="*/ 64 w 74"/>
                  <a:gd name="T21" fmla="*/ 26 h 70"/>
                  <a:gd name="T22" fmla="*/ 56 w 74"/>
                  <a:gd name="T23" fmla="*/ 10 h 70"/>
                  <a:gd name="T24" fmla="*/ 46 w 74"/>
                  <a:gd name="T25" fmla="*/ 20 h 70"/>
                  <a:gd name="T26" fmla="*/ 40 w 74"/>
                  <a:gd name="T27" fmla="*/ 14 h 70"/>
                  <a:gd name="T28" fmla="*/ 36 w 74"/>
                  <a:gd name="T29" fmla="*/ 8 h 70"/>
                  <a:gd name="T30" fmla="*/ 26 w 74"/>
                  <a:gd name="T31" fmla="*/ 2 h 70"/>
                  <a:gd name="T32" fmla="*/ 26 w 74"/>
                  <a:gd name="T33" fmla="*/ 8 h 70"/>
                  <a:gd name="T34" fmla="*/ 28 w 74"/>
                  <a:gd name="T35" fmla="*/ 14 h 70"/>
                  <a:gd name="T36" fmla="*/ 24 w 74"/>
                  <a:gd name="T37" fmla="*/ 14 h 70"/>
                  <a:gd name="T38" fmla="*/ 18 w 74"/>
                  <a:gd name="T39" fmla="*/ 8 h 70"/>
                  <a:gd name="T40" fmla="*/ 10 w 74"/>
                  <a:gd name="T41" fmla="*/ 6 h 70"/>
                  <a:gd name="T42" fmla="*/ 6 w 74"/>
                  <a:gd name="T43" fmla="*/ 10 h 70"/>
                  <a:gd name="T44" fmla="*/ 2 w 74"/>
                  <a:gd name="T45" fmla="*/ 18 h 70"/>
                  <a:gd name="T46" fmla="*/ 8 w 74"/>
                  <a:gd name="T47" fmla="*/ 20 h 70"/>
                  <a:gd name="T48" fmla="*/ 10 w 74"/>
                  <a:gd name="T49" fmla="*/ 20 h 70"/>
                  <a:gd name="T50" fmla="*/ 12 w 74"/>
                  <a:gd name="T51" fmla="*/ 26 h 70"/>
                  <a:gd name="T52" fmla="*/ 10 w 74"/>
                  <a:gd name="T53" fmla="*/ 32 h 70"/>
                  <a:gd name="T54" fmla="*/ 20 w 74"/>
                  <a:gd name="T55" fmla="*/ 36 h 70"/>
                  <a:gd name="T56" fmla="*/ 18 w 74"/>
                  <a:gd name="T57" fmla="*/ 44 h 70"/>
                  <a:gd name="T58" fmla="*/ 26 w 74"/>
                  <a:gd name="T59" fmla="*/ 46 h 70"/>
                  <a:gd name="T60" fmla="*/ 28 w 74"/>
                  <a:gd name="T61" fmla="*/ 54 h 70"/>
                  <a:gd name="T62" fmla="*/ 30 w 74"/>
                  <a:gd name="T63" fmla="*/ 54 h 70"/>
                  <a:gd name="T64" fmla="*/ 38 w 74"/>
                  <a:gd name="T65" fmla="*/ 50 h 70"/>
                  <a:gd name="T66" fmla="*/ 40 w 74"/>
                  <a:gd name="T67" fmla="*/ 46 h 70"/>
                  <a:gd name="T68" fmla="*/ 48 w 74"/>
                  <a:gd name="T69" fmla="*/ 52 h 70"/>
                  <a:gd name="T70" fmla="*/ 44 w 74"/>
                  <a:gd name="T71" fmla="*/ 54 h 70"/>
                  <a:gd name="T72" fmla="*/ 40 w 74"/>
                  <a:gd name="T73" fmla="*/ 60 h 70"/>
                  <a:gd name="T74" fmla="*/ 46 w 74"/>
                  <a:gd name="T75" fmla="*/ 66 h 70"/>
                  <a:gd name="T76" fmla="*/ 50 w 74"/>
                  <a:gd name="T77" fmla="*/ 70 h 70"/>
                  <a:gd name="T78" fmla="*/ 34 w 74"/>
                  <a:gd name="T79" fmla="*/ 44 h 70"/>
                  <a:gd name="T80" fmla="*/ 28 w 74"/>
                  <a:gd name="T81" fmla="*/ 36 h 70"/>
                  <a:gd name="T82" fmla="*/ 24 w 74"/>
                  <a:gd name="T83" fmla="*/ 28 h 70"/>
                  <a:gd name="T84" fmla="*/ 34 w 74"/>
                  <a:gd name="T85" fmla="*/ 32 h 70"/>
                  <a:gd name="T86" fmla="*/ 30 w 74"/>
                  <a:gd name="T87" fmla="*/ 36 h 70"/>
                  <a:gd name="T88" fmla="*/ 38 w 74"/>
                  <a:gd name="T89" fmla="*/ 42 h 70"/>
                  <a:gd name="T90" fmla="*/ 34 w 74"/>
                  <a:gd name="T91" fmla="*/ 44 h 70"/>
                  <a:gd name="T92" fmla="*/ 34 w 74"/>
                  <a:gd name="T93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4" h="70">
                    <a:moveTo>
                      <a:pt x="0" y="50"/>
                    </a:moveTo>
                    <a:lnTo>
                      <a:pt x="0" y="50"/>
                    </a:lnTo>
                    <a:lnTo>
                      <a:pt x="2" y="54"/>
                    </a:lnTo>
                    <a:lnTo>
                      <a:pt x="6" y="58"/>
                    </a:lnTo>
                    <a:lnTo>
                      <a:pt x="8" y="60"/>
                    </a:lnTo>
                    <a:lnTo>
                      <a:pt x="10" y="62"/>
                    </a:lnTo>
                    <a:lnTo>
                      <a:pt x="12" y="66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6" y="54"/>
                    </a:lnTo>
                    <a:lnTo>
                      <a:pt x="10" y="50"/>
                    </a:lnTo>
                    <a:lnTo>
                      <a:pt x="6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  <a:moveTo>
                      <a:pt x="50" y="70"/>
                    </a:moveTo>
                    <a:lnTo>
                      <a:pt x="50" y="70"/>
                    </a:lnTo>
                    <a:lnTo>
                      <a:pt x="54" y="66"/>
                    </a:lnTo>
                    <a:lnTo>
                      <a:pt x="56" y="62"/>
                    </a:lnTo>
                    <a:lnTo>
                      <a:pt x="66" y="32"/>
                    </a:lnTo>
                    <a:lnTo>
                      <a:pt x="74" y="32"/>
                    </a:lnTo>
                    <a:lnTo>
                      <a:pt x="64" y="26"/>
                    </a:lnTo>
                    <a:lnTo>
                      <a:pt x="58" y="18"/>
                    </a:lnTo>
                    <a:lnTo>
                      <a:pt x="56" y="10"/>
                    </a:lnTo>
                    <a:lnTo>
                      <a:pt x="50" y="16"/>
                    </a:lnTo>
                    <a:lnTo>
                      <a:pt x="46" y="20"/>
                    </a:lnTo>
                    <a:lnTo>
                      <a:pt x="44" y="18"/>
                    </a:lnTo>
                    <a:lnTo>
                      <a:pt x="40" y="14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8"/>
                    </a:lnTo>
                    <a:lnTo>
                      <a:pt x="10" y="32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54"/>
                    </a:lnTo>
                    <a:lnTo>
                      <a:pt x="28" y="58"/>
                    </a:lnTo>
                    <a:lnTo>
                      <a:pt x="30" y="54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0" y="58"/>
                    </a:lnTo>
                    <a:lnTo>
                      <a:pt x="40" y="60"/>
                    </a:lnTo>
                    <a:lnTo>
                      <a:pt x="44" y="62"/>
                    </a:lnTo>
                    <a:lnTo>
                      <a:pt x="46" y="66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close/>
                    <a:moveTo>
                      <a:pt x="34" y="44"/>
                    </a:moveTo>
                    <a:lnTo>
                      <a:pt x="34" y="44"/>
                    </a:lnTo>
                    <a:lnTo>
                      <a:pt x="28" y="36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30" y="26"/>
                    </a:lnTo>
                    <a:lnTo>
                      <a:pt x="34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36" y="36"/>
                    </a:lnTo>
                    <a:lnTo>
                      <a:pt x="38" y="42"/>
                    </a:lnTo>
                    <a:lnTo>
                      <a:pt x="36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2" name="Freeform 1706"/>
              <p:cNvSpPr>
                <a:spLocks/>
              </p:cNvSpPr>
              <p:nvPr/>
            </p:nvSpPr>
            <p:spPr bwMode="auto">
              <a:xfrm>
                <a:off x="895350" y="2955925"/>
                <a:ext cx="161925" cy="85725"/>
              </a:xfrm>
              <a:custGeom>
                <a:avLst/>
                <a:gdLst>
                  <a:gd name="T0" fmla="*/ 4 w 102"/>
                  <a:gd name="T1" fmla="*/ 50 h 54"/>
                  <a:gd name="T2" fmla="*/ 0 w 102"/>
                  <a:gd name="T3" fmla="*/ 44 h 54"/>
                  <a:gd name="T4" fmla="*/ 2 w 102"/>
                  <a:gd name="T5" fmla="*/ 38 h 54"/>
                  <a:gd name="T6" fmla="*/ 8 w 102"/>
                  <a:gd name="T7" fmla="*/ 34 h 54"/>
                  <a:gd name="T8" fmla="*/ 18 w 102"/>
                  <a:gd name="T9" fmla="*/ 32 h 54"/>
                  <a:gd name="T10" fmla="*/ 26 w 102"/>
                  <a:gd name="T11" fmla="*/ 28 h 54"/>
                  <a:gd name="T12" fmla="*/ 34 w 102"/>
                  <a:gd name="T13" fmla="*/ 28 h 54"/>
                  <a:gd name="T14" fmla="*/ 40 w 102"/>
                  <a:gd name="T15" fmla="*/ 32 h 54"/>
                  <a:gd name="T16" fmla="*/ 38 w 102"/>
                  <a:gd name="T17" fmla="*/ 24 h 54"/>
                  <a:gd name="T18" fmla="*/ 38 w 102"/>
                  <a:gd name="T19" fmla="*/ 22 h 54"/>
                  <a:gd name="T20" fmla="*/ 46 w 102"/>
                  <a:gd name="T21" fmla="*/ 16 h 54"/>
                  <a:gd name="T22" fmla="*/ 48 w 102"/>
                  <a:gd name="T23" fmla="*/ 8 h 54"/>
                  <a:gd name="T24" fmla="*/ 54 w 102"/>
                  <a:gd name="T25" fmla="*/ 6 h 54"/>
                  <a:gd name="T26" fmla="*/ 62 w 102"/>
                  <a:gd name="T27" fmla="*/ 10 h 54"/>
                  <a:gd name="T28" fmla="*/ 66 w 102"/>
                  <a:gd name="T29" fmla="*/ 4 h 54"/>
                  <a:gd name="T30" fmla="*/ 72 w 102"/>
                  <a:gd name="T31" fmla="*/ 0 h 54"/>
                  <a:gd name="T32" fmla="*/ 80 w 102"/>
                  <a:gd name="T33" fmla="*/ 4 h 54"/>
                  <a:gd name="T34" fmla="*/ 90 w 102"/>
                  <a:gd name="T35" fmla="*/ 6 h 54"/>
                  <a:gd name="T36" fmla="*/ 98 w 102"/>
                  <a:gd name="T37" fmla="*/ 8 h 54"/>
                  <a:gd name="T38" fmla="*/ 100 w 102"/>
                  <a:gd name="T39" fmla="*/ 14 h 54"/>
                  <a:gd name="T40" fmla="*/ 100 w 102"/>
                  <a:gd name="T41" fmla="*/ 22 h 54"/>
                  <a:gd name="T42" fmla="*/ 100 w 102"/>
                  <a:gd name="T43" fmla="*/ 26 h 54"/>
                  <a:gd name="T44" fmla="*/ 98 w 102"/>
                  <a:gd name="T45" fmla="*/ 36 h 54"/>
                  <a:gd name="T46" fmla="*/ 92 w 102"/>
                  <a:gd name="T47" fmla="*/ 36 h 54"/>
                  <a:gd name="T48" fmla="*/ 84 w 102"/>
                  <a:gd name="T49" fmla="*/ 44 h 54"/>
                  <a:gd name="T50" fmla="*/ 74 w 102"/>
                  <a:gd name="T51" fmla="*/ 44 h 54"/>
                  <a:gd name="T52" fmla="*/ 68 w 102"/>
                  <a:gd name="T53" fmla="*/ 46 h 54"/>
                  <a:gd name="T54" fmla="*/ 58 w 102"/>
                  <a:gd name="T55" fmla="*/ 50 h 54"/>
                  <a:gd name="T56" fmla="*/ 52 w 102"/>
                  <a:gd name="T57" fmla="*/ 52 h 54"/>
                  <a:gd name="T58" fmla="*/ 46 w 102"/>
                  <a:gd name="T59" fmla="*/ 54 h 54"/>
                  <a:gd name="T60" fmla="*/ 34 w 102"/>
                  <a:gd name="T61" fmla="*/ 54 h 54"/>
                  <a:gd name="T62" fmla="*/ 28 w 102"/>
                  <a:gd name="T63" fmla="*/ 52 h 54"/>
                  <a:gd name="T64" fmla="*/ 20 w 102"/>
                  <a:gd name="T65" fmla="*/ 52 h 54"/>
                  <a:gd name="T66" fmla="*/ 16 w 102"/>
                  <a:gd name="T67" fmla="*/ 46 h 54"/>
                  <a:gd name="T68" fmla="*/ 12 w 102"/>
                  <a:gd name="T69" fmla="*/ 52 h 54"/>
                  <a:gd name="T70" fmla="*/ 8 w 102"/>
                  <a:gd name="T71" fmla="*/ 50 h 54"/>
                  <a:gd name="T72" fmla="*/ 4 w 102"/>
                  <a:gd name="T73" fmla="*/ 5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54">
                    <a:moveTo>
                      <a:pt x="4" y="50"/>
                    </a:moveTo>
                    <a:lnTo>
                      <a:pt x="4" y="50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38"/>
                    </a:lnTo>
                    <a:lnTo>
                      <a:pt x="4" y="36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20" y="28"/>
                    </a:lnTo>
                    <a:lnTo>
                      <a:pt x="26" y="28"/>
                    </a:lnTo>
                    <a:lnTo>
                      <a:pt x="30" y="28"/>
                    </a:lnTo>
                    <a:lnTo>
                      <a:pt x="34" y="28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8"/>
                    </a:lnTo>
                    <a:lnTo>
                      <a:pt x="46" y="16"/>
                    </a:lnTo>
                    <a:lnTo>
                      <a:pt x="46" y="14"/>
                    </a:lnTo>
                    <a:lnTo>
                      <a:pt x="48" y="8"/>
                    </a:lnTo>
                    <a:lnTo>
                      <a:pt x="48" y="6"/>
                    </a:lnTo>
                    <a:lnTo>
                      <a:pt x="54" y="6"/>
                    </a:lnTo>
                    <a:lnTo>
                      <a:pt x="58" y="8"/>
                    </a:lnTo>
                    <a:lnTo>
                      <a:pt x="62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68" y="0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80" y="4"/>
                    </a:lnTo>
                    <a:lnTo>
                      <a:pt x="84" y="6"/>
                    </a:lnTo>
                    <a:lnTo>
                      <a:pt x="90" y="6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2" y="22"/>
                    </a:lnTo>
                    <a:lnTo>
                      <a:pt x="100" y="22"/>
                    </a:lnTo>
                    <a:lnTo>
                      <a:pt x="100" y="24"/>
                    </a:lnTo>
                    <a:lnTo>
                      <a:pt x="100" y="26"/>
                    </a:lnTo>
                    <a:lnTo>
                      <a:pt x="100" y="32"/>
                    </a:lnTo>
                    <a:lnTo>
                      <a:pt x="98" y="36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0" y="42"/>
                    </a:lnTo>
                    <a:lnTo>
                      <a:pt x="84" y="44"/>
                    </a:lnTo>
                    <a:lnTo>
                      <a:pt x="80" y="44"/>
                    </a:lnTo>
                    <a:lnTo>
                      <a:pt x="74" y="44"/>
                    </a:lnTo>
                    <a:lnTo>
                      <a:pt x="72" y="44"/>
                    </a:lnTo>
                    <a:lnTo>
                      <a:pt x="68" y="46"/>
                    </a:lnTo>
                    <a:lnTo>
                      <a:pt x="64" y="50"/>
                    </a:lnTo>
                    <a:lnTo>
                      <a:pt x="58" y="50"/>
                    </a:lnTo>
                    <a:lnTo>
                      <a:pt x="54" y="50"/>
                    </a:lnTo>
                    <a:lnTo>
                      <a:pt x="52" y="52"/>
                    </a:lnTo>
                    <a:lnTo>
                      <a:pt x="48" y="54"/>
                    </a:lnTo>
                    <a:lnTo>
                      <a:pt x="46" y="54"/>
                    </a:lnTo>
                    <a:lnTo>
                      <a:pt x="36" y="54"/>
                    </a:lnTo>
                    <a:lnTo>
                      <a:pt x="34" y="54"/>
                    </a:lnTo>
                    <a:lnTo>
                      <a:pt x="30" y="54"/>
                    </a:lnTo>
                    <a:lnTo>
                      <a:pt x="28" y="52"/>
                    </a:lnTo>
                    <a:lnTo>
                      <a:pt x="22" y="52"/>
                    </a:lnTo>
                    <a:lnTo>
                      <a:pt x="20" y="52"/>
                    </a:lnTo>
                    <a:lnTo>
                      <a:pt x="18" y="50"/>
                    </a:lnTo>
                    <a:lnTo>
                      <a:pt x="16" y="46"/>
                    </a:lnTo>
                    <a:lnTo>
                      <a:pt x="16" y="50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3" name="Freeform 1707"/>
              <p:cNvSpPr>
                <a:spLocks noEditPoints="1"/>
              </p:cNvSpPr>
              <p:nvPr/>
            </p:nvSpPr>
            <p:spPr bwMode="auto">
              <a:xfrm>
                <a:off x="3317145" y="4767172"/>
                <a:ext cx="920750" cy="990599"/>
              </a:xfrm>
              <a:custGeom>
                <a:avLst/>
                <a:gdLst>
                  <a:gd name="T0" fmla="*/ 32 w 580"/>
                  <a:gd name="T1" fmla="*/ 362 h 624"/>
                  <a:gd name="T2" fmla="*/ 40 w 580"/>
                  <a:gd name="T3" fmla="*/ 434 h 624"/>
                  <a:gd name="T4" fmla="*/ 80 w 580"/>
                  <a:gd name="T5" fmla="*/ 430 h 624"/>
                  <a:gd name="T6" fmla="*/ 126 w 580"/>
                  <a:gd name="T7" fmla="*/ 420 h 624"/>
                  <a:gd name="T8" fmla="*/ 156 w 580"/>
                  <a:gd name="T9" fmla="*/ 412 h 624"/>
                  <a:gd name="T10" fmla="*/ 180 w 580"/>
                  <a:gd name="T11" fmla="*/ 402 h 624"/>
                  <a:gd name="T12" fmla="*/ 248 w 580"/>
                  <a:gd name="T13" fmla="*/ 378 h 624"/>
                  <a:gd name="T14" fmla="*/ 294 w 580"/>
                  <a:gd name="T15" fmla="*/ 388 h 624"/>
                  <a:gd name="T16" fmla="*/ 302 w 580"/>
                  <a:gd name="T17" fmla="*/ 410 h 624"/>
                  <a:gd name="T18" fmla="*/ 350 w 580"/>
                  <a:gd name="T19" fmla="*/ 406 h 624"/>
                  <a:gd name="T20" fmla="*/ 340 w 580"/>
                  <a:gd name="T21" fmla="*/ 450 h 624"/>
                  <a:gd name="T22" fmla="*/ 362 w 580"/>
                  <a:gd name="T23" fmla="*/ 446 h 624"/>
                  <a:gd name="T24" fmla="*/ 410 w 580"/>
                  <a:gd name="T25" fmla="*/ 516 h 624"/>
                  <a:gd name="T26" fmla="*/ 440 w 580"/>
                  <a:gd name="T27" fmla="*/ 524 h 624"/>
                  <a:gd name="T28" fmla="*/ 456 w 580"/>
                  <a:gd name="T29" fmla="*/ 512 h 624"/>
                  <a:gd name="T30" fmla="*/ 482 w 580"/>
                  <a:gd name="T31" fmla="*/ 528 h 624"/>
                  <a:gd name="T32" fmla="*/ 528 w 580"/>
                  <a:gd name="T33" fmla="*/ 496 h 624"/>
                  <a:gd name="T34" fmla="*/ 534 w 580"/>
                  <a:gd name="T35" fmla="*/ 458 h 624"/>
                  <a:gd name="T36" fmla="*/ 566 w 580"/>
                  <a:gd name="T37" fmla="*/ 396 h 624"/>
                  <a:gd name="T38" fmla="*/ 572 w 580"/>
                  <a:gd name="T39" fmla="*/ 352 h 624"/>
                  <a:gd name="T40" fmla="*/ 572 w 580"/>
                  <a:gd name="T41" fmla="*/ 272 h 624"/>
                  <a:gd name="T42" fmla="*/ 534 w 580"/>
                  <a:gd name="T43" fmla="*/ 208 h 624"/>
                  <a:gd name="T44" fmla="*/ 516 w 580"/>
                  <a:gd name="T45" fmla="*/ 168 h 624"/>
                  <a:gd name="T46" fmla="*/ 474 w 580"/>
                  <a:gd name="T47" fmla="*/ 108 h 624"/>
                  <a:gd name="T48" fmla="*/ 454 w 580"/>
                  <a:gd name="T49" fmla="*/ 64 h 624"/>
                  <a:gd name="T50" fmla="*/ 422 w 580"/>
                  <a:gd name="T51" fmla="*/ 0 h 624"/>
                  <a:gd name="T52" fmla="*/ 404 w 580"/>
                  <a:gd name="T53" fmla="*/ 96 h 624"/>
                  <a:gd name="T54" fmla="*/ 384 w 580"/>
                  <a:gd name="T55" fmla="*/ 122 h 624"/>
                  <a:gd name="T56" fmla="*/ 356 w 580"/>
                  <a:gd name="T57" fmla="*/ 90 h 624"/>
                  <a:gd name="T58" fmla="*/ 326 w 580"/>
                  <a:gd name="T59" fmla="*/ 44 h 624"/>
                  <a:gd name="T60" fmla="*/ 340 w 580"/>
                  <a:gd name="T61" fmla="*/ 18 h 624"/>
                  <a:gd name="T62" fmla="*/ 292 w 580"/>
                  <a:gd name="T63" fmla="*/ 12 h 624"/>
                  <a:gd name="T64" fmla="*/ 268 w 580"/>
                  <a:gd name="T65" fmla="*/ 6 h 624"/>
                  <a:gd name="T66" fmla="*/ 264 w 580"/>
                  <a:gd name="T67" fmla="*/ 24 h 624"/>
                  <a:gd name="T68" fmla="*/ 240 w 580"/>
                  <a:gd name="T69" fmla="*/ 44 h 624"/>
                  <a:gd name="T70" fmla="*/ 222 w 580"/>
                  <a:gd name="T71" fmla="*/ 70 h 624"/>
                  <a:gd name="T72" fmla="*/ 190 w 580"/>
                  <a:gd name="T73" fmla="*/ 58 h 624"/>
                  <a:gd name="T74" fmla="*/ 174 w 580"/>
                  <a:gd name="T75" fmla="*/ 72 h 624"/>
                  <a:gd name="T76" fmla="*/ 156 w 580"/>
                  <a:gd name="T77" fmla="*/ 88 h 624"/>
                  <a:gd name="T78" fmla="*/ 140 w 580"/>
                  <a:gd name="T79" fmla="*/ 100 h 624"/>
                  <a:gd name="T80" fmla="*/ 112 w 580"/>
                  <a:gd name="T81" fmla="*/ 152 h 624"/>
                  <a:gd name="T82" fmla="*/ 80 w 580"/>
                  <a:gd name="T83" fmla="*/ 170 h 624"/>
                  <a:gd name="T84" fmla="*/ 44 w 580"/>
                  <a:gd name="T85" fmla="*/ 180 h 624"/>
                  <a:gd name="T86" fmla="*/ 8 w 580"/>
                  <a:gd name="T87" fmla="*/ 220 h 624"/>
                  <a:gd name="T88" fmla="*/ 10 w 580"/>
                  <a:gd name="T89" fmla="*/ 256 h 624"/>
                  <a:gd name="T90" fmla="*/ 14 w 580"/>
                  <a:gd name="T91" fmla="*/ 284 h 624"/>
                  <a:gd name="T92" fmla="*/ 14 w 580"/>
                  <a:gd name="T93" fmla="*/ 314 h 624"/>
                  <a:gd name="T94" fmla="*/ 486 w 580"/>
                  <a:gd name="T95" fmla="*/ 618 h 624"/>
                  <a:gd name="T96" fmla="*/ 458 w 580"/>
                  <a:gd name="T97" fmla="*/ 594 h 624"/>
                  <a:gd name="T98" fmla="*/ 484 w 580"/>
                  <a:gd name="T99" fmla="*/ 622 h 624"/>
                  <a:gd name="T100" fmla="*/ 502 w 580"/>
                  <a:gd name="T101" fmla="*/ 582 h 624"/>
                  <a:gd name="T102" fmla="*/ 498 w 580"/>
                  <a:gd name="T103" fmla="*/ 558 h 624"/>
                  <a:gd name="T104" fmla="*/ 436 w 580"/>
                  <a:gd name="T105" fmla="*/ 546 h 624"/>
                  <a:gd name="T106" fmla="*/ 344 w 580"/>
                  <a:gd name="T107" fmla="*/ 468 h 624"/>
                  <a:gd name="T108" fmla="*/ 320 w 580"/>
                  <a:gd name="T109" fmla="*/ 376 h 624"/>
                  <a:gd name="T110" fmla="*/ 330 w 580"/>
                  <a:gd name="T111" fmla="*/ 380 h 624"/>
                  <a:gd name="T112" fmla="*/ 356 w 580"/>
                  <a:gd name="T113" fmla="*/ 374 h 624"/>
                  <a:gd name="T114" fmla="*/ 2 w 580"/>
                  <a:gd name="T115" fmla="*/ 280 h 624"/>
                  <a:gd name="T116" fmla="*/ 376 w 580"/>
                  <a:gd name="T117" fmla="*/ 100 h 624"/>
                  <a:gd name="T118" fmla="*/ 340 w 580"/>
                  <a:gd name="T119" fmla="*/ 50 h 624"/>
                  <a:gd name="T120" fmla="*/ 246 w 580"/>
                  <a:gd name="T121" fmla="*/ 16 h 624"/>
                  <a:gd name="T122" fmla="*/ 256 w 580"/>
                  <a:gd name="T123" fmla="*/ 16 h 624"/>
                  <a:gd name="T124" fmla="*/ 264 w 580"/>
                  <a:gd name="T125" fmla="*/ 12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0" h="624">
                    <a:moveTo>
                      <a:pt x="26" y="320"/>
                    </a:moveTo>
                    <a:lnTo>
                      <a:pt x="26" y="320"/>
                    </a:lnTo>
                    <a:lnTo>
                      <a:pt x="26" y="322"/>
                    </a:lnTo>
                    <a:lnTo>
                      <a:pt x="22" y="324"/>
                    </a:lnTo>
                    <a:lnTo>
                      <a:pt x="22" y="326"/>
                    </a:lnTo>
                    <a:lnTo>
                      <a:pt x="26" y="332"/>
                    </a:lnTo>
                    <a:lnTo>
                      <a:pt x="28" y="340"/>
                    </a:lnTo>
                    <a:lnTo>
                      <a:pt x="28" y="360"/>
                    </a:lnTo>
                    <a:lnTo>
                      <a:pt x="32" y="362"/>
                    </a:lnTo>
                    <a:lnTo>
                      <a:pt x="36" y="374"/>
                    </a:lnTo>
                    <a:lnTo>
                      <a:pt x="36" y="384"/>
                    </a:lnTo>
                    <a:lnTo>
                      <a:pt x="38" y="384"/>
                    </a:lnTo>
                    <a:lnTo>
                      <a:pt x="38" y="398"/>
                    </a:lnTo>
                    <a:lnTo>
                      <a:pt x="36" y="420"/>
                    </a:lnTo>
                    <a:lnTo>
                      <a:pt x="26" y="420"/>
                    </a:lnTo>
                    <a:lnTo>
                      <a:pt x="28" y="430"/>
                    </a:lnTo>
                    <a:lnTo>
                      <a:pt x="36" y="432"/>
                    </a:lnTo>
                    <a:lnTo>
                      <a:pt x="40" y="434"/>
                    </a:lnTo>
                    <a:lnTo>
                      <a:pt x="40" y="438"/>
                    </a:lnTo>
                    <a:lnTo>
                      <a:pt x="44" y="440"/>
                    </a:lnTo>
                    <a:lnTo>
                      <a:pt x="46" y="442"/>
                    </a:lnTo>
                    <a:lnTo>
                      <a:pt x="50" y="442"/>
                    </a:lnTo>
                    <a:lnTo>
                      <a:pt x="56" y="440"/>
                    </a:lnTo>
                    <a:lnTo>
                      <a:pt x="62" y="446"/>
                    </a:lnTo>
                    <a:lnTo>
                      <a:pt x="68" y="446"/>
                    </a:lnTo>
                    <a:lnTo>
                      <a:pt x="74" y="440"/>
                    </a:lnTo>
                    <a:lnTo>
                      <a:pt x="80" y="430"/>
                    </a:lnTo>
                    <a:lnTo>
                      <a:pt x="84" y="434"/>
                    </a:lnTo>
                    <a:lnTo>
                      <a:pt x="86" y="434"/>
                    </a:lnTo>
                    <a:lnTo>
                      <a:pt x="90" y="438"/>
                    </a:lnTo>
                    <a:lnTo>
                      <a:pt x="90" y="434"/>
                    </a:lnTo>
                    <a:lnTo>
                      <a:pt x="90" y="430"/>
                    </a:lnTo>
                    <a:lnTo>
                      <a:pt x="90" y="424"/>
                    </a:lnTo>
                    <a:lnTo>
                      <a:pt x="96" y="428"/>
                    </a:lnTo>
                    <a:lnTo>
                      <a:pt x="110" y="424"/>
                    </a:lnTo>
                    <a:lnTo>
                      <a:pt x="126" y="420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8" y="420"/>
                    </a:lnTo>
                    <a:lnTo>
                      <a:pt x="144" y="422"/>
                    </a:lnTo>
                    <a:lnTo>
                      <a:pt x="146" y="424"/>
                    </a:lnTo>
                    <a:lnTo>
                      <a:pt x="148" y="422"/>
                    </a:lnTo>
                    <a:lnTo>
                      <a:pt x="154" y="420"/>
                    </a:lnTo>
                    <a:lnTo>
                      <a:pt x="154" y="414"/>
                    </a:lnTo>
                    <a:lnTo>
                      <a:pt x="156" y="412"/>
                    </a:lnTo>
                    <a:lnTo>
                      <a:pt x="158" y="406"/>
                    </a:lnTo>
                    <a:lnTo>
                      <a:pt x="162" y="406"/>
                    </a:lnTo>
                    <a:lnTo>
                      <a:pt x="164" y="406"/>
                    </a:lnTo>
                    <a:lnTo>
                      <a:pt x="166" y="406"/>
                    </a:lnTo>
                    <a:lnTo>
                      <a:pt x="168" y="406"/>
                    </a:lnTo>
                    <a:lnTo>
                      <a:pt x="168" y="404"/>
                    </a:lnTo>
                    <a:lnTo>
                      <a:pt x="172" y="402"/>
                    </a:lnTo>
                    <a:lnTo>
                      <a:pt x="174" y="402"/>
                    </a:lnTo>
                    <a:lnTo>
                      <a:pt x="180" y="402"/>
                    </a:lnTo>
                    <a:lnTo>
                      <a:pt x="180" y="396"/>
                    </a:lnTo>
                    <a:lnTo>
                      <a:pt x="182" y="394"/>
                    </a:lnTo>
                    <a:lnTo>
                      <a:pt x="184" y="394"/>
                    </a:lnTo>
                    <a:lnTo>
                      <a:pt x="184" y="392"/>
                    </a:lnTo>
                    <a:lnTo>
                      <a:pt x="190" y="392"/>
                    </a:lnTo>
                    <a:lnTo>
                      <a:pt x="198" y="394"/>
                    </a:lnTo>
                    <a:lnTo>
                      <a:pt x="210" y="392"/>
                    </a:lnTo>
                    <a:lnTo>
                      <a:pt x="230" y="384"/>
                    </a:lnTo>
                    <a:lnTo>
                      <a:pt x="248" y="378"/>
                    </a:lnTo>
                    <a:lnTo>
                      <a:pt x="256" y="378"/>
                    </a:lnTo>
                    <a:lnTo>
                      <a:pt x="264" y="378"/>
                    </a:lnTo>
                    <a:lnTo>
                      <a:pt x="266" y="380"/>
                    </a:lnTo>
                    <a:lnTo>
                      <a:pt x="268" y="384"/>
                    </a:lnTo>
                    <a:lnTo>
                      <a:pt x="272" y="388"/>
                    </a:lnTo>
                    <a:lnTo>
                      <a:pt x="276" y="388"/>
                    </a:lnTo>
                    <a:lnTo>
                      <a:pt x="282" y="388"/>
                    </a:lnTo>
                    <a:lnTo>
                      <a:pt x="290" y="388"/>
                    </a:lnTo>
                    <a:lnTo>
                      <a:pt x="294" y="388"/>
                    </a:lnTo>
                    <a:lnTo>
                      <a:pt x="294" y="392"/>
                    </a:lnTo>
                    <a:lnTo>
                      <a:pt x="298" y="394"/>
                    </a:lnTo>
                    <a:lnTo>
                      <a:pt x="294" y="398"/>
                    </a:lnTo>
                    <a:lnTo>
                      <a:pt x="302" y="398"/>
                    </a:lnTo>
                    <a:lnTo>
                      <a:pt x="304" y="398"/>
                    </a:lnTo>
                    <a:lnTo>
                      <a:pt x="302" y="404"/>
                    </a:lnTo>
                    <a:lnTo>
                      <a:pt x="300" y="404"/>
                    </a:lnTo>
                    <a:lnTo>
                      <a:pt x="300" y="406"/>
                    </a:lnTo>
                    <a:lnTo>
                      <a:pt x="302" y="410"/>
                    </a:lnTo>
                    <a:lnTo>
                      <a:pt x="312" y="412"/>
                    </a:lnTo>
                    <a:lnTo>
                      <a:pt x="312" y="422"/>
                    </a:lnTo>
                    <a:lnTo>
                      <a:pt x="318" y="434"/>
                    </a:lnTo>
                    <a:lnTo>
                      <a:pt x="322" y="438"/>
                    </a:lnTo>
                    <a:lnTo>
                      <a:pt x="338" y="420"/>
                    </a:lnTo>
                    <a:lnTo>
                      <a:pt x="340" y="420"/>
                    </a:lnTo>
                    <a:lnTo>
                      <a:pt x="344" y="420"/>
                    </a:lnTo>
                    <a:lnTo>
                      <a:pt x="348" y="412"/>
                    </a:lnTo>
                    <a:lnTo>
                      <a:pt x="350" y="406"/>
                    </a:lnTo>
                    <a:lnTo>
                      <a:pt x="354" y="406"/>
                    </a:lnTo>
                    <a:lnTo>
                      <a:pt x="354" y="410"/>
                    </a:lnTo>
                    <a:lnTo>
                      <a:pt x="354" y="420"/>
                    </a:lnTo>
                    <a:lnTo>
                      <a:pt x="346" y="432"/>
                    </a:lnTo>
                    <a:lnTo>
                      <a:pt x="348" y="438"/>
                    </a:lnTo>
                    <a:lnTo>
                      <a:pt x="348" y="442"/>
                    </a:lnTo>
                    <a:lnTo>
                      <a:pt x="344" y="446"/>
                    </a:lnTo>
                    <a:lnTo>
                      <a:pt x="340" y="446"/>
                    </a:lnTo>
                    <a:lnTo>
                      <a:pt x="340" y="450"/>
                    </a:lnTo>
                    <a:lnTo>
                      <a:pt x="344" y="448"/>
                    </a:lnTo>
                    <a:lnTo>
                      <a:pt x="348" y="446"/>
                    </a:lnTo>
                    <a:lnTo>
                      <a:pt x="350" y="442"/>
                    </a:lnTo>
                    <a:lnTo>
                      <a:pt x="354" y="432"/>
                    </a:lnTo>
                    <a:lnTo>
                      <a:pt x="358" y="432"/>
                    </a:lnTo>
                    <a:lnTo>
                      <a:pt x="358" y="434"/>
                    </a:lnTo>
                    <a:lnTo>
                      <a:pt x="356" y="434"/>
                    </a:lnTo>
                    <a:lnTo>
                      <a:pt x="358" y="438"/>
                    </a:lnTo>
                    <a:lnTo>
                      <a:pt x="362" y="446"/>
                    </a:lnTo>
                    <a:lnTo>
                      <a:pt x="364" y="456"/>
                    </a:lnTo>
                    <a:lnTo>
                      <a:pt x="362" y="460"/>
                    </a:lnTo>
                    <a:lnTo>
                      <a:pt x="376" y="456"/>
                    </a:lnTo>
                    <a:lnTo>
                      <a:pt x="382" y="476"/>
                    </a:lnTo>
                    <a:lnTo>
                      <a:pt x="382" y="496"/>
                    </a:lnTo>
                    <a:lnTo>
                      <a:pt x="392" y="502"/>
                    </a:lnTo>
                    <a:lnTo>
                      <a:pt x="392" y="506"/>
                    </a:lnTo>
                    <a:lnTo>
                      <a:pt x="394" y="510"/>
                    </a:lnTo>
                    <a:lnTo>
                      <a:pt x="410" y="516"/>
                    </a:lnTo>
                    <a:lnTo>
                      <a:pt x="410" y="514"/>
                    </a:lnTo>
                    <a:lnTo>
                      <a:pt x="412" y="512"/>
                    </a:lnTo>
                    <a:lnTo>
                      <a:pt x="418" y="514"/>
                    </a:lnTo>
                    <a:lnTo>
                      <a:pt x="418" y="516"/>
                    </a:lnTo>
                    <a:lnTo>
                      <a:pt x="422" y="524"/>
                    </a:lnTo>
                    <a:lnTo>
                      <a:pt x="428" y="528"/>
                    </a:lnTo>
                    <a:lnTo>
                      <a:pt x="434" y="528"/>
                    </a:lnTo>
                    <a:lnTo>
                      <a:pt x="438" y="528"/>
                    </a:lnTo>
                    <a:lnTo>
                      <a:pt x="440" y="524"/>
                    </a:lnTo>
                    <a:lnTo>
                      <a:pt x="444" y="520"/>
                    </a:lnTo>
                    <a:lnTo>
                      <a:pt x="446" y="514"/>
                    </a:lnTo>
                    <a:lnTo>
                      <a:pt x="452" y="514"/>
                    </a:lnTo>
                    <a:lnTo>
                      <a:pt x="452" y="512"/>
                    </a:lnTo>
                    <a:lnTo>
                      <a:pt x="448" y="510"/>
                    </a:lnTo>
                    <a:lnTo>
                      <a:pt x="458" y="504"/>
                    </a:lnTo>
                    <a:lnTo>
                      <a:pt x="458" y="506"/>
                    </a:lnTo>
                    <a:lnTo>
                      <a:pt x="462" y="510"/>
                    </a:lnTo>
                    <a:lnTo>
                      <a:pt x="456" y="512"/>
                    </a:lnTo>
                    <a:lnTo>
                      <a:pt x="454" y="516"/>
                    </a:lnTo>
                    <a:lnTo>
                      <a:pt x="466" y="514"/>
                    </a:lnTo>
                    <a:lnTo>
                      <a:pt x="462" y="522"/>
                    </a:lnTo>
                    <a:lnTo>
                      <a:pt x="474" y="528"/>
                    </a:lnTo>
                    <a:lnTo>
                      <a:pt x="474" y="532"/>
                    </a:lnTo>
                    <a:lnTo>
                      <a:pt x="476" y="534"/>
                    </a:lnTo>
                    <a:lnTo>
                      <a:pt x="476" y="532"/>
                    </a:lnTo>
                    <a:lnTo>
                      <a:pt x="480" y="528"/>
                    </a:lnTo>
                    <a:lnTo>
                      <a:pt x="482" y="528"/>
                    </a:lnTo>
                    <a:lnTo>
                      <a:pt x="484" y="528"/>
                    </a:lnTo>
                    <a:lnTo>
                      <a:pt x="490" y="524"/>
                    </a:lnTo>
                    <a:lnTo>
                      <a:pt x="492" y="516"/>
                    </a:lnTo>
                    <a:lnTo>
                      <a:pt x="498" y="506"/>
                    </a:lnTo>
                    <a:lnTo>
                      <a:pt x="512" y="506"/>
                    </a:lnTo>
                    <a:lnTo>
                      <a:pt x="522" y="506"/>
                    </a:lnTo>
                    <a:lnTo>
                      <a:pt x="522" y="504"/>
                    </a:lnTo>
                    <a:lnTo>
                      <a:pt x="528" y="502"/>
                    </a:lnTo>
                    <a:lnTo>
                      <a:pt x="528" y="496"/>
                    </a:lnTo>
                    <a:lnTo>
                      <a:pt x="530" y="492"/>
                    </a:lnTo>
                    <a:lnTo>
                      <a:pt x="528" y="492"/>
                    </a:lnTo>
                    <a:lnTo>
                      <a:pt x="526" y="488"/>
                    </a:lnTo>
                    <a:lnTo>
                      <a:pt x="522" y="486"/>
                    </a:lnTo>
                    <a:lnTo>
                      <a:pt x="522" y="484"/>
                    </a:lnTo>
                    <a:lnTo>
                      <a:pt x="530" y="478"/>
                    </a:lnTo>
                    <a:lnTo>
                      <a:pt x="530" y="474"/>
                    </a:lnTo>
                    <a:lnTo>
                      <a:pt x="530" y="468"/>
                    </a:lnTo>
                    <a:lnTo>
                      <a:pt x="534" y="458"/>
                    </a:lnTo>
                    <a:lnTo>
                      <a:pt x="538" y="448"/>
                    </a:lnTo>
                    <a:lnTo>
                      <a:pt x="544" y="438"/>
                    </a:lnTo>
                    <a:lnTo>
                      <a:pt x="544" y="424"/>
                    </a:lnTo>
                    <a:lnTo>
                      <a:pt x="544" y="416"/>
                    </a:lnTo>
                    <a:lnTo>
                      <a:pt x="552" y="416"/>
                    </a:lnTo>
                    <a:lnTo>
                      <a:pt x="552" y="410"/>
                    </a:lnTo>
                    <a:lnTo>
                      <a:pt x="556" y="404"/>
                    </a:lnTo>
                    <a:lnTo>
                      <a:pt x="566" y="402"/>
                    </a:lnTo>
                    <a:lnTo>
                      <a:pt x="566" y="396"/>
                    </a:lnTo>
                    <a:lnTo>
                      <a:pt x="564" y="396"/>
                    </a:lnTo>
                    <a:lnTo>
                      <a:pt x="564" y="394"/>
                    </a:lnTo>
                    <a:lnTo>
                      <a:pt x="566" y="388"/>
                    </a:lnTo>
                    <a:lnTo>
                      <a:pt x="570" y="388"/>
                    </a:lnTo>
                    <a:lnTo>
                      <a:pt x="572" y="384"/>
                    </a:lnTo>
                    <a:lnTo>
                      <a:pt x="572" y="374"/>
                    </a:lnTo>
                    <a:lnTo>
                      <a:pt x="572" y="368"/>
                    </a:lnTo>
                    <a:lnTo>
                      <a:pt x="572" y="366"/>
                    </a:lnTo>
                    <a:lnTo>
                      <a:pt x="572" y="352"/>
                    </a:lnTo>
                    <a:lnTo>
                      <a:pt x="572" y="340"/>
                    </a:lnTo>
                    <a:lnTo>
                      <a:pt x="576" y="340"/>
                    </a:lnTo>
                    <a:lnTo>
                      <a:pt x="580" y="332"/>
                    </a:lnTo>
                    <a:lnTo>
                      <a:pt x="580" y="322"/>
                    </a:lnTo>
                    <a:lnTo>
                      <a:pt x="576" y="316"/>
                    </a:lnTo>
                    <a:lnTo>
                      <a:pt x="570" y="302"/>
                    </a:lnTo>
                    <a:lnTo>
                      <a:pt x="570" y="294"/>
                    </a:lnTo>
                    <a:lnTo>
                      <a:pt x="572" y="284"/>
                    </a:lnTo>
                    <a:lnTo>
                      <a:pt x="572" y="272"/>
                    </a:lnTo>
                    <a:lnTo>
                      <a:pt x="570" y="262"/>
                    </a:lnTo>
                    <a:lnTo>
                      <a:pt x="556" y="256"/>
                    </a:lnTo>
                    <a:lnTo>
                      <a:pt x="556" y="250"/>
                    </a:lnTo>
                    <a:lnTo>
                      <a:pt x="556" y="244"/>
                    </a:lnTo>
                    <a:lnTo>
                      <a:pt x="548" y="240"/>
                    </a:lnTo>
                    <a:lnTo>
                      <a:pt x="544" y="238"/>
                    </a:lnTo>
                    <a:lnTo>
                      <a:pt x="540" y="226"/>
                    </a:lnTo>
                    <a:lnTo>
                      <a:pt x="540" y="214"/>
                    </a:lnTo>
                    <a:lnTo>
                      <a:pt x="534" y="208"/>
                    </a:lnTo>
                    <a:lnTo>
                      <a:pt x="522" y="206"/>
                    </a:lnTo>
                    <a:lnTo>
                      <a:pt x="522" y="190"/>
                    </a:lnTo>
                    <a:lnTo>
                      <a:pt x="520" y="184"/>
                    </a:lnTo>
                    <a:lnTo>
                      <a:pt x="516" y="178"/>
                    </a:lnTo>
                    <a:lnTo>
                      <a:pt x="512" y="178"/>
                    </a:lnTo>
                    <a:lnTo>
                      <a:pt x="516" y="176"/>
                    </a:lnTo>
                    <a:lnTo>
                      <a:pt x="516" y="172"/>
                    </a:lnTo>
                    <a:lnTo>
                      <a:pt x="516" y="170"/>
                    </a:lnTo>
                    <a:lnTo>
                      <a:pt x="516" y="168"/>
                    </a:lnTo>
                    <a:lnTo>
                      <a:pt x="516" y="166"/>
                    </a:lnTo>
                    <a:lnTo>
                      <a:pt x="494" y="154"/>
                    </a:lnTo>
                    <a:lnTo>
                      <a:pt x="484" y="150"/>
                    </a:lnTo>
                    <a:lnTo>
                      <a:pt x="480" y="144"/>
                    </a:lnTo>
                    <a:lnTo>
                      <a:pt x="476" y="136"/>
                    </a:lnTo>
                    <a:lnTo>
                      <a:pt x="476" y="130"/>
                    </a:lnTo>
                    <a:lnTo>
                      <a:pt x="476" y="122"/>
                    </a:lnTo>
                    <a:lnTo>
                      <a:pt x="476" y="114"/>
                    </a:lnTo>
                    <a:lnTo>
                      <a:pt x="474" y="108"/>
                    </a:lnTo>
                    <a:lnTo>
                      <a:pt x="472" y="104"/>
                    </a:lnTo>
                    <a:lnTo>
                      <a:pt x="464" y="96"/>
                    </a:lnTo>
                    <a:lnTo>
                      <a:pt x="464" y="88"/>
                    </a:lnTo>
                    <a:lnTo>
                      <a:pt x="466" y="82"/>
                    </a:lnTo>
                    <a:lnTo>
                      <a:pt x="466" y="76"/>
                    </a:lnTo>
                    <a:lnTo>
                      <a:pt x="464" y="70"/>
                    </a:lnTo>
                    <a:lnTo>
                      <a:pt x="458" y="70"/>
                    </a:lnTo>
                    <a:lnTo>
                      <a:pt x="456" y="64"/>
                    </a:lnTo>
                    <a:lnTo>
                      <a:pt x="454" y="64"/>
                    </a:lnTo>
                    <a:lnTo>
                      <a:pt x="454" y="58"/>
                    </a:lnTo>
                    <a:lnTo>
                      <a:pt x="446" y="60"/>
                    </a:lnTo>
                    <a:lnTo>
                      <a:pt x="446" y="64"/>
                    </a:lnTo>
                    <a:lnTo>
                      <a:pt x="444" y="64"/>
                    </a:lnTo>
                    <a:lnTo>
                      <a:pt x="444" y="62"/>
                    </a:lnTo>
                    <a:lnTo>
                      <a:pt x="440" y="62"/>
                    </a:lnTo>
                    <a:lnTo>
                      <a:pt x="438" y="42"/>
                    </a:lnTo>
                    <a:lnTo>
                      <a:pt x="436" y="30"/>
                    </a:lnTo>
                    <a:lnTo>
                      <a:pt x="422" y="0"/>
                    </a:lnTo>
                    <a:lnTo>
                      <a:pt x="416" y="0"/>
                    </a:lnTo>
                    <a:lnTo>
                      <a:pt x="412" y="24"/>
                    </a:lnTo>
                    <a:lnTo>
                      <a:pt x="412" y="44"/>
                    </a:lnTo>
                    <a:lnTo>
                      <a:pt x="410" y="48"/>
                    </a:lnTo>
                    <a:lnTo>
                      <a:pt x="408" y="60"/>
                    </a:lnTo>
                    <a:lnTo>
                      <a:pt x="410" y="70"/>
                    </a:lnTo>
                    <a:lnTo>
                      <a:pt x="410" y="80"/>
                    </a:lnTo>
                    <a:lnTo>
                      <a:pt x="410" y="94"/>
                    </a:lnTo>
                    <a:lnTo>
                      <a:pt x="404" y="96"/>
                    </a:lnTo>
                    <a:lnTo>
                      <a:pt x="404" y="100"/>
                    </a:lnTo>
                    <a:lnTo>
                      <a:pt x="404" y="106"/>
                    </a:lnTo>
                    <a:lnTo>
                      <a:pt x="400" y="112"/>
                    </a:lnTo>
                    <a:lnTo>
                      <a:pt x="400" y="116"/>
                    </a:lnTo>
                    <a:lnTo>
                      <a:pt x="400" y="122"/>
                    </a:lnTo>
                    <a:lnTo>
                      <a:pt x="398" y="122"/>
                    </a:lnTo>
                    <a:lnTo>
                      <a:pt x="394" y="122"/>
                    </a:lnTo>
                    <a:lnTo>
                      <a:pt x="390" y="122"/>
                    </a:lnTo>
                    <a:lnTo>
                      <a:pt x="384" y="122"/>
                    </a:lnTo>
                    <a:lnTo>
                      <a:pt x="382" y="122"/>
                    </a:lnTo>
                    <a:lnTo>
                      <a:pt x="380" y="116"/>
                    </a:lnTo>
                    <a:lnTo>
                      <a:pt x="376" y="108"/>
                    </a:lnTo>
                    <a:lnTo>
                      <a:pt x="374" y="108"/>
                    </a:lnTo>
                    <a:lnTo>
                      <a:pt x="372" y="108"/>
                    </a:lnTo>
                    <a:lnTo>
                      <a:pt x="366" y="106"/>
                    </a:lnTo>
                    <a:lnTo>
                      <a:pt x="364" y="100"/>
                    </a:lnTo>
                    <a:lnTo>
                      <a:pt x="358" y="96"/>
                    </a:lnTo>
                    <a:lnTo>
                      <a:pt x="356" y="90"/>
                    </a:lnTo>
                    <a:lnTo>
                      <a:pt x="346" y="88"/>
                    </a:lnTo>
                    <a:lnTo>
                      <a:pt x="338" y="88"/>
                    </a:lnTo>
                    <a:lnTo>
                      <a:pt x="338" y="82"/>
                    </a:lnTo>
                    <a:lnTo>
                      <a:pt x="322" y="76"/>
                    </a:lnTo>
                    <a:lnTo>
                      <a:pt x="322" y="60"/>
                    </a:lnTo>
                    <a:lnTo>
                      <a:pt x="328" y="58"/>
                    </a:lnTo>
                    <a:lnTo>
                      <a:pt x="330" y="50"/>
                    </a:lnTo>
                    <a:lnTo>
                      <a:pt x="328" y="48"/>
                    </a:lnTo>
                    <a:lnTo>
                      <a:pt x="326" y="44"/>
                    </a:lnTo>
                    <a:lnTo>
                      <a:pt x="330" y="44"/>
                    </a:lnTo>
                    <a:lnTo>
                      <a:pt x="338" y="44"/>
                    </a:lnTo>
                    <a:lnTo>
                      <a:pt x="338" y="36"/>
                    </a:lnTo>
                    <a:lnTo>
                      <a:pt x="336" y="36"/>
                    </a:lnTo>
                    <a:lnTo>
                      <a:pt x="336" y="34"/>
                    </a:lnTo>
                    <a:lnTo>
                      <a:pt x="338" y="32"/>
                    </a:lnTo>
                    <a:lnTo>
                      <a:pt x="340" y="30"/>
                    </a:lnTo>
                    <a:lnTo>
                      <a:pt x="344" y="26"/>
                    </a:lnTo>
                    <a:lnTo>
                      <a:pt x="340" y="18"/>
                    </a:lnTo>
                    <a:lnTo>
                      <a:pt x="328" y="24"/>
                    </a:lnTo>
                    <a:lnTo>
                      <a:pt x="326" y="18"/>
                    </a:lnTo>
                    <a:lnTo>
                      <a:pt x="316" y="18"/>
                    </a:lnTo>
                    <a:lnTo>
                      <a:pt x="302" y="16"/>
                    </a:lnTo>
                    <a:lnTo>
                      <a:pt x="300" y="16"/>
                    </a:lnTo>
                    <a:lnTo>
                      <a:pt x="298" y="16"/>
                    </a:lnTo>
                    <a:lnTo>
                      <a:pt x="300" y="16"/>
                    </a:lnTo>
                    <a:lnTo>
                      <a:pt x="294" y="14"/>
                    </a:lnTo>
                    <a:lnTo>
                      <a:pt x="292" y="12"/>
                    </a:lnTo>
                    <a:lnTo>
                      <a:pt x="290" y="14"/>
                    </a:lnTo>
                    <a:lnTo>
                      <a:pt x="286" y="14"/>
                    </a:lnTo>
                    <a:lnTo>
                      <a:pt x="290" y="16"/>
                    </a:lnTo>
                    <a:lnTo>
                      <a:pt x="284" y="14"/>
                    </a:lnTo>
                    <a:lnTo>
                      <a:pt x="282" y="14"/>
                    </a:lnTo>
                    <a:lnTo>
                      <a:pt x="284" y="14"/>
                    </a:lnTo>
                    <a:lnTo>
                      <a:pt x="280" y="8"/>
                    </a:lnTo>
                    <a:lnTo>
                      <a:pt x="274" y="6"/>
                    </a:lnTo>
                    <a:lnTo>
                      <a:pt x="268" y="6"/>
                    </a:lnTo>
                    <a:lnTo>
                      <a:pt x="274" y="12"/>
                    </a:lnTo>
                    <a:lnTo>
                      <a:pt x="286" y="18"/>
                    </a:lnTo>
                    <a:lnTo>
                      <a:pt x="284" y="24"/>
                    </a:lnTo>
                    <a:lnTo>
                      <a:pt x="284" y="26"/>
                    </a:lnTo>
                    <a:lnTo>
                      <a:pt x="282" y="24"/>
                    </a:lnTo>
                    <a:lnTo>
                      <a:pt x="282" y="30"/>
                    </a:lnTo>
                    <a:lnTo>
                      <a:pt x="276" y="30"/>
                    </a:lnTo>
                    <a:lnTo>
                      <a:pt x="272" y="26"/>
                    </a:lnTo>
                    <a:lnTo>
                      <a:pt x="264" y="24"/>
                    </a:lnTo>
                    <a:lnTo>
                      <a:pt x="258" y="22"/>
                    </a:lnTo>
                    <a:lnTo>
                      <a:pt x="256" y="30"/>
                    </a:lnTo>
                    <a:lnTo>
                      <a:pt x="254" y="26"/>
                    </a:lnTo>
                    <a:lnTo>
                      <a:pt x="250" y="24"/>
                    </a:lnTo>
                    <a:lnTo>
                      <a:pt x="246" y="36"/>
                    </a:lnTo>
                    <a:lnTo>
                      <a:pt x="248" y="42"/>
                    </a:lnTo>
                    <a:lnTo>
                      <a:pt x="250" y="44"/>
                    </a:lnTo>
                    <a:lnTo>
                      <a:pt x="246" y="44"/>
                    </a:lnTo>
                    <a:lnTo>
                      <a:pt x="240" y="44"/>
                    </a:lnTo>
                    <a:lnTo>
                      <a:pt x="240" y="54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8" y="70"/>
                    </a:lnTo>
                    <a:lnTo>
                      <a:pt x="238" y="72"/>
                    </a:lnTo>
                    <a:lnTo>
                      <a:pt x="230" y="72"/>
                    </a:lnTo>
                    <a:lnTo>
                      <a:pt x="228" y="72"/>
                    </a:lnTo>
                    <a:lnTo>
                      <a:pt x="226" y="70"/>
                    </a:lnTo>
                    <a:lnTo>
                      <a:pt x="222" y="70"/>
                    </a:lnTo>
                    <a:lnTo>
                      <a:pt x="218" y="70"/>
                    </a:lnTo>
                    <a:lnTo>
                      <a:pt x="218" y="78"/>
                    </a:lnTo>
                    <a:lnTo>
                      <a:pt x="212" y="80"/>
                    </a:lnTo>
                    <a:lnTo>
                      <a:pt x="216" y="68"/>
                    </a:lnTo>
                    <a:lnTo>
                      <a:pt x="212" y="62"/>
                    </a:lnTo>
                    <a:lnTo>
                      <a:pt x="208" y="58"/>
                    </a:lnTo>
                    <a:lnTo>
                      <a:pt x="204" y="52"/>
                    </a:lnTo>
                    <a:lnTo>
                      <a:pt x="192" y="54"/>
                    </a:lnTo>
                    <a:lnTo>
                      <a:pt x="190" y="58"/>
                    </a:lnTo>
                    <a:lnTo>
                      <a:pt x="186" y="64"/>
                    </a:lnTo>
                    <a:lnTo>
                      <a:pt x="186" y="62"/>
                    </a:lnTo>
                    <a:lnTo>
                      <a:pt x="184" y="60"/>
                    </a:lnTo>
                    <a:lnTo>
                      <a:pt x="182" y="60"/>
                    </a:lnTo>
                    <a:lnTo>
                      <a:pt x="184" y="64"/>
                    </a:lnTo>
                    <a:lnTo>
                      <a:pt x="180" y="64"/>
                    </a:lnTo>
                    <a:lnTo>
                      <a:pt x="182" y="72"/>
                    </a:lnTo>
                    <a:lnTo>
                      <a:pt x="176" y="72"/>
                    </a:lnTo>
                    <a:lnTo>
                      <a:pt x="174" y="72"/>
                    </a:lnTo>
                    <a:lnTo>
                      <a:pt x="176" y="76"/>
                    </a:lnTo>
                    <a:lnTo>
                      <a:pt x="176" y="78"/>
                    </a:lnTo>
                    <a:lnTo>
                      <a:pt x="176" y="80"/>
                    </a:lnTo>
                    <a:lnTo>
                      <a:pt x="168" y="76"/>
                    </a:lnTo>
                    <a:lnTo>
                      <a:pt x="166" y="78"/>
                    </a:lnTo>
                    <a:lnTo>
                      <a:pt x="166" y="80"/>
                    </a:lnTo>
                    <a:lnTo>
                      <a:pt x="166" y="88"/>
                    </a:lnTo>
                    <a:lnTo>
                      <a:pt x="166" y="94"/>
                    </a:lnTo>
                    <a:lnTo>
                      <a:pt x="156" y="88"/>
                    </a:lnTo>
                    <a:lnTo>
                      <a:pt x="154" y="88"/>
                    </a:lnTo>
                    <a:lnTo>
                      <a:pt x="150" y="90"/>
                    </a:lnTo>
                    <a:lnTo>
                      <a:pt x="150" y="106"/>
                    </a:lnTo>
                    <a:lnTo>
                      <a:pt x="156" y="104"/>
                    </a:lnTo>
                    <a:lnTo>
                      <a:pt x="154" y="108"/>
                    </a:lnTo>
                    <a:lnTo>
                      <a:pt x="150" y="114"/>
                    </a:lnTo>
                    <a:lnTo>
                      <a:pt x="146" y="106"/>
                    </a:lnTo>
                    <a:lnTo>
                      <a:pt x="144" y="98"/>
                    </a:lnTo>
                    <a:lnTo>
                      <a:pt x="140" y="100"/>
                    </a:lnTo>
                    <a:lnTo>
                      <a:pt x="132" y="106"/>
                    </a:lnTo>
                    <a:lnTo>
                      <a:pt x="130" y="122"/>
                    </a:lnTo>
                    <a:lnTo>
                      <a:pt x="130" y="126"/>
                    </a:lnTo>
                    <a:lnTo>
                      <a:pt x="132" y="130"/>
                    </a:lnTo>
                    <a:lnTo>
                      <a:pt x="128" y="134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50"/>
                    </a:lnTo>
                    <a:lnTo>
                      <a:pt x="112" y="152"/>
                    </a:lnTo>
                    <a:lnTo>
                      <a:pt x="108" y="154"/>
                    </a:lnTo>
                    <a:lnTo>
                      <a:pt x="94" y="158"/>
                    </a:lnTo>
                    <a:lnTo>
                      <a:pt x="92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4" y="158"/>
                    </a:lnTo>
                    <a:lnTo>
                      <a:pt x="82" y="166"/>
                    </a:lnTo>
                    <a:lnTo>
                      <a:pt x="80" y="170"/>
                    </a:lnTo>
                    <a:lnTo>
                      <a:pt x="68" y="170"/>
                    </a:lnTo>
                    <a:lnTo>
                      <a:pt x="66" y="176"/>
                    </a:lnTo>
                    <a:lnTo>
                      <a:pt x="58" y="172"/>
                    </a:lnTo>
                    <a:lnTo>
                      <a:pt x="54" y="172"/>
                    </a:lnTo>
                    <a:lnTo>
                      <a:pt x="50" y="176"/>
                    </a:lnTo>
                    <a:lnTo>
                      <a:pt x="50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4" y="180"/>
                    </a:lnTo>
                    <a:lnTo>
                      <a:pt x="32" y="188"/>
                    </a:lnTo>
                    <a:lnTo>
                      <a:pt x="22" y="198"/>
                    </a:lnTo>
                    <a:lnTo>
                      <a:pt x="14" y="204"/>
                    </a:lnTo>
                    <a:lnTo>
                      <a:pt x="10" y="206"/>
                    </a:lnTo>
                    <a:lnTo>
                      <a:pt x="12" y="198"/>
                    </a:lnTo>
                    <a:lnTo>
                      <a:pt x="10" y="202"/>
                    </a:lnTo>
                    <a:lnTo>
                      <a:pt x="8" y="204"/>
                    </a:lnTo>
                    <a:lnTo>
                      <a:pt x="8" y="208"/>
                    </a:lnTo>
                    <a:lnTo>
                      <a:pt x="8" y="220"/>
                    </a:lnTo>
                    <a:lnTo>
                      <a:pt x="10" y="224"/>
                    </a:lnTo>
                    <a:lnTo>
                      <a:pt x="10" y="230"/>
                    </a:lnTo>
                    <a:lnTo>
                      <a:pt x="4" y="234"/>
                    </a:lnTo>
                    <a:lnTo>
                      <a:pt x="0" y="238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4" y="244"/>
                    </a:lnTo>
                    <a:lnTo>
                      <a:pt x="8" y="250"/>
                    </a:lnTo>
                    <a:lnTo>
                      <a:pt x="10" y="256"/>
                    </a:lnTo>
                    <a:lnTo>
                      <a:pt x="12" y="266"/>
                    </a:lnTo>
                    <a:lnTo>
                      <a:pt x="12" y="278"/>
                    </a:lnTo>
                    <a:lnTo>
                      <a:pt x="10" y="276"/>
                    </a:lnTo>
                    <a:lnTo>
                      <a:pt x="8" y="276"/>
                    </a:lnTo>
                    <a:lnTo>
                      <a:pt x="8" y="268"/>
                    </a:lnTo>
                    <a:lnTo>
                      <a:pt x="4" y="268"/>
                    </a:lnTo>
                    <a:lnTo>
                      <a:pt x="4" y="270"/>
                    </a:lnTo>
                    <a:lnTo>
                      <a:pt x="4" y="276"/>
                    </a:lnTo>
                    <a:lnTo>
                      <a:pt x="14" y="284"/>
                    </a:lnTo>
                    <a:lnTo>
                      <a:pt x="14" y="286"/>
                    </a:lnTo>
                    <a:lnTo>
                      <a:pt x="12" y="286"/>
                    </a:lnTo>
                    <a:lnTo>
                      <a:pt x="2" y="280"/>
                    </a:lnTo>
                    <a:lnTo>
                      <a:pt x="2" y="286"/>
                    </a:lnTo>
                    <a:lnTo>
                      <a:pt x="10" y="294"/>
                    </a:lnTo>
                    <a:lnTo>
                      <a:pt x="12" y="296"/>
                    </a:lnTo>
                    <a:lnTo>
                      <a:pt x="14" y="298"/>
                    </a:lnTo>
                    <a:lnTo>
                      <a:pt x="14" y="306"/>
                    </a:lnTo>
                    <a:lnTo>
                      <a:pt x="14" y="314"/>
                    </a:lnTo>
                    <a:lnTo>
                      <a:pt x="20" y="316"/>
                    </a:lnTo>
                    <a:lnTo>
                      <a:pt x="26" y="320"/>
                    </a:lnTo>
                    <a:lnTo>
                      <a:pt x="26" y="320"/>
                    </a:lnTo>
                    <a:lnTo>
                      <a:pt x="26" y="320"/>
                    </a:lnTo>
                    <a:close/>
                    <a:moveTo>
                      <a:pt x="486" y="618"/>
                    </a:moveTo>
                    <a:lnTo>
                      <a:pt x="490" y="622"/>
                    </a:lnTo>
                    <a:lnTo>
                      <a:pt x="490" y="620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6" y="618"/>
                    </a:lnTo>
                    <a:close/>
                    <a:moveTo>
                      <a:pt x="448" y="564"/>
                    </a:moveTo>
                    <a:lnTo>
                      <a:pt x="448" y="564"/>
                    </a:lnTo>
                    <a:lnTo>
                      <a:pt x="448" y="568"/>
                    </a:lnTo>
                    <a:lnTo>
                      <a:pt x="446" y="570"/>
                    </a:lnTo>
                    <a:lnTo>
                      <a:pt x="452" y="576"/>
                    </a:lnTo>
                    <a:lnTo>
                      <a:pt x="454" y="582"/>
                    </a:lnTo>
                    <a:lnTo>
                      <a:pt x="456" y="588"/>
                    </a:lnTo>
                    <a:lnTo>
                      <a:pt x="458" y="594"/>
                    </a:lnTo>
                    <a:lnTo>
                      <a:pt x="464" y="596"/>
                    </a:lnTo>
                    <a:lnTo>
                      <a:pt x="462" y="600"/>
                    </a:lnTo>
                    <a:lnTo>
                      <a:pt x="462" y="602"/>
                    </a:lnTo>
                    <a:lnTo>
                      <a:pt x="462" y="606"/>
                    </a:lnTo>
                    <a:lnTo>
                      <a:pt x="470" y="612"/>
                    </a:lnTo>
                    <a:lnTo>
                      <a:pt x="472" y="618"/>
                    </a:lnTo>
                    <a:lnTo>
                      <a:pt x="472" y="622"/>
                    </a:lnTo>
                    <a:lnTo>
                      <a:pt x="480" y="624"/>
                    </a:lnTo>
                    <a:lnTo>
                      <a:pt x="484" y="622"/>
                    </a:lnTo>
                    <a:lnTo>
                      <a:pt x="490" y="612"/>
                    </a:lnTo>
                    <a:lnTo>
                      <a:pt x="494" y="614"/>
                    </a:lnTo>
                    <a:lnTo>
                      <a:pt x="494" y="618"/>
                    </a:lnTo>
                    <a:lnTo>
                      <a:pt x="498" y="614"/>
                    </a:lnTo>
                    <a:lnTo>
                      <a:pt x="498" y="612"/>
                    </a:lnTo>
                    <a:lnTo>
                      <a:pt x="498" y="602"/>
                    </a:lnTo>
                    <a:lnTo>
                      <a:pt x="498" y="594"/>
                    </a:lnTo>
                    <a:lnTo>
                      <a:pt x="502" y="594"/>
                    </a:lnTo>
                    <a:lnTo>
                      <a:pt x="502" y="582"/>
                    </a:lnTo>
                    <a:lnTo>
                      <a:pt x="500" y="568"/>
                    </a:lnTo>
                    <a:lnTo>
                      <a:pt x="486" y="574"/>
                    </a:lnTo>
                    <a:lnTo>
                      <a:pt x="474" y="574"/>
                    </a:lnTo>
                    <a:lnTo>
                      <a:pt x="448" y="564"/>
                    </a:lnTo>
                    <a:lnTo>
                      <a:pt x="448" y="564"/>
                    </a:lnTo>
                    <a:lnTo>
                      <a:pt x="448" y="564"/>
                    </a:lnTo>
                    <a:close/>
                    <a:moveTo>
                      <a:pt x="498" y="548"/>
                    </a:moveTo>
                    <a:lnTo>
                      <a:pt x="498" y="548"/>
                    </a:lnTo>
                    <a:lnTo>
                      <a:pt x="498" y="558"/>
                    </a:lnTo>
                    <a:lnTo>
                      <a:pt x="502" y="558"/>
                    </a:lnTo>
                    <a:lnTo>
                      <a:pt x="502" y="556"/>
                    </a:lnTo>
                    <a:lnTo>
                      <a:pt x="500" y="550"/>
                    </a:lnTo>
                    <a:lnTo>
                      <a:pt x="498" y="548"/>
                    </a:lnTo>
                    <a:lnTo>
                      <a:pt x="498" y="548"/>
                    </a:lnTo>
                    <a:lnTo>
                      <a:pt x="498" y="548"/>
                    </a:lnTo>
                    <a:close/>
                    <a:moveTo>
                      <a:pt x="436" y="542"/>
                    </a:moveTo>
                    <a:lnTo>
                      <a:pt x="436" y="542"/>
                    </a:lnTo>
                    <a:lnTo>
                      <a:pt x="436" y="546"/>
                    </a:lnTo>
                    <a:lnTo>
                      <a:pt x="436" y="548"/>
                    </a:lnTo>
                    <a:lnTo>
                      <a:pt x="438" y="552"/>
                    </a:lnTo>
                    <a:lnTo>
                      <a:pt x="440" y="548"/>
                    </a:lnTo>
                    <a:lnTo>
                      <a:pt x="440" y="542"/>
                    </a:lnTo>
                    <a:lnTo>
                      <a:pt x="436" y="542"/>
                    </a:lnTo>
                    <a:lnTo>
                      <a:pt x="436" y="542"/>
                    </a:lnTo>
                    <a:lnTo>
                      <a:pt x="436" y="542"/>
                    </a:lnTo>
                    <a:close/>
                    <a:moveTo>
                      <a:pt x="346" y="460"/>
                    </a:moveTo>
                    <a:lnTo>
                      <a:pt x="344" y="468"/>
                    </a:lnTo>
                    <a:lnTo>
                      <a:pt x="354" y="466"/>
                    </a:lnTo>
                    <a:lnTo>
                      <a:pt x="356" y="464"/>
                    </a:lnTo>
                    <a:lnTo>
                      <a:pt x="354" y="464"/>
                    </a:lnTo>
                    <a:lnTo>
                      <a:pt x="346" y="460"/>
                    </a:lnTo>
                    <a:lnTo>
                      <a:pt x="346" y="460"/>
                    </a:lnTo>
                    <a:lnTo>
                      <a:pt x="346" y="460"/>
                    </a:lnTo>
                    <a:close/>
                    <a:moveTo>
                      <a:pt x="320" y="374"/>
                    </a:moveTo>
                    <a:lnTo>
                      <a:pt x="320" y="374"/>
                    </a:lnTo>
                    <a:lnTo>
                      <a:pt x="320" y="376"/>
                    </a:lnTo>
                    <a:lnTo>
                      <a:pt x="318" y="378"/>
                    </a:lnTo>
                    <a:lnTo>
                      <a:pt x="318" y="376"/>
                    </a:lnTo>
                    <a:lnTo>
                      <a:pt x="318" y="374"/>
                    </a:lnTo>
                    <a:lnTo>
                      <a:pt x="320" y="374"/>
                    </a:lnTo>
                    <a:lnTo>
                      <a:pt x="320" y="374"/>
                    </a:lnTo>
                    <a:lnTo>
                      <a:pt x="320" y="374"/>
                    </a:lnTo>
                    <a:close/>
                    <a:moveTo>
                      <a:pt x="326" y="370"/>
                    </a:moveTo>
                    <a:lnTo>
                      <a:pt x="326" y="370"/>
                    </a:lnTo>
                    <a:lnTo>
                      <a:pt x="330" y="380"/>
                    </a:lnTo>
                    <a:lnTo>
                      <a:pt x="330" y="386"/>
                    </a:lnTo>
                    <a:lnTo>
                      <a:pt x="326" y="386"/>
                    </a:lnTo>
                    <a:lnTo>
                      <a:pt x="326" y="378"/>
                    </a:lnTo>
                    <a:lnTo>
                      <a:pt x="326" y="370"/>
                    </a:lnTo>
                    <a:lnTo>
                      <a:pt x="326" y="370"/>
                    </a:lnTo>
                    <a:lnTo>
                      <a:pt x="326" y="370"/>
                    </a:lnTo>
                    <a:close/>
                    <a:moveTo>
                      <a:pt x="350" y="366"/>
                    </a:moveTo>
                    <a:lnTo>
                      <a:pt x="350" y="366"/>
                    </a:lnTo>
                    <a:lnTo>
                      <a:pt x="356" y="374"/>
                    </a:lnTo>
                    <a:lnTo>
                      <a:pt x="356" y="376"/>
                    </a:lnTo>
                    <a:lnTo>
                      <a:pt x="354" y="376"/>
                    </a:lnTo>
                    <a:lnTo>
                      <a:pt x="350" y="368"/>
                    </a:lnTo>
                    <a:lnTo>
                      <a:pt x="348" y="366"/>
                    </a:lnTo>
                    <a:lnTo>
                      <a:pt x="350" y="366"/>
                    </a:lnTo>
                    <a:lnTo>
                      <a:pt x="350" y="366"/>
                    </a:lnTo>
                    <a:lnTo>
                      <a:pt x="350" y="366"/>
                    </a:lnTo>
                    <a:close/>
                    <a:moveTo>
                      <a:pt x="0" y="270"/>
                    </a:moveTo>
                    <a:lnTo>
                      <a:pt x="2" y="280"/>
                    </a:lnTo>
                    <a:lnTo>
                      <a:pt x="2" y="272"/>
                    </a:lnTo>
                    <a:lnTo>
                      <a:pt x="2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close/>
                    <a:moveTo>
                      <a:pt x="380" y="98"/>
                    </a:moveTo>
                    <a:lnTo>
                      <a:pt x="380" y="98"/>
                    </a:lnTo>
                    <a:lnTo>
                      <a:pt x="376" y="98"/>
                    </a:lnTo>
                    <a:lnTo>
                      <a:pt x="376" y="100"/>
                    </a:lnTo>
                    <a:lnTo>
                      <a:pt x="380" y="104"/>
                    </a:lnTo>
                    <a:lnTo>
                      <a:pt x="382" y="106"/>
                    </a:lnTo>
                    <a:lnTo>
                      <a:pt x="382" y="100"/>
                    </a:lnTo>
                    <a:lnTo>
                      <a:pt x="382" y="98"/>
                    </a:lnTo>
                    <a:lnTo>
                      <a:pt x="380" y="98"/>
                    </a:lnTo>
                    <a:lnTo>
                      <a:pt x="380" y="98"/>
                    </a:lnTo>
                    <a:lnTo>
                      <a:pt x="380" y="98"/>
                    </a:lnTo>
                    <a:close/>
                    <a:moveTo>
                      <a:pt x="340" y="50"/>
                    </a:moveTo>
                    <a:lnTo>
                      <a:pt x="340" y="50"/>
                    </a:lnTo>
                    <a:lnTo>
                      <a:pt x="336" y="52"/>
                    </a:lnTo>
                    <a:lnTo>
                      <a:pt x="336" y="60"/>
                    </a:lnTo>
                    <a:lnTo>
                      <a:pt x="340" y="58"/>
                    </a:lnTo>
                    <a:lnTo>
                      <a:pt x="344" y="54"/>
                    </a:lnTo>
                    <a:lnTo>
                      <a:pt x="340" y="50"/>
                    </a:lnTo>
                    <a:lnTo>
                      <a:pt x="340" y="50"/>
                    </a:lnTo>
                    <a:lnTo>
                      <a:pt x="340" y="50"/>
                    </a:lnTo>
                    <a:close/>
                    <a:moveTo>
                      <a:pt x="246" y="14"/>
                    </a:moveTo>
                    <a:lnTo>
                      <a:pt x="246" y="16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6" y="14"/>
                    </a:lnTo>
                    <a:close/>
                    <a:moveTo>
                      <a:pt x="254" y="12"/>
                    </a:moveTo>
                    <a:lnTo>
                      <a:pt x="254" y="16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2"/>
                    </a:lnTo>
                    <a:close/>
                    <a:moveTo>
                      <a:pt x="258" y="8"/>
                    </a:moveTo>
                    <a:lnTo>
                      <a:pt x="258" y="14"/>
                    </a:lnTo>
                    <a:lnTo>
                      <a:pt x="264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2" y="8"/>
                    </a:lnTo>
                    <a:lnTo>
                      <a:pt x="258" y="8"/>
                    </a:lnTo>
                    <a:lnTo>
                      <a:pt x="258" y="8"/>
                    </a:lnTo>
                    <a:lnTo>
                      <a:pt x="25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4" name="Freeform 1708"/>
              <p:cNvSpPr>
                <a:spLocks noEditPoints="1"/>
              </p:cNvSpPr>
              <p:nvPr/>
            </p:nvSpPr>
            <p:spPr bwMode="auto">
              <a:xfrm>
                <a:off x="1670050" y="3216275"/>
                <a:ext cx="79375" cy="79375"/>
              </a:xfrm>
              <a:custGeom>
                <a:avLst/>
                <a:gdLst>
                  <a:gd name="T0" fmla="*/ 2 w 50"/>
                  <a:gd name="T1" fmla="*/ 4 h 50"/>
                  <a:gd name="T2" fmla="*/ 2 w 50"/>
                  <a:gd name="T3" fmla="*/ 4 h 50"/>
                  <a:gd name="T4" fmla="*/ 6 w 50"/>
                  <a:gd name="T5" fmla="*/ 6 h 50"/>
                  <a:gd name="T6" fmla="*/ 6 w 50"/>
                  <a:gd name="T7" fmla="*/ 8 h 50"/>
                  <a:gd name="T8" fmla="*/ 2 w 50"/>
                  <a:gd name="T9" fmla="*/ 14 h 50"/>
                  <a:gd name="T10" fmla="*/ 0 w 50"/>
                  <a:gd name="T11" fmla="*/ 16 h 50"/>
                  <a:gd name="T12" fmla="*/ 0 w 50"/>
                  <a:gd name="T13" fmla="*/ 22 h 50"/>
                  <a:gd name="T14" fmla="*/ 0 w 50"/>
                  <a:gd name="T15" fmla="*/ 24 h 50"/>
                  <a:gd name="T16" fmla="*/ 6 w 50"/>
                  <a:gd name="T17" fmla="*/ 26 h 50"/>
                  <a:gd name="T18" fmla="*/ 16 w 50"/>
                  <a:gd name="T19" fmla="*/ 30 h 50"/>
                  <a:gd name="T20" fmla="*/ 18 w 50"/>
                  <a:gd name="T21" fmla="*/ 32 h 50"/>
                  <a:gd name="T22" fmla="*/ 20 w 50"/>
                  <a:gd name="T23" fmla="*/ 34 h 50"/>
                  <a:gd name="T24" fmla="*/ 20 w 50"/>
                  <a:gd name="T25" fmla="*/ 36 h 50"/>
                  <a:gd name="T26" fmla="*/ 26 w 50"/>
                  <a:gd name="T27" fmla="*/ 36 h 50"/>
                  <a:gd name="T28" fmla="*/ 32 w 50"/>
                  <a:gd name="T29" fmla="*/ 36 h 50"/>
                  <a:gd name="T30" fmla="*/ 36 w 50"/>
                  <a:gd name="T31" fmla="*/ 42 h 50"/>
                  <a:gd name="T32" fmla="*/ 42 w 50"/>
                  <a:gd name="T33" fmla="*/ 48 h 50"/>
                  <a:gd name="T34" fmla="*/ 42 w 50"/>
                  <a:gd name="T35" fmla="*/ 50 h 50"/>
                  <a:gd name="T36" fmla="*/ 46 w 50"/>
                  <a:gd name="T37" fmla="*/ 48 h 50"/>
                  <a:gd name="T38" fmla="*/ 50 w 50"/>
                  <a:gd name="T39" fmla="*/ 44 h 50"/>
                  <a:gd name="T40" fmla="*/ 50 w 50"/>
                  <a:gd name="T41" fmla="*/ 42 h 50"/>
                  <a:gd name="T42" fmla="*/ 50 w 50"/>
                  <a:gd name="T43" fmla="*/ 34 h 50"/>
                  <a:gd name="T44" fmla="*/ 46 w 50"/>
                  <a:gd name="T45" fmla="*/ 34 h 50"/>
                  <a:gd name="T46" fmla="*/ 44 w 50"/>
                  <a:gd name="T47" fmla="*/ 34 h 50"/>
                  <a:gd name="T48" fmla="*/ 38 w 50"/>
                  <a:gd name="T49" fmla="*/ 32 h 50"/>
                  <a:gd name="T50" fmla="*/ 38 w 50"/>
                  <a:gd name="T51" fmla="*/ 30 h 50"/>
                  <a:gd name="T52" fmla="*/ 42 w 50"/>
                  <a:gd name="T53" fmla="*/ 24 h 50"/>
                  <a:gd name="T54" fmla="*/ 38 w 50"/>
                  <a:gd name="T55" fmla="*/ 22 h 50"/>
                  <a:gd name="T56" fmla="*/ 32 w 50"/>
                  <a:gd name="T57" fmla="*/ 18 h 50"/>
                  <a:gd name="T58" fmla="*/ 34 w 50"/>
                  <a:gd name="T59" fmla="*/ 16 h 50"/>
                  <a:gd name="T60" fmla="*/ 34 w 50"/>
                  <a:gd name="T61" fmla="*/ 14 h 50"/>
                  <a:gd name="T62" fmla="*/ 34 w 50"/>
                  <a:gd name="T63" fmla="*/ 12 h 50"/>
                  <a:gd name="T64" fmla="*/ 32 w 50"/>
                  <a:gd name="T65" fmla="*/ 8 h 50"/>
                  <a:gd name="T66" fmla="*/ 32 w 50"/>
                  <a:gd name="T67" fmla="*/ 6 h 50"/>
                  <a:gd name="T68" fmla="*/ 28 w 50"/>
                  <a:gd name="T69" fmla="*/ 8 h 50"/>
                  <a:gd name="T70" fmla="*/ 26 w 50"/>
                  <a:gd name="T71" fmla="*/ 8 h 50"/>
                  <a:gd name="T72" fmla="*/ 24 w 50"/>
                  <a:gd name="T73" fmla="*/ 6 h 50"/>
                  <a:gd name="T74" fmla="*/ 24 w 50"/>
                  <a:gd name="T75" fmla="*/ 0 h 50"/>
                  <a:gd name="T76" fmla="*/ 14 w 50"/>
                  <a:gd name="T77" fmla="*/ 0 h 50"/>
                  <a:gd name="T78" fmla="*/ 2 w 50"/>
                  <a:gd name="T79" fmla="*/ 4 h 50"/>
                  <a:gd name="T80" fmla="*/ 2 w 50"/>
                  <a:gd name="T81" fmla="*/ 4 h 50"/>
                  <a:gd name="T82" fmla="*/ 2 w 50"/>
                  <a:gd name="T83" fmla="*/ 4 h 50"/>
                  <a:gd name="T84" fmla="*/ 18 w 50"/>
                  <a:gd name="T85" fmla="*/ 22 h 50"/>
                  <a:gd name="T86" fmla="*/ 18 w 50"/>
                  <a:gd name="T87" fmla="*/ 22 h 50"/>
                  <a:gd name="T88" fmla="*/ 24 w 50"/>
                  <a:gd name="T89" fmla="*/ 24 h 50"/>
                  <a:gd name="T90" fmla="*/ 26 w 50"/>
                  <a:gd name="T91" fmla="*/ 26 h 50"/>
                  <a:gd name="T92" fmla="*/ 24 w 50"/>
                  <a:gd name="T93" fmla="*/ 26 h 50"/>
                  <a:gd name="T94" fmla="*/ 18 w 50"/>
                  <a:gd name="T95" fmla="*/ 26 h 50"/>
                  <a:gd name="T96" fmla="*/ 16 w 50"/>
                  <a:gd name="T97" fmla="*/ 24 h 50"/>
                  <a:gd name="T98" fmla="*/ 18 w 50"/>
                  <a:gd name="T99" fmla="*/ 22 h 50"/>
                  <a:gd name="T100" fmla="*/ 18 w 50"/>
                  <a:gd name="T101" fmla="*/ 22 h 50"/>
                  <a:gd name="T102" fmla="*/ 18 w 50"/>
                  <a:gd name="T103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" h="50">
                    <a:moveTo>
                      <a:pt x="2" y="4"/>
                    </a:moveTo>
                    <a:lnTo>
                      <a:pt x="2" y="4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6" y="26"/>
                    </a:lnTo>
                    <a:lnTo>
                      <a:pt x="16" y="30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32" y="36"/>
                    </a:lnTo>
                    <a:lnTo>
                      <a:pt x="36" y="42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6" y="48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0" y="34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  <a:moveTo>
                      <a:pt x="18" y="22"/>
                    </a:moveTo>
                    <a:lnTo>
                      <a:pt x="18" y="22"/>
                    </a:lnTo>
                    <a:lnTo>
                      <a:pt x="24" y="24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18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5" name="Freeform 1709"/>
              <p:cNvSpPr>
                <a:spLocks noEditPoints="1"/>
              </p:cNvSpPr>
              <p:nvPr/>
            </p:nvSpPr>
            <p:spPr bwMode="auto">
              <a:xfrm>
                <a:off x="920750" y="4562475"/>
                <a:ext cx="304800" cy="406400"/>
              </a:xfrm>
              <a:custGeom>
                <a:avLst/>
                <a:gdLst>
                  <a:gd name="T0" fmla="*/ 22 w 192"/>
                  <a:gd name="T1" fmla="*/ 10 h 256"/>
                  <a:gd name="T2" fmla="*/ 22 w 192"/>
                  <a:gd name="T3" fmla="*/ 0 h 256"/>
                  <a:gd name="T4" fmla="*/ 14 w 192"/>
                  <a:gd name="T5" fmla="*/ 4 h 256"/>
                  <a:gd name="T6" fmla="*/ 8 w 192"/>
                  <a:gd name="T7" fmla="*/ 18 h 256"/>
                  <a:gd name="T8" fmla="*/ 8 w 192"/>
                  <a:gd name="T9" fmla="*/ 22 h 256"/>
                  <a:gd name="T10" fmla="*/ 26 w 192"/>
                  <a:gd name="T11" fmla="*/ 32 h 256"/>
                  <a:gd name="T12" fmla="*/ 60 w 192"/>
                  <a:gd name="T13" fmla="*/ 30 h 256"/>
                  <a:gd name="T14" fmla="*/ 94 w 192"/>
                  <a:gd name="T15" fmla="*/ 44 h 256"/>
                  <a:gd name="T16" fmla="*/ 96 w 192"/>
                  <a:gd name="T17" fmla="*/ 58 h 256"/>
                  <a:gd name="T18" fmla="*/ 104 w 192"/>
                  <a:gd name="T19" fmla="*/ 68 h 256"/>
                  <a:gd name="T20" fmla="*/ 116 w 192"/>
                  <a:gd name="T21" fmla="*/ 64 h 256"/>
                  <a:gd name="T22" fmla="*/ 122 w 192"/>
                  <a:gd name="T23" fmla="*/ 64 h 256"/>
                  <a:gd name="T24" fmla="*/ 124 w 192"/>
                  <a:gd name="T25" fmla="*/ 50 h 256"/>
                  <a:gd name="T26" fmla="*/ 140 w 192"/>
                  <a:gd name="T27" fmla="*/ 50 h 256"/>
                  <a:gd name="T28" fmla="*/ 144 w 192"/>
                  <a:gd name="T29" fmla="*/ 56 h 256"/>
                  <a:gd name="T30" fmla="*/ 152 w 192"/>
                  <a:gd name="T31" fmla="*/ 66 h 256"/>
                  <a:gd name="T32" fmla="*/ 156 w 192"/>
                  <a:gd name="T33" fmla="*/ 72 h 256"/>
                  <a:gd name="T34" fmla="*/ 158 w 192"/>
                  <a:gd name="T35" fmla="*/ 90 h 256"/>
                  <a:gd name="T36" fmla="*/ 162 w 192"/>
                  <a:gd name="T37" fmla="*/ 102 h 256"/>
                  <a:gd name="T38" fmla="*/ 162 w 192"/>
                  <a:gd name="T39" fmla="*/ 114 h 256"/>
                  <a:gd name="T40" fmla="*/ 168 w 192"/>
                  <a:gd name="T41" fmla="*/ 128 h 256"/>
                  <a:gd name="T42" fmla="*/ 178 w 192"/>
                  <a:gd name="T43" fmla="*/ 122 h 256"/>
                  <a:gd name="T44" fmla="*/ 188 w 192"/>
                  <a:gd name="T45" fmla="*/ 138 h 256"/>
                  <a:gd name="T46" fmla="*/ 188 w 192"/>
                  <a:gd name="T47" fmla="*/ 156 h 256"/>
                  <a:gd name="T48" fmla="*/ 158 w 192"/>
                  <a:gd name="T49" fmla="*/ 222 h 256"/>
                  <a:gd name="T50" fmla="*/ 166 w 192"/>
                  <a:gd name="T51" fmla="*/ 240 h 256"/>
                  <a:gd name="T52" fmla="*/ 174 w 192"/>
                  <a:gd name="T53" fmla="*/ 250 h 256"/>
                  <a:gd name="T54" fmla="*/ 140 w 192"/>
                  <a:gd name="T55" fmla="*/ 256 h 256"/>
                  <a:gd name="T56" fmla="*/ 126 w 192"/>
                  <a:gd name="T57" fmla="*/ 254 h 256"/>
                  <a:gd name="T58" fmla="*/ 120 w 192"/>
                  <a:gd name="T59" fmla="*/ 254 h 256"/>
                  <a:gd name="T60" fmla="*/ 108 w 192"/>
                  <a:gd name="T61" fmla="*/ 250 h 256"/>
                  <a:gd name="T62" fmla="*/ 98 w 192"/>
                  <a:gd name="T63" fmla="*/ 242 h 256"/>
                  <a:gd name="T64" fmla="*/ 26 w 192"/>
                  <a:gd name="T65" fmla="*/ 236 h 256"/>
                  <a:gd name="T66" fmla="*/ 18 w 192"/>
                  <a:gd name="T67" fmla="*/ 240 h 256"/>
                  <a:gd name="T68" fmla="*/ 0 w 192"/>
                  <a:gd name="T69" fmla="*/ 212 h 256"/>
                  <a:gd name="T70" fmla="*/ 14 w 192"/>
                  <a:gd name="T71" fmla="*/ 186 h 256"/>
                  <a:gd name="T72" fmla="*/ 16 w 192"/>
                  <a:gd name="T73" fmla="*/ 168 h 256"/>
                  <a:gd name="T74" fmla="*/ 22 w 192"/>
                  <a:gd name="T75" fmla="*/ 160 h 256"/>
                  <a:gd name="T76" fmla="*/ 32 w 192"/>
                  <a:gd name="T77" fmla="*/ 140 h 256"/>
                  <a:gd name="T78" fmla="*/ 24 w 192"/>
                  <a:gd name="T79" fmla="*/ 112 h 256"/>
                  <a:gd name="T80" fmla="*/ 30 w 192"/>
                  <a:gd name="T81" fmla="*/ 90 h 256"/>
                  <a:gd name="T82" fmla="*/ 24 w 192"/>
                  <a:gd name="T83" fmla="*/ 66 h 256"/>
                  <a:gd name="T84" fmla="*/ 14 w 192"/>
                  <a:gd name="T85" fmla="*/ 4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56">
                    <a:moveTo>
                      <a:pt x="8" y="22"/>
                    </a:moveTo>
                    <a:lnTo>
                      <a:pt x="18" y="14"/>
                    </a:lnTo>
                    <a:lnTo>
                      <a:pt x="22" y="10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8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close/>
                    <a:moveTo>
                      <a:pt x="14" y="40"/>
                    </a:moveTo>
                    <a:lnTo>
                      <a:pt x="14" y="40"/>
                    </a:lnTo>
                    <a:lnTo>
                      <a:pt x="26" y="32"/>
                    </a:lnTo>
                    <a:lnTo>
                      <a:pt x="32" y="28"/>
                    </a:lnTo>
                    <a:lnTo>
                      <a:pt x="42" y="28"/>
                    </a:lnTo>
                    <a:lnTo>
                      <a:pt x="60" y="30"/>
                    </a:lnTo>
                    <a:lnTo>
                      <a:pt x="88" y="28"/>
                    </a:lnTo>
                    <a:lnTo>
                      <a:pt x="94" y="38"/>
                    </a:lnTo>
                    <a:lnTo>
                      <a:pt x="94" y="44"/>
                    </a:lnTo>
                    <a:lnTo>
                      <a:pt x="94" y="48"/>
                    </a:lnTo>
                    <a:lnTo>
                      <a:pt x="94" y="54"/>
                    </a:lnTo>
                    <a:lnTo>
                      <a:pt x="96" y="58"/>
                    </a:lnTo>
                    <a:lnTo>
                      <a:pt x="96" y="64"/>
                    </a:lnTo>
                    <a:lnTo>
                      <a:pt x="98" y="66"/>
                    </a:lnTo>
                    <a:lnTo>
                      <a:pt x="104" y="68"/>
                    </a:lnTo>
                    <a:lnTo>
                      <a:pt x="108" y="68"/>
                    </a:lnTo>
                    <a:lnTo>
                      <a:pt x="114" y="66"/>
                    </a:lnTo>
                    <a:lnTo>
                      <a:pt x="116" y="64"/>
                    </a:lnTo>
                    <a:lnTo>
                      <a:pt x="116" y="66"/>
                    </a:lnTo>
                    <a:lnTo>
                      <a:pt x="122" y="66"/>
                    </a:lnTo>
                    <a:lnTo>
                      <a:pt x="122" y="64"/>
                    </a:lnTo>
                    <a:lnTo>
                      <a:pt x="122" y="58"/>
                    </a:lnTo>
                    <a:lnTo>
                      <a:pt x="122" y="50"/>
                    </a:lnTo>
                    <a:lnTo>
                      <a:pt x="124" y="50"/>
                    </a:lnTo>
                    <a:lnTo>
                      <a:pt x="132" y="50"/>
                    </a:lnTo>
                    <a:lnTo>
                      <a:pt x="138" y="50"/>
                    </a:lnTo>
                    <a:lnTo>
                      <a:pt x="140" y="50"/>
                    </a:lnTo>
                    <a:lnTo>
                      <a:pt x="140" y="54"/>
                    </a:lnTo>
                    <a:lnTo>
                      <a:pt x="140" y="56"/>
                    </a:lnTo>
                    <a:lnTo>
                      <a:pt x="144" y="56"/>
                    </a:lnTo>
                    <a:lnTo>
                      <a:pt x="150" y="56"/>
                    </a:lnTo>
                    <a:lnTo>
                      <a:pt x="152" y="60"/>
                    </a:lnTo>
                    <a:lnTo>
                      <a:pt x="152" y="66"/>
                    </a:lnTo>
                    <a:lnTo>
                      <a:pt x="152" y="68"/>
                    </a:lnTo>
                    <a:lnTo>
                      <a:pt x="156" y="68"/>
                    </a:lnTo>
                    <a:lnTo>
                      <a:pt x="156" y="72"/>
                    </a:lnTo>
                    <a:lnTo>
                      <a:pt x="156" y="74"/>
                    </a:lnTo>
                    <a:lnTo>
                      <a:pt x="156" y="78"/>
                    </a:lnTo>
                    <a:lnTo>
                      <a:pt x="158" y="90"/>
                    </a:lnTo>
                    <a:lnTo>
                      <a:pt x="160" y="94"/>
                    </a:lnTo>
                    <a:lnTo>
                      <a:pt x="160" y="96"/>
                    </a:lnTo>
                    <a:lnTo>
                      <a:pt x="162" y="102"/>
                    </a:lnTo>
                    <a:lnTo>
                      <a:pt x="162" y="104"/>
                    </a:lnTo>
                    <a:lnTo>
                      <a:pt x="160" y="110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66" y="126"/>
                    </a:lnTo>
                    <a:lnTo>
                      <a:pt x="168" y="128"/>
                    </a:lnTo>
                    <a:lnTo>
                      <a:pt x="170" y="126"/>
                    </a:lnTo>
                    <a:lnTo>
                      <a:pt x="174" y="122"/>
                    </a:lnTo>
                    <a:lnTo>
                      <a:pt x="178" y="122"/>
                    </a:lnTo>
                    <a:lnTo>
                      <a:pt x="188" y="122"/>
                    </a:lnTo>
                    <a:lnTo>
                      <a:pt x="192" y="136"/>
                    </a:lnTo>
                    <a:lnTo>
                      <a:pt x="188" y="138"/>
                    </a:lnTo>
                    <a:lnTo>
                      <a:pt x="188" y="142"/>
                    </a:lnTo>
                    <a:lnTo>
                      <a:pt x="188" y="150"/>
                    </a:lnTo>
                    <a:lnTo>
                      <a:pt x="188" y="156"/>
                    </a:lnTo>
                    <a:lnTo>
                      <a:pt x="156" y="156"/>
                    </a:lnTo>
                    <a:lnTo>
                      <a:pt x="156" y="220"/>
                    </a:lnTo>
                    <a:lnTo>
                      <a:pt x="158" y="222"/>
                    </a:lnTo>
                    <a:lnTo>
                      <a:pt x="160" y="228"/>
                    </a:lnTo>
                    <a:lnTo>
                      <a:pt x="160" y="236"/>
                    </a:lnTo>
                    <a:lnTo>
                      <a:pt x="166" y="240"/>
                    </a:lnTo>
                    <a:lnTo>
                      <a:pt x="170" y="242"/>
                    </a:lnTo>
                    <a:lnTo>
                      <a:pt x="170" y="248"/>
                    </a:lnTo>
                    <a:lnTo>
                      <a:pt x="174" y="250"/>
                    </a:lnTo>
                    <a:lnTo>
                      <a:pt x="176" y="250"/>
                    </a:lnTo>
                    <a:lnTo>
                      <a:pt x="174" y="250"/>
                    </a:lnTo>
                    <a:lnTo>
                      <a:pt x="140" y="256"/>
                    </a:lnTo>
                    <a:lnTo>
                      <a:pt x="138" y="256"/>
                    </a:lnTo>
                    <a:lnTo>
                      <a:pt x="130" y="254"/>
                    </a:lnTo>
                    <a:lnTo>
                      <a:pt x="126" y="254"/>
                    </a:lnTo>
                    <a:lnTo>
                      <a:pt x="124" y="254"/>
                    </a:lnTo>
                    <a:lnTo>
                      <a:pt x="122" y="254"/>
                    </a:lnTo>
                    <a:lnTo>
                      <a:pt x="120" y="254"/>
                    </a:lnTo>
                    <a:lnTo>
                      <a:pt x="116" y="250"/>
                    </a:lnTo>
                    <a:lnTo>
                      <a:pt x="112" y="250"/>
                    </a:lnTo>
                    <a:lnTo>
                      <a:pt x="108" y="250"/>
                    </a:lnTo>
                    <a:lnTo>
                      <a:pt x="106" y="248"/>
                    </a:lnTo>
                    <a:lnTo>
                      <a:pt x="102" y="246"/>
                    </a:lnTo>
                    <a:lnTo>
                      <a:pt x="98" y="242"/>
                    </a:lnTo>
                    <a:lnTo>
                      <a:pt x="34" y="240"/>
                    </a:lnTo>
                    <a:lnTo>
                      <a:pt x="32" y="238"/>
                    </a:lnTo>
                    <a:lnTo>
                      <a:pt x="26" y="236"/>
                    </a:lnTo>
                    <a:lnTo>
                      <a:pt x="24" y="238"/>
                    </a:lnTo>
                    <a:lnTo>
                      <a:pt x="22" y="240"/>
                    </a:lnTo>
                    <a:lnTo>
                      <a:pt x="18" y="240"/>
                    </a:lnTo>
                    <a:lnTo>
                      <a:pt x="8" y="240"/>
                    </a:lnTo>
                    <a:lnTo>
                      <a:pt x="0" y="242"/>
                    </a:lnTo>
                    <a:lnTo>
                      <a:pt x="0" y="212"/>
                    </a:lnTo>
                    <a:lnTo>
                      <a:pt x="8" y="202"/>
                    </a:lnTo>
                    <a:lnTo>
                      <a:pt x="14" y="194"/>
                    </a:lnTo>
                    <a:lnTo>
                      <a:pt x="14" y="186"/>
                    </a:lnTo>
                    <a:lnTo>
                      <a:pt x="14" y="182"/>
                    </a:lnTo>
                    <a:lnTo>
                      <a:pt x="14" y="176"/>
                    </a:lnTo>
                    <a:lnTo>
                      <a:pt x="16" y="168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22" y="160"/>
                    </a:lnTo>
                    <a:lnTo>
                      <a:pt x="26" y="156"/>
                    </a:lnTo>
                    <a:lnTo>
                      <a:pt x="32" y="150"/>
                    </a:lnTo>
                    <a:lnTo>
                      <a:pt x="32" y="140"/>
                    </a:lnTo>
                    <a:lnTo>
                      <a:pt x="32" y="130"/>
                    </a:lnTo>
                    <a:lnTo>
                      <a:pt x="30" y="114"/>
                    </a:lnTo>
                    <a:lnTo>
                      <a:pt x="24" y="112"/>
                    </a:lnTo>
                    <a:lnTo>
                      <a:pt x="24" y="104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0" y="82"/>
                    </a:lnTo>
                    <a:lnTo>
                      <a:pt x="24" y="76"/>
                    </a:lnTo>
                    <a:lnTo>
                      <a:pt x="24" y="66"/>
                    </a:lnTo>
                    <a:lnTo>
                      <a:pt x="22" y="56"/>
                    </a:lnTo>
                    <a:lnTo>
                      <a:pt x="16" y="4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6" name="Freeform 1710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7" name="Freeform 1711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8" name="Freeform 1712"/>
              <p:cNvSpPr>
                <a:spLocks/>
              </p:cNvSpPr>
              <p:nvPr/>
            </p:nvSpPr>
            <p:spPr bwMode="auto">
              <a:xfrm>
                <a:off x="476250" y="3355975"/>
                <a:ext cx="444500" cy="536575"/>
              </a:xfrm>
              <a:custGeom>
                <a:avLst/>
                <a:gdLst>
                  <a:gd name="T0" fmla="*/ 0 w 280"/>
                  <a:gd name="T1" fmla="*/ 192 h 338"/>
                  <a:gd name="T2" fmla="*/ 140 w 280"/>
                  <a:gd name="T3" fmla="*/ 300 h 338"/>
                  <a:gd name="T4" fmla="*/ 146 w 280"/>
                  <a:gd name="T5" fmla="*/ 308 h 338"/>
                  <a:gd name="T6" fmla="*/ 156 w 280"/>
                  <a:gd name="T7" fmla="*/ 314 h 338"/>
                  <a:gd name="T8" fmla="*/ 160 w 280"/>
                  <a:gd name="T9" fmla="*/ 318 h 338"/>
                  <a:gd name="T10" fmla="*/ 158 w 280"/>
                  <a:gd name="T11" fmla="*/ 326 h 338"/>
                  <a:gd name="T12" fmla="*/ 160 w 280"/>
                  <a:gd name="T13" fmla="*/ 334 h 338"/>
                  <a:gd name="T14" fmla="*/ 164 w 280"/>
                  <a:gd name="T15" fmla="*/ 338 h 338"/>
                  <a:gd name="T16" fmla="*/ 176 w 280"/>
                  <a:gd name="T17" fmla="*/ 336 h 338"/>
                  <a:gd name="T18" fmla="*/ 204 w 280"/>
                  <a:gd name="T19" fmla="*/ 316 h 338"/>
                  <a:gd name="T20" fmla="*/ 278 w 280"/>
                  <a:gd name="T21" fmla="*/ 254 h 338"/>
                  <a:gd name="T22" fmla="*/ 270 w 280"/>
                  <a:gd name="T23" fmla="*/ 248 h 338"/>
                  <a:gd name="T24" fmla="*/ 258 w 280"/>
                  <a:gd name="T25" fmla="*/ 244 h 338"/>
                  <a:gd name="T26" fmla="*/ 250 w 280"/>
                  <a:gd name="T27" fmla="*/ 234 h 338"/>
                  <a:gd name="T28" fmla="*/ 248 w 280"/>
                  <a:gd name="T29" fmla="*/ 224 h 338"/>
                  <a:gd name="T30" fmla="*/ 242 w 280"/>
                  <a:gd name="T31" fmla="*/ 212 h 338"/>
                  <a:gd name="T32" fmla="*/ 242 w 280"/>
                  <a:gd name="T33" fmla="*/ 206 h 338"/>
                  <a:gd name="T34" fmla="*/ 248 w 280"/>
                  <a:gd name="T35" fmla="*/ 200 h 338"/>
                  <a:gd name="T36" fmla="*/ 248 w 280"/>
                  <a:gd name="T37" fmla="*/ 176 h 338"/>
                  <a:gd name="T38" fmla="*/ 248 w 280"/>
                  <a:gd name="T39" fmla="*/ 172 h 338"/>
                  <a:gd name="T40" fmla="*/ 246 w 280"/>
                  <a:gd name="T41" fmla="*/ 164 h 338"/>
                  <a:gd name="T42" fmla="*/ 246 w 280"/>
                  <a:gd name="T43" fmla="*/ 130 h 338"/>
                  <a:gd name="T44" fmla="*/ 248 w 280"/>
                  <a:gd name="T45" fmla="*/ 126 h 338"/>
                  <a:gd name="T46" fmla="*/ 234 w 280"/>
                  <a:gd name="T47" fmla="*/ 90 h 338"/>
                  <a:gd name="T48" fmla="*/ 228 w 280"/>
                  <a:gd name="T49" fmla="*/ 74 h 338"/>
                  <a:gd name="T50" fmla="*/ 222 w 280"/>
                  <a:gd name="T51" fmla="*/ 58 h 338"/>
                  <a:gd name="T52" fmla="*/ 228 w 280"/>
                  <a:gd name="T53" fmla="*/ 54 h 338"/>
                  <a:gd name="T54" fmla="*/ 234 w 280"/>
                  <a:gd name="T55" fmla="*/ 46 h 338"/>
                  <a:gd name="T56" fmla="*/ 238 w 280"/>
                  <a:gd name="T57" fmla="*/ 40 h 338"/>
                  <a:gd name="T58" fmla="*/ 234 w 280"/>
                  <a:gd name="T59" fmla="*/ 22 h 338"/>
                  <a:gd name="T60" fmla="*/ 232 w 280"/>
                  <a:gd name="T61" fmla="*/ 14 h 338"/>
                  <a:gd name="T62" fmla="*/ 230 w 280"/>
                  <a:gd name="T63" fmla="*/ 6 h 338"/>
                  <a:gd name="T64" fmla="*/ 224 w 280"/>
                  <a:gd name="T65" fmla="*/ 0 h 338"/>
                  <a:gd name="T66" fmla="*/ 220 w 280"/>
                  <a:gd name="T67" fmla="*/ 6 h 338"/>
                  <a:gd name="T68" fmla="*/ 212 w 280"/>
                  <a:gd name="T69" fmla="*/ 0 h 338"/>
                  <a:gd name="T70" fmla="*/ 184 w 280"/>
                  <a:gd name="T71" fmla="*/ 2 h 338"/>
                  <a:gd name="T72" fmla="*/ 160 w 280"/>
                  <a:gd name="T73" fmla="*/ 6 h 338"/>
                  <a:gd name="T74" fmla="*/ 140 w 280"/>
                  <a:gd name="T75" fmla="*/ 4 h 338"/>
                  <a:gd name="T76" fmla="*/ 130 w 280"/>
                  <a:gd name="T77" fmla="*/ 14 h 338"/>
                  <a:gd name="T78" fmla="*/ 122 w 280"/>
                  <a:gd name="T79" fmla="*/ 14 h 338"/>
                  <a:gd name="T80" fmla="*/ 110 w 280"/>
                  <a:gd name="T81" fmla="*/ 22 h 338"/>
                  <a:gd name="T82" fmla="*/ 96 w 280"/>
                  <a:gd name="T83" fmla="*/ 24 h 338"/>
                  <a:gd name="T84" fmla="*/ 92 w 280"/>
                  <a:gd name="T85" fmla="*/ 36 h 338"/>
                  <a:gd name="T86" fmla="*/ 86 w 280"/>
                  <a:gd name="T87" fmla="*/ 40 h 338"/>
                  <a:gd name="T88" fmla="*/ 86 w 280"/>
                  <a:gd name="T89" fmla="*/ 58 h 338"/>
                  <a:gd name="T90" fmla="*/ 90 w 280"/>
                  <a:gd name="T91" fmla="*/ 60 h 338"/>
                  <a:gd name="T92" fmla="*/ 92 w 280"/>
                  <a:gd name="T93" fmla="*/ 66 h 338"/>
                  <a:gd name="T94" fmla="*/ 94 w 280"/>
                  <a:gd name="T95" fmla="*/ 76 h 338"/>
                  <a:gd name="T96" fmla="*/ 100 w 280"/>
                  <a:gd name="T97" fmla="*/ 84 h 338"/>
                  <a:gd name="T98" fmla="*/ 92 w 280"/>
                  <a:gd name="T99" fmla="*/ 90 h 338"/>
                  <a:gd name="T100" fmla="*/ 86 w 280"/>
                  <a:gd name="T101" fmla="*/ 94 h 338"/>
                  <a:gd name="T102" fmla="*/ 82 w 280"/>
                  <a:gd name="T103" fmla="*/ 100 h 338"/>
                  <a:gd name="T104" fmla="*/ 78 w 280"/>
                  <a:gd name="T105" fmla="*/ 102 h 338"/>
                  <a:gd name="T106" fmla="*/ 76 w 280"/>
                  <a:gd name="T107" fmla="*/ 112 h 338"/>
                  <a:gd name="T108" fmla="*/ 66 w 280"/>
                  <a:gd name="T109" fmla="*/ 114 h 338"/>
                  <a:gd name="T110" fmla="*/ 56 w 280"/>
                  <a:gd name="T111" fmla="*/ 132 h 338"/>
                  <a:gd name="T112" fmla="*/ 46 w 280"/>
                  <a:gd name="T113" fmla="*/ 138 h 338"/>
                  <a:gd name="T114" fmla="*/ 38 w 280"/>
                  <a:gd name="T115" fmla="*/ 140 h 338"/>
                  <a:gd name="T116" fmla="*/ 30 w 280"/>
                  <a:gd name="T117" fmla="*/ 146 h 338"/>
                  <a:gd name="T118" fmla="*/ 14 w 280"/>
                  <a:gd name="T119" fmla="*/ 152 h 338"/>
                  <a:gd name="T120" fmla="*/ 2 w 280"/>
                  <a:gd name="T121" fmla="*/ 162 h 338"/>
                  <a:gd name="T122" fmla="*/ 0 w 280"/>
                  <a:gd name="T123" fmla="*/ 182 h 338"/>
                  <a:gd name="T124" fmla="*/ 0 w 280"/>
                  <a:gd name="T125" fmla="*/ 182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338">
                    <a:moveTo>
                      <a:pt x="0" y="182"/>
                    </a:moveTo>
                    <a:lnTo>
                      <a:pt x="0" y="192"/>
                    </a:lnTo>
                    <a:lnTo>
                      <a:pt x="48" y="230"/>
                    </a:lnTo>
                    <a:lnTo>
                      <a:pt x="140" y="300"/>
                    </a:lnTo>
                    <a:lnTo>
                      <a:pt x="140" y="302"/>
                    </a:lnTo>
                    <a:lnTo>
                      <a:pt x="146" y="308"/>
                    </a:lnTo>
                    <a:lnTo>
                      <a:pt x="150" y="310"/>
                    </a:lnTo>
                    <a:lnTo>
                      <a:pt x="156" y="314"/>
                    </a:lnTo>
                    <a:lnTo>
                      <a:pt x="158" y="316"/>
                    </a:lnTo>
                    <a:lnTo>
                      <a:pt x="160" y="318"/>
                    </a:lnTo>
                    <a:lnTo>
                      <a:pt x="160" y="320"/>
                    </a:lnTo>
                    <a:lnTo>
                      <a:pt x="158" y="326"/>
                    </a:lnTo>
                    <a:lnTo>
                      <a:pt x="160" y="328"/>
                    </a:lnTo>
                    <a:lnTo>
                      <a:pt x="160" y="334"/>
                    </a:lnTo>
                    <a:lnTo>
                      <a:pt x="160" y="338"/>
                    </a:lnTo>
                    <a:lnTo>
                      <a:pt x="164" y="338"/>
                    </a:lnTo>
                    <a:lnTo>
                      <a:pt x="168" y="336"/>
                    </a:lnTo>
                    <a:lnTo>
                      <a:pt x="176" y="336"/>
                    </a:lnTo>
                    <a:lnTo>
                      <a:pt x="196" y="332"/>
                    </a:lnTo>
                    <a:lnTo>
                      <a:pt x="204" y="316"/>
                    </a:lnTo>
                    <a:lnTo>
                      <a:pt x="280" y="256"/>
                    </a:lnTo>
                    <a:lnTo>
                      <a:pt x="278" y="254"/>
                    </a:lnTo>
                    <a:lnTo>
                      <a:pt x="274" y="252"/>
                    </a:lnTo>
                    <a:lnTo>
                      <a:pt x="270" y="248"/>
                    </a:lnTo>
                    <a:lnTo>
                      <a:pt x="268" y="244"/>
                    </a:lnTo>
                    <a:lnTo>
                      <a:pt x="258" y="244"/>
                    </a:lnTo>
                    <a:lnTo>
                      <a:pt x="252" y="238"/>
                    </a:lnTo>
                    <a:lnTo>
                      <a:pt x="250" y="234"/>
                    </a:lnTo>
                    <a:lnTo>
                      <a:pt x="250" y="228"/>
                    </a:lnTo>
                    <a:lnTo>
                      <a:pt x="248" y="224"/>
                    </a:lnTo>
                    <a:lnTo>
                      <a:pt x="246" y="218"/>
                    </a:lnTo>
                    <a:lnTo>
                      <a:pt x="242" y="212"/>
                    </a:lnTo>
                    <a:lnTo>
                      <a:pt x="238" y="208"/>
                    </a:lnTo>
                    <a:lnTo>
                      <a:pt x="242" y="206"/>
                    </a:lnTo>
                    <a:lnTo>
                      <a:pt x="246" y="202"/>
                    </a:lnTo>
                    <a:lnTo>
                      <a:pt x="248" y="200"/>
                    </a:lnTo>
                    <a:lnTo>
                      <a:pt x="248" y="180"/>
                    </a:lnTo>
                    <a:lnTo>
                      <a:pt x="248" y="176"/>
                    </a:lnTo>
                    <a:lnTo>
                      <a:pt x="246" y="174"/>
                    </a:lnTo>
                    <a:lnTo>
                      <a:pt x="248" y="172"/>
                    </a:lnTo>
                    <a:lnTo>
                      <a:pt x="250" y="170"/>
                    </a:lnTo>
                    <a:lnTo>
                      <a:pt x="246" y="164"/>
                    </a:lnTo>
                    <a:lnTo>
                      <a:pt x="248" y="132"/>
                    </a:lnTo>
                    <a:lnTo>
                      <a:pt x="246" y="130"/>
                    </a:lnTo>
                    <a:lnTo>
                      <a:pt x="246" y="128"/>
                    </a:lnTo>
                    <a:lnTo>
                      <a:pt x="248" y="126"/>
                    </a:lnTo>
                    <a:lnTo>
                      <a:pt x="242" y="92"/>
                    </a:lnTo>
                    <a:lnTo>
                      <a:pt x="234" y="90"/>
                    </a:lnTo>
                    <a:lnTo>
                      <a:pt x="230" y="76"/>
                    </a:lnTo>
                    <a:lnTo>
                      <a:pt x="228" y="74"/>
                    </a:lnTo>
                    <a:lnTo>
                      <a:pt x="224" y="74"/>
                    </a:lnTo>
                    <a:lnTo>
                      <a:pt x="222" y="58"/>
                    </a:lnTo>
                    <a:lnTo>
                      <a:pt x="222" y="54"/>
                    </a:lnTo>
                    <a:lnTo>
                      <a:pt x="228" y="54"/>
                    </a:lnTo>
                    <a:lnTo>
                      <a:pt x="232" y="50"/>
                    </a:lnTo>
                    <a:lnTo>
                      <a:pt x="234" y="46"/>
                    </a:lnTo>
                    <a:lnTo>
                      <a:pt x="234" y="40"/>
                    </a:lnTo>
                    <a:lnTo>
                      <a:pt x="238" y="40"/>
                    </a:lnTo>
                    <a:lnTo>
                      <a:pt x="238" y="38"/>
                    </a:lnTo>
                    <a:lnTo>
                      <a:pt x="234" y="22"/>
                    </a:lnTo>
                    <a:lnTo>
                      <a:pt x="234" y="18"/>
                    </a:lnTo>
                    <a:lnTo>
                      <a:pt x="232" y="14"/>
                    </a:lnTo>
                    <a:lnTo>
                      <a:pt x="232" y="10"/>
                    </a:lnTo>
                    <a:lnTo>
                      <a:pt x="230" y="6"/>
                    </a:lnTo>
                    <a:lnTo>
                      <a:pt x="232" y="0"/>
                    </a:lnTo>
                    <a:lnTo>
                      <a:pt x="224" y="0"/>
                    </a:lnTo>
                    <a:lnTo>
                      <a:pt x="222" y="4"/>
                    </a:lnTo>
                    <a:lnTo>
                      <a:pt x="220" y="6"/>
                    </a:lnTo>
                    <a:lnTo>
                      <a:pt x="218" y="4"/>
                    </a:lnTo>
                    <a:lnTo>
                      <a:pt x="212" y="0"/>
                    </a:lnTo>
                    <a:lnTo>
                      <a:pt x="200" y="2"/>
                    </a:lnTo>
                    <a:lnTo>
                      <a:pt x="184" y="2"/>
                    </a:lnTo>
                    <a:lnTo>
                      <a:pt x="170" y="4"/>
                    </a:lnTo>
                    <a:lnTo>
                      <a:pt x="160" y="6"/>
                    </a:lnTo>
                    <a:lnTo>
                      <a:pt x="154" y="6"/>
                    </a:lnTo>
                    <a:lnTo>
                      <a:pt x="140" y="4"/>
                    </a:lnTo>
                    <a:lnTo>
                      <a:pt x="136" y="10"/>
                    </a:lnTo>
                    <a:lnTo>
                      <a:pt x="130" y="14"/>
                    </a:lnTo>
                    <a:lnTo>
                      <a:pt x="124" y="14"/>
                    </a:lnTo>
                    <a:lnTo>
                      <a:pt x="122" y="14"/>
                    </a:lnTo>
                    <a:lnTo>
                      <a:pt x="118" y="20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6" y="24"/>
                    </a:lnTo>
                    <a:lnTo>
                      <a:pt x="94" y="30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86" y="58"/>
                    </a:lnTo>
                    <a:lnTo>
                      <a:pt x="86" y="60"/>
                    </a:lnTo>
                    <a:lnTo>
                      <a:pt x="90" y="60"/>
                    </a:lnTo>
                    <a:lnTo>
                      <a:pt x="92" y="64"/>
                    </a:lnTo>
                    <a:lnTo>
                      <a:pt x="92" y="66"/>
                    </a:lnTo>
                    <a:lnTo>
                      <a:pt x="92" y="72"/>
                    </a:lnTo>
                    <a:lnTo>
                      <a:pt x="94" y="76"/>
                    </a:lnTo>
                    <a:lnTo>
                      <a:pt x="96" y="82"/>
                    </a:lnTo>
                    <a:lnTo>
                      <a:pt x="100" y="84"/>
                    </a:lnTo>
                    <a:lnTo>
                      <a:pt x="96" y="84"/>
                    </a:lnTo>
                    <a:lnTo>
                      <a:pt x="92" y="90"/>
                    </a:lnTo>
                    <a:lnTo>
                      <a:pt x="90" y="92"/>
                    </a:lnTo>
                    <a:lnTo>
                      <a:pt x="86" y="94"/>
                    </a:lnTo>
                    <a:lnTo>
                      <a:pt x="84" y="96"/>
                    </a:lnTo>
                    <a:lnTo>
                      <a:pt x="82" y="100"/>
                    </a:lnTo>
                    <a:lnTo>
                      <a:pt x="78" y="100"/>
                    </a:lnTo>
                    <a:lnTo>
                      <a:pt x="78" y="102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68" y="114"/>
                    </a:lnTo>
                    <a:lnTo>
                      <a:pt x="66" y="114"/>
                    </a:lnTo>
                    <a:lnTo>
                      <a:pt x="64" y="122"/>
                    </a:lnTo>
                    <a:lnTo>
                      <a:pt x="56" y="132"/>
                    </a:lnTo>
                    <a:lnTo>
                      <a:pt x="50" y="136"/>
                    </a:lnTo>
                    <a:lnTo>
                      <a:pt x="46" y="138"/>
                    </a:lnTo>
                    <a:lnTo>
                      <a:pt x="40" y="138"/>
                    </a:lnTo>
                    <a:lnTo>
                      <a:pt x="38" y="140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14" y="152"/>
                    </a:lnTo>
                    <a:lnTo>
                      <a:pt x="10" y="154"/>
                    </a:lnTo>
                    <a:lnTo>
                      <a:pt x="2" y="162"/>
                    </a:lnTo>
                    <a:lnTo>
                      <a:pt x="0" y="166"/>
                    </a:lnTo>
                    <a:lnTo>
                      <a:pt x="0" y="182"/>
                    </a:lnTo>
                    <a:lnTo>
                      <a:pt x="0" y="182"/>
                    </a:lnTo>
                    <a:lnTo>
                      <a:pt x="0" y="1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9" name="Freeform 1713"/>
              <p:cNvSpPr>
                <a:spLocks/>
              </p:cNvSpPr>
              <p:nvPr/>
            </p:nvSpPr>
            <p:spPr bwMode="auto">
              <a:xfrm>
                <a:off x="1108075" y="3190875"/>
                <a:ext cx="41275" cy="88900"/>
              </a:xfrm>
              <a:custGeom>
                <a:avLst/>
                <a:gdLst>
                  <a:gd name="T0" fmla="*/ 12 w 26"/>
                  <a:gd name="T1" fmla="*/ 56 h 56"/>
                  <a:gd name="T2" fmla="*/ 12 w 26"/>
                  <a:gd name="T3" fmla="*/ 56 h 56"/>
                  <a:gd name="T4" fmla="*/ 16 w 26"/>
                  <a:gd name="T5" fmla="*/ 56 h 56"/>
                  <a:gd name="T6" fmla="*/ 20 w 26"/>
                  <a:gd name="T7" fmla="*/ 56 h 56"/>
                  <a:gd name="T8" fmla="*/ 20 w 26"/>
                  <a:gd name="T9" fmla="*/ 54 h 56"/>
                  <a:gd name="T10" fmla="*/ 20 w 26"/>
                  <a:gd name="T11" fmla="*/ 50 h 56"/>
                  <a:gd name="T12" fmla="*/ 22 w 26"/>
                  <a:gd name="T13" fmla="*/ 50 h 56"/>
                  <a:gd name="T14" fmla="*/ 26 w 26"/>
                  <a:gd name="T15" fmla="*/ 44 h 56"/>
                  <a:gd name="T16" fmla="*/ 24 w 26"/>
                  <a:gd name="T17" fmla="*/ 38 h 56"/>
                  <a:gd name="T18" fmla="*/ 22 w 26"/>
                  <a:gd name="T19" fmla="*/ 30 h 56"/>
                  <a:gd name="T20" fmla="*/ 20 w 26"/>
                  <a:gd name="T21" fmla="*/ 28 h 56"/>
                  <a:gd name="T22" fmla="*/ 20 w 26"/>
                  <a:gd name="T23" fmla="*/ 26 h 56"/>
                  <a:gd name="T24" fmla="*/ 22 w 26"/>
                  <a:gd name="T25" fmla="*/ 14 h 56"/>
                  <a:gd name="T26" fmla="*/ 20 w 26"/>
                  <a:gd name="T27" fmla="*/ 8 h 56"/>
                  <a:gd name="T28" fmla="*/ 14 w 26"/>
                  <a:gd name="T29" fmla="*/ 0 h 56"/>
                  <a:gd name="T30" fmla="*/ 10 w 26"/>
                  <a:gd name="T31" fmla="*/ 4 h 56"/>
                  <a:gd name="T32" fmla="*/ 6 w 26"/>
                  <a:gd name="T33" fmla="*/ 0 h 56"/>
                  <a:gd name="T34" fmla="*/ 0 w 26"/>
                  <a:gd name="T35" fmla="*/ 4 h 56"/>
                  <a:gd name="T36" fmla="*/ 0 w 26"/>
                  <a:gd name="T37" fmla="*/ 8 h 56"/>
                  <a:gd name="T38" fmla="*/ 2 w 26"/>
                  <a:gd name="T39" fmla="*/ 10 h 56"/>
                  <a:gd name="T40" fmla="*/ 2 w 26"/>
                  <a:gd name="T41" fmla="*/ 14 h 56"/>
                  <a:gd name="T42" fmla="*/ 2 w 26"/>
                  <a:gd name="T43" fmla="*/ 22 h 56"/>
                  <a:gd name="T44" fmla="*/ 0 w 26"/>
                  <a:gd name="T45" fmla="*/ 30 h 56"/>
                  <a:gd name="T46" fmla="*/ 0 w 26"/>
                  <a:gd name="T47" fmla="*/ 38 h 56"/>
                  <a:gd name="T48" fmla="*/ 12 w 26"/>
                  <a:gd name="T49" fmla="*/ 56 h 56"/>
                  <a:gd name="T50" fmla="*/ 12 w 26"/>
                  <a:gd name="T51" fmla="*/ 56 h 56"/>
                  <a:gd name="T52" fmla="*/ 12 w 26"/>
                  <a:gd name="T5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6" y="56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50"/>
                    </a:lnTo>
                    <a:lnTo>
                      <a:pt x="26" y="44"/>
                    </a:lnTo>
                    <a:lnTo>
                      <a:pt x="24" y="38"/>
                    </a:lnTo>
                    <a:lnTo>
                      <a:pt x="22" y="30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14" y="0"/>
                    </a:lnTo>
                    <a:lnTo>
                      <a:pt x="10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4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0" name="Freeform 1714"/>
              <p:cNvSpPr>
                <a:spLocks/>
              </p:cNvSpPr>
              <p:nvPr/>
            </p:nvSpPr>
            <p:spPr bwMode="auto">
              <a:xfrm>
                <a:off x="2063750" y="3336925"/>
                <a:ext cx="307975" cy="247650"/>
              </a:xfrm>
              <a:custGeom>
                <a:avLst/>
                <a:gdLst>
                  <a:gd name="T0" fmla="*/ 94 w 194"/>
                  <a:gd name="T1" fmla="*/ 12 h 156"/>
                  <a:gd name="T2" fmla="*/ 82 w 194"/>
                  <a:gd name="T3" fmla="*/ 8 h 156"/>
                  <a:gd name="T4" fmla="*/ 68 w 194"/>
                  <a:gd name="T5" fmla="*/ 4 h 156"/>
                  <a:gd name="T6" fmla="*/ 58 w 194"/>
                  <a:gd name="T7" fmla="*/ 0 h 156"/>
                  <a:gd name="T8" fmla="*/ 54 w 194"/>
                  <a:gd name="T9" fmla="*/ 8 h 156"/>
                  <a:gd name="T10" fmla="*/ 50 w 194"/>
                  <a:gd name="T11" fmla="*/ 22 h 156"/>
                  <a:gd name="T12" fmla="*/ 46 w 194"/>
                  <a:gd name="T13" fmla="*/ 38 h 156"/>
                  <a:gd name="T14" fmla="*/ 28 w 194"/>
                  <a:gd name="T15" fmla="*/ 40 h 156"/>
                  <a:gd name="T16" fmla="*/ 18 w 194"/>
                  <a:gd name="T17" fmla="*/ 42 h 156"/>
                  <a:gd name="T18" fmla="*/ 12 w 194"/>
                  <a:gd name="T19" fmla="*/ 54 h 156"/>
                  <a:gd name="T20" fmla="*/ 4 w 194"/>
                  <a:gd name="T21" fmla="*/ 56 h 156"/>
                  <a:gd name="T22" fmla="*/ 0 w 194"/>
                  <a:gd name="T23" fmla="*/ 74 h 156"/>
                  <a:gd name="T24" fmla="*/ 4 w 194"/>
                  <a:gd name="T25" fmla="*/ 78 h 156"/>
                  <a:gd name="T26" fmla="*/ 0 w 194"/>
                  <a:gd name="T27" fmla="*/ 92 h 156"/>
                  <a:gd name="T28" fmla="*/ 10 w 194"/>
                  <a:gd name="T29" fmla="*/ 106 h 156"/>
                  <a:gd name="T30" fmla="*/ 10 w 194"/>
                  <a:gd name="T31" fmla="*/ 116 h 156"/>
                  <a:gd name="T32" fmla="*/ 24 w 194"/>
                  <a:gd name="T33" fmla="*/ 122 h 156"/>
                  <a:gd name="T34" fmla="*/ 10 w 194"/>
                  <a:gd name="T35" fmla="*/ 144 h 156"/>
                  <a:gd name="T36" fmla="*/ 30 w 194"/>
                  <a:gd name="T37" fmla="*/ 152 h 156"/>
                  <a:gd name="T38" fmla="*/ 50 w 194"/>
                  <a:gd name="T39" fmla="*/ 152 h 156"/>
                  <a:gd name="T40" fmla="*/ 58 w 194"/>
                  <a:gd name="T41" fmla="*/ 148 h 156"/>
                  <a:gd name="T42" fmla="*/ 68 w 194"/>
                  <a:gd name="T43" fmla="*/ 140 h 156"/>
                  <a:gd name="T44" fmla="*/ 76 w 194"/>
                  <a:gd name="T45" fmla="*/ 130 h 156"/>
                  <a:gd name="T46" fmla="*/ 92 w 194"/>
                  <a:gd name="T47" fmla="*/ 120 h 156"/>
                  <a:gd name="T48" fmla="*/ 96 w 194"/>
                  <a:gd name="T49" fmla="*/ 112 h 156"/>
                  <a:gd name="T50" fmla="*/ 100 w 194"/>
                  <a:gd name="T51" fmla="*/ 102 h 156"/>
                  <a:gd name="T52" fmla="*/ 108 w 194"/>
                  <a:gd name="T53" fmla="*/ 102 h 156"/>
                  <a:gd name="T54" fmla="*/ 118 w 194"/>
                  <a:gd name="T55" fmla="*/ 102 h 156"/>
                  <a:gd name="T56" fmla="*/ 120 w 194"/>
                  <a:gd name="T57" fmla="*/ 88 h 156"/>
                  <a:gd name="T58" fmla="*/ 126 w 194"/>
                  <a:gd name="T59" fmla="*/ 76 h 156"/>
                  <a:gd name="T60" fmla="*/ 122 w 194"/>
                  <a:gd name="T61" fmla="*/ 66 h 156"/>
                  <a:gd name="T62" fmla="*/ 138 w 194"/>
                  <a:gd name="T63" fmla="*/ 66 h 156"/>
                  <a:gd name="T64" fmla="*/ 136 w 194"/>
                  <a:gd name="T65" fmla="*/ 50 h 156"/>
                  <a:gd name="T66" fmla="*/ 140 w 194"/>
                  <a:gd name="T67" fmla="*/ 38 h 156"/>
                  <a:gd name="T68" fmla="*/ 166 w 194"/>
                  <a:gd name="T69" fmla="*/ 28 h 156"/>
                  <a:gd name="T70" fmla="*/ 184 w 194"/>
                  <a:gd name="T71" fmla="*/ 22 h 156"/>
                  <a:gd name="T72" fmla="*/ 194 w 194"/>
                  <a:gd name="T73" fmla="*/ 20 h 156"/>
                  <a:gd name="T74" fmla="*/ 184 w 194"/>
                  <a:gd name="T75" fmla="*/ 14 h 156"/>
                  <a:gd name="T76" fmla="*/ 166 w 194"/>
                  <a:gd name="T77" fmla="*/ 14 h 156"/>
                  <a:gd name="T78" fmla="*/ 152 w 194"/>
                  <a:gd name="T79" fmla="*/ 20 h 156"/>
                  <a:gd name="T80" fmla="*/ 140 w 194"/>
                  <a:gd name="T81" fmla="*/ 32 h 156"/>
                  <a:gd name="T82" fmla="*/ 128 w 194"/>
                  <a:gd name="T83" fmla="*/ 28 h 156"/>
                  <a:gd name="T84" fmla="*/ 134 w 194"/>
                  <a:gd name="T85" fmla="*/ 12 h 156"/>
                  <a:gd name="T86" fmla="*/ 126 w 194"/>
                  <a:gd name="T87" fmla="*/ 2 h 156"/>
                  <a:gd name="T88" fmla="*/ 118 w 194"/>
                  <a:gd name="T89" fmla="*/ 4 h 156"/>
                  <a:gd name="T90" fmla="*/ 108 w 194"/>
                  <a:gd name="T91" fmla="*/ 10 h 156"/>
                  <a:gd name="T92" fmla="*/ 100 w 194"/>
                  <a:gd name="T93" fmla="*/ 10 h 156"/>
                  <a:gd name="T94" fmla="*/ 100 w 194"/>
                  <a:gd name="T95" fmla="*/ 1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56">
                    <a:moveTo>
                      <a:pt x="100" y="10"/>
                    </a:moveTo>
                    <a:lnTo>
                      <a:pt x="94" y="12"/>
                    </a:lnTo>
                    <a:lnTo>
                      <a:pt x="86" y="12"/>
                    </a:lnTo>
                    <a:lnTo>
                      <a:pt x="82" y="8"/>
                    </a:lnTo>
                    <a:lnTo>
                      <a:pt x="76" y="4"/>
                    </a:lnTo>
                    <a:lnTo>
                      <a:pt x="68" y="4"/>
                    </a:lnTo>
                    <a:lnTo>
                      <a:pt x="64" y="2"/>
                    </a:lnTo>
                    <a:lnTo>
                      <a:pt x="58" y="0"/>
                    </a:lnTo>
                    <a:lnTo>
                      <a:pt x="56" y="4"/>
                    </a:lnTo>
                    <a:lnTo>
                      <a:pt x="54" y="8"/>
                    </a:lnTo>
                    <a:lnTo>
                      <a:pt x="54" y="18"/>
                    </a:lnTo>
                    <a:lnTo>
                      <a:pt x="50" y="22"/>
                    </a:lnTo>
                    <a:lnTo>
                      <a:pt x="42" y="30"/>
                    </a:lnTo>
                    <a:lnTo>
                      <a:pt x="46" y="38"/>
                    </a:lnTo>
                    <a:lnTo>
                      <a:pt x="32" y="42"/>
                    </a:lnTo>
                    <a:lnTo>
                      <a:pt x="28" y="40"/>
                    </a:lnTo>
                    <a:lnTo>
                      <a:pt x="24" y="42"/>
                    </a:lnTo>
                    <a:lnTo>
                      <a:pt x="18" y="42"/>
                    </a:lnTo>
                    <a:lnTo>
                      <a:pt x="14" y="48"/>
                    </a:lnTo>
                    <a:lnTo>
                      <a:pt x="12" y="54"/>
                    </a:lnTo>
                    <a:lnTo>
                      <a:pt x="6" y="54"/>
                    </a:lnTo>
                    <a:lnTo>
                      <a:pt x="4" y="56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4" y="78"/>
                    </a:lnTo>
                    <a:lnTo>
                      <a:pt x="0" y="84"/>
                    </a:lnTo>
                    <a:lnTo>
                      <a:pt x="0" y="92"/>
                    </a:lnTo>
                    <a:lnTo>
                      <a:pt x="4" y="96"/>
                    </a:lnTo>
                    <a:lnTo>
                      <a:pt x="10" y="106"/>
                    </a:lnTo>
                    <a:lnTo>
                      <a:pt x="10" y="114"/>
                    </a:lnTo>
                    <a:lnTo>
                      <a:pt x="10" y="116"/>
                    </a:lnTo>
                    <a:lnTo>
                      <a:pt x="22" y="120"/>
                    </a:lnTo>
                    <a:lnTo>
                      <a:pt x="24" y="122"/>
                    </a:lnTo>
                    <a:lnTo>
                      <a:pt x="24" y="128"/>
                    </a:lnTo>
                    <a:lnTo>
                      <a:pt x="10" y="144"/>
                    </a:lnTo>
                    <a:lnTo>
                      <a:pt x="24" y="156"/>
                    </a:lnTo>
                    <a:lnTo>
                      <a:pt x="30" y="152"/>
                    </a:lnTo>
                    <a:lnTo>
                      <a:pt x="36" y="152"/>
                    </a:lnTo>
                    <a:lnTo>
                      <a:pt x="50" y="152"/>
                    </a:lnTo>
                    <a:lnTo>
                      <a:pt x="58" y="156"/>
                    </a:lnTo>
                    <a:lnTo>
                      <a:pt x="58" y="148"/>
                    </a:lnTo>
                    <a:lnTo>
                      <a:pt x="66" y="148"/>
                    </a:lnTo>
                    <a:lnTo>
                      <a:pt x="68" y="140"/>
                    </a:lnTo>
                    <a:lnTo>
                      <a:pt x="72" y="134"/>
                    </a:lnTo>
                    <a:lnTo>
                      <a:pt x="76" y="130"/>
                    </a:lnTo>
                    <a:lnTo>
                      <a:pt x="86" y="116"/>
                    </a:lnTo>
                    <a:lnTo>
                      <a:pt x="92" y="120"/>
                    </a:lnTo>
                    <a:lnTo>
                      <a:pt x="94" y="116"/>
                    </a:lnTo>
                    <a:lnTo>
                      <a:pt x="96" y="112"/>
                    </a:lnTo>
                    <a:lnTo>
                      <a:pt x="92" y="106"/>
                    </a:lnTo>
                    <a:lnTo>
                      <a:pt x="100" y="102"/>
                    </a:lnTo>
                    <a:lnTo>
                      <a:pt x="102" y="96"/>
                    </a:lnTo>
                    <a:lnTo>
                      <a:pt x="108" y="102"/>
                    </a:lnTo>
                    <a:lnTo>
                      <a:pt x="112" y="104"/>
                    </a:lnTo>
                    <a:lnTo>
                      <a:pt x="118" y="102"/>
                    </a:lnTo>
                    <a:lnTo>
                      <a:pt x="120" y="96"/>
                    </a:lnTo>
                    <a:lnTo>
                      <a:pt x="120" y="88"/>
                    </a:lnTo>
                    <a:lnTo>
                      <a:pt x="126" y="84"/>
                    </a:lnTo>
                    <a:lnTo>
                      <a:pt x="126" y="76"/>
                    </a:lnTo>
                    <a:lnTo>
                      <a:pt x="120" y="70"/>
                    </a:lnTo>
                    <a:lnTo>
                      <a:pt x="122" y="66"/>
                    </a:lnTo>
                    <a:lnTo>
                      <a:pt x="130" y="66"/>
                    </a:lnTo>
                    <a:lnTo>
                      <a:pt x="138" y="66"/>
                    </a:lnTo>
                    <a:lnTo>
                      <a:pt x="140" y="56"/>
                    </a:lnTo>
                    <a:lnTo>
                      <a:pt x="136" y="50"/>
                    </a:lnTo>
                    <a:lnTo>
                      <a:pt x="140" y="48"/>
                    </a:lnTo>
                    <a:lnTo>
                      <a:pt x="140" y="38"/>
                    </a:lnTo>
                    <a:lnTo>
                      <a:pt x="158" y="28"/>
                    </a:lnTo>
                    <a:lnTo>
                      <a:pt x="166" y="28"/>
                    </a:lnTo>
                    <a:lnTo>
                      <a:pt x="176" y="22"/>
                    </a:lnTo>
                    <a:lnTo>
                      <a:pt x="184" y="22"/>
                    </a:lnTo>
                    <a:lnTo>
                      <a:pt x="190" y="22"/>
                    </a:lnTo>
                    <a:lnTo>
                      <a:pt x="194" y="20"/>
                    </a:lnTo>
                    <a:lnTo>
                      <a:pt x="194" y="14"/>
                    </a:lnTo>
                    <a:lnTo>
                      <a:pt x="184" y="14"/>
                    </a:lnTo>
                    <a:lnTo>
                      <a:pt x="172" y="12"/>
                    </a:lnTo>
                    <a:lnTo>
                      <a:pt x="166" y="14"/>
                    </a:lnTo>
                    <a:lnTo>
                      <a:pt x="156" y="20"/>
                    </a:lnTo>
                    <a:lnTo>
                      <a:pt x="152" y="20"/>
                    </a:lnTo>
                    <a:lnTo>
                      <a:pt x="148" y="28"/>
                    </a:lnTo>
                    <a:lnTo>
                      <a:pt x="140" y="32"/>
                    </a:lnTo>
                    <a:lnTo>
                      <a:pt x="134" y="36"/>
                    </a:lnTo>
                    <a:lnTo>
                      <a:pt x="128" y="28"/>
                    </a:lnTo>
                    <a:lnTo>
                      <a:pt x="130" y="18"/>
                    </a:lnTo>
                    <a:lnTo>
                      <a:pt x="134" y="12"/>
                    </a:lnTo>
                    <a:lnTo>
                      <a:pt x="128" y="8"/>
                    </a:lnTo>
                    <a:lnTo>
                      <a:pt x="126" y="2"/>
                    </a:lnTo>
                    <a:lnTo>
                      <a:pt x="120" y="0"/>
                    </a:lnTo>
                    <a:lnTo>
                      <a:pt x="118" y="4"/>
                    </a:lnTo>
                    <a:lnTo>
                      <a:pt x="114" y="8"/>
                    </a:lnTo>
                    <a:lnTo>
                      <a:pt x="108" y="10"/>
                    </a:lnTo>
                    <a:lnTo>
                      <a:pt x="102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1" name="Freeform 1717"/>
              <p:cNvSpPr>
                <a:spLocks noEditPoints="1"/>
              </p:cNvSpPr>
              <p:nvPr/>
            </p:nvSpPr>
            <p:spPr bwMode="auto">
              <a:xfrm>
                <a:off x="1444625" y="4311650"/>
                <a:ext cx="200025" cy="269875"/>
              </a:xfrm>
              <a:custGeom>
                <a:avLst/>
                <a:gdLst>
                  <a:gd name="T0" fmla="*/ 2 w 126"/>
                  <a:gd name="T1" fmla="*/ 100 h 170"/>
                  <a:gd name="T2" fmla="*/ 6 w 126"/>
                  <a:gd name="T3" fmla="*/ 98 h 170"/>
                  <a:gd name="T4" fmla="*/ 6 w 126"/>
                  <a:gd name="T5" fmla="*/ 108 h 170"/>
                  <a:gd name="T6" fmla="*/ 54 w 126"/>
                  <a:gd name="T7" fmla="*/ 142 h 170"/>
                  <a:gd name="T8" fmla="*/ 54 w 126"/>
                  <a:gd name="T9" fmla="*/ 150 h 170"/>
                  <a:gd name="T10" fmla="*/ 58 w 126"/>
                  <a:gd name="T11" fmla="*/ 158 h 170"/>
                  <a:gd name="T12" fmla="*/ 60 w 126"/>
                  <a:gd name="T13" fmla="*/ 160 h 170"/>
                  <a:gd name="T14" fmla="*/ 76 w 126"/>
                  <a:gd name="T15" fmla="*/ 160 h 170"/>
                  <a:gd name="T16" fmla="*/ 82 w 126"/>
                  <a:gd name="T17" fmla="*/ 152 h 170"/>
                  <a:gd name="T18" fmla="*/ 90 w 126"/>
                  <a:gd name="T19" fmla="*/ 140 h 170"/>
                  <a:gd name="T20" fmla="*/ 96 w 126"/>
                  <a:gd name="T21" fmla="*/ 134 h 170"/>
                  <a:gd name="T22" fmla="*/ 104 w 126"/>
                  <a:gd name="T23" fmla="*/ 128 h 170"/>
                  <a:gd name="T24" fmla="*/ 110 w 126"/>
                  <a:gd name="T25" fmla="*/ 122 h 170"/>
                  <a:gd name="T26" fmla="*/ 114 w 126"/>
                  <a:gd name="T27" fmla="*/ 112 h 170"/>
                  <a:gd name="T28" fmla="*/ 118 w 126"/>
                  <a:gd name="T29" fmla="*/ 100 h 170"/>
                  <a:gd name="T30" fmla="*/ 110 w 126"/>
                  <a:gd name="T31" fmla="*/ 32 h 170"/>
                  <a:gd name="T32" fmla="*/ 126 w 126"/>
                  <a:gd name="T33" fmla="*/ 6 h 170"/>
                  <a:gd name="T34" fmla="*/ 110 w 126"/>
                  <a:gd name="T35" fmla="*/ 8 h 170"/>
                  <a:gd name="T36" fmla="*/ 104 w 126"/>
                  <a:gd name="T37" fmla="*/ 0 h 170"/>
                  <a:gd name="T38" fmla="*/ 100 w 126"/>
                  <a:gd name="T39" fmla="*/ 6 h 170"/>
                  <a:gd name="T40" fmla="*/ 92 w 126"/>
                  <a:gd name="T41" fmla="*/ 6 h 170"/>
                  <a:gd name="T42" fmla="*/ 90 w 126"/>
                  <a:gd name="T43" fmla="*/ 12 h 170"/>
                  <a:gd name="T44" fmla="*/ 76 w 126"/>
                  <a:gd name="T45" fmla="*/ 12 h 170"/>
                  <a:gd name="T46" fmla="*/ 66 w 126"/>
                  <a:gd name="T47" fmla="*/ 8 h 170"/>
                  <a:gd name="T48" fmla="*/ 58 w 126"/>
                  <a:gd name="T49" fmla="*/ 12 h 170"/>
                  <a:gd name="T50" fmla="*/ 50 w 126"/>
                  <a:gd name="T51" fmla="*/ 8 h 170"/>
                  <a:gd name="T52" fmla="*/ 46 w 126"/>
                  <a:gd name="T53" fmla="*/ 8 h 170"/>
                  <a:gd name="T54" fmla="*/ 30 w 126"/>
                  <a:gd name="T55" fmla="*/ 8 h 170"/>
                  <a:gd name="T56" fmla="*/ 14 w 126"/>
                  <a:gd name="T57" fmla="*/ 4 h 170"/>
                  <a:gd name="T58" fmla="*/ 4 w 126"/>
                  <a:gd name="T59" fmla="*/ 8 h 170"/>
                  <a:gd name="T60" fmla="*/ 0 w 126"/>
                  <a:gd name="T61" fmla="*/ 14 h 170"/>
                  <a:gd name="T62" fmla="*/ 4 w 126"/>
                  <a:gd name="T63" fmla="*/ 18 h 170"/>
                  <a:gd name="T64" fmla="*/ 6 w 126"/>
                  <a:gd name="T65" fmla="*/ 24 h 170"/>
                  <a:gd name="T66" fmla="*/ 4 w 126"/>
                  <a:gd name="T67" fmla="*/ 36 h 170"/>
                  <a:gd name="T68" fmla="*/ 10 w 126"/>
                  <a:gd name="T69" fmla="*/ 44 h 170"/>
                  <a:gd name="T70" fmla="*/ 6 w 126"/>
                  <a:gd name="T71" fmla="*/ 58 h 170"/>
                  <a:gd name="T72" fmla="*/ 2 w 126"/>
                  <a:gd name="T73" fmla="*/ 64 h 170"/>
                  <a:gd name="T74" fmla="*/ 2 w 126"/>
                  <a:gd name="T75" fmla="*/ 76 h 170"/>
                  <a:gd name="T76" fmla="*/ 2 w 126"/>
                  <a:gd name="T77" fmla="*/ 82 h 170"/>
                  <a:gd name="T78" fmla="*/ 2 w 126"/>
                  <a:gd name="T79" fmla="*/ 94 h 170"/>
                  <a:gd name="T80" fmla="*/ 2 w 126"/>
                  <a:gd name="T81" fmla="*/ 100 h 170"/>
                  <a:gd name="T82" fmla="*/ 30 w 126"/>
                  <a:gd name="T83" fmla="*/ 12 h 170"/>
                  <a:gd name="T84" fmla="*/ 30 w 126"/>
                  <a:gd name="T85" fmla="*/ 22 h 170"/>
                  <a:gd name="T86" fmla="*/ 38 w 126"/>
                  <a:gd name="T87" fmla="*/ 40 h 170"/>
                  <a:gd name="T88" fmla="*/ 38 w 126"/>
                  <a:gd name="T89" fmla="*/ 48 h 170"/>
                  <a:gd name="T90" fmla="*/ 24 w 126"/>
                  <a:gd name="T91" fmla="*/ 30 h 170"/>
                  <a:gd name="T92" fmla="*/ 28 w 126"/>
                  <a:gd name="T93" fmla="*/ 18 h 170"/>
                  <a:gd name="T94" fmla="*/ 30 w 126"/>
                  <a:gd name="T95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6" h="170">
                    <a:moveTo>
                      <a:pt x="2" y="100"/>
                    </a:moveTo>
                    <a:lnTo>
                      <a:pt x="2" y="100"/>
                    </a:lnTo>
                    <a:lnTo>
                      <a:pt x="4" y="100"/>
                    </a:lnTo>
                    <a:lnTo>
                      <a:pt x="6" y="98"/>
                    </a:lnTo>
                    <a:lnTo>
                      <a:pt x="10" y="100"/>
                    </a:lnTo>
                    <a:lnTo>
                      <a:pt x="6" y="108"/>
                    </a:lnTo>
                    <a:lnTo>
                      <a:pt x="4" y="118"/>
                    </a:lnTo>
                    <a:lnTo>
                      <a:pt x="54" y="142"/>
                    </a:lnTo>
                    <a:lnTo>
                      <a:pt x="54" y="144"/>
                    </a:lnTo>
                    <a:lnTo>
                      <a:pt x="54" y="150"/>
                    </a:lnTo>
                    <a:lnTo>
                      <a:pt x="54" y="154"/>
                    </a:lnTo>
                    <a:lnTo>
                      <a:pt x="58" y="158"/>
                    </a:lnTo>
                    <a:lnTo>
                      <a:pt x="60" y="158"/>
                    </a:lnTo>
                    <a:lnTo>
                      <a:pt x="60" y="160"/>
                    </a:lnTo>
                    <a:lnTo>
                      <a:pt x="76" y="170"/>
                    </a:lnTo>
                    <a:lnTo>
                      <a:pt x="76" y="160"/>
                    </a:lnTo>
                    <a:lnTo>
                      <a:pt x="76" y="152"/>
                    </a:lnTo>
                    <a:lnTo>
                      <a:pt x="82" y="152"/>
                    </a:lnTo>
                    <a:lnTo>
                      <a:pt x="84" y="144"/>
                    </a:lnTo>
                    <a:lnTo>
                      <a:pt x="90" y="140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28"/>
                    </a:lnTo>
                    <a:lnTo>
                      <a:pt x="104" y="128"/>
                    </a:lnTo>
                    <a:lnTo>
                      <a:pt x="108" y="126"/>
                    </a:lnTo>
                    <a:lnTo>
                      <a:pt x="110" y="122"/>
                    </a:lnTo>
                    <a:lnTo>
                      <a:pt x="108" y="116"/>
                    </a:lnTo>
                    <a:lnTo>
                      <a:pt x="114" y="112"/>
                    </a:lnTo>
                    <a:lnTo>
                      <a:pt x="118" y="104"/>
                    </a:lnTo>
                    <a:lnTo>
                      <a:pt x="118" y="100"/>
                    </a:lnTo>
                    <a:lnTo>
                      <a:pt x="110" y="90"/>
                    </a:lnTo>
                    <a:lnTo>
                      <a:pt x="110" y="32"/>
                    </a:lnTo>
                    <a:lnTo>
                      <a:pt x="118" y="26"/>
                    </a:lnTo>
                    <a:lnTo>
                      <a:pt x="126" y="6"/>
                    </a:lnTo>
                    <a:lnTo>
                      <a:pt x="118" y="8"/>
                    </a:lnTo>
                    <a:lnTo>
                      <a:pt x="110" y="8"/>
                    </a:lnTo>
                    <a:lnTo>
                      <a:pt x="104" y="4"/>
                    </a:lnTo>
                    <a:lnTo>
                      <a:pt x="104" y="0"/>
                    </a:lnTo>
                    <a:lnTo>
                      <a:pt x="102" y="6"/>
                    </a:lnTo>
                    <a:lnTo>
                      <a:pt x="100" y="6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92" y="8"/>
                    </a:lnTo>
                    <a:lnTo>
                      <a:pt x="90" y="12"/>
                    </a:lnTo>
                    <a:lnTo>
                      <a:pt x="82" y="12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12"/>
                    </a:lnTo>
                    <a:lnTo>
                      <a:pt x="54" y="12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6" y="8"/>
                    </a:lnTo>
                    <a:lnTo>
                      <a:pt x="40" y="12"/>
                    </a:lnTo>
                    <a:lnTo>
                      <a:pt x="30" y="8"/>
                    </a:lnTo>
                    <a:lnTo>
                      <a:pt x="22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4" y="30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6" y="58"/>
                    </a:lnTo>
                    <a:lnTo>
                      <a:pt x="4" y="60"/>
                    </a:lnTo>
                    <a:lnTo>
                      <a:pt x="2" y="64"/>
                    </a:lnTo>
                    <a:lnTo>
                      <a:pt x="2" y="70"/>
                    </a:lnTo>
                    <a:lnTo>
                      <a:pt x="2" y="76"/>
                    </a:lnTo>
                    <a:lnTo>
                      <a:pt x="0" y="78"/>
                    </a:lnTo>
                    <a:lnTo>
                      <a:pt x="2" y="82"/>
                    </a:lnTo>
                    <a:lnTo>
                      <a:pt x="2" y="88"/>
                    </a:lnTo>
                    <a:lnTo>
                      <a:pt x="2" y="94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100"/>
                    </a:lnTo>
                    <a:close/>
                    <a:moveTo>
                      <a:pt x="30" y="12"/>
                    </a:moveTo>
                    <a:lnTo>
                      <a:pt x="30" y="12"/>
                    </a:lnTo>
                    <a:lnTo>
                      <a:pt x="30" y="22"/>
                    </a:lnTo>
                    <a:lnTo>
                      <a:pt x="32" y="32"/>
                    </a:lnTo>
                    <a:lnTo>
                      <a:pt x="38" y="40"/>
                    </a:lnTo>
                    <a:lnTo>
                      <a:pt x="40" y="44"/>
                    </a:lnTo>
                    <a:lnTo>
                      <a:pt x="38" y="48"/>
                    </a:lnTo>
                    <a:lnTo>
                      <a:pt x="36" y="42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2" name="Freeform 1718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3" name="Freeform 171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4" name="Freeform 1720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5" name="Freeform 1723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6" name="Freeform 1724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7" name="Freeform 1727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8" name="Freeform 1728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9" name="Freeform 1729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0" name="Freeform 1880"/>
              <p:cNvSpPr>
                <a:spLocks/>
              </p:cNvSpPr>
              <p:nvPr/>
            </p:nvSpPr>
            <p:spPr bwMode="auto">
              <a:xfrm>
                <a:off x="514350" y="2479675"/>
                <a:ext cx="12700" cy="28575"/>
              </a:xfrm>
              <a:custGeom>
                <a:avLst/>
                <a:gdLst>
                  <a:gd name="T0" fmla="*/ 0 w 8"/>
                  <a:gd name="T1" fmla="*/ 0 h 18"/>
                  <a:gd name="T2" fmla="*/ 4 w 8"/>
                  <a:gd name="T3" fmla="*/ 18 h 18"/>
                  <a:gd name="T4" fmla="*/ 8 w 8"/>
                  <a:gd name="T5" fmla="*/ 0 h 18"/>
                  <a:gd name="T6" fmla="*/ 0 w 8"/>
                  <a:gd name="T7" fmla="*/ 0 h 18"/>
                  <a:gd name="T8" fmla="*/ 0 w 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4" y="18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  <p:grpSp>
          <p:nvGrpSpPr>
            <p:cNvPr id="10" name="그룹 71"/>
            <p:cNvGrpSpPr/>
            <p:nvPr/>
          </p:nvGrpSpPr>
          <p:grpSpPr>
            <a:xfrm>
              <a:off x="4873139" y="2238772"/>
              <a:ext cx="3148620" cy="3287320"/>
              <a:chOff x="4946650" y="1492250"/>
              <a:chExt cx="3933825" cy="4689475"/>
            </a:xfrm>
            <a:grpFill/>
          </p:grpSpPr>
          <p:sp>
            <p:nvSpPr>
              <p:cNvPr id="11" name="Freeform 1452"/>
              <p:cNvSpPr>
                <a:spLocks/>
              </p:cNvSpPr>
              <p:nvPr/>
            </p:nvSpPr>
            <p:spPr bwMode="auto">
              <a:xfrm>
                <a:off x="6048375" y="2581275"/>
                <a:ext cx="3175" cy="9525"/>
              </a:xfrm>
              <a:custGeom>
                <a:avLst/>
                <a:gdLst>
                  <a:gd name="T0" fmla="*/ 0 w 2"/>
                  <a:gd name="T1" fmla="*/ 4 h 6"/>
                  <a:gd name="T2" fmla="*/ 0 w 2"/>
                  <a:gd name="T3" fmla="*/ 6 h 6"/>
                  <a:gd name="T4" fmla="*/ 2 w 2"/>
                  <a:gd name="T5" fmla="*/ 6 h 6"/>
                  <a:gd name="T6" fmla="*/ 2 w 2"/>
                  <a:gd name="T7" fmla="*/ 4 h 6"/>
                  <a:gd name="T8" fmla="*/ 2 w 2"/>
                  <a:gd name="T9" fmla="*/ 0 h 6"/>
                  <a:gd name="T10" fmla="*/ 0 w 2"/>
                  <a:gd name="T11" fmla="*/ 0 h 6"/>
                  <a:gd name="T12" fmla="*/ 0 w 2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4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" name="Freeform 1453"/>
              <p:cNvSpPr>
                <a:spLocks/>
              </p:cNvSpPr>
              <p:nvPr/>
            </p:nvSpPr>
            <p:spPr bwMode="auto">
              <a:xfrm>
                <a:off x="6019800" y="2593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4 h 10"/>
                  <a:gd name="T4" fmla="*/ 0 w 8"/>
                  <a:gd name="T5" fmla="*/ 10 h 10"/>
                  <a:gd name="T6" fmla="*/ 8 w 8"/>
                  <a:gd name="T7" fmla="*/ 8 h 10"/>
                  <a:gd name="T8" fmla="*/ 8 w 8"/>
                  <a:gd name="T9" fmla="*/ 6 h 10"/>
                  <a:gd name="T10" fmla="*/ 8 w 8"/>
                  <a:gd name="T11" fmla="*/ 4 h 10"/>
                  <a:gd name="T12" fmla="*/ 2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" name="Freeform 1454"/>
              <p:cNvSpPr>
                <a:spLocks/>
              </p:cNvSpPr>
              <p:nvPr/>
            </p:nvSpPr>
            <p:spPr bwMode="auto">
              <a:xfrm>
                <a:off x="6045200" y="2651125"/>
                <a:ext cx="12700" cy="9525"/>
              </a:xfrm>
              <a:custGeom>
                <a:avLst/>
                <a:gdLst>
                  <a:gd name="T0" fmla="*/ 8 w 8"/>
                  <a:gd name="T1" fmla="*/ 6 h 6"/>
                  <a:gd name="T2" fmla="*/ 4 w 8"/>
                  <a:gd name="T3" fmla="*/ 4 h 6"/>
                  <a:gd name="T4" fmla="*/ 2 w 8"/>
                  <a:gd name="T5" fmla="*/ 0 h 6"/>
                  <a:gd name="T6" fmla="*/ 0 w 8"/>
                  <a:gd name="T7" fmla="*/ 0 h 6"/>
                  <a:gd name="T8" fmla="*/ 2 w 8"/>
                  <a:gd name="T9" fmla="*/ 4 h 6"/>
                  <a:gd name="T10" fmla="*/ 8 w 8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" name="Freeform 1455"/>
              <p:cNvSpPr>
                <a:spLocks/>
              </p:cNvSpPr>
              <p:nvPr/>
            </p:nvSpPr>
            <p:spPr bwMode="auto">
              <a:xfrm>
                <a:off x="5353050" y="2746375"/>
                <a:ext cx="34925" cy="22225"/>
              </a:xfrm>
              <a:custGeom>
                <a:avLst/>
                <a:gdLst>
                  <a:gd name="T0" fmla="*/ 18 w 22"/>
                  <a:gd name="T1" fmla="*/ 0 h 14"/>
                  <a:gd name="T2" fmla="*/ 12 w 22"/>
                  <a:gd name="T3" fmla="*/ 0 h 14"/>
                  <a:gd name="T4" fmla="*/ 8 w 22"/>
                  <a:gd name="T5" fmla="*/ 2 h 14"/>
                  <a:gd name="T6" fmla="*/ 2 w 22"/>
                  <a:gd name="T7" fmla="*/ 8 h 14"/>
                  <a:gd name="T8" fmla="*/ 0 w 22"/>
                  <a:gd name="T9" fmla="*/ 12 h 14"/>
                  <a:gd name="T10" fmla="*/ 0 w 22"/>
                  <a:gd name="T11" fmla="*/ 14 h 14"/>
                  <a:gd name="T12" fmla="*/ 2 w 22"/>
                  <a:gd name="T13" fmla="*/ 14 h 14"/>
                  <a:gd name="T14" fmla="*/ 4 w 22"/>
                  <a:gd name="T15" fmla="*/ 10 h 14"/>
                  <a:gd name="T16" fmla="*/ 18 w 22"/>
                  <a:gd name="T17" fmla="*/ 8 h 14"/>
                  <a:gd name="T18" fmla="*/ 22 w 22"/>
                  <a:gd name="T19" fmla="*/ 4 h 14"/>
                  <a:gd name="T20" fmla="*/ 22 w 22"/>
                  <a:gd name="T21" fmla="*/ 2 h 14"/>
                  <a:gd name="T22" fmla="*/ 20 w 22"/>
                  <a:gd name="T23" fmla="*/ 2 h 14"/>
                  <a:gd name="T24" fmla="*/ 18 w 22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18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4" y="10"/>
                    </a:lnTo>
                    <a:lnTo>
                      <a:pt x="18" y="8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" name="Freeform 1456"/>
              <p:cNvSpPr>
                <a:spLocks/>
              </p:cNvSpPr>
              <p:nvPr/>
            </p:nvSpPr>
            <p:spPr bwMode="auto">
              <a:xfrm>
                <a:off x="5299075" y="2533650"/>
                <a:ext cx="41275" cy="19050"/>
              </a:xfrm>
              <a:custGeom>
                <a:avLst/>
                <a:gdLst>
                  <a:gd name="T0" fmla="*/ 10 w 26"/>
                  <a:gd name="T1" fmla="*/ 6 h 12"/>
                  <a:gd name="T2" fmla="*/ 8 w 26"/>
                  <a:gd name="T3" fmla="*/ 6 h 12"/>
                  <a:gd name="T4" fmla="*/ 6 w 26"/>
                  <a:gd name="T5" fmla="*/ 2 h 12"/>
                  <a:gd name="T6" fmla="*/ 2 w 26"/>
                  <a:gd name="T7" fmla="*/ 6 h 12"/>
                  <a:gd name="T8" fmla="*/ 0 w 26"/>
                  <a:gd name="T9" fmla="*/ 8 h 12"/>
                  <a:gd name="T10" fmla="*/ 8 w 26"/>
                  <a:gd name="T11" fmla="*/ 10 h 12"/>
                  <a:gd name="T12" fmla="*/ 14 w 26"/>
                  <a:gd name="T13" fmla="*/ 12 h 12"/>
                  <a:gd name="T14" fmla="*/ 20 w 26"/>
                  <a:gd name="T15" fmla="*/ 12 h 12"/>
                  <a:gd name="T16" fmla="*/ 26 w 26"/>
                  <a:gd name="T17" fmla="*/ 8 h 12"/>
                  <a:gd name="T18" fmla="*/ 26 w 26"/>
                  <a:gd name="T19" fmla="*/ 6 h 12"/>
                  <a:gd name="T20" fmla="*/ 26 w 26"/>
                  <a:gd name="T21" fmla="*/ 2 h 12"/>
                  <a:gd name="T22" fmla="*/ 16 w 26"/>
                  <a:gd name="T23" fmla="*/ 0 h 12"/>
                  <a:gd name="T24" fmla="*/ 10 w 26"/>
                  <a:gd name="T2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2">
                    <a:moveTo>
                      <a:pt x="10" y="6"/>
                    </a:moveTo>
                    <a:lnTo>
                      <a:pt x="8" y="6"/>
                    </a:lnTo>
                    <a:lnTo>
                      <a:pt x="6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8" y="10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" name="Freeform 1457"/>
              <p:cNvSpPr>
                <a:spLocks/>
              </p:cNvSpPr>
              <p:nvPr/>
            </p:nvSpPr>
            <p:spPr bwMode="auto">
              <a:xfrm>
                <a:off x="5407025" y="2746375"/>
                <a:ext cx="6350" cy="6350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2 h 4"/>
                  <a:gd name="T4" fmla="*/ 4 w 4"/>
                  <a:gd name="T5" fmla="*/ 0 h 4"/>
                  <a:gd name="T6" fmla="*/ 0 w 4"/>
                  <a:gd name="T7" fmla="*/ 2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" name="Freeform 1458"/>
              <p:cNvSpPr>
                <a:spLocks/>
              </p:cNvSpPr>
              <p:nvPr/>
            </p:nvSpPr>
            <p:spPr bwMode="auto">
              <a:xfrm>
                <a:off x="5264150" y="2797175"/>
                <a:ext cx="19050" cy="25400"/>
              </a:xfrm>
              <a:custGeom>
                <a:avLst/>
                <a:gdLst>
                  <a:gd name="T0" fmla="*/ 8 w 12"/>
                  <a:gd name="T1" fmla="*/ 4 h 16"/>
                  <a:gd name="T2" fmla="*/ 2 w 12"/>
                  <a:gd name="T3" fmla="*/ 12 h 16"/>
                  <a:gd name="T4" fmla="*/ 0 w 12"/>
                  <a:gd name="T5" fmla="*/ 16 h 16"/>
                  <a:gd name="T6" fmla="*/ 4 w 12"/>
                  <a:gd name="T7" fmla="*/ 14 h 16"/>
                  <a:gd name="T8" fmla="*/ 4 w 12"/>
                  <a:gd name="T9" fmla="*/ 8 h 16"/>
                  <a:gd name="T10" fmla="*/ 10 w 12"/>
                  <a:gd name="T11" fmla="*/ 6 h 16"/>
                  <a:gd name="T12" fmla="*/ 12 w 12"/>
                  <a:gd name="T13" fmla="*/ 4 h 16"/>
                  <a:gd name="T14" fmla="*/ 10 w 12"/>
                  <a:gd name="T15" fmla="*/ 0 h 16"/>
                  <a:gd name="T16" fmla="*/ 8 w 12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8" y="4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0" y="0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" name="Freeform 1459"/>
              <p:cNvSpPr>
                <a:spLocks/>
              </p:cNvSpPr>
              <p:nvPr/>
            </p:nvSpPr>
            <p:spPr bwMode="auto">
              <a:xfrm>
                <a:off x="5286375" y="2790825"/>
                <a:ext cx="28575" cy="25400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4 h 16"/>
                  <a:gd name="T4" fmla="*/ 0 w 18"/>
                  <a:gd name="T5" fmla="*/ 12 h 16"/>
                  <a:gd name="T6" fmla="*/ 0 w 18"/>
                  <a:gd name="T7" fmla="*/ 16 h 16"/>
                  <a:gd name="T8" fmla="*/ 8 w 18"/>
                  <a:gd name="T9" fmla="*/ 12 h 16"/>
                  <a:gd name="T10" fmla="*/ 16 w 18"/>
                  <a:gd name="T11" fmla="*/ 8 h 16"/>
                  <a:gd name="T12" fmla="*/ 18 w 18"/>
                  <a:gd name="T13" fmla="*/ 4 h 16"/>
                  <a:gd name="T14" fmla="*/ 18 w 18"/>
                  <a:gd name="T15" fmla="*/ 2 h 16"/>
                  <a:gd name="T16" fmla="*/ 16 w 18"/>
                  <a:gd name="T17" fmla="*/ 0 h 16"/>
                  <a:gd name="T18" fmla="*/ 10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4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8" y="12"/>
                    </a:lnTo>
                    <a:lnTo>
                      <a:pt x="16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" name="Freeform 1460"/>
              <p:cNvSpPr>
                <a:spLocks/>
              </p:cNvSpPr>
              <p:nvPr/>
            </p:nvSpPr>
            <p:spPr bwMode="auto">
              <a:xfrm>
                <a:off x="494665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" name="Freeform 1461"/>
              <p:cNvSpPr>
                <a:spLocks/>
              </p:cNvSpPr>
              <p:nvPr/>
            </p:nvSpPr>
            <p:spPr bwMode="auto">
              <a:xfrm>
                <a:off x="5197475" y="2393950"/>
                <a:ext cx="66675" cy="41275"/>
              </a:xfrm>
              <a:custGeom>
                <a:avLst/>
                <a:gdLst>
                  <a:gd name="T0" fmla="*/ 36 w 42"/>
                  <a:gd name="T1" fmla="*/ 14 h 26"/>
                  <a:gd name="T2" fmla="*/ 32 w 42"/>
                  <a:gd name="T3" fmla="*/ 14 h 26"/>
                  <a:gd name="T4" fmla="*/ 28 w 42"/>
                  <a:gd name="T5" fmla="*/ 12 h 26"/>
                  <a:gd name="T6" fmla="*/ 26 w 42"/>
                  <a:gd name="T7" fmla="*/ 8 h 26"/>
                  <a:gd name="T8" fmla="*/ 24 w 42"/>
                  <a:gd name="T9" fmla="*/ 4 h 26"/>
                  <a:gd name="T10" fmla="*/ 18 w 42"/>
                  <a:gd name="T11" fmla="*/ 0 h 26"/>
                  <a:gd name="T12" fmla="*/ 18 w 42"/>
                  <a:gd name="T13" fmla="*/ 6 h 26"/>
                  <a:gd name="T14" fmla="*/ 2 w 42"/>
                  <a:gd name="T15" fmla="*/ 6 h 26"/>
                  <a:gd name="T16" fmla="*/ 0 w 42"/>
                  <a:gd name="T17" fmla="*/ 14 h 26"/>
                  <a:gd name="T18" fmla="*/ 18 w 42"/>
                  <a:gd name="T19" fmla="*/ 14 h 26"/>
                  <a:gd name="T20" fmla="*/ 26 w 42"/>
                  <a:gd name="T21" fmla="*/ 14 h 26"/>
                  <a:gd name="T22" fmla="*/ 34 w 42"/>
                  <a:gd name="T23" fmla="*/ 18 h 26"/>
                  <a:gd name="T24" fmla="*/ 36 w 42"/>
                  <a:gd name="T25" fmla="*/ 26 h 26"/>
                  <a:gd name="T26" fmla="*/ 42 w 42"/>
                  <a:gd name="T27" fmla="*/ 14 h 26"/>
                  <a:gd name="T28" fmla="*/ 36 w 42"/>
                  <a:gd name="T29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26">
                    <a:moveTo>
                      <a:pt x="36" y="14"/>
                    </a:moveTo>
                    <a:lnTo>
                      <a:pt x="32" y="14"/>
                    </a:lnTo>
                    <a:lnTo>
                      <a:pt x="28" y="12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18" y="14"/>
                    </a:lnTo>
                    <a:lnTo>
                      <a:pt x="26" y="14"/>
                    </a:lnTo>
                    <a:lnTo>
                      <a:pt x="34" y="18"/>
                    </a:lnTo>
                    <a:lnTo>
                      <a:pt x="36" y="26"/>
                    </a:lnTo>
                    <a:lnTo>
                      <a:pt x="42" y="14"/>
                    </a:lnTo>
                    <a:lnTo>
                      <a:pt x="3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" name="Freeform 1462"/>
              <p:cNvSpPr>
                <a:spLocks/>
              </p:cNvSpPr>
              <p:nvPr/>
            </p:nvSpPr>
            <p:spPr bwMode="auto">
              <a:xfrm>
                <a:off x="499110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" name="Freeform 1463"/>
              <p:cNvSpPr>
                <a:spLocks/>
              </p:cNvSpPr>
              <p:nvPr/>
            </p:nvSpPr>
            <p:spPr bwMode="auto">
              <a:xfrm>
                <a:off x="5451475" y="2730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" name="Freeform 1464"/>
              <p:cNvSpPr>
                <a:spLocks/>
              </p:cNvSpPr>
              <p:nvPr/>
            </p:nvSpPr>
            <p:spPr bwMode="auto">
              <a:xfrm>
                <a:off x="5051425" y="2851150"/>
                <a:ext cx="9525" cy="9525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6 w 6"/>
                  <a:gd name="T5" fmla="*/ 0 h 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" name="Freeform 1465"/>
              <p:cNvSpPr>
                <a:spLocks/>
              </p:cNvSpPr>
              <p:nvPr/>
            </p:nvSpPr>
            <p:spPr bwMode="auto">
              <a:xfrm>
                <a:off x="4978400" y="2860675"/>
                <a:ext cx="6350" cy="12700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4 h 8"/>
                  <a:gd name="T4" fmla="*/ 0 w 4"/>
                  <a:gd name="T5" fmla="*/ 0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" name="Freeform 1466"/>
              <p:cNvSpPr>
                <a:spLocks/>
              </p:cNvSpPr>
              <p:nvPr/>
            </p:nvSpPr>
            <p:spPr bwMode="auto">
              <a:xfrm>
                <a:off x="5124450" y="2832100"/>
                <a:ext cx="12700" cy="15875"/>
              </a:xfrm>
              <a:custGeom>
                <a:avLst/>
                <a:gdLst>
                  <a:gd name="T0" fmla="*/ 0 w 8"/>
                  <a:gd name="T1" fmla="*/ 8 h 10"/>
                  <a:gd name="T2" fmla="*/ 0 w 8"/>
                  <a:gd name="T3" fmla="*/ 10 h 10"/>
                  <a:gd name="T4" fmla="*/ 6 w 8"/>
                  <a:gd name="T5" fmla="*/ 10 h 10"/>
                  <a:gd name="T6" fmla="*/ 8 w 8"/>
                  <a:gd name="T7" fmla="*/ 4 h 10"/>
                  <a:gd name="T8" fmla="*/ 8 w 8"/>
                  <a:gd name="T9" fmla="*/ 2 h 10"/>
                  <a:gd name="T10" fmla="*/ 6 w 8"/>
                  <a:gd name="T11" fmla="*/ 0 h 10"/>
                  <a:gd name="T12" fmla="*/ 0 w 8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" name="Freeform 1467"/>
              <p:cNvSpPr>
                <a:spLocks/>
              </p:cNvSpPr>
              <p:nvPr/>
            </p:nvSpPr>
            <p:spPr bwMode="auto">
              <a:xfrm>
                <a:off x="5067300" y="2847975"/>
                <a:ext cx="9525" cy="12700"/>
              </a:xfrm>
              <a:custGeom>
                <a:avLst/>
                <a:gdLst>
                  <a:gd name="T0" fmla="*/ 0 w 6"/>
                  <a:gd name="T1" fmla="*/ 2 h 8"/>
                  <a:gd name="T2" fmla="*/ 2 w 6"/>
                  <a:gd name="T3" fmla="*/ 4 h 8"/>
                  <a:gd name="T4" fmla="*/ 6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lnTo>
                      <a:pt x="2" y="4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" name="Freeform 1468"/>
              <p:cNvSpPr>
                <a:spLocks/>
              </p:cNvSpPr>
              <p:nvPr/>
            </p:nvSpPr>
            <p:spPr bwMode="auto">
              <a:xfrm>
                <a:off x="5080000" y="2847975"/>
                <a:ext cx="9525" cy="12700"/>
              </a:xfrm>
              <a:custGeom>
                <a:avLst/>
                <a:gdLst>
                  <a:gd name="T0" fmla="*/ 0 w 6"/>
                  <a:gd name="T1" fmla="*/ 4 h 8"/>
                  <a:gd name="T2" fmla="*/ 0 w 6"/>
                  <a:gd name="T3" fmla="*/ 8 h 8"/>
                  <a:gd name="T4" fmla="*/ 2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" name="Freeform 1469"/>
              <p:cNvSpPr>
                <a:spLocks/>
              </p:cNvSpPr>
              <p:nvPr/>
            </p:nvSpPr>
            <p:spPr bwMode="auto">
              <a:xfrm>
                <a:off x="6064250" y="2628900"/>
                <a:ext cx="22225" cy="38100"/>
              </a:xfrm>
              <a:custGeom>
                <a:avLst/>
                <a:gdLst>
                  <a:gd name="T0" fmla="*/ 0 w 14"/>
                  <a:gd name="T1" fmla="*/ 0 h 24"/>
                  <a:gd name="T2" fmla="*/ 6 w 14"/>
                  <a:gd name="T3" fmla="*/ 24 h 24"/>
                  <a:gd name="T4" fmla="*/ 10 w 14"/>
                  <a:gd name="T5" fmla="*/ 24 h 24"/>
                  <a:gd name="T6" fmla="*/ 14 w 14"/>
                  <a:gd name="T7" fmla="*/ 22 h 24"/>
                  <a:gd name="T8" fmla="*/ 14 w 14"/>
                  <a:gd name="T9" fmla="*/ 18 h 24"/>
                  <a:gd name="T10" fmla="*/ 14 w 14"/>
                  <a:gd name="T11" fmla="*/ 10 h 24"/>
                  <a:gd name="T12" fmla="*/ 8 w 14"/>
                  <a:gd name="T13" fmla="*/ 2 h 24"/>
                  <a:gd name="T14" fmla="*/ 0 w 14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4" y="10"/>
                    </a:lnTo>
                    <a:lnTo>
                      <a:pt x="8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" name="Freeform 1470"/>
              <p:cNvSpPr>
                <a:spLocks/>
              </p:cNvSpPr>
              <p:nvPr/>
            </p:nvSpPr>
            <p:spPr bwMode="auto">
              <a:xfrm>
                <a:off x="5461000" y="2740025"/>
                <a:ext cx="9525" cy="9525"/>
              </a:xfrm>
              <a:custGeom>
                <a:avLst/>
                <a:gdLst>
                  <a:gd name="T0" fmla="*/ 0 w 6"/>
                  <a:gd name="T1" fmla="*/ 4 h 6"/>
                  <a:gd name="T2" fmla="*/ 6 w 6"/>
                  <a:gd name="T3" fmla="*/ 6 h 6"/>
                  <a:gd name="T4" fmla="*/ 6 w 6"/>
                  <a:gd name="T5" fmla="*/ 0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" name="Freeform 1471"/>
              <p:cNvSpPr>
                <a:spLocks/>
              </p:cNvSpPr>
              <p:nvPr/>
            </p:nvSpPr>
            <p:spPr bwMode="auto">
              <a:xfrm>
                <a:off x="5759450" y="2536825"/>
                <a:ext cx="9525" cy="15875"/>
              </a:xfrm>
              <a:custGeom>
                <a:avLst/>
                <a:gdLst>
                  <a:gd name="T0" fmla="*/ 0 w 6"/>
                  <a:gd name="T1" fmla="*/ 10 h 10"/>
                  <a:gd name="T2" fmla="*/ 2 w 6"/>
                  <a:gd name="T3" fmla="*/ 10 h 10"/>
                  <a:gd name="T4" fmla="*/ 6 w 6"/>
                  <a:gd name="T5" fmla="*/ 8 h 10"/>
                  <a:gd name="T6" fmla="*/ 6 w 6"/>
                  <a:gd name="T7" fmla="*/ 4 h 10"/>
                  <a:gd name="T8" fmla="*/ 6 w 6"/>
                  <a:gd name="T9" fmla="*/ 0 h 10"/>
                  <a:gd name="T10" fmla="*/ 2 w 6"/>
                  <a:gd name="T11" fmla="*/ 0 h 10"/>
                  <a:gd name="T12" fmla="*/ 0 w 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" name="Freeform 1472"/>
              <p:cNvSpPr>
                <a:spLocks noEditPoints="1"/>
              </p:cNvSpPr>
              <p:nvPr/>
            </p:nvSpPr>
            <p:spPr bwMode="auto">
              <a:xfrm>
                <a:off x="5292725" y="2089150"/>
                <a:ext cx="901700" cy="673100"/>
              </a:xfrm>
              <a:custGeom>
                <a:avLst/>
                <a:gdLst>
                  <a:gd name="T0" fmla="*/ 556 w 568"/>
                  <a:gd name="T1" fmla="*/ 380 h 424"/>
                  <a:gd name="T2" fmla="*/ 522 w 568"/>
                  <a:gd name="T3" fmla="*/ 342 h 424"/>
                  <a:gd name="T4" fmla="*/ 478 w 568"/>
                  <a:gd name="T5" fmla="*/ 296 h 424"/>
                  <a:gd name="T6" fmla="*/ 456 w 568"/>
                  <a:gd name="T7" fmla="*/ 304 h 424"/>
                  <a:gd name="T8" fmla="*/ 420 w 568"/>
                  <a:gd name="T9" fmla="*/ 288 h 424"/>
                  <a:gd name="T10" fmla="*/ 386 w 568"/>
                  <a:gd name="T11" fmla="*/ 272 h 424"/>
                  <a:gd name="T12" fmla="*/ 318 w 568"/>
                  <a:gd name="T13" fmla="*/ 26 h 424"/>
                  <a:gd name="T14" fmla="*/ 254 w 568"/>
                  <a:gd name="T15" fmla="*/ 20 h 424"/>
                  <a:gd name="T16" fmla="*/ 186 w 568"/>
                  <a:gd name="T17" fmla="*/ 6 h 424"/>
                  <a:gd name="T18" fmla="*/ 136 w 568"/>
                  <a:gd name="T19" fmla="*/ 14 h 424"/>
                  <a:gd name="T20" fmla="*/ 110 w 568"/>
                  <a:gd name="T21" fmla="*/ 20 h 424"/>
                  <a:gd name="T22" fmla="*/ 68 w 568"/>
                  <a:gd name="T23" fmla="*/ 64 h 424"/>
                  <a:gd name="T24" fmla="*/ 22 w 568"/>
                  <a:gd name="T25" fmla="*/ 82 h 424"/>
                  <a:gd name="T26" fmla="*/ 58 w 568"/>
                  <a:gd name="T27" fmla="*/ 110 h 424"/>
                  <a:gd name="T28" fmla="*/ 86 w 568"/>
                  <a:gd name="T29" fmla="*/ 118 h 424"/>
                  <a:gd name="T30" fmla="*/ 86 w 568"/>
                  <a:gd name="T31" fmla="*/ 134 h 424"/>
                  <a:gd name="T32" fmla="*/ 56 w 568"/>
                  <a:gd name="T33" fmla="*/ 136 h 424"/>
                  <a:gd name="T34" fmla="*/ 4 w 568"/>
                  <a:gd name="T35" fmla="*/ 144 h 424"/>
                  <a:gd name="T36" fmla="*/ 20 w 568"/>
                  <a:gd name="T37" fmla="*/ 174 h 424"/>
                  <a:gd name="T38" fmla="*/ 102 w 568"/>
                  <a:gd name="T39" fmla="*/ 174 h 424"/>
                  <a:gd name="T40" fmla="*/ 64 w 568"/>
                  <a:gd name="T41" fmla="*/ 216 h 424"/>
                  <a:gd name="T42" fmla="*/ 42 w 568"/>
                  <a:gd name="T43" fmla="*/ 232 h 424"/>
                  <a:gd name="T44" fmla="*/ 58 w 568"/>
                  <a:gd name="T45" fmla="*/ 262 h 424"/>
                  <a:gd name="T46" fmla="*/ 48 w 568"/>
                  <a:gd name="T47" fmla="*/ 278 h 424"/>
                  <a:gd name="T48" fmla="*/ 78 w 568"/>
                  <a:gd name="T49" fmla="*/ 288 h 424"/>
                  <a:gd name="T50" fmla="*/ 96 w 568"/>
                  <a:gd name="T51" fmla="*/ 314 h 424"/>
                  <a:gd name="T52" fmla="*/ 120 w 568"/>
                  <a:gd name="T53" fmla="*/ 310 h 424"/>
                  <a:gd name="T54" fmla="*/ 156 w 568"/>
                  <a:gd name="T55" fmla="*/ 326 h 424"/>
                  <a:gd name="T56" fmla="*/ 102 w 568"/>
                  <a:gd name="T57" fmla="*/ 388 h 424"/>
                  <a:gd name="T58" fmla="*/ 66 w 568"/>
                  <a:gd name="T59" fmla="*/ 408 h 424"/>
                  <a:gd name="T60" fmla="*/ 100 w 568"/>
                  <a:gd name="T61" fmla="*/ 398 h 424"/>
                  <a:gd name="T62" fmla="*/ 130 w 568"/>
                  <a:gd name="T63" fmla="*/ 386 h 424"/>
                  <a:gd name="T64" fmla="*/ 160 w 568"/>
                  <a:gd name="T65" fmla="*/ 350 h 424"/>
                  <a:gd name="T66" fmla="*/ 204 w 568"/>
                  <a:gd name="T67" fmla="*/ 316 h 424"/>
                  <a:gd name="T68" fmla="*/ 210 w 568"/>
                  <a:gd name="T69" fmla="*/ 280 h 424"/>
                  <a:gd name="T70" fmla="*/ 242 w 568"/>
                  <a:gd name="T71" fmla="*/ 252 h 424"/>
                  <a:gd name="T72" fmla="*/ 260 w 568"/>
                  <a:gd name="T73" fmla="*/ 260 h 424"/>
                  <a:gd name="T74" fmla="*/ 238 w 568"/>
                  <a:gd name="T75" fmla="*/ 300 h 424"/>
                  <a:gd name="T76" fmla="*/ 264 w 568"/>
                  <a:gd name="T77" fmla="*/ 288 h 424"/>
                  <a:gd name="T78" fmla="*/ 278 w 568"/>
                  <a:gd name="T79" fmla="*/ 272 h 424"/>
                  <a:gd name="T80" fmla="*/ 310 w 568"/>
                  <a:gd name="T81" fmla="*/ 268 h 424"/>
                  <a:gd name="T82" fmla="*/ 330 w 568"/>
                  <a:gd name="T83" fmla="*/ 286 h 424"/>
                  <a:gd name="T84" fmla="*/ 390 w 568"/>
                  <a:gd name="T85" fmla="*/ 296 h 424"/>
                  <a:gd name="T86" fmla="*/ 430 w 568"/>
                  <a:gd name="T87" fmla="*/ 308 h 424"/>
                  <a:gd name="T88" fmla="*/ 458 w 568"/>
                  <a:gd name="T89" fmla="*/ 340 h 424"/>
                  <a:gd name="T90" fmla="*/ 478 w 568"/>
                  <a:gd name="T91" fmla="*/ 372 h 424"/>
                  <a:gd name="T92" fmla="*/ 496 w 568"/>
                  <a:gd name="T93" fmla="*/ 386 h 424"/>
                  <a:gd name="T94" fmla="*/ 508 w 568"/>
                  <a:gd name="T95" fmla="*/ 370 h 424"/>
                  <a:gd name="T96" fmla="*/ 482 w 568"/>
                  <a:gd name="T97" fmla="*/ 362 h 424"/>
                  <a:gd name="T98" fmla="*/ 466 w 568"/>
                  <a:gd name="T99" fmla="*/ 340 h 424"/>
                  <a:gd name="T100" fmla="*/ 500 w 568"/>
                  <a:gd name="T101" fmla="*/ 342 h 424"/>
                  <a:gd name="T102" fmla="*/ 514 w 568"/>
                  <a:gd name="T103" fmla="*/ 364 h 424"/>
                  <a:gd name="T104" fmla="*/ 524 w 568"/>
                  <a:gd name="T105" fmla="*/ 382 h 424"/>
                  <a:gd name="T106" fmla="*/ 542 w 568"/>
                  <a:gd name="T107" fmla="*/ 406 h 424"/>
                  <a:gd name="T108" fmla="*/ 554 w 568"/>
                  <a:gd name="T109" fmla="*/ 418 h 424"/>
                  <a:gd name="T110" fmla="*/ 566 w 568"/>
                  <a:gd name="T111" fmla="*/ 396 h 424"/>
                  <a:gd name="T112" fmla="*/ 466 w 568"/>
                  <a:gd name="T113" fmla="*/ 326 h 424"/>
                  <a:gd name="T114" fmla="*/ 476 w 568"/>
                  <a:gd name="T115" fmla="*/ 31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8" h="424">
                    <a:moveTo>
                      <a:pt x="566" y="392"/>
                    </a:moveTo>
                    <a:lnTo>
                      <a:pt x="566" y="388"/>
                    </a:lnTo>
                    <a:lnTo>
                      <a:pt x="564" y="386"/>
                    </a:lnTo>
                    <a:lnTo>
                      <a:pt x="560" y="386"/>
                    </a:lnTo>
                    <a:lnTo>
                      <a:pt x="560" y="388"/>
                    </a:lnTo>
                    <a:lnTo>
                      <a:pt x="558" y="388"/>
                    </a:lnTo>
                    <a:lnTo>
                      <a:pt x="558" y="386"/>
                    </a:lnTo>
                    <a:lnTo>
                      <a:pt x="556" y="382"/>
                    </a:lnTo>
                    <a:lnTo>
                      <a:pt x="556" y="380"/>
                    </a:lnTo>
                    <a:lnTo>
                      <a:pt x="550" y="378"/>
                    </a:lnTo>
                    <a:lnTo>
                      <a:pt x="540" y="372"/>
                    </a:lnTo>
                    <a:lnTo>
                      <a:pt x="536" y="370"/>
                    </a:lnTo>
                    <a:lnTo>
                      <a:pt x="536" y="364"/>
                    </a:lnTo>
                    <a:lnTo>
                      <a:pt x="536" y="360"/>
                    </a:lnTo>
                    <a:lnTo>
                      <a:pt x="530" y="358"/>
                    </a:lnTo>
                    <a:lnTo>
                      <a:pt x="528" y="354"/>
                    </a:lnTo>
                    <a:lnTo>
                      <a:pt x="524" y="350"/>
                    </a:lnTo>
                    <a:lnTo>
                      <a:pt x="522" y="342"/>
                    </a:lnTo>
                    <a:lnTo>
                      <a:pt x="502" y="322"/>
                    </a:lnTo>
                    <a:lnTo>
                      <a:pt x="496" y="314"/>
                    </a:lnTo>
                    <a:lnTo>
                      <a:pt x="494" y="310"/>
                    </a:lnTo>
                    <a:lnTo>
                      <a:pt x="490" y="308"/>
                    </a:lnTo>
                    <a:lnTo>
                      <a:pt x="486" y="308"/>
                    </a:lnTo>
                    <a:lnTo>
                      <a:pt x="484" y="306"/>
                    </a:lnTo>
                    <a:lnTo>
                      <a:pt x="484" y="300"/>
                    </a:lnTo>
                    <a:lnTo>
                      <a:pt x="482" y="298"/>
                    </a:lnTo>
                    <a:lnTo>
                      <a:pt x="478" y="296"/>
                    </a:lnTo>
                    <a:lnTo>
                      <a:pt x="476" y="296"/>
                    </a:lnTo>
                    <a:lnTo>
                      <a:pt x="472" y="292"/>
                    </a:lnTo>
                    <a:lnTo>
                      <a:pt x="468" y="290"/>
                    </a:lnTo>
                    <a:lnTo>
                      <a:pt x="466" y="290"/>
                    </a:lnTo>
                    <a:lnTo>
                      <a:pt x="458" y="292"/>
                    </a:lnTo>
                    <a:lnTo>
                      <a:pt x="458" y="296"/>
                    </a:lnTo>
                    <a:lnTo>
                      <a:pt x="458" y="298"/>
                    </a:lnTo>
                    <a:lnTo>
                      <a:pt x="458" y="300"/>
                    </a:lnTo>
                    <a:lnTo>
                      <a:pt x="456" y="304"/>
                    </a:lnTo>
                    <a:lnTo>
                      <a:pt x="454" y="306"/>
                    </a:lnTo>
                    <a:lnTo>
                      <a:pt x="446" y="308"/>
                    </a:lnTo>
                    <a:lnTo>
                      <a:pt x="440" y="310"/>
                    </a:lnTo>
                    <a:lnTo>
                      <a:pt x="440" y="308"/>
                    </a:lnTo>
                    <a:lnTo>
                      <a:pt x="438" y="304"/>
                    </a:lnTo>
                    <a:lnTo>
                      <a:pt x="436" y="300"/>
                    </a:lnTo>
                    <a:lnTo>
                      <a:pt x="430" y="296"/>
                    </a:lnTo>
                    <a:lnTo>
                      <a:pt x="424" y="292"/>
                    </a:lnTo>
                    <a:lnTo>
                      <a:pt x="420" y="288"/>
                    </a:lnTo>
                    <a:lnTo>
                      <a:pt x="414" y="278"/>
                    </a:lnTo>
                    <a:lnTo>
                      <a:pt x="414" y="270"/>
                    </a:lnTo>
                    <a:lnTo>
                      <a:pt x="410" y="272"/>
                    </a:lnTo>
                    <a:lnTo>
                      <a:pt x="408" y="274"/>
                    </a:lnTo>
                    <a:lnTo>
                      <a:pt x="404" y="272"/>
                    </a:lnTo>
                    <a:lnTo>
                      <a:pt x="400" y="270"/>
                    </a:lnTo>
                    <a:lnTo>
                      <a:pt x="394" y="270"/>
                    </a:lnTo>
                    <a:lnTo>
                      <a:pt x="392" y="270"/>
                    </a:lnTo>
                    <a:lnTo>
                      <a:pt x="386" y="272"/>
                    </a:lnTo>
                    <a:lnTo>
                      <a:pt x="378" y="36"/>
                    </a:lnTo>
                    <a:lnTo>
                      <a:pt x="366" y="28"/>
                    </a:lnTo>
                    <a:lnTo>
                      <a:pt x="358" y="28"/>
                    </a:lnTo>
                    <a:lnTo>
                      <a:pt x="350" y="28"/>
                    </a:lnTo>
                    <a:lnTo>
                      <a:pt x="350" y="34"/>
                    </a:lnTo>
                    <a:lnTo>
                      <a:pt x="338" y="34"/>
                    </a:lnTo>
                    <a:lnTo>
                      <a:pt x="336" y="32"/>
                    </a:lnTo>
                    <a:lnTo>
                      <a:pt x="318" y="32"/>
                    </a:lnTo>
                    <a:lnTo>
                      <a:pt x="318" y="26"/>
                    </a:lnTo>
                    <a:lnTo>
                      <a:pt x="302" y="26"/>
                    </a:lnTo>
                    <a:lnTo>
                      <a:pt x="286" y="28"/>
                    </a:lnTo>
                    <a:lnTo>
                      <a:pt x="284" y="24"/>
                    </a:lnTo>
                    <a:lnTo>
                      <a:pt x="282" y="24"/>
                    </a:lnTo>
                    <a:lnTo>
                      <a:pt x="282" y="26"/>
                    </a:lnTo>
                    <a:lnTo>
                      <a:pt x="276" y="26"/>
                    </a:lnTo>
                    <a:lnTo>
                      <a:pt x="266" y="18"/>
                    </a:lnTo>
                    <a:lnTo>
                      <a:pt x="258" y="18"/>
                    </a:lnTo>
                    <a:lnTo>
                      <a:pt x="254" y="20"/>
                    </a:lnTo>
                    <a:lnTo>
                      <a:pt x="248" y="24"/>
                    </a:lnTo>
                    <a:lnTo>
                      <a:pt x="242" y="24"/>
                    </a:lnTo>
                    <a:lnTo>
                      <a:pt x="218" y="16"/>
                    </a:lnTo>
                    <a:lnTo>
                      <a:pt x="214" y="14"/>
                    </a:lnTo>
                    <a:lnTo>
                      <a:pt x="202" y="14"/>
                    </a:lnTo>
                    <a:lnTo>
                      <a:pt x="192" y="14"/>
                    </a:lnTo>
                    <a:lnTo>
                      <a:pt x="190" y="14"/>
                    </a:lnTo>
                    <a:lnTo>
                      <a:pt x="190" y="10"/>
                    </a:lnTo>
                    <a:lnTo>
                      <a:pt x="186" y="6"/>
                    </a:lnTo>
                    <a:lnTo>
                      <a:pt x="174" y="14"/>
                    </a:lnTo>
                    <a:lnTo>
                      <a:pt x="172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6" y="0"/>
                    </a:lnTo>
                    <a:lnTo>
                      <a:pt x="156" y="0"/>
                    </a:lnTo>
                    <a:lnTo>
                      <a:pt x="148" y="6"/>
                    </a:lnTo>
                    <a:lnTo>
                      <a:pt x="140" y="14"/>
                    </a:lnTo>
                    <a:lnTo>
                      <a:pt x="136" y="14"/>
                    </a:lnTo>
                    <a:lnTo>
                      <a:pt x="128" y="14"/>
                    </a:lnTo>
                    <a:lnTo>
                      <a:pt x="124" y="16"/>
                    </a:lnTo>
                    <a:lnTo>
                      <a:pt x="122" y="16"/>
                    </a:lnTo>
                    <a:lnTo>
                      <a:pt x="122" y="14"/>
                    </a:lnTo>
                    <a:lnTo>
                      <a:pt x="122" y="10"/>
                    </a:lnTo>
                    <a:lnTo>
                      <a:pt x="120" y="14"/>
                    </a:lnTo>
                    <a:lnTo>
                      <a:pt x="120" y="16"/>
                    </a:lnTo>
                    <a:lnTo>
                      <a:pt x="112" y="16"/>
                    </a:lnTo>
                    <a:lnTo>
                      <a:pt x="110" y="20"/>
                    </a:lnTo>
                    <a:lnTo>
                      <a:pt x="102" y="20"/>
                    </a:lnTo>
                    <a:lnTo>
                      <a:pt x="94" y="20"/>
                    </a:lnTo>
                    <a:lnTo>
                      <a:pt x="90" y="24"/>
                    </a:lnTo>
                    <a:lnTo>
                      <a:pt x="86" y="28"/>
                    </a:lnTo>
                    <a:lnTo>
                      <a:pt x="82" y="36"/>
                    </a:lnTo>
                    <a:lnTo>
                      <a:pt x="76" y="36"/>
                    </a:lnTo>
                    <a:lnTo>
                      <a:pt x="74" y="38"/>
                    </a:lnTo>
                    <a:lnTo>
                      <a:pt x="72" y="54"/>
                    </a:lnTo>
                    <a:lnTo>
                      <a:pt x="68" y="64"/>
                    </a:lnTo>
                    <a:lnTo>
                      <a:pt x="60" y="68"/>
                    </a:lnTo>
                    <a:lnTo>
                      <a:pt x="56" y="68"/>
                    </a:lnTo>
                    <a:lnTo>
                      <a:pt x="42" y="68"/>
                    </a:lnTo>
                    <a:lnTo>
                      <a:pt x="40" y="70"/>
                    </a:lnTo>
                    <a:lnTo>
                      <a:pt x="36" y="72"/>
                    </a:lnTo>
                    <a:lnTo>
                      <a:pt x="30" y="70"/>
                    </a:lnTo>
                    <a:lnTo>
                      <a:pt x="28" y="70"/>
                    </a:lnTo>
                    <a:lnTo>
                      <a:pt x="22" y="70"/>
                    </a:lnTo>
                    <a:lnTo>
                      <a:pt x="22" y="82"/>
                    </a:lnTo>
                    <a:lnTo>
                      <a:pt x="20" y="88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42" y="100"/>
                    </a:lnTo>
                    <a:lnTo>
                      <a:pt x="50" y="106"/>
                    </a:lnTo>
                    <a:lnTo>
                      <a:pt x="54" y="106"/>
                    </a:lnTo>
                    <a:lnTo>
                      <a:pt x="58" y="106"/>
                    </a:lnTo>
                    <a:lnTo>
                      <a:pt x="58" y="108"/>
                    </a:lnTo>
                    <a:lnTo>
                      <a:pt x="58" y="110"/>
                    </a:lnTo>
                    <a:lnTo>
                      <a:pt x="58" y="116"/>
                    </a:lnTo>
                    <a:lnTo>
                      <a:pt x="60" y="118"/>
                    </a:lnTo>
                    <a:lnTo>
                      <a:pt x="66" y="118"/>
                    </a:lnTo>
                    <a:lnTo>
                      <a:pt x="68" y="116"/>
                    </a:lnTo>
                    <a:lnTo>
                      <a:pt x="72" y="116"/>
                    </a:lnTo>
                    <a:lnTo>
                      <a:pt x="76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4" y="120"/>
                    </a:lnTo>
                    <a:lnTo>
                      <a:pt x="96" y="128"/>
                    </a:lnTo>
                    <a:lnTo>
                      <a:pt x="96" y="126"/>
                    </a:lnTo>
                    <a:lnTo>
                      <a:pt x="100" y="126"/>
                    </a:lnTo>
                    <a:lnTo>
                      <a:pt x="102" y="126"/>
                    </a:lnTo>
                    <a:lnTo>
                      <a:pt x="102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4" y="136"/>
                    </a:lnTo>
                    <a:lnTo>
                      <a:pt x="92" y="136"/>
                    </a:lnTo>
                    <a:lnTo>
                      <a:pt x="94" y="144"/>
                    </a:lnTo>
                    <a:lnTo>
                      <a:pt x="92" y="138"/>
                    </a:lnTo>
                    <a:lnTo>
                      <a:pt x="84" y="146"/>
                    </a:lnTo>
                    <a:lnTo>
                      <a:pt x="76" y="146"/>
                    </a:lnTo>
                    <a:lnTo>
                      <a:pt x="66" y="144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32"/>
                    </a:lnTo>
                    <a:lnTo>
                      <a:pt x="54" y="124"/>
                    </a:lnTo>
                    <a:lnTo>
                      <a:pt x="28" y="134"/>
                    </a:lnTo>
                    <a:lnTo>
                      <a:pt x="28" y="142"/>
                    </a:lnTo>
                    <a:lnTo>
                      <a:pt x="22" y="142"/>
                    </a:lnTo>
                    <a:lnTo>
                      <a:pt x="20" y="142"/>
                    </a:lnTo>
                    <a:lnTo>
                      <a:pt x="18" y="138"/>
                    </a:lnTo>
                    <a:lnTo>
                      <a:pt x="14" y="138"/>
                    </a:lnTo>
                    <a:lnTo>
                      <a:pt x="4" y="144"/>
                    </a:lnTo>
                    <a:lnTo>
                      <a:pt x="0" y="152"/>
                    </a:lnTo>
                    <a:lnTo>
                      <a:pt x="0" y="154"/>
                    </a:lnTo>
                    <a:lnTo>
                      <a:pt x="14" y="156"/>
                    </a:lnTo>
                    <a:lnTo>
                      <a:pt x="20" y="160"/>
                    </a:lnTo>
                    <a:lnTo>
                      <a:pt x="12" y="162"/>
                    </a:lnTo>
                    <a:lnTo>
                      <a:pt x="14" y="164"/>
                    </a:lnTo>
                    <a:lnTo>
                      <a:pt x="18" y="170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30" y="178"/>
                    </a:lnTo>
                    <a:lnTo>
                      <a:pt x="42" y="178"/>
                    </a:lnTo>
                    <a:lnTo>
                      <a:pt x="68" y="172"/>
                    </a:lnTo>
                    <a:lnTo>
                      <a:pt x="72" y="178"/>
                    </a:lnTo>
                    <a:lnTo>
                      <a:pt x="74" y="182"/>
                    </a:lnTo>
                    <a:lnTo>
                      <a:pt x="78" y="174"/>
                    </a:lnTo>
                    <a:lnTo>
                      <a:pt x="86" y="174"/>
                    </a:lnTo>
                    <a:lnTo>
                      <a:pt x="92" y="174"/>
                    </a:lnTo>
                    <a:lnTo>
                      <a:pt x="102" y="174"/>
                    </a:lnTo>
                    <a:lnTo>
                      <a:pt x="100" y="188"/>
                    </a:lnTo>
                    <a:lnTo>
                      <a:pt x="102" y="204"/>
                    </a:lnTo>
                    <a:lnTo>
                      <a:pt x="94" y="206"/>
                    </a:lnTo>
                    <a:lnTo>
                      <a:pt x="86" y="208"/>
                    </a:lnTo>
                    <a:lnTo>
                      <a:pt x="84" y="208"/>
                    </a:lnTo>
                    <a:lnTo>
                      <a:pt x="84" y="206"/>
                    </a:lnTo>
                    <a:lnTo>
                      <a:pt x="74" y="216"/>
                    </a:lnTo>
                    <a:lnTo>
                      <a:pt x="68" y="216"/>
                    </a:lnTo>
                    <a:lnTo>
                      <a:pt x="64" y="216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0" y="208"/>
                    </a:lnTo>
                    <a:lnTo>
                      <a:pt x="42" y="218"/>
                    </a:lnTo>
                    <a:lnTo>
                      <a:pt x="42" y="222"/>
                    </a:lnTo>
                    <a:lnTo>
                      <a:pt x="50" y="222"/>
                    </a:lnTo>
                    <a:lnTo>
                      <a:pt x="50" y="226"/>
                    </a:lnTo>
                    <a:lnTo>
                      <a:pt x="46" y="224"/>
                    </a:lnTo>
                    <a:lnTo>
                      <a:pt x="42" y="232"/>
                    </a:lnTo>
                    <a:lnTo>
                      <a:pt x="38" y="234"/>
                    </a:lnTo>
                    <a:lnTo>
                      <a:pt x="32" y="236"/>
                    </a:lnTo>
                    <a:lnTo>
                      <a:pt x="32" y="240"/>
                    </a:lnTo>
                    <a:lnTo>
                      <a:pt x="32" y="242"/>
                    </a:lnTo>
                    <a:lnTo>
                      <a:pt x="32" y="244"/>
                    </a:lnTo>
                    <a:lnTo>
                      <a:pt x="24" y="250"/>
                    </a:lnTo>
                    <a:lnTo>
                      <a:pt x="38" y="260"/>
                    </a:lnTo>
                    <a:lnTo>
                      <a:pt x="46" y="262"/>
                    </a:lnTo>
                    <a:lnTo>
                      <a:pt x="58" y="262"/>
                    </a:lnTo>
                    <a:lnTo>
                      <a:pt x="54" y="272"/>
                    </a:lnTo>
                    <a:lnTo>
                      <a:pt x="50" y="268"/>
                    </a:lnTo>
                    <a:lnTo>
                      <a:pt x="48" y="264"/>
                    </a:lnTo>
                    <a:lnTo>
                      <a:pt x="40" y="264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2" y="274"/>
                    </a:lnTo>
                    <a:lnTo>
                      <a:pt x="50" y="274"/>
                    </a:lnTo>
                    <a:lnTo>
                      <a:pt x="48" y="278"/>
                    </a:lnTo>
                    <a:lnTo>
                      <a:pt x="48" y="282"/>
                    </a:lnTo>
                    <a:lnTo>
                      <a:pt x="54" y="292"/>
                    </a:lnTo>
                    <a:lnTo>
                      <a:pt x="66" y="292"/>
                    </a:lnTo>
                    <a:lnTo>
                      <a:pt x="72" y="290"/>
                    </a:lnTo>
                    <a:lnTo>
                      <a:pt x="74" y="286"/>
                    </a:lnTo>
                    <a:lnTo>
                      <a:pt x="74" y="278"/>
                    </a:lnTo>
                    <a:lnTo>
                      <a:pt x="78" y="280"/>
                    </a:lnTo>
                    <a:lnTo>
                      <a:pt x="78" y="282"/>
                    </a:lnTo>
                    <a:lnTo>
                      <a:pt x="78" y="288"/>
                    </a:lnTo>
                    <a:lnTo>
                      <a:pt x="82" y="292"/>
                    </a:lnTo>
                    <a:lnTo>
                      <a:pt x="86" y="300"/>
                    </a:lnTo>
                    <a:lnTo>
                      <a:pt x="84" y="304"/>
                    </a:lnTo>
                    <a:lnTo>
                      <a:pt x="84" y="308"/>
                    </a:lnTo>
                    <a:lnTo>
                      <a:pt x="82" y="308"/>
                    </a:lnTo>
                    <a:lnTo>
                      <a:pt x="86" y="310"/>
                    </a:lnTo>
                    <a:lnTo>
                      <a:pt x="86" y="322"/>
                    </a:lnTo>
                    <a:lnTo>
                      <a:pt x="92" y="318"/>
                    </a:lnTo>
                    <a:lnTo>
                      <a:pt x="96" y="314"/>
                    </a:lnTo>
                    <a:lnTo>
                      <a:pt x="102" y="310"/>
                    </a:lnTo>
                    <a:lnTo>
                      <a:pt x="106" y="308"/>
                    </a:lnTo>
                    <a:lnTo>
                      <a:pt x="110" y="308"/>
                    </a:lnTo>
                    <a:lnTo>
                      <a:pt x="110" y="310"/>
                    </a:lnTo>
                    <a:lnTo>
                      <a:pt x="112" y="314"/>
                    </a:lnTo>
                    <a:lnTo>
                      <a:pt x="114" y="314"/>
                    </a:lnTo>
                    <a:lnTo>
                      <a:pt x="118" y="314"/>
                    </a:lnTo>
                    <a:lnTo>
                      <a:pt x="118" y="310"/>
                    </a:lnTo>
                    <a:lnTo>
                      <a:pt x="120" y="310"/>
                    </a:lnTo>
                    <a:lnTo>
                      <a:pt x="128" y="324"/>
                    </a:lnTo>
                    <a:lnTo>
                      <a:pt x="130" y="322"/>
                    </a:lnTo>
                    <a:lnTo>
                      <a:pt x="130" y="316"/>
                    </a:lnTo>
                    <a:lnTo>
                      <a:pt x="138" y="318"/>
                    </a:lnTo>
                    <a:lnTo>
                      <a:pt x="142" y="318"/>
                    </a:lnTo>
                    <a:lnTo>
                      <a:pt x="150" y="316"/>
                    </a:lnTo>
                    <a:lnTo>
                      <a:pt x="158" y="310"/>
                    </a:lnTo>
                    <a:lnTo>
                      <a:pt x="156" y="318"/>
                    </a:lnTo>
                    <a:lnTo>
                      <a:pt x="156" y="326"/>
                    </a:lnTo>
                    <a:lnTo>
                      <a:pt x="150" y="328"/>
                    </a:lnTo>
                    <a:lnTo>
                      <a:pt x="142" y="336"/>
                    </a:lnTo>
                    <a:lnTo>
                      <a:pt x="142" y="344"/>
                    </a:lnTo>
                    <a:lnTo>
                      <a:pt x="142" y="350"/>
                    </a:lnTo>
                    <a:lnTo>
                      <a:pt x="136" y="362"/>
                    </a:lnTo>
                    <a:lnTo>
                      <a:pt x="122" y="372"/>
                    </a:lnTo>
                    <a:lnTo>
                      <a:pt x="106" y="380"/>
                    </a:lnTo>
                    <a:lnTo>
                      <a:pt x="106" y="388"/>
                    </a:lnTo>
                    <a:lnTo>
                      <a:pt x="102" y="388"/>
                    </a:lnTo>
                    <a:lnTo>
                      <a:pt x="100" y="390"/>
                    </a:lnTo>
                    <a:lnTo>
                      <a:pt x="96" y="388"/>
                    </a:lnTo>
                    <a:lnTo>
                      <a:pt x="92" y="388"/>
                    </a:lnTo>
                    <a:lnTo>
                      <a:pt x="86" y="388"/>
                    </a:lnTo>
                    <a:lnTo>
                      <a:pt x="78" y="398"/>
                    </a:lnTo>
                    <a:lnTo>
                      <a:pt x="74" y="406"/>
                    </a:lnTo>
                    <a:lnTo>
                      <a:pt x="72" y="406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6" y="414"/>
                    </a:lnTo>
                    <a:lnTo>
                      <a:pt x="74" y="410"/>
                    </a:lnTo>
                    <a:lnTo>
                      <a:pt x="78" y="408"/>
                    </a:lnTo>
                    <a:lnTo>
                      <a:pt x="82" y="404"/>
                    </a:lnTo>
                    <a:lnTo>
                      <a:pt x="86" y="392"/>
                    </a:lnTo>
                    <a:lnTo>
                      <a:pt x="94" y="392"/>
                    </a:lnTo>
                    <a:lnTo>
                      <a:pt x="92" y="396"/>
                    </a:lnTo>
                    <a:lnTo>
                      <a:pt x="92" y="398"/>
                    </a:lnTo>
                    <a:lnTo>
                      <a:pt x="100" y="398"/>
                    </a:lnTo>
                    <a:lnTo>
                      <a:pt x="106" y="396"/>
                    </a:lnTo>
                    <a:lnTo>
                      <a:pt x="112" y="390"/>
                    </a:lnTo>
                    <a:lnTo>
                      <a:pt x="120" y="388"/>
                    </a:lnTo>
                    <a:lnTo>
                      <a:pt x="120" y="390"/>
                    </a:lnTo>
                    <a:lnTo>
                      <a:pt x="122" y="390"/>
                    </a:lnTo>
                    <a:lnTo>
                      <a:pt x="124" y="382"/>
                    </a:lnTo>
                    <a:lnTo>
                      <a:pt x="128" y="382"/>
                    </a:lnTo>
                    <a:lnTo>
                      <a:pt x="128" y="386"/>
                    </a:lnTo>
                    <a:lnTo>
                      <a:pt x="130" y="386"/>
                    </a:lnTo>
                    <a:lnTo>
                      <a:pt x="130" y="378"/>
                    </a:lnTo>
                    <a:lnTo>
                      <a:pt x="138" y="376"/>
                    </a:lnTo>
                    <a:lnTo>
                      <a:pt x="138" y="370"/>
                    </a:lnTo>
                    <a:lnTo>
                      <a:pt x="140" y="370"/>
                    </a:lnTo>
                    <a:lnTo>
                      <a:pt x="142" y="370"/>
                    </a:lnTo>
                    <a:lnTo>
                      <a:pt x="150" y="364"/>
                    </a:lnTo>
                    <a:lnTo>
                      <a:pt x="158" y="360"/>
                    </a:lnTo>
                    <a:lnTo>
                      <a:pt x="156" y="352"/>
                    </a:lnTo>
                    <a:lnTo>
                      <a:pt x="160" y="350"/>
                    </a:lnTo>
                    <a:lnTo>
                      <a:pt x="168" y="346"/>
                    </a:lnTo>
                    <a:lnTo>
                      <a:pt x="174" y="340"/>
                    </a:lnTo>
                    <a:lnTo>
                      <a:pt x="182" y="332"/>
                    </a:lnTo>
                    <a:lnTo>
                      <a:pt x="186" y="332"/>
                    </a:lnTo>
                    <a:lnTo>
                      <a:pt x="192" y="328"/>
                    </a:lnTo>
                    <a:lnTo>
                      <a:pt x="192" y="324"/>
                    </a:lnTo>
                    <a:lnTo>
                      <a:pt x="194" y="322"/>
                    </a:lnTo>
                    <a:lnTo>
                      <a:pt x="196" y="318"/>
                    </a:lnTo>
                    <a:lnTo>
                      <a:pt x="204" y="316"/>
                    </a:lnTo>
                    <a:lnTo>
                      <a:pt x="204" y="310"/>
                    </a:lnTo>
                    <a:lnTo>
                      <a:pt x="200" y="310"/>
                    </a:lnTo>
                    <a:lnTo>
                      <a:pt x="192" y="310"/>
                    </a:lnTo>
                    <a:lnTo>
                      <a:pt x="196" y="304"/>
                    </a:lnTo>
                    <a:lnTo>
                      <a:pt x="200" y="296"/>
                    </a:lnTo>
                    <a:lnTo>
                      <a:pt x="204" y="292"/>
                    </a:lnTo>
                    <a:lnTo>
                      <a:pt x="212" y="288"/>
                    </a:lnTo>
                    <a:lnTo>
                      <a:pt x="210" y="286"/>
                    </a:lnTo>
                    <a:lnTo>
                      <a:pt x="210" y="280"/>
                    </a:lnTo>
                    <a:lnTo>
                      <a:pt x="214" y="280"/>
                    </a:lnTo>
                    <a:lnTo>
                      <a:pt x="220" y="280"/>
                    </a:lnTo>
                    <a:lnTo>
                      <a:pt x="220" y="274"/>
                    </a:lnTo>
                    <a:lnTo>
                      <a:pt x="222" y="272"/>
                    </a:lnTo>
                    <a:lnTo>
                      <a:pt x="224" y="270"/>
                    </a:lnTo>
                    <a:lnTo>
                      <a:pt x="230" y="270"/>
                    </a:lnTo>
                    <a:lnTo>
                      <a:pt x="232" y="264"/>
                    </a:lnTo>
                    <a:lnTo>
                      <a:pt x="232" y="260"/>
                    </a:lnTo>
                    <a:lnTo>
                      <a:pt x="242" y="252"/>
                    </a:lnTo>
                    <a:lnTo>
                      <a:pt x="248" y="252"/>
                    </a:lnTo>
                    <a:lnTo>
                      <a:pt x="248" y="254"/>
                    </a:lnTo>
                    <a:lnTo>
                      <a:pt x="250" y="256"/>
                    </a:lnTo>
                    <a:lnTo>
                      <a:pt x="258" y="252"/>
                    </a:lnTo>
                    <a:lnTo>
                      <a:pt x="260" y="252"/>
                    </a:lnTo>
                    <a:lnTo>
                      <a:pt x="260" y="254"/>
                    </a:lnTo>
                    <a:lnTo>
                      <a:pt x="258" y="256"/>
                    </a:lnTo>
                    <a:lnTo>
                      <a:pt x="258" y="260"/>
                    </a:lnTo>
                    <a:lnTo>
                      <a:pt x="260" y="260"/>
                    </a:lnTo>
                    <a:lnTo>
                      <a:pt x="260" y="262"/>
                    </a:lnTo>
                    <a:lnTo>
                      <a:pt x="260" y="264"/>
                    </a:lnTo>
                    <a:lnTo>
                      <a:pt x="254" y="262"/>
                    </a:lnTo>
                    <a:lnTo>
                      <a:pt x="246" y="262"/>
                    </a:lnTo>
                    <a:lnTo>
                      <a:pt x="240" y="270"/>
                    </a:lnTo>
                    <a:lnTo>
                      <a:pt x="236" y="270"/>
                    </a:lnTo>
                    <a:lnTo>
                      <a:pt x="230" y="296"/>
                    </a:lnTo>
                    <a:lnTo>
                      <a:pt x="238" y="296"/>
                    </a:lnTo>
                    <a:lnTo>
                      <a:pt x="238" y="300"/>
                    </a:lnTo>
                    <a:lnTo>
                      <a:pt x="228" y="306"/>
                    </a:lnTo>
                    <a:lnTo>
                      <a:pt x="230" y="308"/>
                    </a:lnTo>
                    <a:lnTo>
                      <a:pt x="232" y="310"/>
                    </a:lnTo>
                    <a:lnTo>
                      <a:pt x="250" y="304"/>
                    </a:lnTo>
                    <a:lnTo>
                      <a:pt x="250" y="298"/>
                    </a:lnTo>
                    <a:lnTo>
                      <a:pt x="256" y="298"/>
                    </a:lnTo>
                    <a:lnTo>
                      <a:pt x="260" y="296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6" y="286"/>
                    </a:lnTo>
                    <a:lnTo>
                      <a:pt x="272" y="286"/>
                    </a:lnTo>
                    <a:lnTo>
                      <a:pt x="274" y="288"/>
                    </a:lnTo>
                    <a:lnTo>
                      <a:pt x="278" y="288"/>
                    </a:lnTo>
                    <a:lnTo>
                      <a:pt x="282" y="290"/>
                    </a:lnTo>
                    <a:lnTo>
                      <a:pt x="284" y="288"/>
                    </a:lnTo>
                    <a:lnTo>
                      <a:pt x="290" y="282"/>
                    </a:lnTo>
                    <a:lnTo>
                      <a:pt x="286" y="274"/>
                    </a:lnTo>
                    <a:lnTo>
                      <a:pt x="278" y="272"/>
                    </a:lnTo>
                    <a:lnTo>
                      <a:pt x="282" y="264"/>
                    </a:lnTo>
                    <a:lnTo>
                      <a:pt x="278" y="260"/>
                    </a:lnTo>
                    <a:lnTo>
                      <a:pt x="294" y="262"/>
                    </a:lnTo>
                    <a:lnTo>
                      <a:pt x="300" y="262"/>
                    </a:lnTo>
                    <a:lnTo>
                      <a:pt x="304" y="260"/>
                    </a:lnTo>
                    <a:lnTo>
                      <a:pt x="304" y="256"/>
                    </a:lnTo>
                    <a:lnTo>
                      <a:pt x="308" y="256"/>
                    </a:lnTo>
                    <a:lnTo>
                      <a:pt x="308" y="264"/>
                    </a:lnTo>
                    <a:lnTo>
                      <a:pt x="310" y="268"/>
                    </a:lnTo>
                    <a:lnTo>
                      <a:pt x="308" y="268"/>
                    </a:lnTo>
                    <a:lnTo>
                      <a:pt x="318" y="272"/>
                    </a:lnTo>
                    <a:lnTo>
                      <a:pt x="318" y="274"/>
                    </a:lnTo>
                    <a:lnTo>
                      <a:pt x="318" y="280"/>
                    </a:lnTo>
                    <a:lnTo>
                      <a:pt x="320" y="280"/>
                    </a:lnTo>
                    <a:lnTo>
                      <a:pt x="322" y="280"/>
                    </a:lnTo>
                    <a:lnTo>
                      <a:pt x="324" y="278"/>
                    </a:lnTo>
                    <a:lnTo>
                      <a:pt x="330" y="278"/>
                    </a:lnTo>
                    <a:lnTo>
                      <a:pt x="330" y="286"/>
                    </a:lnTo>
                    <a:lnTo>
                      <a:pt x="338" y="286"/>
                    </a:lnTo>
                    <a:lnTo>
                      <a:pt x="342" y="288"/>
                    </a:lnTo>
                    <a:lnTo>
                      <a:pt x="342" y="290"/>
                    </a:lnTo>
                    <a:lnTo>
                      <a:pt x="350" y="290"/>
                    </a:lnTo>
                    <a:lnTo>
                      <a:pt x="356" y="288"/>
                    </a:lnTo>
                    <a:lnTo>
                      <a:pt x="360" y="288"/>
                    </a:lnTo>
                    <a:lnTo>
                      <a:pt x="368" y="288"/>
                    </a:lnTo>
                    <a:lnTo>
                      <a:pt x="378" y="290"/>
                    </a:lnTo>
                    <a:lnTo>
                      <a:pt x="390" y="296"/>
                    </a:lnTo>
                    <a:lnTo>
                      <a:pt x="402" y="300"/>
                    </a:lnTo>
                    <a:lnTo>
                      <a:pt x="408" y="300"/>
                    </a:lnTo>
                    <a:lnTo>
                      <a:pt x="412" y="300"/>
                    </a:lnTo>
                    <a:lnTo>
                      <a:pt x="412" y="298"/>
                    </a:lnTo>
                    <a:lnTo>
                      <a:pt x="418" y="296"/>
                    </a:lnTo>
                    <a:lnTo>
                      <a:pt x="414" y="308"/>
                    </a:lnTo>
                    <a:lnTo>
                      <a:pt x="422" y="310"/>
                    </a:lnTo>
                    <a:lnTo>
                      <a:pt x="430" y="314"/>
                    </a:lnTo>
                    <a:lnTo>
                      <a:pt x="430" y="308"/>
                    </a:lnTo>
                    <a:lnTo>
                      <a:pt x="436" y="308"/>
                    </a:lnTo>
                    <a:lnTo>
                      <a:pt x="436" y="314"/>
                    </a:lnTo>
                    <a:lnTo>
                      <a:pt x="436" y="322"/>
                    </a:lnTo>
                    <a:lnTo>
                      <a:pt x="438" y="322"/>
                    </a:lnTo>
                    <a:lnTo>
                      <a:pt x="448" y="334"/>
                    </a:lnTo>
                    <a:lnTo>
                      <a:pt x="450" y="332"/>
                    </a:lnTo>
                    <a:lnTo>
                      <a:pt x="454" y="332"/>
                    </a:lnTo>
                    <a:lnTo>
                      <a:pt x="454" y="340"/>
                    </a:lnTo>
                    <a:lnTo>
                      <a:pt x="458" y="340"/>
                    </a:lnTo>
                    <a:lnTo>
                      <a:pt x="460" y="342"/>
                    </a:lnTo>
                    <a:lnTo>
                      <a:pt x="458" y="344"/>
                    </a:lnTo>
                    <a:lnTo>
                      <a:pt x="464" y="344"/>
                    </a:lnTo>
                    <a:lnTo>
                      <a:pt x="464" y="346"/>
                    </a:lnTo>
                    <a:lnTo>
                      <a:pt x="464" y="352"/>
                    </a:lnTo>
                    <a:lnTo>
                      <a:pt x="474" y="360"/>
                    </a:lnTo>
                    <a:lnTo>
                      <a:pt x="474" y="362"/>
                    </a:lnTo>
                    <a:lnTo>
                      <a:pt x="474" y="364"/>
                    </a:lnTo>
                    <a:lnTo>
                      <a:pt x="478" y="372"/>
                    </a:lnTo>
                    <a:lnTo>
                      <a:pt x="486" y="380"/>
                    </a:lnTo>
                    <a:lnTo>
                      <a:pt x="486" y="382"/>
                    </a:lnTo>
                    <a:lnTo>
                      <a:pt x="490" y="382"/>
                    </a:lnTo>
                    <a:lnTo>
                      <a:pt x="490" y="386"/>
                    </a:lnTo>
                    <a:lnTo>
                      <a:pt x="492" y="386"/>
                    </a:lnTo>
                    <a:lnTo>
                      <a:pt x="492" y="382"/>
                    </a:lnTo>
                    <a:lnTo>
                      <a:pt x="492" y="380"/>
                    </a:lnTo>
                    <a:lnTo>
                      <a:pt x="500" y="382"/>
                    </a:lnTo>
                    <a:lnTo>
                      <a:pt x="496" y="386"/>
                    </a:lnTo>
                    <a:lnTo>
                      <a:pt x="496" y="388"/>
                    </a:lnTo>
                    <a:lnTo>
                      <a:pt x="504" y="390"/>
                    </a:lnTo>
                    <a:lnTo>
                      <a:pt x="502" y="380"/>
                    </a:lnTo>
                    <a:lnTo>
                      <a:pt x="504" y="380"/>
                    </a:lnTo>
                    <a:lnTo>
                      <a:pt x="504" y="382"/>
                    </a:lnTo>
                    <a:lnTo>
                      <a:pt x="508" y="382"/>
                    </a:lnTo>
                    <a:lnTo>
                      <a:pt x="510" y="378"/>
                    </a:lnTo>
                    <a:lnTo>
                      <a:pt x="510" y="370"/>
                    </a:lnTo>
                    <a:lnTo>
                      <a:pt x="508" y="370"/>
                    </a:lnTo>
                    <a:lnTo>
                      <a:pt x="504" y="370"/>
                    </a:lnTo>
                    <a:lnTo>
                      <a:pt x="508" y="370"/>
                    </a:lnTo>
                    <a:lnTo>
                      <a:pt x="504" y="368"/>
                    </a:lnTo>
                    <a:lnTo>
                      <a:pt x="500" y="368"/>
                    </a:lnTo>
                    <a:lnTo>
                      <a:pt x="500" y="378"/>
                    </a:lnTo>
                    <a:lnTo>
                      <a:pt x="490" y="376"/>
                    </a:lnTo>
                    <a:lnTo>
                      <a:pt x="490" y="370"/>
                    </a:lnTo>
                    <a:lnTo>
                      <a:pt x="486" y="362"/>
                    </a:lnTo>
                    <a:lnTo>
                      <a:pt x="482" y="362"/>
                    </a:lnTo>
                    <a:lnTo>
                      <a:pt x="486" y="358"/>
                    </a:lnTo>
                    <a:lnTo>
                      <a:pt x="486" y="350"/>
                    </a:lnTo>
                    <a:lnTo>
                      <a:pt x="482" y="350"/>
                    </a:lnTo>
                    <a:lnTo>
                      <a:pt x="482" y="346"/>
                    </a:lnTo>
                    <a:lnTo>
                      <a:pt x="482" y="344"/>
                    </a:lnTo>
                    <a:lnTo>
                      <a:pt x="476" y="342"/>
                    </a:lnTo>
                    <a:lnTo>
                      <a:pt x="466" y="340"/>
                    </a:lnTo>
                    <a:lnTo>
                      <a:pt x="464" y="340"/>
                    </a:lnTo>
                    <a:lnTo>
                      <a:pt x="466" y="340"/>
                    </a:lnTo>
                    <a:lnTo>
                      <a:pt x="478" y="334"/>
                    </a:lnTo>
                    <a:lnTo>
                      <a:pt x="478" y="336"/>
                    </a:lnTo>
                    <a:lnTo>
                      <a:pt x="482" y="340"/>
                    </a:lnTo>
                    <a:lnTo>
                      <a:pt x="478" y="332"/>
                    </a:lnTo>
                    <a:lnTo>
                      <a:pt x="482" y="324"/>
                    </a:lnTo>
                    <a:lnTo>
                      <a:pt x="490" y="336"/>
                    </a:lnTo>
                    <a:lnTo>
                      <a:pt x="496" y="336"/>
                    </a:lnTo>
                    <a:lnTo>
                      <a:pt x="496" y="342"/>
                    </a:lnTo>
                    <a:lnTo>
                      <a:pt x="500" y="342"/>
                    </a:lnTo>
                    <a:lnTo>
                      <a:pt x="504" y="342"/>
                    </a:lnTo>
                    <a:lnTo>
                      <a:pt x="504" y="344"/>
                    </a:lnTo>
                    <a:lnTo>
                      <a:pt x="502" y="344"/>
                    </a:lnTo>
                    <a:lnTo>
                      <a:pt x="504" y="350"/>
                    </a:lnTo>
                    <a:lnTo>
                      <a:pt x="508" y="354"/>
                    </a:lnTo>
                    <a:lnTo>
                      <a:pt x="508" y="358"/>
                    </a:lnTo>
                    <a:lnTo>
                      <a:pt x="508" y="360"/>
                    </a:lnTo>
                    <a:lnTo>
                      <a:pt x="508" y="364"/>
                    </a:lnTo>
                    <a:lnTo>
                      <a:pt x="514" y="364"/>
                    </a:lnTo>
                    <a:lnTo>
                      <a:pt x="518" y="376"/>
                    </a:lnTo>
                    <a:lnTo>
                      <a:pt x="514" y="378"/>
                    </a:lnTo>
                    <a:lnTo>
                      <a:pt x="512" y="380"/>
                    </a:lnTo>
                    <a:lnTo>
                      <a:pt x="514" y="382"/>
                    </a:lnTo>
                    <a:lnTo>
                      <a:pt x="518" y="382"/>
                    </a:lnTo>
                    <a:lnTo>
                      <a:pt x="518" y="378"/>
                    </a:lnTo>
                    <a:lnTo>
                      <a:pt x="520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2" y="386"/>
                    </a:lnTo>
                    <a:lnTo>
                      <a:pt x="528" y="382"/>
                    </a:lnTo>
                    <a:lnTo>
                      <a:pt x="528" y="400"/>
                    </a:lnTo>
                    <a:lnTo>
                      <a:pt x="530" y="398"/>
                    </a:lnTo>
                    <a:lnTo>
                      <a:pt x="532" y="396"/>
                    </a:lnTo>
                    <a:lnTo>
                      <a:pt x="538" y="410"/>
                    </a:lnTo>
                    <a:lnTo>
                      <a:pt x="540" y="408"/>
                    </a:lnTo>
                    <a:lnTo>
                      <a:pt x="542" y="410"/>
                    </a:lnTo>
                    <a:lnTo>
                      <a:pt x="542" y="406"/>
                    </a:lnTo>
                    <a:lnTo>
                      <a:pt x="546" y="400"/>
                    </a:lnTo>
                    <a:lnTo>
                      <a:pt x="546" y="404"/>
                    </a:lnTo>
                    <a:lnTo>
                      <a:pt x="546" y="410"/>
                    </a:lnTo>
                    <a:lnTo>
                      <a:pt x="540" y="416"/>
                    </a:lnTo>
                    <a:lnTo>
                      <a:pt x="542" y="418"/>
                    </a:lnTo>
                    <a:lnTo>
                      <a:pt x="542" y="422"/>
                    </a:lnTo>
                    <a:lnTo>
                      <a:pt x="548" y="424"/>
                    </a:lnTo>
                    <a:lnTo>
                      <a:pt x="554" y="424"/>
                    </a:lnTo>
                    <a:lnTo>
                      <a:pt x="554" y="418"/>
                    </a:lnTo>
                    <a:lnTo>
                      <a:pt x="558" y="416"/>
                    </a:lnTo>
                    <a:lnTo>
                      <a:pt x="560" y="414"/>
                    </a:lnTo>
                    <a:lnTo>
                      <a:pt x="566" y="408"/>
                    </a:lnTo>
                    <a:lnTo>
                      <a:pt x="566" y="406"/>
                    </a:lnTo>
                    <a:lnTo>
                      <a:pt x="566" y="404"/>
                    </a:lnTo>
                    <a:lnTo>
                      <a:pt x="566" y="400"/>
                    </a:lnTo>
                    <a:lnTo>
                      <a:pt x="566" y="398"/>
                    </a:lnTo>
                    <a:lnTo>
                      <a:pt x="568" y="396"/>
                    </a:lnTo>
                    <a:lnTo>
                      <a:pt x="566" y="396"/>
                    </a:lnTo>
                    <a:lnTo>
                      <a:pt x="566" y="392"/>
                    </a:lnTo>
                    <a:close/>
                    <a:moveTo>
                      <a:pt x="476" y="354"/>
                    </a:moveTo>
                    <a:lnTo>
                      <a:pt x="478" y="358"/>
                    </a:lnTo>
                    <a:lnTo>
                      <a:pt x="482" y="360"/>
                    </a:lnTo>
                    <a:lnTo>
                      <a:pt x="476" y="358"/>
                    </a:lnTo>
                    <a:lnTo>
                      <a:pt x="474" y="354"/>
                    </a:lnTo>
                    <a:lnTo>
                      <a:pt x="476" y="354"/>
                    </a:lnTo>
                    <a:close/>
                    <a:moveTo>
                      <a:pt x="466" y="324"/>
                    </a:moveTo>
                    <a:lnTo>
                      <a:pt x="466" y="326"/>
                    </a:lnTo>
                    <a:lnTo>
                      <a:pt x="458" y="328"/>
                    </a:lnTo>
                    <a:lnTo>
                      <a:pt x="458" y="322"/>
                    </a:lnTo>
                    <a:lnTo>
                      <a:pt x="458" y="318"/>
                    </a:lnTo>
                    <a:lnTo>
                      <a:pt x="460" y="318"/>
                    </a:lnTo>
                    <a:lnTo>
                      <a:pt x="466" y="322"/>
                    </a:lnTo>
                    <a:lnTo>
                      <a:pt x="466" y="324"/>
                    </a:lnTo>
                    <a:close/>
                    <a:moveTo>
                      <a:pt x="478" y="314"/>
                    </a:moveTo>
                    <a:lnTo>
                      <a:pt x="478" y="316"/>
                    </a:lnTo>
                    <a:lnTo>
                      <a:pt x="476" y="316"/>
                    </a:lnTo>
                    <a:lnTo>
                      <a:pt x="476" y="314"/>
                    </a:lnTo>
                    <a:lnTo>
                      <a:pt x="476" y="310"/>
                    </a:lnTo>
                    <a:lnTo>
                      <a:pt x="478" y="310"/>
                    </a:lnTo>
                    <a:lnTo>
                      <a:pt x="478" y="3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" name="Freeform 1473"/>
              <p:cNvSpPr>
                <a:spLocks/>
              </p:cNvSpPr>
              <p:nvPr/>
            </p:nvSpPr>
            <p:spPr bwMode="auto">
              <a:xfrm>
                <a:off x="5588000" y="2632075"/>
                <a:ext cx="60325" cy="34925"/>
              </a:xfrm>
              <a:custGeom>
                <a:avLst/>
                <a:gdLst>
                  <a:gd name="T0" fmla="*/ 34 w 38"/>
                  <a:gd name="T1" fmla="*/ 4 h 22"/>
                  <a:gd name="T2" fmla="*/ 28 w 38"/>
                  <a:gd name="T3" fmla="*/ 2 h 22"/>
                  <a:gd name="T4" fmla="*/ 24 w 38"/>
                  <a:gd name="T5" fmla="*/ 0 h 22"/>
                  <a:gd name="T6" fmla="*/ 24 w 38"/>
                  <a:gd name="T7" fmla="*/ 2 h 22"/>
                  <a:gd name="T8" fmla="*/ 16 w 38"/>
                  <a:gd name="T9" fmla="*/ 2 h 22"/>
                  <a:gd name="T10" fmla="*/ 10 w 38"/>
                  <a:gd name="T11" fmla="*/ 2 h 22"/>
                  <a:gd name="T12" fmla="*/ 10 w 38"/>
                  <a:gd name="T13" fmla="*/ 4 h 22"/>
                  <a:gd name="T14" fmla="*/ 14 w 38"/>
                  <a:gd name="T15" fmla="*/ 8 h 22"/>
                  <a:gd name="T16" fmla="*/ 0 w 38"/>
                  <a:gd name="T17" fmla="*/ 10 h 22"/>
                  <a:gd name="T18" fmla="*/ 4 w 38"/>
                  <a:gd name="T19" fmla="*/ 20 h 22"/>
                  <a:gd name="T20" fmla="*/ 8 w 38"/>
                  <a:gd name="T21" fmla="*/ 20 h 22"/>
                  <a:gd name="T22" fmla="*/ 10 w 38"/>
                  <a:gd name="T23" fmla="*/ 20 h 22"/>
                  <a:gd name="T24" fmla="*/ 14 w 38"/>
                  <a:gd name="T25" fmla="*/ 22 h 22"/>
                  <a:gd name="T26" fmla="*/ 18 w 38"/>
                  <a:gd name="T27" fmla="*/ 22 h 22"/>
                  <a:gd name="T28" fmla="*/ 20 w 38"/>
                  <a:gd name="T29" fmla="*/ 20 h 22"/>
                  <a:gd name="T30" fmla="*/ 24 w 38"/>
                  <a:gd name="T31" fmla="*/ 20 h 22"/>
                  <a:gd name="T32" fmla="*/ 24 w 38"/>
                  <a:gd name="T33" fmla="*/ 22 h 22"/>
                  <a:gd name="T34" fmla="*/ 26 w 38"/>
                  <a:gd name="T35" fmla="*/ 22 h 22"/>
                  <a:gd name="T36" fmla="*/ 26 w 38"/>
                  <a:gd name="T37" fmla="*/ 20 h 22"/>
                  <a:gd name="T38" fmla="*/ 24 w 38"/>
                  <a:gd name="T39" fmla="*/ 18 h 22"/>
                  <a:gd name="T40" fmla="*/ 34 w 38"/>
                  <a:gd name="T41" fmla="*/ 18 h 22"/>
                  <a:gd name="T42" fmla="*/ 32 w 38"/>
                  <a:gd name="T43" fmla="*/ 16 h 22"/>
                  <a:gd name="T44" fmla="*/ 28 w 38"/>
                  <a:gd name="T45" fmla="*/ 12 h 22"/>
                  <a:gd name="T46" fmla="*/ 38 w 38"/>
                  <a:gd name="T47" fmla="*/ 12 h 22"/>
                  <a:gd name="T48" fmla="*/ 34 w 38"/>
                  <a:gd name="T4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22">
                    <a:moveTo>
                      <a:pt x="34" y="4"/>
                    </a:moveTo>
                    <a:lnTo>
                      <a:pt x="2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4" y="8"/>
                    </a:lnTo>
                    <a:lnTo>
                      <a:pt x="0" y="10"/>
                    </a:lnTo>
                    <a:lnTo>
                      <a:pt x="4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6" y="20"/>
                    </a:lnTo>
                    <a:lnTo>
                      <a:pt x="24" y="18"/>
                    </a:lnTo>
                    <a:lnTo>
                      <a:pt x="34" y="18"/>
                    </a:lnTo>
                    <a:lnTo>
                      <a:pt x="32" y="16"/>
                    </a:lnTo>
                    <a:lnTo>
                      <a:pt x="28" y="12"/>
                    </a:lnTo>
                    <a:lnTo>
                      <a:pt x="38" y="12"/>
                    </a:lnTo>
                    <a:lnTo>
                      <a:pt x="34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" name="Freeform 1474"/>
              <p:cNvSpPr>
                <a:spLocks/>
              </p:cNvSpPr>
              <p:nvPr/>
            </p:nvSpPr>
            <p:spPr bwMode="auto">
              <a:xfrm>
                <a:off x="5626100" y="2606675"/>
                <a:ext cx="22225" cy="22225"/>
              </a:xfrm>
              <a:custGeom>
                <a:avLst/>
                <a:gdLst>
                  <a:gd name="T0" fmla="*/ 2 w 14"/>
                  <a:gd name="T1" fmla="*/ 8 h 14"/>
                  <a:gd name="T2" fmla="*/ 0 w 14"/>
                  <a:gd name="T3" fmla="*/ 14 h 14"/>
                  <a:gd name="T4" fmla="*/ 2 w 14"/>
                  <a:gd name="T5" fmla="*/ 14 h 14"/>
                  <a:gd name="T6" fmla="*/ 8 w 14"/>
                  <a:gd name="T7" fmla="*/ 8 h 14"/>
                  <a:gd name="T8" fmla="*/ 14 w 14"/>
                  <a:gd name="T9" fmla="*/ 6 h 14"/>
                  <a:gd name="T10" fmla="*/ 4 w 14"/>
                  <a:gd name="T11" fmla="*/ 0 h 14"/>
                  <a:gd name="T12" fmla="*/ 2 w 14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2" y="8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" name="Freeform 1475"/>
              <p:cNvSpPr>
                <a:spLocks/>
              </p:cNvSpPr>
              <p:nvPr/>
            </p:nvSpPr>
            <p:spPr bwMode="auto">
              <a:xfrm>
                <a:off x="6035675" y="26638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" name="Freeform 1476"/>
              <p:cNvSpPr>
                <a:spLocks/>
              </p:cNvSpPr>
              <p:nvPr/>
            </p:nvSpPr>
            <p:spPr bwMode="auto">
              <a:xfrm>
                <a:off x="6092825" y="2701925"/>
                <a:ext cx="53975" cy="60325"/>
              </a:xfrm>
              <a:custGeom>
                <a:avLst/>
                <a:gdLst>
                  <a:gd name="T0" fmla="*/ 8 w 34"/>
                  <a:gd name="T1" fmla="*/ 10 h 38"/>
                  <a:gd name="T2" fmla="*/ 8 w 34"/>
                  <a:gd name="T3" fmla="*/ 14 h 38"/>
                  <a:gd name="T4" fmla="*/ 10 w 34"/>
                  <a:gd name="T5" fmla="*/ 14 h 38"/>
                  <a:gd name="T6" fmla="*/ 14 w 34"/>
                  <a:gd name="T7" fmla="*/ 12 h 38"/>
                  <a:gd name="T8" fmla="*/ 14 w 34"/>
                  <a:gd name="T9" fmla="*/ 18 h 38"/>
                  <a:gd name="T10" fmla="*/ 14 w 34"/>
                  <a:gd name="T11" fmla="*/ 22 h 38"/>
                  <a:gd name="T12" fmla="*/ 26 w 34"/>
                  <a:gd name="T13" fmla="*/ 30 h 38"/>
                  <a:gd name="T14" fmla="*/ 26 w 34"/>
                  <a:gd name="T15" fmla="*/ 32 h 38"/>
                  <a:gd name="T16" fmla="*/ 26 w 34"/>
                  <a:gd name="T17" fmla="*/ 38 h 38"/>
                  <a:gd name="T18" fmla="*/ 34 w 34"/>
                  <a:gd name="T19" fmla="*/ 38 h 38"/>
                  <a:gd name="T20" fmla="*/ 28 w 34"/>
                  <a:gd name="T21" fmla="*/ 24 h 38"/>
                  <a:gd name="T22" fmla="*/ 32 w 34"/>
                  <a:gd name="T23" fmla="*/ 24 h 38"/>
                  <a:gd name="T24" fmla="*/ 32 w 34"/>
                  <a:gd name="T25" fmla="*/ 22 h 38"/>
                  <a:gd name="T26" fmla="*/ 32 w 34"/>
                  <a:gd name="T27" fmla="*/ 20 h 38"/>
                  <a:gd name="T28" fmla="*/ 24 w 34"/>
                  <a:gd name="T29" fmla="*/ 20 h 38"/>
                  <a:gd name="T30" fmla="*/ 20 w 34"/>
                  <a:gd name="T31" fmla="*/ 18 h 38"/>
                  <a:gd name="T32" fmla="*/ 18 w 34"/>
                  <a:gd name="T33" fmla="*/ 14 h 38"/>
                  <a:gd name="T34" fmla="*/ 20 w 34"/>
                  <a:gd name="T35" fmla="*/ 10 h 38"/>
                  <a:gd name="T36" fmla="*/ 20 w 34"/>
                  <a:gd name="T37" fmla="*/ 4 h 38"/>
                  <a:gd name="T38" fmla="*/ 14 w 34"/>
                  <a:gd name="T39" fmla="*/ 0 h 38"/>
                  <a:gd name="T40" fmla="*/ 18 w 34"/>
                  <a:gd name="T41" fmla="*/ 4 h 38"/>
                  <a:gd name="T42" fmla="*/ 16 w 34"/>
                  <a:gd name="T43" fmla="*/ 6 h 38"/>
                  <a:gd name="T44" fmla="*/ 0 w 34"/>
                  <a:gd name="T45" fmla="*/ 0 h 38"/>
                  <a:gd name="T46" fmla="*/ 0 w 34"/>
                  <a:gd name="T47" fmla="*/ 4 h 38"/>
                  <a:gd name="T48" fmla="*/ 0 w 34"/>
                  <a:gd name="T49" fmla="*/ 10 h 38"/>
                  <a:gd name="T50" fmla="*/ 8 w 34"/>
                  <a:gd name="T51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8">
                    <a:moveTo>
                      <a:pt x="8" y="10"/>
                    </a:move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26" y="30"/>
                    </a:lnTo>
                    <a:lnTo>
                      <a:pt x="26" y="32"/>
                    </a:lnTo>
                    <a:lnTo>
                      <a:pt x="26" y="38"/>
                    </a:lnTo>
                    <a:lnTo>
                      <a:pt x="34" y="38"/>
                    </a:lnTo>
                    <a:lnTo>
                      <a:pt x="28" y="24"/>
                    </a:lnTo>
                    <a:lnTo>
                      <a:pt x="32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0"/>
                    </a:lnTo>
                    <a:lnTo>
                      <a:pt x="20" y="4"/>
                    </a:lnTo>
                    <a:lnTo>
                      <a:pt x="14" y="0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8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" name="Freeform 173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" name="Freeform 173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" name="Freeform 1732"/>
              <p:cNvSpPr>
                <a:spLocks/>
              </p:cNvSpPr>
              <p:nvPr/>
            </p:nvSpPr>
            <p:spPr bwMode="auto">
              <a:xfrm>
                <a:off x="7458075" y="4114800"/>
                <a:ext cx="311150" cy="323850"/>
              </a:xfrm>
              <a:custGeom>
                <a:avLst/>
                <a:gdLst>
                  <a:gd name="T0" fmla="*/ 188 w 196"/>
                  <a:gd name="T1" fmla="*/ 56 h 204"/>
                  <a:gd name="T2" fmla="*/ 162 w 196"/>
                  <a:gd name="T3" fmla="*/ 60 h 204"/>
                  <a:gd name="T4" fmla="*/ 180 w 196"/>
                  <a:gd name="T5" fmla="*/ 54 h 204"/>
                  <a:gd name="T6" fmla="*/ 186 w 196"/>
                  <a:gd name="T7" fmla="*/ 40 h 204"/>
                  <a:gd name="T8" fmla="*/ 178 w 196"/>
                  <a:gd name="T9" fmla="*/ 36 h 204"/>
                  <a:gd name="T10" fmla="*/ 170 w 196"/>
                  <a:gd name="T11" fmla="*/ 32 h 204"/>
                  <a:gd name="T12" fmla="*/ 166 w 196"/>
                  <a:gd name="T13" fmla="*/ 36 h 204"/>
                  <a:gd name="T14" fmla="*/ 160 w 196"/>
                  <a:gd name="T15" fmla="*/ 32 h 204"/>
                  <a:gd name="T16" fmla="*/ 168 w 196"/>
                  <a:gd name="T17" fmla="*/ 20 h 204"/>
                  <a:gd name="T18" fmla="*/ 138 w 196"/>
                  <a:gd name="T19" fmla="*/ 22 h 204"/>
                  <a:gd name="T20" fmla="*/ 110 w 196"/>
                  <a:gd name="T21" fmla="*/ 28 h 204"/>
                  <a:gd name="T22" fmla="*/ 94 w 196"/>
                  <a:gd name="T23" fmla="*/ 24 h 204"/>
                  <a:gd name="T24" fmla="*/ 70 w 196"/>
                  <a:gd name="T25" fmla="*/ 12 h 204"/>
                  <a:gd name="T26" fmla="*/ 54 w 196"/>
                  <a:gd name="T27" fmla="*/ 10 h 204"/>
                  <a:gd name="T28" fmla="*/ 48 w 196"/>
                  <a:gd name="T29" fmla="*/ 6 h 204"/>
                  <a:gd name="T30" fmla="*/ 54 w 196"/>
                  <a:gd name="T31" fmla="*/ 14 h 204"/>
                  <a:gd name="T32" fmla="*/ 30 w 196"/>
                  <a:gd name="T33" fmla="*/ 32 h 204"/>
                  <a:gd name="T34" fmla="*/ 40 w 196"/>
                  <a:gd name="T35" fmla="*/ 50 h 204"/>
                  <a:gd name="T36" fmla="*/ 24 w 196"/>
                  <a:gd name="T37" fmla="*/ 46 h 204"/>
                  <a:gd name="T38" fmla="*/ 30 w 196"/>
                  <a:gd name="T39" fmla="*/ 30 h 204"/>
                  <a:gd name="T40" fmla="*/ 24 w 196"/>
                  <a:gd name="T41" fmla="*/ 22 h 204"/>
                  <a:gd name="T42" fmla="*/ 32 w 196"/>
                  <a:gd name="T43" fmla="*/ 4 h 204"/>
                  <a:gd name="T44" fmla="*/ 14 w 196"/>
                  <a:gd name="T45" fmla="*/ 12 h 204"/>
                  <a:gd name="T46" fmla="*/ 4 w 196"/>
                  <a:gd name="T47" fmla="*/ 32 h 204"/>
                  <a:gd name="T48" fmla="*/ 0 w 196"/>
                  <a:gd name="T49" fmla="*/ 50 h 204"/>
                  <a:gd name="T50" fmla="*/ 8 w 196"/>
                  <a:gd name="T51" fmla="*/ 56 h 204"/>
                  <a:gd name="T52" fmla="*/ 12 w 196"/>
                  <a:gd name="T53" fmla="*/ 74 h 204"/>
                  <a:gd name="T54" fmla="*/ 20 w 196"/>
                  <a:gd name="T55" fmla="*/ 90 h 204"/>
                  <a:gd name="T56" fmla="*/ 36 w 196"/>
                  <a:gd name="T57" fmla="*/ 94 h 204"/>
                  <a:gd name="T58" fmla="*/ 50 w 196"/>
                  <a:gd name="T59" fmla="*/ 96 h 204"/>
                  <a:gd name="T60" fmla="*/ 78 w 196"/>
                  <a:gd name="T61" fmla="*/ 110 h 204"/>
                  <a:gd name="T62" fmla="*/ 76 w 196"/>
                  <a:gd name="T63" fmla="*/ 122 h 204"/>
                  <a:gd name="T64" fmla="*/ 78 w 196"/>
                  <a:gd name="T65" fmla="*/ 132 h 204"/>
                  <a:gd name="T66" fmla="*/ 92 w 196"/>
                  <a:gd name="T67" fmla="*/ 148 h 204"/>
                  <a:gd name="T68" fmla="*/ 102 w 196"/>
                  <a:gd name="T69" fmla="*/ 166 h 204"/>
                  <a:gd name="T70" fmla="*/ 94 w 196"/>
                  <a:gd name="T71" fmla="*/ 178 h 204"/>
                  <a:gd name="T72" fmla="*/ 100 w 196"/>
                  <a:gd name="T73" fmla="*/ 178 h 204"/>
                  <a:gd name="T74" fmla="*/ 102 w 196"/>
                  <a:gd name="T75" fmla="*/ 200 h 204"/>
                  <a:gd name="T76" fmla="*/ 120 w 196"/>
                  <a:gd name="T77" fmla="*/ 200 h 204"/>
                  <a:gd name="T78" fmla="*/ 124 w 196"/>
                  <a:gd name="T79" fmla="*/ 194 h 204"/>
                  <a:gd name="T80" fmla="*/ 134 w 196"/>
                  <a:gd name="T81" fmla="*/ 190 h 204"/>
                  <a:gd name="T82" fmla="*/ 140 w 196"/>
                  <a:gd name="T83" fmla="*/ 182 h 204"/>
                  <a:gd name="T84" fmla="*/ 148 w 196"/>
                  <a:gd name="T85" fmla="*/ 176 h 204"/>
                  <a:gd name="T86" fmla="*/ 138 w 196"/>
                  <a:gd name="T87" fmla="*/ 176 h 204"/>
                  <a:gd name="T88" fmla="*/ 128 w 196"/>
                  <a:gd name="T89" fmla="*/ 168 h 204"/>
                  <a:gd name="T90" fmla="*/ 124 w 196"/>
                  <a:gd name="T91" fmla="*/ 150 h 204"/>
                  <a:gd name="T92" fmla="*/ 122 w 196"/>
                  <a:gd name="T93" fmla="*/ 140 h 204"/>
                  <a:gd name="T94" fmla="*/ 130 w 196"/>
                  <a:gd name="T95" fmla="*/ 140 h 204"/>
                  <a:gd name="T96" fmla="*/ 142 w 196"/>
                  <a:gd name="T97" fmla="*/ 146 h 204"/>
                  <a:gd name="T98" fmla="*/ 150 w 196"/>
                  <a:gd name="T99" fmla="*/ 146 h 204"/>
                  <a:gd name="T100" fmla="*/ 156 w 196"/>
                  <a:gd name="T101" fmla="*/ 140 h 204"/>
                  <a:gd name="T102" fmla="*/ 170 w 196"/>
                  <a:gd name="T103" fmla="*/ 138 h 204"/>
                  <a:gd name="T104" fmla="*/ 176 w 196"/>
                  <a:gd name="T105" fmla="*/ 132 h 204"/>
                  <a:gd name="T106" fmla="*/ 184 w 196"/>
                  <a:gd name="T107" fmla="*/ 120 h 204"/>
                  <a:gd name="T108" fmla="*/ 176 w 196"/>
                  <a:gd name="T109" fmla="*/ 94 h 204"/>
                  <a:gd name="T110" fmla="*/ 186 w 196"/>
                  <a:gd name="T111" fmla="*/ 92 h 204"/>
                  <a:gd name="T112" fmla="*/ 192 w 196"/>
                  <a:gd name="T113" fmla="*/ 84 h 204"/>
                  <a:gd name="T114" fmla="*/ 186 w 196"/>
                  <a:gd name="T115" fmla="*/ 78 h 204"/>
                  <a:gd name="T116" fmla="*/ 180 w 196"/>
                  <a:gd name="T117" fmla="*/ 72 h 204"/>
                  <a:gd name="T118" fmla="*/ 196 w 196"/>
                  <a:gd name="T119" fmla="*/ 64 h 204"/>
                  <a:gd name="T120" fmla="*/ 196 w 196"/>
                  <a:gd name="T121" fmla="*/ 5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204">
                    <a:moveTo>
                      <a:pt x="196" y="58"/>
                    </a:moveTo>
                    <a:lnTo>
                      <a:pt x="196" y="58"/>
                    </a:lnTo>
                    <a:lnTo>
                      <a:pt x="188" y="56"/>
                    </a:lnTo>
                    <a:lnTo>
                      <a:pt x="184" y="56"/>
                    </a:lnTo>
                    <a:lnTo>
                      <a:pt x="170" y="58"/>
                    </a:lnTo>
                    <a:lnTo>
                      <a:pt x="162" y="60"/>
                    </a:lnTo>
                    <a:lnTo>
                      <a:pt x="162" y="58"/>
                    </a:lnTo>
                    <a:lnTo>
                      <a:pt x="166" y="54"/>
                    </a:lnTo>
                    <a:lnTo>
                      <a:pt x="180" y="54"/>
                    </a:lnTo>
                    <a:lnTo>
                      <a:pt x="180" y="48"/>
                    </a:lnTo>
                    <a:lnTo>
                      <a:pt x="184" y="40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0" y="36"/>
                    </a:lnTo>
                    <a:lnTo>
                      <a:pt x="178" y="36"/>
                    </a:lnTo>
                    <a:lnTo>
                      <a:pt x="176" y="38"/>
                    </a:lnTo>
                    <a:lnTo>
                      <a:pt x="170" y="38"/>
                    </a:lnTo>
                    <a:lnTo>
                      <a:pt x="170" y="32"/>
                    </a:lnTo>
                    <a:lnTo>
                      <a:pt x="168" y="32"/>
                    </a:lnTo>
                    <a:lnTo>
                      <a:pt x="168" y="36"/>
                    </a:lnTo>
                    <a:lnTo>
                      <a:pt x="166" y="36"/>
                    </a:lnTo>
                    <a:lnTo>
                      <a:pt x="162" y="36"/>
                    </a:lnTo>
                    <a:lnTo>
                      <a:pt x="162" y="32"/>
                    </a:lnTo>
                    <a:lnTo>
                      <a:pt x="160" y="32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68" y="20"/>
                    </a:lnTo>
                    <a:lnTo>
                      <a:pt x="142" y="20"/>
                    </a:lnTo>
                    <a:lnTo>
                      <a:pt x="148" y="24"/>
                    </a:lnTo>
                    <a:lnTo>
                      <a:pt x="138" y="22"/>
                    </a:lnTo>
                    <a:lnTo>
                      <a:pt x="134" y="30"/>
                    </a:lnTo>
                    <a:lnTo>
                      <a:pt x="120" y="30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4" y="24"/>
                    </a:lnTo>
                    <a:lnTo>
                      <a:pt x="78" y="30"/>
                    </a:lnTo>
                    <a:lnTo>
                      <a:pt x="74" y="18"/>
                    </a:lnTo>
                    <a:lnTo>
                      <a:pt x="70" y="12"/>
                    </a:lnTo>
                    <a:lnTo>
                      <a:pt x="64" y="10"/>
                    </a:lnTo>
                    <a:lnTo>
                      <a:pt x="58" y="10"/>
                    </a:lnTo>
                    <a:lnTo>
                      <a:pt x="54" y="10"/>
                    </a:lnTo>
                    <a:lnTo>
                      <a:pt x="54" y="2"/>
                    </a:lnTo>
                    <a:lnTo>
                      <a:pt x="48" y="0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0"/>
                    </a:lnTo>
                    <a:lnTo>
                      <a:pt x="54" y="14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8" y="40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36" y="50"/>
                    </a:lnTo>
                    <a:lnTo>
                      <a:pt x="28" y="50"/>
                    </a:lnTo>
                    <a:lnTo>
                      <a:pt x="24" y="46"/>
                    </a:lnTo>
                    <a:lnTo>
                      <a:pt x="22" y="32"/>
                    </a:lnTo>
                    <a:lnTo>
                      <a:pt x="28" y="30"/>
                    </a:lnTo>
                    <a:lnTo>
                      <a:pt x="30" y="30"/>
                    </a:lnTo>
                    <a:lnTo>
                      <a:pt x="30" y="24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28" y="18"/>
                    </a:lnTo>
                    <a:lnTo>
                      <a:pt x="20" y="14"/>
                    </a:lnTo>
                    <a:lnTo>
                      <a:pt x="32" y="4"/>
                    </a:lnTo>
                    <a:lnTo>
                      <a:pt x="30" y="0"/>
                    </a:lnTo>
                    <a:lnTo>
                      <a:pt x="22" y="4"/>
                    </a:lnTo>
                    <a:lnTo>
                      <a:pt x="14" y="12"/>
                    </a:lnTo>
                    <a:lnTo>
                      <a:pt x="10" y="24"/>
                    </a:lnTo>
                    <a:lnTo>
                      <a:pt x="2" y="28"/>
                    </a:lnTo>
                    <a:lnTo>
                      <a:pt x="4" y="32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8" y="56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12" y="74"/>
                    </a:lnTo>
                    <a:lnTo>
                      <a:pt x="14" y="78"/>
                    </a:lnTo>
                    <a:lnTo>
                      <a:pt x="18" y="84"/>
                    </a:lnTo>
                    <a:lnTo>
                      <a:pt x="20" y="90"/>
                    </a:lnTo>
                    <a:lnTo>
                      <a:pt x="20" y="92"/>
                    </a:lnTo>
                    <a:lnTo>
                      <a:pt x="30" y="94"/>
                    </a:lnTo>
                    <a:lnTo>
                      <a:pt x="36" y="94"/>
                    </a:lnTo>
                    <a:lnTo>
                      <a:pt x="42" y="94"/>
                    </a:lnTo>
                    <a:lnTo>
                      <a:pt x="48" y="94"/>
                    </a:lnTo>
                    <a:lnTo>
                      <a:pt x="50" y="96"/>
                    </a:lnTo>
                    <a:lnTo>
                      <a:pt x="58" y="110"/>
                    </a:lnTo>
                    <a:lnTo>
                      <a:pt x="68" y="108"/>
                    </a:lnTo>
                    <a:lnTo>
                      <a:pt x="78" y="110"/>
                    </a:lnTo>
                    <a:lnTo>
                      <a:pt x="78" y="120"/>
                    </a:lnTo>
                    <a:lnTo>
                      <a:pt x="76" y="120"/>
                    </a:lnTo>
                    <a:lnTo>
                      <a:pt x="76" y="122"/>
                    </a:lnTo>
                    <a:lnTo>
                      <a:pt x="76" y="128"/>
                    </a:lnTo>
                    <a:lnTo>
                      <a:pt x="76" y="130"/>
                    </a:lnTo>
                    <a:lnTo>
                      <a:pt x="78" y="132"/>
                    </a:lnTo>
                    <a:lnTo>
                      <a:pt x="84" y="138"/>
                    </a:lnTo>
                    <a:lnTo>
                      <a:pt x="86" y="142"/>
                    </a:lnTo>
                    <a:lnTo>
                      <a:pt x="92" y="148"/>
                    </a:lnTo>
                    <a:lnTo>
                      <a:pt x="100" y="154"/>
                    </a:lnTo>
                    <a:lnTo>
                      <a:pt x="104" y="156"/>
                    </a:lnTo>
                    <a:lnTo>
                      <a:pt x="102" y="166"/>
                    </a:lnTo>
                    <a:lnTo>
                      <a:pt x="96" y="172"/>
                    </a:lnTo>
                    <a:lnTo>
                      <a:pt x="94" y="174"/>
                    </a:lnTo>
                    <a:lnTo>
                      <a:pt x="94" y="178"/>
                    </a:lnTo>
                    <a:lnTo>
                      <a:pt x="94" y="182"/>
                    </a:lnTo>
                    <a:lnTo>
                      <a:pt x="96" y="182"/>
                    </a:lnTo>
                    <a:lnTo>
                      <a:pt x="100" y="178"/>
                    </a:lnTo>
                    <a:lnTo>
                      <a:pt x="102" y="184"/>
                    </a:lnTo>
                    <a:lnTo>
                      <a:pt x="104" y="192"/>
                    </a:lnTo>
                    <a:lnTo>
                      <a:pt x="102" y="200"/>
                    </a:lnTo>
                    <a:lnTo>
                      <a:pt x="110" y="204"/>
                    </a:lnTo>
                    <a:lnTo>
                      <a:pt x="114" y="202"/>
                    </a:lnTo>
                    <a:lnTo>
                      <a:pt x="120" y="200"/>
                    </a:lnTo>
                    <a:lnTo>
                      <a:pt x="122" y="200"/>
                    </a:lnTo>
                    <a:lnTo>
                      <a:pt x="124" y="196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32" y="192"/>
                    </a:lnTo>
                    <a:lnTo>
                      <a:pt x="134" y="190"/>
                    </a:lnTo>
                    <a:lnTo>
                      <a:pt x="138" y="190"/>
                    </a:lnTo>
                    <a:lnTo>
                      <a:pt x="140" y="184"/>
                    </a:lnTo>
                    <a:lnTo>
                      <a:pt x="140" y="182"/>
                    </a:lnTo>
                    <a:lnTo>
                      <a:pt x="142" y="182"/>
                    </a:lnTo>
                    <a:lnTo>
                      <a:pt x="148" y="178"/>
                    </a:lnTo>
                    <a:lnTo>
                      <a:pt x="148" y="176"/>
                    </a:lnTo>
                    <a:lnTo>
                      <a:pt x="146" y="174"/>
                    </a:lnTo>
                    <a:lnTo>
                      <a:pt x="142" y="174"/>
                    </a:lnTo>
                    <a:lnTo>
                      <a:pt x="13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28" y="168"/>
                    </a:lnTo>
                    <a:lnTo>
                      <a:pt x="128" y="164"/>
                    </a:lnTo>
                    <a:lnTo>
                      <a:pt x="130" y="158"/>
                    </a:lnTo>
                    <a:lnTo>
                      <a:pt x="124" y="150"/>
                    </a:lnTo>
                    <a:lnTo>
                      <a:pt x="122" y="146"/>
                    </a:lnTo>
                    <a:lnTo>
                      <a:pt x="122" y="142"/>
                    </a:lnTo>
                    <a:lnTo>
                      <a:pt x="122" y="140"/>
                    </a:lnTo>
                    <a:lnTo>
                      <a:pt x="120" y="140"/>
                    </a:lnTo>
                    <a:lnTo>
                      <a:pt x="124" y="138"/>
                    </a:lnTo>
                    <a:lnTo>
                      <a:pt x="130" y="140"/>
                    </a:lnTo>
                    <a:lnTo>
                      <a:pt x="134" y="142"/>
                    </a:lnTo>
                    <a:lnTo>
                      <a:pt x="138" y="142"/>
                    </a:lnTo>
                    <a:lnTo>
                      <a:pt x="142" y="146"/>
                    </a:lnTo>
                    <a:lnTo>
                      <a:pt x="148" y="148"/>
                    </a:lnTo>
                    <a:lnTo>
                      <a:pt x="152" y="148"/>
                    </a:lnTo>
                    <a:lnTo>
                      <a:pt x="150" y="146"/>
                    </a:lnTo>
                    <a:lnTo>
                      <a:pt x="150" y="142"/>
                    </a:lnTo>
                    <a:lnTo>
                      <a:pt x="152" y="140"/>
                    </a:lnTo>
                    <a:lnTo>
                      <a:pt x="156" y="140"/>
                    </a:lnTo>
                    <a:lnTo>
                      <a:pt x="162" y="142"/>
                    </a:lnTo>
                    <a:lnTo>
                      <a:pt x="168" y="140"/>
                    </a:lnTo>
                    <a:lnTo>
                      <a:pt x="170" y="138"/>
                    </a:lnTo>
                    <a:lnTo>
                      <a:pt x="174" y="138"/>
                    </a:lnTo>
                    <a:lnTo>
                      <a:pt x="174" y="136"/>
                    </a:lnTo>
                    <a:lnTo>
                      <a:pt x="176" y="132"/>
                    </a:lnTo>
                    <a:lnTo>
                      <a:pt x="184" y="130"/>
                    </a:lnTo>
                    <a:lnTo>
                      <a:pt x="186" y="126"/>
                    </a:lnTo>
                    <a:lnTo>
                      <a:pt x="184" y="120"/>
                    </a:lnTo>
                    <a:lnTo>
                      <a:pt x="170" y="102"/>
                    </a:lnTo>
                    <a:lnTo>
                      <a:pt x="178" y="100"/>
                    </a:lnTo>
                    <a:lnTo>
                      <a:pt x="176" y="94"/>
                    </a:lnTo>
                    <a:lnTo>
                      <a:pt x="176" y="92"/>
                    </a:lnTo>
                    <a:lnTo>
                      <a:pt x="178" y="92"/>
                    </a:lnTo>
                    <a:lnTo>
                      <a:pt x="186" y="92"/>
                    </a:lnTo>
                    <a:lnTo>
                      <a:pt x="188" y="90"/>
                    </a:lnTo>
                    <a:lnTo>
                      <a:pt x="192" y="86"/>
                    </a:lnTo>
                    <a:lnTo>
                      <a:pt x="192" y="84"/>
                    </a:lnTo>
                    <a:lnTo>
                      <a:pt x="188" y="84"/>
                    </a:lnTo>
                    <a:lnTo>
                      <a:pt x="186" y="84"/>
                    </a:lnTo>
                    <a:lnTo>
                      <a:pt x="186" y="78"/>
                    </a:lnTo>
                    <a:lnTo>
                      <a:pt x="184" y="76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86" y="68"/>
                    </a:lnTo>
                    <a:lnTo>
                      <a:pt x="194" y="66"/>
                    </a:lnTo>
                    <a:lnTo>
                      <a:pt x="196" y="64"/>
                    </a:lnTo>
                    <a:lnTo>
                      <a:pt x="196" y="58"/>
                    </a:lnTo>
                    <a:lnTo>
                      <a:pt x="196" y="58"/>
                    </a:lnTo>
                    <a:lnTo>
                      <a:pt x="196" y="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" name="Freeform 1734"/>
              <p:cNvSpPr>
                <a:spLocks/>
              </p:cNvSpPr>
              <p:nvPr/>
            </p:nvSpPr>
            <p:spPr bwMode="auto">
              <a:xfrm>
                <a:off x="7810500" y="5337175"/>
                <a:ext cx="120650" cy="142875"/>
              </a:xfrm>
              <a:custGeom>
                <a:avLst/>
                <a:gdLst>
                  <a:gd name="T0" fmla="*/ 72 w 76"/>
                  <a:gd name="T1" fmla="*/ 64 h 90"/>
                  <a:gd name="T2" fmla="*/ 70 w 76"/>
                  <a:gd name="T3" fmla="*/ 58 h 90"/>
                  <a:gd name="T4" fmla="*/ 76 w 76"/>
                  <a:gd name="T5" fmla="*/ 48 h 90"/>
                  <a:gd name="T6" fmla="*/ 70 w 76"/>
                  <a:gd name="T7" fmla="*/ 44 h 90"/>
                  <a:gd name="T8" fmla="*/ 66 w 76"/>
                  <a:gd name="T9" fmla="*/ 40 h 90"/>
                  <a:gd name="T10" fmla="*/ 64 w 76"/>
                  <a:gd name="T11" fmla="*/ 34 h 90"/>
                  <a:gd name="T12" fmla="*/ 62 w 76"/>
                  <a:gd name="T13" fmla="*/ 32 h 90"/>
                  <a:gd name="T14" fmla="*/ 62 w 76"/>
                  <a:gd name="T15" fmla="*/ 30 h 90"/>
                  <a:gd name="T16" fmla="*/ 54 w 76"/>
                  <a:gd name="T17" fmla="*/ 26 h 90"/>
                  <a:gd name="T18" fmla="*/ 48 w 76"/>
                  <a:gd name="T19" fmla="*/ 24 h 90"/>
                  <a:gd name="T20" fmla="*/ 46 w 76"/>
                  <a:gd name="T21" fmla="*/ 20 h 90"/>
                  <a:gd name="T22" fmla="*/ 42 w 76"/>
                  <a:gd name="T23" fmla="*/ 16 h 90"/>
                  <a:gd name="T24" fmla="*/ 38 w 76"/>
                  <a:gd name="T25" fmla="*/ 16 h 90"/>
                  <a:gd name="T26" fmla="*/ 36 w 76"/>
                  <a:gd name="T27" fmla="*/ 14 h 90"/>
                  <a:gd name="T28" fmla="*/ 34 w 76"/>
                  <a:gd name="T29" fmla="*/ 6 h 90"/>
                  <a:gd name="T30" fmla="*/ 20 w 76"/>
                  <a:gd name="T31" fmla="*/ 0 h 90"/>
                  <a:gd name="T32" fmla="*/ 10 w 76"/>
                  <a:gd name="T33" fmla="*/ 2 h 90"/>
                  <a:gd name="T34" fmla="*/ 8 w 76"/>
                  <a:gd name="T35" fmla="*/ 4 h 90"/>
                  <a:gd name="T36" fmla="*/ 6 w 76"/>
                  <a:gd name="T37" fmla="*/ 10 h 90"/>
                  <a:gd name="T38" fmla="*/ 6 w 76"/>
                  <a:gd name="T39" fmla="*/ 14 h 90"/>
                  <a:gd name="T40" fmla="*/ 6 w 76"/>
                  <a:gd name="T41" fmla="*/ 16 h 90"/>
                  <a:gd name="T42" fmla="*/ 6 w 76"/>
                  <a:gd name="T43" fmla="*/ 20 h 90"/>
                  <a:gd name="T44" fmla="*/ 2 w 76"/>
                  <a:gd name="T45" fmla="*/ 22 h 90"/>
                  <a:gd name="T46" fmla="*/ 2 w 76"/>
                  <a:gd name="T47" fmla="*/ 24 h 90"/>
                  <a:gd name="T48" fmla="*/ 2 w 76"/>
                  <a:gd name="T49" fmla="*/ 30 h 90"/>
                  <a:gd name="T50" fmla="*/ 0 w 76"/>
                  <a:gd name="T51" fmla="*/ 32 h 90"/>
                  <a:gd name="T52" fmla="*/ 0 w 76"/>
                  <a:gd name="T53" fmla="*/ 34 h 90"/>
                  <a:gd name="T54" fmla="*/ 0 w 76"/>
                  <a:gd name="T55" fmla="*/ 38 h 90"/>
                  <a:gd name="T56" fmla="*/ 0 w 76"/>
                  <a:gd name="T57" fmla="*/ 42 h 90"/>
                  <a:gd name="T58" fmla="*/ 0 w 76"/>
                  <a:gd name="T59" fmla="*/ 48 h 90"/>
                  <a:gd name="T60" fmla="*/ 0 w 76"/>
                  <a:gd name="T61" fmla="*/ 52 h 90"/>
                  <a:gd name="T62" fmla="*/ 0 w 76"/>
                  <a:gd name="T63" fmla="*/ 54 h 90"/>
                  <a:gd name="T64" fmla="*/ 0 w 76"/>
                  <a:gd name="T65" fmla="*/ 78 h 90"/>
                  <a:gd name="T66" fmla="*/ 8 w 76"/>
                  <a:gd name="T67" fmla="*/ 78 h 90"/>
                  <a:gd name="T68" fmla="*/ 12 w 76"/>
                  <a:gd name="T69" fmla="*/ 80 h 90"/>
                  <a:gd name="T70" fmla="*/ 18 w 76"/>
                  <a:gd name="T71" fmla="*/ 86 h 90"/>
                  <a:gd name="T72" fmla="*/ 24 w 76"/>
                  <a:gd name="T73" fmla="*/ 88 h 90"/>
                  <a:gd name="T74" fmla="*/ 28 w 76"/>
                  <a:gd name="T75" fmla="*/ 90 h 90"/>
                  <a:gd name="T76" fmla="*/ 38 w 76"/>
                  <a:gd name="T77" fmla="*/ 86 h 90"/>
                  <a:gd name="T78" fmla="*/ 44 w 76"/>
                  <a:gd name="T79" fmla="*/ 88 h 90"/>
                  <a:gd name="T80" fmla="*/ 52 w 76"/>
                  <a:gd name="T81" fmla="*/ 88 h 90"/>
                  <a:gd name="T82" fmla="*/ 62 w 76"/>
                  <a:gd name="T83" fmla="*/ 80 h 90"/>
                  <a:gd name="T84" fmla="*/ 72 w 76"/>
                  <a:gd name="T85" fmla="*/ 64 h 90"/>
                  <a:gd name="T86" fmla="*/ 72 w 76"/>
                  <a:gd name="T87" fmla="*/ 64 h 90"/>
                  <a:gd name="T88" fmla="*/ 72 w 76"/>
                  <a:gd name="T89" fmla="*/ 6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90">
                    <a:moveTo>
                      <a:pt x="72" y="64"/>
                    </a:moveTo>
                    <a:lnTo>
                      <a:pt x="70" y="58"/>
                    </a:lnTo>
                    <a:lnTo>
                      <a:pt x="76" y="48"/>
                    </a:lnTo>
                    <a:lnTo>
                      <a:pt x="70" y="44"/>
                    </a:lnTo>
                    <a:lnTo>
                      <a:pt x="66" y="40"/>
                    </a:lnTo>
                    <a:lnTo>
                      <a:pt x="64" y="34"/>
                    </a:lnTo>
                    <a:lnTo>
                      <a:pt x="62" y="32"/>
                    </a:lnTo>
                    <a:lnTo>
                      <a:pt x="62" y="30"/>
                    </a:lnTo>
                    <a:lnTo>
                      <a:pt x="54" y="26"/>
                    </a:lnTo>
                    <a:lnTo>
                      <a:pt x="48" y="24"/>
                    </a:lnTo>
                    <a:lnTo>
                      <a:pt x="46" y="20"/>
                    </a:lnTo>
                    <a:lnTo>
                      <a:pt x="42" y="16"/>
                    </a:lnTo>
                    <a:lnTo>
                      <a:pt x="38" y="16"/>
                    </a:lnTo>
                    <a:lnTo>
                      <a:pt x="36" y="14"/>
                    </a:lnTo>
                    <a:lnTo>
                      <a:pt x="34" y="6"/>
                    </a:lnTo>
                    <a:lnTo>
                      <a:pt x="20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12" y="80"/>
                    </a:lnTo>
                    <a:lnTo>
                      <a:pt x="18" y="86"/>
                    </a:lnTo>
                    <a:lnTo>
                      <a:pt x="24" y="88"/>
                    </a:lnTo>
                    <a:lnTo>
                      <a:pt x="28" y="90"/>
                    </a:lnTo>
                    <a:lnTo>
                      <a:pt x="38" y="86"/>
                    </a:lnTo>
                    <a:lnTo>
                      <a:pt x="44" y="88"/>
                    </a:lnTo>
                    <a:lnTo>
                      <a:pt x="52" y="88"/>
                    </a:lnTo>
                    <a:lnTo>
                      <a:pt x="62" y="80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2" y="6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" name="Freeform 1735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" name="Freeform 1736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" name="Freeform 1737"/>
              <p:cNvSpPr>
                <a:spLocks/>
              </p:cNvSpPr>
              <p:nvPr/>
            </p:nvSpPr>
            <p:spPr bwMode="auto">
              <a:xfrm>
                <a:off x="7813675" y="4273550"/>
                <a:ext cx="95250" cy="136525"/>
              </a:xfrm>
              <a:custGeom>
                <a:avLst/>
                <a:gdLst>
                  <a:gd name="T0" fmla="*/ 16 w 60"/>
                  <a:gd name="T1" fmla="*/ 4 h 86"/>
                  <a:gd name="T2" fmla="*/ 16 w 60"/>
                  <a:gd name="T3" fmla="*/ 4 h 86"/>
                  <a:gd name="T4" fmla="*/ 10 w 60"/>
                  <a:gd name="T5" fmla="*/ 12 h 86"/>
                  <a:gd name="T6" fmla="*/ 10 w 60"/>
                  <a:gd name="T7" fmla="*/ 22 h 86"/>
                  <a:gd name="T8" fmla="*/ 6 w 60"/>
                  <a:gd name="T9" fmla="*/ 24 h 86"/>
                  <a:gd name="T10" fmla="*/ 2 w 60"/>
                  <a:gd name="T11" fmla="*/ 30 h 86"/>
                  <a:gd name="T12" fmla="*/ 0 w 60"/>
                  <a:gd name="T13" fmla="*/ 30 h 86"/>
                  <a:gd name="T14" fmla="*/ 2 w 60"/>
                  <a:gd name="T15" fmla="*/ 32 h 86"/>
                  <a:gd name="T16" fmla="*/ 2 w 60"/>
                  <a:gd name="T17" fmla="*/ 40 h 86"/>
                  <a:gd name="T18" fmla="*/ 2 w 60"/>
                  <a:gd name="T19" fmla="*/ 50 h 86"/>
                  <a:gd name="T20" fmla="*/ 6 w 60"/>
                  <a:gd name="T21" fmla="*/ 52 h 86"/>
                  <a:gd name="T22" fmla="*/ 8 w 60"/>
                  <a:gd name="T23" fmla="*/ 58 h 86"/>
                  <a:gd name="T24" fmla="*/ 6 w 60"/>
                  <a:gd name="T25" fmla="*/ 64 h 86"/>
                  <a:gd name="T26" fmla="*/ 8 w 60"/>
                  <a:gd name="T27" fmla="*/ 76 h 86"/>
                  <a:gd name="T28" fmla="*/ 10 w 60"/>
                  <a:gd name="T29" fmla="*/ 84 h 86"/>
                  <a:gd name="T30" fmla="*/ 16 w 60"/>
                  <a:gd name="T31" fmla="*/ 84 h 86"/>
                  <a:gd name="T32" fmla="*/ 26 w 60"/>
                  <a:gd name="T33" fmla="*/ 86 h 86"/>
                  <a:gd name="T34" fmla="*/ 32 w 60"/>
                  <a:gd name="T35" fmla="*/ 82 h 86"/>
                  <a:gd name="T36" fmla="*/ 26 w 60"/>
                  <a:gd name="T37" fmla="*/ 76 h 86"/>
                  <a:gd name="T38" fmla="*/ 28 w 60"/>
                  <a:gd name="T39" fmla="*/ 68 h 86"/>
                  <a:gd name="T40" fmla="*/ 36 w 60"/>
                  <a:gd name="T41" fmla="*/ 70 h 86"/>
                  <a:gd name="T42" fmla="*/ 42 w 60"/>
                  <a:gd name="T43" fmla="*/ 68 h 86"/>
                  <a:gd name="T44" fmla="*/ 44 w 60"/>
                  <a:gd name="T45" fmla="*/ 74 h 86"/>
                  <a:gd name="T46" fmla="*/ 52 w 60"/>
                  <a:gd name="T47" fmla="*/ 74 h 86"/>
                  <a:gd name="T48" fmla="*/ 58 w 60"/>
                  <a:gd name="T49" fmla="*/ 64 h 86"/>
                  <a:gd name="T50" fmla="*/ 60 w 60"/>
                  <a:gd name="T51" fmla="*/ 52 h 86"/>
                  <a:gd name="T52" fmla="*/ 60 w 60"/>
                  <a:gd name="T53" fmla="*/ 50 h 86"/>
                  <a:gd name="T54" fmla="*/ 56 w 60"/>
                  <a:gd name="T55" fmla="*/ 46 h 86"/>
                  <a:gd name="T56" fmla="*/ 52 w 60"/>
                  <a:gd name="T57" fmla="*/ 42 h 86"/>
                  <a:gd name="T58" fmla="*/ 52 w 60"/>
                  <a:gd name="T59" fmla="*/ 38 h 86"/>
                  <a:gd name="T60" fmla="*/ 52 w 60"/>
                  <a:gd name="T61" fmla="*/ 20 h 86"/>
                  <a:gd name="T62" fmla="*/ 58 w 60"/>
                  <a:gd name="T63" fmla="*/ 6 h 86"/>
                  <a:gd name="T64" fmla="*/ 58 w 60"/>
                  <a:gd name="T65" fmla="*/ 2 h 86"/>
                  <a:gd name="T66" fmla="*/ 40 w 60"/>
                  <a:gd name="T67" fmla="*/ 0 h 86"/>
                  <a:gd name="T68" fmla="*/ 18 w 60"/>
                  <a:gd name="T69" fmla="*/ 0 h 86"/>
                  <a:gd name="T70" fmla="*/ 18 w 60"/>
                  <a:gd name="T71" fmla="*/ 2 h 86"/>
                  <a:gd name="T72" fmla="*/ 16 w 60"/>
                  <a:gd name="T73" fmla="*/ 4 h 86"/>
                  <a:gd name="T74" fmla="*/ 16 w 60"/>
                  <a:gd name="T75" fmla="*/ 4 h 86"/>
                  <a:gd name="T76" fmla="*/ 16 w 60"/>
                  <a:gd name="T77" fmla="*/ 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86">
                    <a:moveTo>
                      <a:pt x="16" y="4"/>
                    </a:moveTo>
                    <a:lnTo>
                      <a:pt x="16" y="4"/>
                    </a:lnTo>
                    <a:lnTo>
                      <a:pt x="10" y="12"/>
                    </a:lnTo>
                    <a:lnTo>
                      <a:pt x="10" y="22"/>
                    </a:lnTo>
                    <a:lnTo>
                      <a:pt x="6" y="2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2" y="32"/>
                    </a:lnTo>
                    <a:lnTo>
                      <a:pt x="2" y="40"/>
                    </a:lnTo>
                    <a:lnTo>
                      <a:pt x="2" y="50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0" y="84"/>
                    </a:lnTo>
                    <a:lnTo>
                      <a:pt x="16" y="84"/>
                    </a:lnTo>
                    <a:lnTo>
                      <a:pt x="26" y="86"/>
                    </a:lnTo>
                    <a:lnTo>
                      <a:pt x="32" y="82"/>
                    </a:lnTo>
                    <a:lnTo>
                      <a:pt x="26" y="76"/>
                    </a:lnTo>
                    <a:lnTo>
                      <a:pt x="28" y="68"/>
                    </a:lnTo>
                    <a:lnTo>
                      <a:pt x="36" y="70"/>
                    </a:lnTo>
                    <a:lnTo>
                      <a:pt x="42" y="68"/>
                    </a:lnTo>
                    <a:lnTo>
                      <a:pt x="44" y="74"/>
                    </a:lnTo>
                    <a:lnTo>
                      <a:pt x="52" y="74"/>
                    </a:lnTo>
                    <a:lnTo>
                      <a:pt x="58" y="64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56" y="46"/>
                    </a:lnTo>
                    <a:lnTo>
                      <a:pt x="52" y="42"/>
                    </a:lnTo>
                    <a:lnTo>
                      <a:pt x="52" y="38"/>
                    </a:lnTo>
                    <a:lnTo>
                      <a:pt x="52" y="20"/>
                    </a:lnTo>
                    <a:lnTo>
                      <a:pt x="58" y="6"/>
                    </a:lnTo>
                    <a:lnTo>
                      <a:pt x="58" y="2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" name="Freeform 1738"/>
              <p:cNvSpPr>
                <a:spLocks/>
              </p:cNvSpPr>
              <p:nvPr/>
            </p:nvSpPr>
            <p:spPr bwMode="auto">
              <a:xfrm>
                <a:off x="7613650" y="3917950"/>
                <a:ext cx="28575" cy="15875"/>
              </a:xfrm>
              <a:custGeom>
                <a:avLst/>
                <a:gdLst>
                  <a:gd name="T0" fmla="*/ 0 w 18"/>
                  <a:gd name="T1" fmla="*/ 0 h 10"/>
                  <a:gd name="T2" fmla="*/ 0 w 18"/>
                  <a:gd name="T3" fmla="*/ 10 h 10"/>
                  <a:gd name="T4" fmla="*/ 16 w 18"/>
                  <a:gd name="T5" fmla="*/ 10 h 10"/>
                  <a:gd name="T6" fmla="*/ 18 w 18"/>
                  <a:gd name="T7" fmla="*/ 6 h 10"/>
                  <a:gd name="T8" fmla="*/ 14 w 18"/>
                  <a:gd name="T9" fmla="*/ 2 h 10"/>
                  <a:gd name="T10" fmla="*/ 0 w 18"/>
                  <a:gd name="T11" fmla="*/ 0 h 10"/>
                  <a:gd name="T12" fmla="*/ 0 w 18"/>
                  <a:gd name="T13" fmla="*/ 0 h 10"/>
                  <a:gd name="T14" fmla="*/ 0 w 1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lnTo>
                      <a:pt x="0" y="10"/>
                    </a:lnTo>
                    <a:lnTo>
                      <a:pt x="16" y="10"/>
                    </a:lnTo>
                    <a:lnTo>
                      <a:pt x="18" y="6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4" name="Freeform 1739"/>
              <p:cNvSpPr>
                <a:spLocks/>
              </p:cNvSpPr>
              <p:nvPr/>
            </p:nvSpPr>
            <p:spPr bwMode="auto">
              <a:xfrm>
                <a:off x="7280275" y="4454525"/>
                <a:ext cx="276225" cy="514350"/>
              </a:xfrm>
              <a:custGeom>
                <a:avLst/>
                <a:gdLst>
                  <a:gd name="T0" fmla="*/ 80 w 174"/>
                  <a:gd name="T1" fmla="*/ 8 h 324"/>
                  <a:gd name="T2" fmla="*/ 80 w 174"/>
                  <a:gd name="T3" fmla="*/ 28 h 324"/>
                  <a:gd name="T4" fmla="*/ 70 w 174"/>
                  <a:gd name="T5" fmla="*/ 46 h 324"/>
                  <a:gd name="T6" fmla="*/ 44 w 174"/>
                  <a:gd name="T7" fmla="*/ 66 h 324"/>
                  <a:gd name="T8" fmla="*/ 30 w 174"/>
                  <a:gd name="T9" fmla="*/ 88 h 324"/>
                  <a:gd name="T10" fmla="*/ 24 w 174"/>
                  <a:gd name="T11" fmla="*/ 88 h 324"/>
                  <a:gd name="T12" fmla="*/ 8 w 174"/>
                  <a:gd name="T13" fmla="*/ 80 h 324"/>
                  <a:gd name="T14" fmla="*/ 10 w 174"/>
                  <a:gd name="T15" fmla="*/ 72 h 324"/>
                  <a:gd name="T16" fmla="*/ 2 w 174"/>
                  <a:gd name="T17" fmla="*/ 74 h 324"/>
                  <a:gd name="T18" fmla="*/ 2 w 174"/>
                  <a:gd name="T19" fmla="*/ 92 h 324"/>
                  <a:gd name="T20" fmla="*/ 2 w 174"/>
                  <a:gd name="T21" fmla="*/ 98 h 324"/>
                  <a:gd name="T22" fmla="*/ 2 w 174"/>
                  <a:gd name="T23" fmla="*/ 108 h 324"/>
                  <a:gd name="T24" fmla="*/ 20 w 174"/>
                  <a:gd name="T25" fmla="*/ 120 h 324"/>
                  <a:gd name="T26" fmla="*/ 28 w 174"/>
                  <a:gd name="T27" fmla="*/ 134 h 324"/>
                  <a:gd name="T28" fmla="*/ 36 w 174"/>
                  <a:gd name="T29" fmla="*/ 150 h 324"/>
                  <a:gd name="T30" fmla="*/ 52 w 174"/>
                  <a:gd name="T31" fmla="*/ 164 h 324"/>
                  <a:gd name="T32" fmla="*/ 62 w 174"/>
                  <a:gd name="T33" fmla="*/ 206 h 324"/>
                  <a:gd name="T34" fmla="*/ 80 w 174"/>
                  <a:gd name="T35" fmla="*/ 246 h 324"/>
                  <a:gd name="T36" fmla="*/ 88 w 174"/>
                  <a:gd name="T37" fmla="*/ 264 h 324"/>
                  <a:gd name="T38" fmla="*/ 98 w 174"/>
                  <a:gd name="T39" fmla="*/ 282 h 324"/>
                  <a:gd name="T40" fmla="*/ 134 w 174"/>
                  <a:gd name="T41" fmla="*/ 306 h 324"/>
                  <a:gd name="T42" fmla="*/ 154 w 174"/>
                  <a:gd name="T43" fmla="*/ 324 h 324"/>
                  <a:gd name="T44" fmla="*/ 162 w 174"/>
                  <a:gd name="T45" fmla="*/ 310 h 324"/>
                  <a:gd name="T46" fmla="*/ 174 w 174"/>
                  <a:gd name="T47" fmla="*/ 290 h 324"/>
                  <a:gd name="T48" fmla="*/ 168 w 174"/>
                  <a:gd name="T49" fmla="*/ 280 h 324"/>
                  <a:gd name="T50" fmla="*/ 168 w 174"/>
                  <a:gd name="T51" fmla="*/ 274 h 324"/>
                  <a:gd name="T52" fmla="*/ 170 w 174"/>
                  <a:gd name="T53" fmla="*/ 272 h 324"/>
                  <a:gd name="T54" fmla="*/ 168 w 174"/>
                  <a:gd name="T55" fmla="*/ 252 h 324"/>
                  <a:gd name="T56" fmla="*/ 164 w 174"/>
                  <a:gd name="T57" fmla="*/ 218 h 324"/>
                  <a:gd name="T58" fmla="*/ 150 w 174"/>
                  <a:gd name="T59" fmla="*/ 168 h 324"/>
                  <a:gd name="T60" fmla="*/ 136 w 174"/>
                  <a:gd name="T61" fmla="*/ 172 h 324"/>
                  <a:gd name="T62" fmla="*/ 120 w 174"/>
                  <a:gd name="T63" fmla="*/ 168 h 324"/>
                  <a:gd name="T64" fmla="*/ 114 w 174"/>
                  <a:gd name="T65" fmla="*/ 160 h 324"/>
                  <a:gd name="T66" fmla="*/ 102 w 174"/>
                  <a:gd name="T67" fmla="*/ 150 h 324"/>
                  <a:gd name="T68" fmla="*/ 102 w 174"/>
                  <a:gd name="T69" fmla="*/ 136 h 324"/>
                  <a:gd name="T70" fmla="*/ 100 w 174"/>
                  <a:gd name="T71" fmla="*/ 124 h 324"/>
                  <a:gd name="T72" fmla="*/ 106 w 174"/>
                  <a:gd name="T73" fmla="*/ 116 h 324"/>
                  <a:gd name="T74" fmla="*/ 114 w 174"/>
                  <a:gd name="T75" fmla="*/ 100 h 324"/>
                  <a:gd name="T76" fmla="*/ 126 w 174"/>
                  <a:gd name="T77" fmla="*/ 84 h 324"/>
                  <a:gd name="T78" fmla="*/ 150 w 174"/>
                  <a:gd name="T79" fmla="*/ 78 h 324"/>
                  <a:gd name="T80" fmla="*/ 154 w 174"/>
                  <a:gd name="T81" fmla="*/ 72 h 324"/>
                  <a:gd name="T82" fmla="*/ 156 w 174"/>
                  <a:gd name="T83" fmla="*/ 42 h 324"/>
                  <a:gd name="T84" fmla="*/ 144 w 174"/>
                  <a:gd name="T85" fmla="*/ 36 h 324"/>
                  <a:gd name="T86" fmla="*/ 128 w 174"/>
                  <a:gd name="T87" fmla="*/ 34 h 324"/>
                  <a:gd name="T88" fmla="*/ 116 w 174"/>
                  <a:gd name="T89" fmla="*/ 32 h 324"/>
                  <a:gd name="T90" fmla="*/ 106 w 174"/>
                  <a:gd name="T91" fmla="*/ 24 h 324"/>
                  <a:gd name="T92" fmla="*/ 98 w 174"/>
                  <a:gd name="T93" fmla="*/ 14 h 324"/>
                  <a:gd name="T94" fmla="*/ 90 w 174"/>
                  <a:gd name="T95" fmla="*/ 0 h 324"/>
                  <a:gd name="T96" fmla="*/ 80 w 174"/>
                  <a:gd name="T97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4" h="324">
                    <a:moveTo>
                      <a:pt x="80" y="0"/>
                    </a:moveTo>
                    <a:lnTo>
                      <a:pt x="74" y="6"/>
                    </a:lnTo>
                    <a:lnTo>
                      <a:pt x="80" y="8"/>
                    </a:lnTo>
                    <a:lnTo>
                      <a:pt x="82" y="18"/>
                    </a:lnTo>
                    <a:lnTo>
                      <a:pt x="82" y="28"/>
                    </a:lnTo>
                    <a:lnTo>
                      <a:pt x="80" y="28"/>
                    </a:lnTo>
                    <a:lnTo>
                      <a:pt x="80" y="34"/>
                    </a:lnTo>
                    <a:lnTo>
                      <a:pt x="74" y="42"/>
                    </a:lnTo>
                    <a:lnTo>
                      <a:pt x="70" y="46"/>
                    </a:lnTo>
                    <a:lnTo>
                      <a:pt x="56" y="54"/>
                    </a:lnTo>
                    <a:lnTo>
                      <a:pt x="52" y="60"/>
                    </a:lnTo>
                    <a:lnTo>
                      <a:pt x="44" y="66"/>
                    </a:lnTo>
                    <a:lnTo>
                      <a:pt x="38" y="72"/>
                    </a:lnTo>
                    <a:lnTo>
                      <a:pt x="36" y="82"/>
                    </a:lnTo>
                    <a:lnTo>
                      <a:pt x="30" y="88"/>
                    </a:lnTo>
                    <a:lnTo>
                      <a:pt x="28" y="90"/>
                    </a:lnTo>
                    <a:lnTo>
                      <a:pt x="26" y="90"/>
                    </a:lnTo>
                    <a:lnTo>
                      <a:pt x="24" y="88"/>
                    </a:lnTo>
                    <a:lnTo>
                      <a:pt x="18" y="80"/>
                    </a:lnTo>
                    <a:lnTo>
                      <a:pt x="12" y="82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12" y="74"/>
                    </a:lnTo>
                    <a:lnTo>
                      <a:pt x="10" y="72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2" y="74"/>
                    </a:lnTo>
                    <a:lnTo>
                      <a:pt x="0" y="80"/>
                    </a:lnTo>
                    <a:lnTo>
                      <a:pt x="0" y="88"/>
                    </a:lnTo>
                    <a:lnTo>
                      <a:pt x="2" y="92"/>
                    </a:lnTo>
                    <a:lnTo>
                      <a:pt x="0" y="92"/>
                    </a:lnTo>
                    <a:lnTo>
                      <a:pt x="0" y="96"/>
                    </a:lnTo>
                    <a:lnTo>
                      <a:pt x="2" y="98"/>
                    </a:lnTo>
                    <a:lnTo>
                      <a:pt x="6" y="98"/>
                    </a:lnTo>
                    <a:lnTo>
                      <a:pt x="6" y="106"/>
                    </a:lnTo>
                    <a:lnTo>
                      <a:pt x="2" y="108"/>
                    </a:lnTo>
                    <a:lnTo>
                      <a:pt x="2" y="110"/>
                    </a:lnTo>
                    <a:lnTo>
                      <a:pt x="10" y="116"/>
                    </a:lnTo>
                    <a:lnTo>
                      <a:pt x="20" y="120"/>
                    </a:lnTo>
                    <a:lnTo>
                      <a:pt x="20" y="126"/>
                    </a:lnTo>
                    <a:lnTo>
                      <a:pt x="24" y="132"/>
                    </a:lnTo>
                    <a:lnTo>
                      <a:pt x="28" y="134"/>
                    </a:lnTo>
                    <a:lnTo>
                      <a:pt x="34" y="136"/>
                    </a:lnTo>
                    <a:lnTo>
                      <a:pt x="36" y="142"/>
                    </a:lnTo>
                    <a:lnTo>
                      <a:pt x="36" y="150"/>
                    </a:lnTo>
                    <a:lnTo>
                      <a:pt x="42" y="152"/>
                    </a:lnTo>
                    <a:lnTo>
                      <a:pt x="46" y="154"/>
                    </a:lnTo>
                    <a:lnTo>
                      <a:pt x="52" y="164"/>
                    </a:lnTo>
                    <a:lnTo>
                      <a:pt x="54" y="172"/>
                    </a:lnTo>
                    <a:lnTo>
                      <a:pt x="56" y="192"/>
                    </a:lnTo>
                    <a:lnTo>
                      <a:pt x="62" y="206"/>
                    </a:lnTo>
                    <a:lnTo>
                      <a:pt x="72" y="224"/>
                    </a:lnTo>
                    <a:lnTo>
                      <a:pt x="78" y="240"/>
                    </a:lnTo>
                    <a:lnTo>
                      <a:pt x="80" y="246"/>
                    </a:lnTo>
                    <a:lnTo>
                      <a:pt x="80" y="252"/>
                    </a:lnTo>
                    <a:lnTo>
                      <a:pt x="78" y="254"/>
                    </a:lnTo>
                    <a:lnTo>
                      <a:pt x="88" y="264"/>
                    </a:lnTo>
                    <a:lnTo>
                      <a:pt x="88" y="272"/>
                    </a:lnTo>
                    <a:lnTo>
                      <a:pt x="90" y="278"/>
                    </a:lnTo>
                    <a:lnTo>
                      <a:pt x="98" y="282"/>
                    </a:lnTo>
                    <a:lnTo>
                      <a:pt x="108" y="288"/>
                    </a:lnTo>
                    <a:lnTo>
                      <a:pt x="110" y="292"/>
                    </a:lnTo>
                    <a:lnTo>
                      <a:pt x="134" y="306"/>
                    </a:lnTo>
                    <a:lnTo>
                      <a:pt x="144" y="314"/>
                    </a:lnTo>
                    <a:lnTo>
                      <a:pt x="152" y="322"/>
                    </a:lnTo>
                    <a:lnTo>
                      <a:pt x="154" y="324"/>
                    </a:lnTo>
                    <a:lnTo>
                      <a:pt x="154" y="322"/>
                    </a:lnTo>
                    <a:lnTo>
                      <a:pt x="156" y="316"/>
                    </a:lnTo>
                    <a:lnTo>
                      <a:pt x="162" y="310"/>
                    </a:lnTo>
                    <a:lnTo>
                      <a:pt x="168" y="308"/>
                    </a:lnTo>
                    <a:lnTo>
                      <a:pt x="174" y="296"/>
                    </a:lnTo>
                    <a:lnTo>
                      <a:pt x="174" y="290"/>
                    </a:lnTo>
                    <a:lnTo>
                      <a:pt x="174" y="288"/>
                    </a:lnTo>
                    <a:lnTo>
                      <a:pt x="164" y="286"/>
                    </a:lnTo>
                    <a:lnTo>
                      <a:pt x="168" y="280"/>
                    </a:lnTo>
                    <a:lnTo>
                      <a:pt x="164" y="278"/>
                    </a:lnTo>
                    <a:lnTo>
                      <a:pt x="164" y="274"/>
                    </a:lnTo>
                    <a:lnTo>
                      <a:pt x="168" y="274"/>
                    </a:lnTo>
                    <a:lnTo>
                      <a:pt x="172" y="280"/>
                    </a:lnTo>
                    <a:lnTo>
                      <a:pt x="170" y="274"/>
                    </a:lnTo>
                    <a:lnTo>
                      <a:pt x="170" y="272"/>
                    </a:lnTo>
                    <a:lnTo>
                      <a:pt x="172" y="270"/>
                    </a:lnTo>
                    <a:lnTo>
                      <a:pt x="168" y="260"/>
                    </a:lnTo>
                    <a:lnTo>
                      <a:pt x="168" y="252"/>
                    </a:lnTo>
                    <a:lnTo>
                      <a:pt x="170" y="250"/>
                    </a:lnTo>
                    <a:lnTo>
                      <a:pt x="172" y="236"/>
                    </a:lnTo>
                    <a:lnTo>
                      <a:pt x="164" y="218"/>
                    </a:lnTo>
                    <a:lnTo>
                      <a:pt x="146" y="214"/>
                    </a:lnTo>
                    <a:lnTo>
                      <a:pt x="150" y="170"/>
                    </a:lnTo>
                    <a:lnTo>
                      <a:pt x="150" y="168"/>
                    </a:lnTo>
                    <a:lnTo>
                      <a:pt x="150" y="164"/>
                    </a:lnTo>
                    <a:lnTo>
                      <a:pt x="150" y="168"/>
                    </a:lnTo>
                    <a:lnTo>
                      <a:pt x="136" y="172"/>
                    </a:lnTo>
                    <a:lnTo>
                      <a:pt x="124" y="172"/>
                    </a:lnTo>
                    <a:lnTo>
                      <a:pt x="120" y="172"/>
                    </a:lnTo>
                    <a:lnTo>
                      <a:pt x="120" y="168"/>
                    </a:lnTo>
                    <a:lnTo>
                      <a:pt x="118" y="164"/>
                    </a:lnTo>
                    <a:lnTo>
                      <a:pt x="116" y="162"/>
                    </a:lnTo>
                    <a:lnTo>
                      <a:pt x="114" y="160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2" y="150"/>
                    </a:lnTo>
                    <a:lnTo>
                      <a:pt x="102" y="142"/>
                    </a:lnTo>
                    <a:lnTo>
                      <a:pt x="102" y="138"/>
                    </a:lnTo>
                    <a:lnTo>
                      <a:pt x="102" y="136"/>
                    </a:lnTo>
                    <a:lnTo>
                      <a:pt x="100" y="132"/>
                    </a:lnTo>
                    <a:lnTo>
                      <a:pt x="98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6" y="124"/>
                    </a:lnTo>
                    <a:lnTo>
                      <a:pt x="106" y="116"/>
                    </a:lnTo>
                    <a:lnTo>
                      <a:pt x="108" y="114"/>
                    </a:lnTo>
                    <a:lnTo>
                      <a:pt x="110" y="108"/>
                    </a:lnTo>
                    <a:lnTo>
                      <a:pt x="114" y="100"/>
                    </a:lnTo>
                    <a:lnTo>
                      <a:pt x="114" y="96"/>
                    </a:lnTo>
                    <a:lnTo>
                      <a:pt x="118" y="90"/>
                    </a:lnTo>
                    <a:lnTo>
                      <a:pt x="126" y="84"/>
                    </a:lnTo>
                    <a:lnTo>
                      <a:pt x="132" y="82"/>
                    </a:lnTo>
                    <a:lnTo>
                      <a:pt x="138" y="80"/>
                    </a:lnTo>
                    <a:lnTo>
                      <a:pt x="150" y="78"/>
                    </a:lnTo>
                    <a:lnTo>
                      <a:pt x="152" y="78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0" y="70"/>
                    </a:lnTo>
                    <a:lnTo>
                      <a:pt x="144" y="70"/>
                    </a:lnTo>
                    <a:lnTo>
                      <a:pt x="156" y="42"/>
                    </a:lnTo>
                    <a:lnTo>
                      <a:pt x="156" y="38"/>
                    </a:lnTo>
                    <a:lnTo>
                      <a:pt x="152" y="38"/>
                    </a:lnTo>
                    <a:lnTo>
                      <a:pt x="144" y="36"/>
                    </a:lnTo>
                    <a:lnTo>
                      <a:pt x="138" y="34"/>
                    </a:lnTo>
                    <a:lnTo>
                      <a:pt x="134" y="34"/>
                    </a:lnTo>
                    <a:lnTo>
                      <a:pt x="128" y="34"/>
                    </a:lnTo>
                    <a:lnTo>
                      <a:pt x="128" y="36"/>
                    </a:lnTo>
                    <a:lnTo>
                      <a:pt x="120" y="34"/>
                    </a:lnTo>
                    <a:lnTo>
                      <a:pt x="116" y="32"/>
                    </a:lnTo>
                    <a:lnTo>
                      <a:pt x="116" y="28"/>
                    </a:lnTo>
                    <a:lnTo>
                      <a:pt x="116" y="24"/>
                    </a:lnTo>
                    <a:lnTo>
                      <a:pt x="106" y="24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98" y="14"/>
                    </a:lnTo>
                    <a:lnTo>
                      <a:pt x="92" y="8"/>
                    </a:lnTo>
                    <a:lnTo>
                      <a:pt x="90" y="6"/>
                    </a:lnTo>
                    <a:lnTo>
                      <a:pt x="9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5" name="Freeform 1740"/>
              <p:cNvSpPr>
                <a:spLocks/>
              </p:cNvSpPr>
              <p:nvPr/>
            </p:nvSpPr>
            <p:spPr bwMode="auto">
              <a:xfrm>
                <a:off x="7712075" y="5000625"/>
                <a:ext cx="184150" cy="244475"/>
              </a:xfrm>
              <a:custGeom>
                <a:avLst/>
                <a:gdLst>
                  <a:gd name="T0" fmla="*/ 54 w 116"/>
                  <a:gd name="T1" fmla="*/ 4 h 154"/>
                  <a:gd name="T2" fmla="*/ 24 w 116"/>
                  <a:gd name="T3" fmla="*/ 4 h 154"/>
                  <a:gd name="T4" fmla="*/ 16 w 116"/>
                  <a:gd name="T5" fmla="*/ 16 h 154"/>
                  <a:gd name="T6" fmla="*/ 10 w 116"/>
                  <a:gd name="T7" fmla="*/ 26 h 154"/>
                  <a:gd name="T8" fmla="*/ 0 w 116"/>
                  <a:gd name="T9" fmla="*/ 52 h 154"/>
                  <a:gd name="T10" fmla="*/ 14 w 116"/>
                  <a:gd name="T11" fmla="*/ 64 h 154"/>
                  <a:gd name="T12" fmla="*/ 18 w 116"/>
                  <a:gd name="T13" fmla="*/ 70 h 154"/>
                  <a:gd name="T14" fmla="*/ 26 w 116"/>
                  <a:gd name="T15" fmla="*/ 78 h 154"/>
                  <a:gd name="T16" fmla="*/ 28 w 116"/>
                  <a:gd name="T17" fmla="*/ 84 h 154"/>
                  <a:gd name="T18" fmla="*/ 36 w 116"/>
                  <a:gd name="T19" fmla="*/ 90 h 154"/>
                  <a:gd name="T20" fmla="*/ 44 w 116"/>
                  <a:gd name="T21" fmla="*/ 98 h 154"/>
                  <a:gd name="T22" fmla="*/ 50 w 116"/>
                  <a:gd name="T23" fmla="*/ 98 h 154"/>
                  <a:gd name="T24" fmla="*/ 60 w 116"/>
                  <a:gd name="T25" fmla="*/ 108 h 154"/>
                  <a:gd name="T26" fmla="*/ 68 w 116"/>
                  <a:gd name="T27" fmla="*/ 116 h 154"/>
                  <a:gd name="T28" fmla="*/ 68 w 116"/>
                  <a:gd name="T29" fmla="*/ 126 h 154"/>
                  <a:gd name="T30" fmla="*/ 60 w 116"/>
                  <a:gd name="T31" fmla="*/ 138 h 154"/>
                  <a:gd name="T32" fmla="*/ 54 w 116"/>
                  <a:gd name="T33" fmla="*/ 150 h 154"/>
                  <a:gd name="T34" fmla="*/ 64 w 116"/>
                  <a:gd name="T35" fmla="*/ 150 h 154"/>
                  <a:gd name="T36" fmla="*/ 74 w 116"/>
                  <a:gd name="T37" fmla="*/ 154 h 154"/>
                  <a:gd name="T38" fmla="*/ 92 w 116"/>
                  <a:gd name="T39" fmla="*/ 154 h 154"/>
                  <a:gd name="T40" fmla="*/ 100 w 116"/>
                  <a:gd name="T41" fmla="*/ 154 h 154"/>
                  <a:gd name="T42" fmla="*/ 106 w 116"/>
                  <a:gd name="T43" fmla="*/ 146 h 154"/>
                  <a:gd name="T44" fmla="*/ 110 w 116"/>
                  <a:gd name="T45" fmla="*/ 136 h 154"/>
                  <a:gd name="T46" fmla="*/ 110 w 116"/>
                  <a:gd name="T47" fmla="*/ 122 h 154"/>
                  <a:gd name="T48" fmla="*/ 114 w 116"/>
                  <a:gd name="T49" fmla="*/ 112 h 154"/>
                  <a:gd name="T50" fmla="*/ 116 w 116"/>
                  <a:gd name="T51" fmla="*/ 96 h 154"/>
                  <a:gd name="T52" fmla="*/ 114 w 116"/>
                  <a:gd name="T53" fmla="*/ 88 h 154"/>
                  <a:gd name="T54" fmla="*/ 106 w 116"/>
                  <a:gd name="T55" fmla="*/ 90 h 154"/>
                  <a:gd name="T56" fmla="*/ 106 w 116"/>
                  <a:gd name="T57" fmla="*/ 82 h 154"/>
                  <a:gd name="T58" fmla="*/ 104 w 116"/>
                  <a:gd name="T59" fmla="*/ 60 h 154"/>
                  <a:gd name="T60" fmla="*/ 96 w 116"/>
                  <a:gd name="T61" fmla="*/ 56 h 154"/>
                  <a:gd name="T62" fmla="*/ 92 w 116"/>
                  <a:gd name="T63" fmla="*/ 52 h 154"/>
                  <a:gd name="T64" fmla="*/ 88 w 116"/>
                  <a:gd name="T65" fmla="*/ 52 h 154"/>
                  <a:gd name="T66" fmla="*/ 72 w 116"/>
                  <a:gd name="T67" fmla="*/ 50 h 154"/>
                  <a:gd name="T68" fmla="*/ 70 w 116"/>
                  <a:gd name="T69" fmla="*/ 42 h 154"/>
                  <a:gd name="T70" fmla="*/ 70 w 116"/>
                  <a:gd name="T71" fmla="*/ 26 h 154"/>
                  <a:gd name="T72" fmla="*/ 64 w 116"/>
                  <a:gd name="T73" fmla="*/ 16 h 154"/>
                  <a:gd name="T74" fmla="*/ 60 w 116"/>
                  <a:gd name="T75" fmla="*/ 12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" h="154">
                    <a:moveTo>
                      <a:pt x="60" y="12"/>
                    </a:moveTo>
                    <a:lnTo>
                      <a:pt x="54" y="4"/>
                    </a:lnTo>
                    <a:lnTo>
                      <a:pt x="42" y="0"/>
                    </a:lnTo>
                    <a:lnTo>
                      <a:pt x="24" y="4"/>
                    </a:lnTo>
                    <a:lnTo>
                      <a:pt x="18" y="8"/>
                    </a:lnTo>
                    <a:lnTo>
                      <a:pt x="16" y="16"/>
                    </a:lnTo>
                    <a:lnTo>
                      <a:pt x="14" y="22"/>
                    </a:lnTo>
                    <a:lnTo>
                      <a:pt x="10" y="26"/>
                    </a:lnTo>
                    <a:lnTo>
                      <a:pt x="10" y="32"/>
                    </a:lnTo>
                    <a:lnTo>
                      <a:pt x="0" y="52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6" y="68"/>
                    </a:lnTo>
                    <a:lnTo>
                      <a:pt x="18" y="70"/>
                    </a:lnTo>
                    <a:lnTo>
                      <a:pt x="24" y="72"/>
                    </a:lnTo>
                    <a:lnTo>
                      <a:pt x="26" y="78"/>
                    </a:lnTo>
                    <a:lnTo>
                      <a:pt x="28" y="82"/>
                    </a:lnTo>
                    <a:lnTo>
                      <a:pt x="28" y="84"/>
                    </a:lnTo>
                    <a:lnTo>
                      <a:pt x="32" y="88"/>
                    </a:lnTo>
                    <a:lnTo>
                      <a:pt x="36" y="90"/>
                    </a:lnTo>
                    <a:lnTo>
                      <a:pt x="42" y="96"/>
                    </a:lnTo>
                    <a:lnTo>
                      <a:pt x="44" y="98"/>
                    </a:lnTo>
                    <a:lnTo>
                      <a:pt x="46" y="98"/>
                    </a:lnTo>
                    <a:lnTo>
                      <a:pt x="50" y="98"/>
                    </a:lnTo>
                    <a:lnTo>
                      <a:pt x="58" y="102"/>
                    </a:lnTo>
                    <a:lnTo>
                      <a:pt x="60" y="108"/>
                    </a:lnTo>
                    <a:lnTo>
                      <a:pt x="64" y="112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6"/>
                    </a:lnTo>
                    <a:lnTo>
                      <a:pt x="64" y="134"/>
                    </a:lnTo>
                    <a:lnTo>
                      <a:pt x="60" y="138"/>
                    </a:lnTo>
                    <a:lnTo>
                      <a:pt x="54" y="148"/>
                    </a:lnTo>
                    <a:lnTo>
                      <a:pt x="54" y="150"/>
                    </a:lnTo>
                    <a:lnTo>
                      <a:pt x="60" y="150"/>
                    </a:lnTo>
                    <a:lnTo>
                      <a:pt x="64" y="150"/>
                    </a:lnTo>
                    <a:lnTo>
                      <a:pt x="70" y="150"/>
                    </a:lnTo>
                    <a:lnTo>
                      <a:pt x="74" y="154"/>
                    </a:lnTo>
                    <a:lnTo>
                      <a:pt x="80" y="154"/>
                    </a:lnTo>
                    <a:lnTo>
                      <a:pt x="92" y="154"/>
                    </a:lnTo>
                    <a:lnTo>
                      <a:pt x="98" y="154"/>
                    </a:lnTo>
                    <a:lnTo>
                      <a:pt x="100" y="154"/>
                    </a:lnTo>
                    <a:lnTo>
                      <a:pt x="104" y="150"/>
                    </a:lnTo>
                    <a:lnTo>
                      <a:pt x="106" y="146"/>
                    </a:lnTo>
                    <a:lnTo>
                      <a:pt x="108" y="140"/>
                    </a:lnTo>
                    <a:lnTo>
                      <a:pt x="110" y="136"/>
                    </a:lnTo>
                    <a:lnTo>
                      <a:pt x="110" y="128"/>
                    </a:lnTo>
                    <a:lnTo>
                      <a:pt x="110" y="122"/>
                    </a:lnTo>
                    <a:lnTo>
                      <a:pt x="114" y="120"/>
                    </a:lnTo>
                    <a:lnTo>
                      <a:pt x="114" y="112"/>
                    </a:lnTo>
                    <a:lnTo>
                      <a:pt x="114" y="102"/>
                    </a:lnTo>
                    <a:lnTo>
                      <a:pt x="116" y="96"/>
                    </a:lnTo>
                    <a:lnTo>
                      <a:pt x="116" y="88"/>
                    </a:lnTo>
                    <a:lnTo>
                      <a:pt x="114" y="88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6" y="88"/>
                    </a:lnTo>
                    <a:lnTo>
                      <a:pt x="106" y="82"/>
                    </a:lnTo>
                    <a:lnTo>
                      <a:pt x="106" y="64"/>
                    </a:lnTo>
                    <a:lnTo>
                      <a:pt x="104" y="60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lnTo>
                      <a:pt x="92" y="52"/>
                    </a:lnTo>
                    <a:lnTo>
                      <a:pt x="90" y="50"/>
                    </a:lnTo>
                    <a:lnTo>
                      <a:pt x="88" y="52"/>
                    </a:lnTo>
                    <a:lnTo>
                      <a:pt x="78" y="52"/>
                    </a:lnTo>
                    <a:lnTo>
                      <a:pt x="72" y="50"/>
                    </a:lnTo>
                    <a:lnTo>
                      <a:pt x="70" y="46"/>
                    </a:lnTo>
                    <a:lnTo>
                      <a:pt x="70" y="42"/>
                    </a:lnTo>
                    <a:lnTo>
                      <a:pt x="68" y="34"/>
                    </a:lnTo>
                    <a:lnTo>
                      <a:pt x="70" y="26"/>
                    </a:lnTo>
                    <a:lnTo>
                      <a:pt x="68" y="22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6" name="Freeform 1741"/>
              <p:cNvSpPr>
                <a:spLocks noEditPoints="1"/>
              </p:cNvSpPr>
              <p:nvPr/>
            </p:nvSpPr>
            <p:spPr bwMode="auto">
              <a:xfrm>
                <a:off x="7242175" y="4168775"/>
                <a:ext cx="136525" cy="79375"/>
              </a:xfrm>
              <a:custGeom>
                <a:avLst/>
                <a:gdLst>
                  <a:gd name="T0" fmla="*/ 6 w 86"/>
                  <a:gd name="T1" fmla="*/ 0 h 50"/>
                  <a:gd name="T2" fmla="*/ 2 w 86"/>
                  <a:gd name="T3" fmla="*/ 4 h 50"/>
                  <a:gd name="T4" fmla="*/ 0 w 86"/>
                  <a:gd name="T5" fmla="*/ 12 h 50"/>
                  <a:gd name="T6" fmla="*/ 6 w 86"/>
                  <a:gd name="T7" fmla="*/ 18 h 50"/>
                  <a:gd name="T8" fmla="*/ 12 w 86"/>
                  <a:gd name="T9" fmla="*/ 26 h 50"/>
                  <a:gd name="T10" fmla="*/ 22 w 86"/>
                  <a:gd name="T11" fmla="*/ 30 h 50"/>
                  <a:gd name="T12" fmla="*/ 28 w 86"/>
                  <a:gd name="T13" fmla="*/ 34 h 50"/>
                  <a:gd name="T14" fmla="*/ 30 w 86"/>
                  <a:gd name="T15" fmla="*/ 40 h 50"/>
                  <a:gd name="T16" fmla="*/ 46 w 86"/>
                  <a:gd name="T17" fmla="*/ 42 h 50"/>
                  <a:gd name="T18" fmla="*/ 46 w 86"/>
                  <a:gd name="T19" fmla="*/ 40 h 50"/>
                  <a:gd name="T20" fmla="*/ 40 w 86"/>
                  <a:gd name="T21" fmla="*/ 42 h 50"/>
                  <a:gd name="T22" fmla="*/ 46 w 86"/>
                  <a:gd name="T23" fmla="*/ 36 h 50"/>
                  <a:gd name="T24" fmla="*/ 38 w 86"/>
                  <a:gd name="T25" fmla="*/ 32 h 50"/>
                  <a:gd name="T26" fmla="*/ 48 w 86"/>
                  <a:gd name="T27" fmla="*/ 18 h 50"/>
                  <a:gd name="T28" fmla="*/ 54 w 86"/>
                  <a:gd name="T29" fmla="*/ 14 h 50"/>
                  <a:gd name="T30" fmla="*/ 64 w 86"/>
                  <a:gd name="T31" fmla="*/ 30 h 50"/>
                  <a:gd name="T32" fmla="*/ 72 w 86"/>
                  <a:gd name="T33" fmla="*/ 32 h 50"/>
                  <a:gd name="T34" fmla="*/ 72 w 86"/>
                  <a:gd name="T35" fmla="*/ 48 h 50"/>
                  <a:gd name="T36" fmla="*/ 82 w 86"/>
                  <a:gd name="T37" fmla="*/ 50 h 50"/>
                  <a:gd name="T38" fmla="*/ 86 w 86"/>
                  <a:gd name="T39" fmla="*/ 44 h 50"/>
                  <a:gd name="T40" fmla="*/ 86 w 86"/>
                  <a:gd name="T41" fmla="*/ 34 h 50"/>
                  <a:gd name="T42" fmla="*/ 84 w 86"/>
                  <a:gd name="T43" fmla="*/ 26 h 50"/>
                  <a:gd name="T44" fmla="*/ 64 w 86"/>
                  <a:gd name="T45" fmla="*/ 4 h 50"/>
                  <a:gd name="T46" fmla="*/ 48 w 86"/>
                  <a:gd name="T47" fmla="*/ 8 h 50"/>
                  <a:gd name="T48" fmla="*/ 26 w 86"/>
                  <a:gd name="T49" fmla="*/ 14 h 50"/>
                  <a:gd name="T50" fmla="*/ 20 w 86"/>
                  <a:gd name="T51" fmla="*/ 12 h 50"/>
                  <a:gd name="T52" fmla="*/ 16 w 86"/>
                  <a:gd name="T53" fmla="*/ 14 h 50"/>
                  <a:gd name="T54" fmla="*/ 8 w 86"/>
                  <a:gd name="T55" fmla="*/ 0 h 50"/>
                  <a:gd name="T56" fmla="*/ 8 w 86"/>
                  <a:gd name="T57" fmla="*/ 0 h 50"/>
                  <a:gd name="T58" fmla="*/ 22 w 86"/>
                  <a:gd name="T59" fmla="*/ 44 h 50"/>
                  <a:gd name="T60" fmla="*/ 20 w 86"/>
                  <a:gd name="T61" fmla="*/ 40 h 50"/>
                  <a:gd name="T62" fmla="*/ 20 w 86"/>
                  <a:gd name="T63" fmla="*/ 4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50">
                    <a:moveTo>
                      <a:pt x="8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2" y="26"/>
                    </a:lnTo>
                    <a:lnTo>
                      <a:pt x="12" y="26"/>
                    </a:lnTo>
                    <a:lnTo>
                      <a:pt x="18" y="26"/>
                    </a:lnTo>
                    <a:lnTo>
                      <a:pt x="22" y="30"/>
                    </a:lnTo>
                    <a:lnTo>
                      <a:pt x="22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8" y="42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44" y="40"/>
                    </a:lnTo>
                    <a:lnTo>
                      <a:pt x="40" y="42"/>
                    </a:lnTo>
                    <a:lnTo>
                      <a:pt x="40" y="40"/>
                    </a:lnTo>
                    <a:lnTo>
                      <a:pt x="46" y="36"/>
                    </a:lnTo>
                    <a:lnTo>
                      <a:pt x="44" y="32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48" y="18"/>
                    </a:lnTo>
                    <a:lnTo>
                      <a:pt x="50" y="14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64" y="30"/>
                    </a:lnTo>
                    <a:lnTo>
                      <a:pt x="74" y="26"/>
                    </a:lnTo>
                    <a:lnTo>
                      <a:pt x="72" y="32"/>
                    </a:lnTo>
                    <a:lnTo>
                      <a:pt x="68" y="44"/>
                    </a:lnTo>
                    <a:lnTo>
                      <a:pt x="72" y="48"/>
                    </a:lnTo>
                    <a:lnTo>
                      <a:pt x="76" y="50"/>
                    </a:lnTo>
                    <a:lnTo>
                      <a:pt x="82" y="50"/>
                    </a:lnTo>
                    <a:lnTo>
                      <a:pt x="84" y="48"/>
                    </a:lnTo>
                    <a:lnTo>
                      <a:pt x="86" y="44"/>
                    </a:lnTo>
                    <a:lnTo>
                      <a:pt x="86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4" y="26"/>
                    </a:lnTo>
                    <a:lnTo>
                      <a:pt x="74" y="16"/>
                    </a:lnTo>
                    <a:lnTo>
                      <a:pt x="64" y="4"/>
                    </a:lnTo>
                    <a:lnTo>
                      <a:pt x="50" y="0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8" y="12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20" y="40"/>
                    </a:moveTo>
                    <a:lnTo>
                      <a:pt x="22" y="44"/>
                    </a:lnTo>
                    <a:lnTo>
                      <a:pt x="22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7" name="Freeform 1742"/>
              <p:cNvSpPr>
                <a:spLocks noEditPoints="1"/>
              </p:cNvSpPr>
              <p:nvPr/>
            </p:nvSpPr>
            <p:spPr bwMode="auto">
              <a:xfrm>
                <a:off x="7146925" y="4019550"/>
                <a:ext cx="95250" cy="107950"/>
              </a:xfrm>
              <a:custGeom>
                <a:avLst/>
                <a:gdLst>
                  <a:gd name="T0" fmla="*/ 24 w 60"/>
                  <a:gd name="T1" fmla="*/ 62 h 68"/>
                  <a:gd name="T2" fmla="*/ 24 w 60"/>
                  <a:gd name="T3" fmla="*/ 62 h 68"/>
                  <a:gd name="T4" fmla="*/ 22 w 60"/>
                  <a:gd name="T5" fmla="*/ 54 h 68"/>
                  <a:gd name="T6" fmla="*/ 22 w 60"/>
                  <a:gd name="T7" fmla="*/ 52 h 68"/>
                  <a:gd name="T8" fmla="*/ 24 w 60"/>
                  <a:gd name="T9" fmla="*/ 52 h 68"/>
                  <a:gd name="T10" fmla="*/ 28 w 60"/>
                  <a:gd name="T11" fmla="*/ 54 h 68"/>
                  <a:gd name="T12" fmla="*/ 32 w 60"/>
                  <a:gd name="T13" fmla="*/ 56 h 68"/>
                  <a:gd name="T14" fmla="*/ 36 w 60"/>
                  <a:gd name="T15" fmla="*/ 66 h 68"/>
                  <a:gd name="T16" fmla="*/ 42 w 60"/>
                  <a:gd name="T17" fmla="*/ 66 h 68"/>
                  <a:gd name="T18" fmla="*/ 44 w 60"/>
                  <a:gd name="T19" fmla="*/ 68 h 68"/>
                  <a:gd name="T20" fmla="*/ 48 w 60"/>
                  <a:gd name="T21" fmla="*/ 68 h 68"/>
                  <a:gd name="T22" fmla="*/ 50 w 60"/>
                  <a:gd name="T23" fmla="*/ 68 h 68"/>
                  <a:gd name="T24" fmla="*/ 50 w 60"/>
                  <a:gd name="T25" fmla="*/ 66 h 68"/>
                  <a:gd name="T26" fmla="*/ 60 w 60"/>
                  <a:gd name="T27" fmla="*/ 0 h 68"/>
                  <a:gd name="T28" fmla="*/ 50 w 60"/>
                  <a:gd name="T29" fmla="*/ 4 h 68"/>
                  <a:gd name="T30" fmla="*/ 44 w 60"/>
                  <a:gd name="T31" fmla="*/ 6 h 68"/>
                  <a:gd name="T32" fmla="*/ 42 w 60"/>
                  <a:gd name="T33" fmla="*/ 8 h 68"/>
                  <a:gd name="T34" fmla="*/ 40 w 60"/>
                  <a:gd name="T35" fmla="*/ 10 h 68"/>
                  <a:gd name="T36" fmla="*/ 32 w 60"/>
                  <a:gd name="T37" fmla="*/ 14 h 68"/>
                  <a:gd name="T38" fmla="*/ 28 w 60"/>
                  <a:gd name="T39" fmla="*/ 14 h 68"/>
                  <a:gd name="T40" fmla="*/ 24 w 60"/>
                  <a:gd name="T41" fmla="*/ 14 h 68"/>
                  <a:gd name="T42" fmla="*/ 22 w 60"/>
                  <a:gd name="T43" fmla="*/ 10 h 68"/>
                  <a:gd name="T44" fmla="*/ 16 w 60"/>
                  <a:gd name="T45" fmla="*/ 10 h 68"/>
                  <a:gd name="T46" fmla="*/ 6 w 60"/>
                  <a:gd name="T47" fmla="*/ 16 h 68"/>
                  <a:gd name="T48" fmla="*/ 6 w 60"/>
                  <a:gd name="T49" fmla="*/ 20 h 68"/>
                  <a:gd name="T50" fmla="*/ 6 w 60"/>
                  <a:gd name="T51" fmla="*/ 28 h 68"/>
                  <a:gd name="T52" fmla="*/ 4 w 60"/>
                  <a:gd name="T53" fmla="*/ 30 h 68"/>
                  <a:gd name="T54" fmla="*/ 0 w 60"/>
                  <a:gd name="T55" fmla="*/ 30 h 68"/>
                  <a:gd name="T56" fmla="*/ 0 w 60"/>
                  <a:gd name="T57" fmla="*/ 34 h 68"/>
                  <a:gd name="T58" fmla="*/ 0 w 60"/>
                  <a:gd name="T59" fmla="*/ 38 h 68"/>
                  <a:gd name="T60" fmla="*/ 4 w 60"/>
                  <a:gd name="T61" fmla="*/ 42 h 68"/>
                  <a:gd name="T62" fmla="*/ 8 w 60"/>
                  <a:gd name="T63" fmla="*/ 44 h 68"/>
                  <a:gd name="T64" fmla="*/ 10 w 60"/>
                  <a:gd name="T65" fmla="*/ 52 h 68"/>
                  <a:gd name="T66" fmla="*/ 14 w 60"/>
                  <a:gd name="T67" fmla="*/ 56 h 68"/>
                  <a:gd name="T68" fmla="*/ 16 w 60"/>
                  <a:gd name="T69" fmla="*/ 58 h 68"/>
                  <a:gd name="T70" fmla="*/ 18 w 60"/>
                  <a:gd name="T71" fmla="*/ 62 h 68"/>
                  <a:gd name="T72" fmla="*/ 24 w 60"/>
                  <a:gd name="T73" fmla="*/ 62 h 68"/>
                  <a:gd name="T74" fmla="*/ 24 w 60"/>
                  <a:gd name="T75" fmla="*/ 62 h 68"/>
                  <a:gd name="T76" fmla="*/ 24 w 60"/>
                  <a:gd name="T77" fmla="*/ 62 h 68"/>
                  <a:gd name="T78" fmla="*/ 14 w 60"/>
                  <a:gd name="T79" fmla="*/ 42 h 68"/>
                  <a:gd name="T80" fmla="*/ 14 w 60"/>
                  <a:gd name="T81" fmla="*/ 42 h 68"/>
                  <a:gd name="T82" fmla="*/ 16 w 60"/>
                  <a:gd name="T83" fmla="*/ 44 h 68"/>
                  <a:gd name="T84" fmla="*/ 18 w 60"/>
                  <a:gd name="T85" fmla="*/ 44 h 68"/>
                  <a:gd name="T86" fmla="*/ 16 w 60"/>
                  <a:gd name="T87" fmla="*/ 46 h 68"/>
                  <a:gd name="T88" fmla="*/ 14 w 60"/>
                  <a:gd name="T89" fmla="*/ 46 h 68"/>
                  <a:gd name="T90" fmla="*/ 10 w 60"/>
                  <a:gd name="T91" fmla="*/ 44 h 68"/>
                  <a:gd name="T92" fmla="*/ 14 w 60"/>
                  <a:gd name="T93" fmla="*/ 42 h 68"/>
                  <a:gd name="T94" fmla="*/ 14 w 60"/>
                  <a:gd name="T95" fmla="*/ 42 h 68"/>
                  <a:gd name="T96" fmla="*/ 14 w 60"/>
                  <a:gd name="T97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68">
                    <a:moveTo>
                      <a:pt x="24" y="62"/>
                    </a:moveTo>
                    <a:lnTo>
                      <a:pt x="24" y="62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4" y="52"/>
                    </a:lnTo>
                    <a:lnTo>
                      <a:pt x="28" y="54"/>
                    </a:lnTo>
                    <a:lnTo>
                      <a:pt x="32" y="56"/>
                    </a:lnTo>
                    <a:lnTo>
                      <a:pt x="36" y="66"/>
                    </a:lnTo>
                    <a:lnTo>
                      <a:pt x="42" y="66"/>
                    </a:lnTo>
                    <a:lnTo>
                      <a:pt x="44" y="68"/>
                    </a:lnTo>
                    <a:lnTo>
                      <a:pt x="48" y="68"/>
                    </a:lnTo>
                    <a:lnTo>
                      <a:pt x="50" y="68"/>
                    </a:lnTo>
                    <a:lnTo>
                      <a:pt x="50" y="66"/>
                    </a:lnTo>
                    <a:lnTo>
                      <a:pt x="60" y="0"/>
                    </a:lnTo>
                    <a:lnTo>
                      <a:pt x="50" y="4"/>
                    </a:lnTo>
                    <a:lnTo>
                      <a:pt x="44" y="6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2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4" y="42"/>
                    </a:lnTo>
                    <a:lnTo>
                      <a:pt x="8" y="44"/>
                    </a:lnTo>
                    <a:lnTo>
                      <a:pt x="10" y="52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4" y="62"/>
                    </a:lnTo>
                    <a:close/>
                    <a:moveTo>
                      <a:pt x="14" y="42"/>
                    </a:moveTo>
                    <a:lnTo>
                      <a:pt x="14" y="42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8" name="Freeform 1743"/>
              <p:cNvSpPr>
                <a:spLocks/>
              </p:cNvSpPr>
              <p:nvPr/>
            </p:nvSpPr>
            <p:spPr bwMode="auto">
              <a:xfrm>
                <a:off x="6461125" y="3479800"/>
                <a:ext cx="688975" cy="527050"/>
              </a:xfrm>
              <a:custGeom>
                <a:avLst/>
                <a:gdLst>
                  <a:gd name="T0" fmla="*/ 8 w 434"/>
                  <a:gd name="T1" fmla="*/ 22 h 332"/>
                  <a:gd name="T2" fmla="*/ 28 w 434"/>
                  <a:gd name="T3" fmla="*/ 60 h 332"/>
                  <a:gd name="T4" fmla="*/ 28 w 434"/>
                  <a:gd name="T5" fmla="*/ 100 h 332"/>
                  <a:gd name="T6" fmla="*/ 64 w 434"/>
                  <a:gd name="T7" fmla="*/ 132 h 332"/>
                  <a:gd name="T8" fmla="*/ 72 w 434"/>
                  <a:gd name="T9" fmla="*/ 158 h 332"/>
                  <a:gd name="T10" fmla="*/ 98 w 434"/>
                  <a:gd name="T11" fmla="*/ 186 h 332"/>
                  <a:gd name="T12" fmla="*/ 108 w 434"/>
                  <a:gd name="T13" fmla="*/ 180 h 332"/>
                  <a:gd name="T14" fmla="*/ 92 w 434"/>
                  <a:gd name="T15" fmla="*/ 166 h 332"/>
                  <a:gd name="T16" fmla="*/ 86 w 434"/>
                  <a:gd name="T17" fmla="*/ 136 h 332"/>
                  <a:gd name="T18" fmla="*/ 68 w 434"/>
                  <a:gd name="T19" fmla="*/ 106 h 332"/>
                  <a:gd name="T20" fmla="*/ 50 w 434"/>
                  <a:gd name="T21" fmla="*/ 62 h 332"/>
                  <a:gd name="T22" fmla="*/ 32 w 434"/>
                  <a:gd name="T23" fmla="*/ 24 h 332"/>
                  <a:gd name="T24" fmla="*/ 54 w 434"/>
                  <a:gd name="T25" fmla="*/ 32 h 332"/>
                  <a:gd name="T26" fmla="*/ 68 w 434"/>
                  <a:gd name="T27" fmla="*/ 60 h 332"/>
                  <a:gd name="T28" fmla="*/ 82 w 434"/>
                  <a:gd name="T29" fmla="*/ 82 h 332"/>
                  <a:gd name="T30" fmla="*/ 98 w 434"/>
                  <a:gd name="T31" fmla="*/ 108 h 332"/>
                  <a:gd name="T32" fmla="*/ 116 w 434"/>
                  <a:gd name="T33" fmla="*/ 126 h 332"/>
                  <a:gd name="T34" fmla="*/ 136 w 434"/>
                  <a:gd name="T35" fmla="*/ 162 h 332"/>
                  <a:gd name="T36" fmla="*/ 146 w 434"/>
                  <a:gd name="T37" fmla="*/ 176 h 332"/>
                  <a:gd name="T38" fmla="*/ 164 w 434"/>
                  <a:gd name="T39" fmla="*/ 202 h 332"/>
                  <a:gd name="T40" fmla="*/ 168 w 434"/>
                  <a:gd name="T41" fmla="*/ 250 h 332"/>
                  <a:gd name="T42" fmla="*/ 186 w 434"/>
                  <a:gd name="T43" fmla="*/ 268 h 332"/>
                  <a:gd name="T44" fmla="*/ 230 w 434"/>
                  <a:gd name="T45" fmla="*/ 298 h 332"/>
                  <a:gd name="T46" fmla="*/ 270 w 434"/>
                  <a:gd name="T47" fmla="*/ 322 h 332"/>
                  <a:gd name="T48" fmla="*/ 324 w 434"/>
                  <a:gd name="T49" fmla="*/ 320 h 332"/>
                  <a:gd name="T50" fmla="*/ 348 w 434"/>
                  <a:gd name="T51" fmla="*/ 324 h 332"/>
                  <a:gd name="T52" fmla="*/ 358 w 434"/>
                  <a:gd name="T53" fmla="*/ 322 h 332"/>
                  <a:gd name="T54" fmla="*/ 378 w 434"/>
                  <a:gd name="T55" fmla="*/ 304 h 332"/>
                  <a:gd name="T56" fmla="*/ 378 w 434"/>
                  <a:gd name="T57" fmla="*/ 280 h 332"/>
                  <a:gd name="T58" fmla="*/ 414 w 434"/>
                  <a:gd name="T59" fmla="*/ 276 h 332"/>
                  <a:gd name="T60" fmla="*/ 424 w 434"/>
                  <a:gd name="T61" fmla="*/ 278 h 332"/>
                  <a:gd name="T62" fmla="*/ 434 w 434"/>
                  <a:gd name="T63" fmla="*/ 224 h 332"/>
                  <a:gd name="T64" fmla="*/ 412 w 434"/>
                  <a:gd name="T65" fmla="*/ 216 h 332"/>
                  <a:gd name="T66" fmla="*/ 380 w 434"/>
                  <a:gd name="T67" fmla="*/ 258 h 332"/>
                  <a:gd name="T68" fmla="*/ 368 w 434"/>
                  <a:gd name="T69" fmla="*/ 272 h 332"/>
                  <a:gd name="T70" fmla="*/ 344 w 434"/>
                  <a:gd name="T71" fmla="*/ 278 h 332"/>
                  <a:gd name="T72" fmla="*/ 332 w 434"/>
                  <a:gd name="T73" fmla="*/ 286 h 332"/>
                  <a:gd name="T74" fmla="*/ 314 w 434"/>
                  <a:gd name="T75" fmla="*/ 276 h 332"/>
                  <a:gd name="T76" fmla="*/ 290 w 434"/>
                  <a:gd name="T77" fmla="*/ 244 h 332"/>
                  <a:gd name="T78" fmla="*/ 280 w 434"/>
                  <a:gd name="T79" fmla="*/ 206 h 332"/>
                  <a:gd name="T80" fmla="*/ 278 w 434"/>
                  <a:gd name="T81" fmla="*/ 176 h 332"/>
                  <a:gd name="T82" fmla="*/ 286 w 434"/>
                  <a:gd name="T83" fmla="*/ 150 h 332"/>
                  <a:gd name="T84" fmla="*/ 280 w 434"/>
                  <a:gd name="T85" fmla="*/ 132 h 332"/>
                  <a:gd name="T86" fmla="*/ 258 w 434"/>
                  <a:gd name="T87" fmla="*/ 116 h 332"/>
                  <a:gd name="T88" fmla="*/ 242 w 434"/>
                  <a:gd name="T89" fmla="*/ 88 h 332"/>
                  <a:gd name="T90" fmla="*/ 226 w 434"/>
                  <a:gd name="T91" fmla="*/ 60 h 332"/>
                  <a:gd name="T92" fmla="*/ 206 w 434"/>
                  <a:gd name="T93" fmla="*/ 58 h 332"/>
                  <a:gd name="T94" fmla="*/ 182 w 434"/>
                  <a:gd name="T95" fmla="*/ 60 h 332"/>
                  <a:gd name="T96" fmla="*/ 168 w 434"/>
                  <a:gd name="T97" fmla="*/ 36 h 332"/>
                  <a:gd name="T98" fmla="*/ 124 w 434"/>
                  <a:gd name="T99" fmla="*/ 18 h 332"/>
                  <a:gd name="T100" fmla="*/ 0 w 434"/>
                  <a:gd name="T101" fmla="*/ 4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4" h="332">
                    <a:moveTo>
                      <a:pt x="0" y="4"/>
                    </a:moveTo>
                    <a:lnTo>
                      <a:pt x="0" y="4"/>
                    </a:lnTo>
                    <a:lnTo>
                      <a:pt x="0" y="14"/>
                    </a:lnTo>
                    <a:lnTo>
                      <a:pt x="4" y="22"/>
                    </a:lnTo>
                    <a:lnTo>
                      <a:pt x="8" y="22"/>
                    </a:lnTo>
                    <a:lnTo>
                      <a:pt x="8" y="26"/>
                    </a:lnTo>
                    <a:lnTo>
                      <a:pt x="10" y="32"/>
                    </a:lnTo>
                    <a:lnTo>
                      <a:pt x="10" y="42"/>
                    </a:lnTo>
                    <a:lnTo>
                      <a:pt x="22" y="52"/>
                    </a:lnTo>
                    <a:lnTo>
                      <a:pt x="28" y="60"/>
                    </a:lnTo>
                    <a:lnTo>
                      <a:pt x="36" y="62"/>
                    </a:lnTo>
                    <a:lnTo>
                      <a:pt x="42" y="68"/>
                    </a:lnTo>
                    <a:lnTo>
                      <a:pt x="42" y="78"/>
                    </a:lnTo>
                    <a:lnTo>
                      <a:pt x="44" y="98"/>
                    </a:lnTo>
                    <a:lnTo>
                      <a:pt x="28" y="100"/>
                    </a:lnTo>
                    <a:lnTo>
                      <a:pt x="46" y="114"/>
                    </a:lnTo>
                    <a:lnTo>
                      <a:pt x="46" y="116"/>
                    </a:lnTo>
                    <a:lnTo>
                      <a:pt x="54" y="118"/>
                    </a:lnTo>
                    <a:lnTo>
                      <a:pt x="62" y="122"/>
                    </a:lnTo>
                    <a:lnTo>
                      <a:pt x="64" y="132"/>
                    </a:lnTo>
                    <a:lnTo>
                      <a:pt x="70" y="132"/>
                    </a:lnTo>
                    <a:lnTo>
                      <a:pt x="72" y="136"/>
                    </a:lnTo>
                    <a:lnTo>
                      <a:pt x="72" y="144"/>
                    </a:lnTo>
                    <a:lnTo>
                      <a:pt x="70" y="150"/>
                    </a:lnTo>
                    <a:lnTo>
                      <a:pt x="72" y="158"/>
                    </a:lnTo>
                    <a:lnTo>
                      <a:pt x="78" y="160"/>
                    </a:lnTo>
                    <a:lnTo>
                      <a:pt x="82" y="162"/>
                    </a:lnTo>
                    <a:lnTo>
                      <a:pt x="82" y="168"/>
                    </a:lnTo>
                    <a:lnTo>
                      <a:pt x="92" y="178"/>
                    </a:lnTo>
                    <a:lnTo>
                      <a:pt x="98" y="186"/>
                    </a:lnTo>
                    <a:lnTo>
                      <a:pt x="104" y="194"/>
                    </a:lnTo>
                    <a:lnTo>
                      <a:pt x="106" y="190"/>
                    </a:lnTo>
                    <a:lnTo>
                      <a:pt x="108" y="188"/>
                    </a:lnTo>
                    <a:lnTo>
                      <a:pt x="108" y="186"/>
                    </a:lnTo>
                    <a:lnTo>
                      <a:pt x="108" y="180"/>
                    </a:lnTo>
                    <a:lnTo>
                      <a:pt x="104" y="176"/>
                    </a:lnTo>
                    <a:lnTo>
                      <a:pt x="98" y="172"/>
                    </a:lnTo>
                    <a:lnTo>
                      <a:pt x="98" y="170"/>
                    </a:lnTo>
                    <a:lnTo>
                      <a:pt x="98" y="168"/>
                    </a:lnTo>
                    <a:lnTo>
                      <a:pt x="92" y="166"/>
                    </a:lnTo>
                    <a:lnTo>
                      <a:pt x="90" y="166"/>
                    </a:lnTo>
                    <a:lnTo>
                      <a:pt x="90" y="160"/>
                    </a:lnTo>
                    <a:lnTo>
                      <a:pt x="92" y="154"/>
                    </a:lnTo>
                    <a:lnTo>
                      <a:pt x="88" y="154"/>
                    </a:lnTo>
                    <a:lnTo>
                      <a:pt x="86" y="136"/>
                    </a:lnTo>
                    <a:lnTo>
                      <a:pt x="80" y="118"/>
                    </a:lnTo>
                    <a:lnTo>
                      <a:pt x="72" y="116"/>
                    </a:lnTo>
                    <a:lnTo>
                      <a:pt x="72" y="112"/>
                    </a:lnTo>
                    <a:lnTo>
                      <a:pt x="72" y="106"/>
                    </a:lnTo>
                    <a:lnTo>
                      <a:pt x="68" y="106"/>
                    </a:lnTo>
                    <a:lnTo>
                      <a:pt x="62" y="94"/>
                    </a:lnTo>
                    <a:lnTo>
                      <a:pt x="60" y="80"/>
                    </a:lnTo>
                    <a:lnTo>
                      <a:pt x="52" y="80"/>
                    </a:lnTo>
                    <a:lnTo>
                      <a:pt x="52" y="70"/>
                    </a:lnTo>
                    <a:lnTo>
                      <a:pt x="50" y="62"/>
                    </a:lnTo>
                    <a:lnTo>
                      <a:pt x="44" y="62"/>
                    </a:lnTo>
                    <a:lnTo>
                      <a:pt x="36" y="42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4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54" y="26"/>
                    </a:lnTo>
                    <a:lnTo>
                      <a:pt x="54" y="32"/>
                    </a:lnTo>
                    <a:lnTo>
                      <a:pt x="60" y="32"/>
                    </a:lnTo>
                    <a:lnTo>
                      <a:pt x="58" y="40"/>
                    </a:lnTo>
                    <a:lnTo>
                      <a:pt x="58" y="44"/>
                    </a:lnTo>
                    <a:lnTo>
                      <a:pt x="64" y="52"/>
                    </a:lnTo>
                    <a:lnTo>
                      <a:pt x="68" y="60"/>
                    </a:lnTo>
                    <a:lnTo>
                      <a:pt x="68" y="64"/>
                    </a:lnTo>
                    <a:lnTo>
                      <a:pt x="80" y="76"/>
                    </a:lnTo>
                    <a:lnTo>
                      <a:pt x="80" y="80"/>
                    </a:lnTo>
                    <a:lnTo>
                      <a:pt x="80" y="82"/>
                    </a:lnTo>
                    <a:lnTo>
                      <a:pt x="82" y="82"/>
                    </a:lnTo>
                    <a:lnTo>
                      <a:pt x="88" y="90"/>
                    </a:lnTo>
                    <a:lnTo>
                      <a:pt x="92" y="98"/>
                    </a:lnTo>
                    <a:lnTo>
                      <a:pt x="98" y="98"/>
                    </a:lnTo>
                    <a:lnTo>
                      <a:pt x="100" y="104"/>
                    </a:lnTo>
                    <a:lnTo>
                      <a:pt x="98" y="108"/>
                    </a:lnTo>
                    <a:lnTo>
                      <a:pt x="104" y="108"/>
                    </a:lnTo>
                    <a:lnTo>
                      <a:pt x="106" y="112"/>
                    </a:lnTo>
                    <a:lnTo>
                      <a:pt x="108" y="118"/>
                    </a:lnTo>
                    <a:lnTo>
                      <a:pt x="118" y="124"/>
                    </a:lnTo>
                    <a:lnTo>
                      <a:pt x="116" y="126"/>
                    </a:lnTo>
                    <a:lnTo>
                      <a:pt x="114" y="132"/>
                    </a:lnTo>
                    <a:lnTo>
                      <a:pt x="114" y="136"/>
                    </a:lnTo>
                    <a:lnTo>
                      <a:pt x="124" y="144"/>
                    </a:lnTo>
                    <a:lnTo>
                      <a:pt x="134" y="154"/>
                    </a:lnTo>
                    <a:lnTo>
                      <a:pt x="136" y="162"/>
                    </a:lnTo>
                    <a:lnTo>
                      <a:pt x="140" y="168"/>
                    </a:lnTo>
                    <a:lnTo>
                      <a:pt x="144" y="168"/>
                    </a:lnTo>
                    <a:lnTo>
                      <a:pt x="146" y="168"/>
                    </a:lnTo>
                    <a:lnTo>
                      <a:pt x="146" y="172"/>
                    </a:lnTo>
                    <a:lnTo>
                      <a:pt x="146" y="176"/>
                    </a:lnTo>
                    <a:lnTo>
                      <a:pt x="152" y="176"/>
                    </a:lnTo>
                    <a:lnTo>
                      <a:pt x="158" y="186"/>
                    </a:lnTo>
                    <a:lnTo>
                      <a:pt x="158" y="190"/>
                    </a:lnTo>
                    <a:lnTo>
                      <a:pt x="158" y="194"/>
                    </a:lnTo>
                    <a:lnTo>
                      <a:pt x="164" y="202"/>
                    </a:lnTo>
                    <a:lnTo>
                      <a:pt x="170" y="212"/>
                    </a:lnTo>
                    <a:lnTo>
                      <a:pt x="172" y="220"/>
                    </a:lnTo>
                    <a:lnTo>
                      <a:pt x="172" y="226"/>
                    </a:lnTo>
                    <a:lnTo>
                      <a:pt x="170" y="236"/>
                    </a:lnTo>
                    <a:lnTo>
                      <a:pt x="168" y="250"/>
                    </a:lnTo>
                    <a:lnTo>
                      <a:pt x="168" y="254"/>
                    </a:lnTo>
                    <a:lnTo>
                      <a:pt x="170" y="260"/>
                    </a:lnTo>
                    <a:lnTo>
                      <a:pt x="176" y="262"/>
                    </a:lnTo>
                    <a:lnTo>
                      <a:pt x="178" y="266"/>
                    </a:lnTo>
                    <a:lnTo>
                      <a:pt x="186" y="268"/>
                    </a:lnTo>
                    <a:lnTo>
                      <a:pt x="200" y="288"/>
                    </a:lnTo>
                    <a:lnTo>
                      <a:pt x="206" y="288"/>
                    </a:lnTo>
                    <a:lnTo>
                      <a:pt x="212" y="290"/>
                    </a:lnTo>
                    <a:lnTo>
                      <a:pt x="222" y="290"/>
                    </a:lnTo>
                    <a:lnTo>
                      <a:pt x="230" y="298"/>
                    </a:lnTo>
                    <a:lnTo>
                      <a:pt x="240" y="308"/>
                    </a:lnTo>
                    <a:lnTo>
                      <a:pt x="250" y="308"/>
                    </a:lnTo>
                    <a:lnTo>
                      <a:pt x="260" y="312"/>
                    </a:lnTo>
                    <a:lnTo>
                      <a:pt x="264" y="316"/>
                    </a:lnTo>
                    <a:lnTo>
                      <a:pt x="270" y="322"/>
                    </a:lnTo>
                    <a:lnTo>
                      <a:pt x="290" y="326"/>
                    </a:lnTo>
                    <a:lnTo>
                      <a:pt x="298" y="324"/>
                    </a:lnTo>
                    <a:lnTo>
                      <a:pt x="306" y="322"/>
                    </a:lnTo>
                    <a:lnTo>
                      <a:pt x="314" y="320"/>
                    </a:lnTo>
                    <a:lnTo>
                      <a:pt x="324" y="320"/>
                    </a:lnTo>
                    <a:lnTo>
                      <a:pt x="340" y="324"/>
                    </a:lnTo>
                    <a:lnTo>
                      <a:pt x="340" y="320"/>
                    </a:lnTo>
                    <a:lnTo>
                      <a:pt x="342" y="320"/>
                    </a:lnTo>
                    <a:lnTo>
                      <a:pt x="344" y="322"/>
                    </a:lnTo>
                    <a:lnTo>
                      <a:pt x="348" y="324"/>
                    </a:lnTo>
                    <a:lnTo>
                      <a:pt x="352" y="332"/>
                    </a:lnTo>
                    <a:lnTo>
                      <a:pt x="354" y="330"/>
                    </a:lnTo>
                    <a:lnTo>
                      <a:pt x="358" y="326"/>
                    </a:lnTo>
                    <a:lnTo>
                      <a:pt x="354" y="326"/>
                    </a:lnTo>
                    <a:lnTo>
                      <a:pt x="358" y="322"/>
                    </a:lnTo>
                    <a:lnTo>
                      <a:pt x="360" y="316"/>
                    </a:lnTo>
                    <a:lnTo>
                      <a:pt x="366" y="312"/>
                    </a:lnTo>
                    <a:lnTo>
                      <a:pt x="384" y="312"/>
                    </a:lnTo>
                    <a:lnTo>
                      <a:pt x="380" y="308"/>
                    </a:lnTo>
                    <a:lnTo>
                      <a:pt x="378" y="304"/>
                    </a:lnTo>
                    <a:lnTo>
                      <a:pt x="372" y="298"/>
                    </a:lnTo>
                    <a:lnTo>
                      <a:pt x="370" y="294"/>
                    </a:lnTo>
                    <a:lnTo>
                      <a:pt x="370" y="288"/>
                    </a:lnTo>
                    <a:lnTo>
                      <a:pt x="376" y="288"/>
                    </a:lnTo>
                    <a:lnTo>
                      <a:pt x="378" y="280"/>
                    </a:lnTo>
                    <a:lnTo>
                      <a:pt x="404" y="280"/>
                    </a:lnTo>
                    <a:lnTo>
                      <a:pt x="408" y="278"/>
                    </a:lnTo>
                    <a:lnTo>
                      <a:pt x="408" y="276"/>
                    </a:lnTo>
                    <a:lnTo>
                      <a:pt x="412" y="276"/>
                    </a:lnTo>
                    <a:lnTo>
                      <a:pt x="414" y="276"/>
                    </a:lnTo>
                    <a:lnTo>
                      <a:pt x="414" y="272"/>
                    </a:lnTo>
                    <a:lnTo>
                      <a:pt x="416" y="272"/>
                    </a:lnTo>
                    <a:lnTo>
                      <a:pt x="420" y="270"/>
                    </a:lnTo>
                    <a:lnTo>
                      <a:pt x="420" y="276"/>
                    </a:lnTo>
                    <a:lnTo>
                      <a:pt x="424" y="278"/>
                    </a:lnTo>
                    <a:lnTo>
                      <a:pt x="426" y="278"/>
                    </a:lnTo>
                    <a:lnTo>
                      <a:pt x="426" y="276"/>
                    </a:lnTo>
                    <a:lnTo>
                      <a:pt x="426" y="262"/>
                    </a:lnTo>
                    <a:lnTo>
                      <a:pt x="432" y="240"/>
                    </a:lnTo>
                    <a:lnTo>
                      <a:pt x="434" y="224"/>
                    </a:lnTo>
                    <a:lnTo>
                      <a:pt x="434" y="220"/>
                    </a:lnTo>
                    <a:lnTo>
                      <a:pt x="432" y="216"/>
                    </a:lnTo>
                    <a:lnTo>
                      <a:pt x="430" y="214"/>
                    </a:lnTo>
                    <a:lnTo>
                      <a:pt x="422" y="214"/>
                    </a:lnTo>
                    <a:lnTo>
                      <a:pt x="412" y="216"/>
                    </a:lnTo>
                    <a:lnTo>
                      <a:pt x="388" y="226"/>
                    </a:lnTo>
                    <a:lnTo>
                      <a:pt x="388" y="240"/>
                    </a:lnTo>
                    <a:lnTo>
                      <a:pt x="386" y="250"/>
                    </a:lnTo>
                    <a:lnTo>
                      <a:pt x="380" y="252"/>
                    </a:lnTo>
                    <a:lnTo>
                      <a:pt x="380" y="258"/>
                    </a:lnTo>
                    <a:lnTo>
                      <a:pt x="380" y="262"/>
                    </a:lnTo>
                    <a:lnTo>
                      <a:pt x="376" y="266"/>
                    </a:lnTo>
                    <a:lnTo>
                      <a:pt x="372" y="272"/>
                    </a:lnTo>
                    <a:lnTo>
                      <a:pt x="370" y="272"/>
                    </a:lnTo>
                    <a:lnTo>
                      <a:pt x="368" y="272"/>
                    </a:lnTo>
                    <a:lnTo>
                      <a:pt x="366" y="272"/>
                    </a:lnTo>
                    <a:lnTo>
                      <a:pt x="366" y="270"/>
                    </a:lnTo>
                    <a:lnTo>
                      <a:pt x="354" y="270"/>
                    </a:lnTo>
                    <a:lnTo>
                      <a:pt x="350" y="276"/>
                    </a:lnTo>
                    <a:lnTo>
                      <a:pt x="344" y="278"/>
                    </a:lnTo>
                    <a:lnTo>
                      <a:pt x="340" y="278"/>
                    </a:lnTo>
                    <a:lnTo>
                      <a:pt x="336" y="284"/>
                    </a:lnTo>
                    <a:lnTo>
                      <a:pt x="336" y="286"/>
                    </a:lnTo>
                    <a:lnTo>
                      <a:pt x="334" y="286"/>
                    </a:lnTo>
                    <a:lnTo>
                      <a:pt x="332" y="286"/>
                    </a:lnTo>
                    <a:lnTo>
                      <a:pt x="334" y="284"/>
                    </a:lnTo>
                    <a:lnTo>
                      <a:pt x="330" y="284"/>
                    </a:lnTo>
                    <a:lnTo>
                      <a:pt x="324" y="286"/>
                    </a:lnTo>
                    <a:lnTo>
                      <a:pt x="322" y="276"/>
                    </a:lnTo>
                    <a:lnTo>
                      <a:pt x="314" y="276"/>
                    </a:lnTo>
                    <a:lnTo>
                      <a:pt x="308" y="276"/>
                    </a:lnTo>
                    <a:lnTo>
                      <a:pt x="306" y="272"/>
                    </a:lnTo>
                    <a:lnTo>
                      <a:pt x="304" y="268"/>
                    </a:lnTo>
                    <a:lnTo>
                      <a:pt x="300" y="262"/>
                    </a:lnTo>
                    <a:lnTo>
                      <a:pt x="290" y="244"/>
                    </a:lnTo>
                    <a:lnTo>
                      <a:pt x="280" y="224"/>
                    </a:lnTo>
                    <a:lnTo>
                      <a:pt x="276" y="226"/>
                    </a:lnTo>
                    <a:lnTo>
                      <a:pt x="278" y="220"/>
                    </a:lnTo>
                    <a:lnTo>
                      <a:pt x="276" y="212"/>
                    </a:lnTo>
                    <a:lnTo>
                      <a:pt x="280" y="206"/>
                    </a:lnTo>
                    <a:lnTo>
                      <a:pt x="280" y="202"/>
                    </a:lnTo>
                    <a:lnTo>
                      <a:pt x="280" y="196"/>
                    </a:lnTo>
                    <a:lnTo>
                      <a:pt x="276" y="186"/>
                    </a:lnTo>
                    <a:lnTo>
                      <a:pt x="278" y="180"/>
                    </a:lnTo>
                    <a:lnTo>
                      <a:pt x="278" y="176"/>
                    </a:lnTo>
                    <a:lnTo>
                      <a:pt x="276" y="168"/>
                    </a:lnTo>
                    <a:lnTo>
                      <a:pt x="272" y="160"/>
                    </a:lnTo>
                    <a:lnTo>
                      <a:pt x="276" y="158"/>
                    </a:lnTo>
                    <a:lnTo>
                      <a:pt x="280" y="152"/>
                    </a:lnTo>
                    <a:lnTo>
                      <a:pt x="286" y="150"/>
                    </a:lnTo>
                    <a:lnTo>
                      <a:pt x="288" y="148"/>
                    </a:lnTo>
                    <a:lnTo>
                      <a:pt x="288" y="140"/>
                    </a:lnTo>
                    <a:lnTo>
                      <a:pt x="286" y="134"/>
                    </a:lnTo>
                    <a:lnTo>
                      <a:pt x="280" y="134"/>
                    </a:lnTo>
                    <a:lnTo>
                      <a:pt x="280" y="132"/>
                    </a:lnTo>
                    <a:lnTo>
                      <a:pt x="276" y="130"/>
                    </a:lnTo>
                    <a:lnTo>
                      <a:pt x="268" y="126"/>
                    </a:lnTo>
                    <a:lnTo>
                      <a:pt x="260" y="124"/>
                    </a:lnTo>
                    <a:lnTo>
                      <a:pt x="258" y="118"/>
                    </a:lnTo>
                    <a:lnTo>
                      <a:pt x="258" y="116"/>
                    </a:lnTo>
                    <a:lnTo>
                      <a:pt x="254" y="112"/>
                    </a:lnTo>
                    <a:lnTo>
                      <a:pt x="252" y="104"/>
                    </a:lnTo>
                    <a:lnTo>
                      <a:pt x="250" y="98"/>
                    </a:lnTo>
                    <a:lnTo>
                      <a:pt x="248" y="94"/>
                    </a:lnTo>
                    <a:lnTo>
                      <a:pt x="242" y="88"/>
                    </a:lnTo>
                    <a:lnTo>
                      <a:pt x="240" y="80"/>
                    </a:lnTo>
                    <a:lnTo>
                      <a:pt x="240" y="78"/>
                    </a:lnTo>
                    <a:lnTo>
                      <a:pt x="236" y="72"/>
                    </a:lnTo>
                    <a:lnTo>
                      <a:pt x="230" y="64"/>
                    </a:lnTo>
                    <a:lnTo>
                      <a:pt x="226" y="60"/>
                    </a:lnTo>
                    <a:lnTo>
                      <a:pt x="224" y="58"/>
                    </a:lnTo>
                    <a:lnTo>
                      <a:pt x="218" y="58"/>
                    </a:lnTo>
                    <a:lnTo>
                      <a:pt x="214" y="58"/>
                    </a:lnTo>
                    <a:lnTo>
                      <a:pt x="208" y="54"/>
                    </a:lnTo>
                    <a:lnTo>
                      <a:pt x="206" y="58"/>
                    </a:lnTo>
                    <a:lnTo>
                      <a:pt x="204" y="62"/>
                    </a:lnTo>
                    <a:lnTo>
                      <a:pt x="200" y="68"/>
                    </a:lnTo>
                    <a:lnTo>
                      <a:pt x="194" y="68"/>
                    </a:lnTo>
                    <a:lnTo>
                      <a:pt x="186" y="64"/>
                    </a:lnTo>
                    <a:lnTo>
                      <a:pt x="182" y="60"/>
                    </a:lnTo>
                    <a:lnTo>
                      <a:pt x="180" y="52"/>
                    </a:lnTo>
                    <a:lnTo>
                      <a:pt x="180" y="50"/>
                    </a:lnTo>
                    <a:lnTo>
                      <a:pt x="178" y="44"/>
                    </a:lnTo>
                    <a:lnTo>
                      <a:pt x="172" y="40"/>
                    </a:lnTo>
                    <a:lnTo>
                      <a:pt x="168" y="36"/>
                    </a:lnTo>
                    <a:lnTo>
                      <a:pt x="162" y="34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52" y="22"/>
                    </a:lnTo>
                    <a:lnTo>
                      <a:pt x="124" y="18"/>
                    </a:lnTo>
                    <a:lnTo>
                      <a:pt x="124" y="30"/>
                    </a:lnTo>
                    <a:lnTo>
                      <a:pt x="74" y="26"/>
                    </a:lnTo>
                    <a:lnTo>
                      <a:pt x="36" y="6"/>
                    </a:lnTo>
                    <a:lnTo>
                      <a:pt x="36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9" name="Freeform 1744"/>
              <p:cNvSpPr>
                <a:spLocks/>
              </p:cNvSpPr>
              <p:nvPr/>
            </p:nvSpPr>
            <p:spPr bwMode="auto">
              <a:xfrm>
                <a:off x="7343775" y="3914775"/>
                <a:ext cx="50800" cy="22225"/>
              </a:xfrm>
              <a:custGeom>
                <a:avLst/>
                <a:gdLst>
                  <a:gd name="T0" fmla="*/ 4 w 32"/>
                  <a:gd name="T1" fmla="*/ 0 h 14"/>
                  <a:gd name="T2" fmla="*/ 4 w 32"/>
                  <a:gd name="T3" fmla="*/ 0 h 14"/>
                  <a:gd name="T4" fmla="*/ 0 w 32"/>
                  <a:gd name="T5" fmla="*/ 4 h 14"/>
                  <a:gd name="T6" fmla="*/ 14 w 32"/>
                  <a:gd name="T7" fmla="*/ 12 h 14"/>
                  <a:gd name="T8" fmla="*/ 14 w 32"/>
                  <a:gd name="T9" fmla="*/ 14 h 14"/>
                  <a:gd name="T10" fmla="*/ 24 w 32"/>
                  <a:gd name="T11" fmla="*/ 12 h 14"/>
                  <a:gd name="T12" fmla="*/ 32 w 32"/>
                  <a:gd name="T13" fmla="*/ 10 h 14"/>
                  <a:gd name="T14" fmla="*/ 32 w 32"/>
                  <a:gd name="T15" fmla="*/ 6 h 14"/>
                  <a:gd name="T16" fmla="*/ 28 w 32"/>
                  <a:gd name="T17" fmla="*/ 4 h 14"/>
                  <a:gd name="T18" fmla="*/ 28 w 32"/>
                  <a:gd name="T19" fmla="*/ 0 h 14"/>
                  <a:gd name="T20" fmla="*/ 16 w 32"/>
                  <a:gd name="T21" fmla="*/ 0 h 14"/>
                  <a:gd name="T22" fmla="*/ 4 w 32"/>
                  <a:gd name="T23" fmla="*/ 0 h 14"/>
                  <a:gd name="T24" fmla="*/ 4 w 32"/>
                  <a:gd name="T25" fmla="*/ 0 h 14"/>
                  <a:gd name="T26" fmla="*/ 4 w 32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32" y="10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8" y="0"/>
                    </a:lnTo>
                    <a:lnTo>
                      <a:pt x="1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0" name="Freeform 1745"/>
              <p:cNvSpPr>
                <a:spLocks noEditPoints="1"/>
              </p:cNvSpPr>
              <p:nvPr/>
            </p:nvSpPr>
            <p:spPr bwMode="auto">
              <a:xfrm>
                <a:off x="8604250" y="2292350"/>
                <a:ext cx="241300" cy="123825"/>
              </a:xfrm>
              <a:custGeom>
                <a:avLst/>
                <a:gdLst>
                  <a:gd name="T0" fmla="*/ 112 w 152"/>
                  <a:gd name="T1" fmla="*/ 4 h 78"/>
                  <a:gd name="T2" fmla="*/ 104 w 152"/>
                  <a:gd name="T3" fmla="*/ 12 h 78"/>
                  <a:gd name="T4" fmla="*/ 100 w 152"/>
                  <a:gd name="T5" fmla="*/ 14 h 78"/>
                  <a:gd name="T6" fmla="*/ 90 w 152"/>
                  <a:gd name="T7" fmla="*/ 14 h 78"/>
                  <a:gd name="T8" fmla="*/ 86 w 152"/>
                  <a:gd name="T9" fmla="*/ 22 h 78"/>
                  <a:gd name="T10" fmla="*/ 76 w 152"/>
                  <a:gd name="T11" fmla="*/ 8 h 78"/>
                  <a:gd name="T12" fmla="*/ 72 w 152"/>
                  <a:gd name="T13" fmla="*/ 12 h 78"/>
                  <a:gd name="T14" fmla="*/ 68 w 152"/>
                  <a:gd name="T15" fmla="*/ 14 h 78"/>
                  <a:gd name="T16" fmla="*/ 66 w 152"/>
                  <a:gd name="T17" fmla="*/ 22 h 78"/>
                  <a:gd name="T18" fmla="*/ 62 w 152"/>
                  <a:gd name="T19" fmla="*/ 16 h 78"/>
                  <a:gd name="T20" fmla="*/ 56 w 152"/>
                  <a:gd name="T21" fmla="*/ 12 h 78"/>
                  <a:gd name="T22" fmla="*/ 56 w 152"/>
                  <a:gd name="T23" fmla="*/ 26 h 78"/>
                  <a:gd name="T24" fmla="*/ 48 w 152"/>
                  <a:gd name="T25" fmla="*/ 30 h 78"/>
                  <a:gd name="T26" fmla="*/ 40 w 152"/>
                  <a:gd name="T27" fmla="*/ 34 h 78"/>
                  <a:gd name="T28" fmla="*/ 40 w 152"/>
                  <a:gd name="T29" fmla="*/ 26 h 78"/>
                  <a:gd name="T30" fmla="*/ 40 w 152"/>
                  <a:gd name="T31" fmla="*/ 16 h 78"/>
                  <a:gd name="T32" fmla="*/ 32 w 152"/>
                  <a:gd name="T33" fmla="*/ 8 h 78"/>
                  <a:gd name="T34" fmla="*/ 30 w 152"/>
                  <a:gd name="T35" fmla="*/ 16 h 78"/>
                  <a:gd name="T36" fmla="*/ 30 w 152"/>
                  <a:gd name="T37" fmla="*/ 22 h 78"/>
                  <a:gd name="T38" fmla="*/ 22 w 152"/>
                  <a:gd name="T39" fmla="*/ 16 h 78"/>
                  <a:gd name="T40" fmla="*/ 14 w 152"/>
                  <a:gd name="T41" fmla="*/ 18 h 78"/>
                  <a:gd name="T42" fmla="*/ 14 w 152"/>
                  <a:gd name="T43" fmla="*/ 24 h 78"/>
                  <a:gd name="T44" fmla="*/ 4 w 152"/>
                  <a:gd name="T45" fmla="*/ 26 h 78"/>
                  <a:gd name="T46" fmla="*/ 0 w 152"/>
                  <a:gd name="T47" fmla="*/ 32 h 78"/>
                  <a:gd name="T48" fmla="*/ 10 w 152"/>
                  <a:gd name="T49" fmla="*/ 34 h 78"/>
                  <a:gd name="T50" fmla="*/ 22 w 152"/>
                  <a:gd name="T51" fmla="*/ 24 h 78"/>
                  <a:gd name="T52" fmla="*/ 26 w 152"/>
                  <a:gd name="T53" fmla="*/ 30 h 78"/>
                  <a:gd name="T54" fmla="*/ 26 w 152"/>
                  <a:gd name="T55" fmla="*/ 36 h 78"/>
                  <a:gd name="T56" fmla="*/ 18 w 152"/>
                  <a:gd name="T57" fmla="*/ 40 h 78"/>
                  <a:gd name="T58" fmla="*/ 4 w 152"/>
                  <a:gd name="T59" fmla="*/ 44 h 78"/>
                  <a:gd name="T60" fmla="*/ 14 w 152"/>
                  <a:gd name="T61" fmla="*/ 48 h 78"/>
                  <a:gd name="T62" fmla="*/ 26 w 152"/>
                  <a:gd name="T63" fmla="*/ 48 h 78"/>
                  <a:gd name="T64" fmla="*/ 38 w 152"/>
                  <a:gd name="T65" fmla="*/ 60 h 78"/>
                  <a:gd name="T66" fmla="*/ 26 w 152"/>
                  <a:gd name="T67" fmla="*/ 70 h 78"/>
                  <a:gd name="T68" fmla="*/ 36 w 152"/>
                  <a:gd name="T69" fmla="*/ 68 h 78"/>
                  <a:gd name="T70" fmla="*/ 44 w 152"/>
                  <a:gd name="T71" fmla="*/ 64 h 78"/>
                  <a:gd name="T72" fmla="*/ 58 w 152"/>
                  <a:gd name="T73" fmla="*/ 72 h 78"/>
                  <a:gd name="T74" fmla="*/ 56 w 152"/>
                  <a:gd name="T75" fmla="*/ 78 h 78"/>
                  <a:gd name="T76" fmla="*/ 90 w 152"/>
                  <a:gd name="T77" fmla="*/ 76 h 78"/>
                  <a:gd name="T78" fmla="*/ 90 w 152"/>
                  <a:gd name="T79" fmla="*/ 72 h 78"/>
                  <a:gd name="T80" fmla="*/ 92 w 152"/>
                  <a:gd name="T81" fmla="*/ 68 h 78"/>
                  <a:gd name="T82" fmla="*/ 102 w 152"/>
                  <a:gd name="T83" fmla="*/ 68 h 78"/>
                  <a:gd name="T84" fmla="*/ 108 w 152"/>
                  <a:gd name="T85" fmla="*/ 68 h 78"/>
                  <a:gd name="T86" fmla="*/ 118 w 152"/>
                  <a:gd name="T87" fmla="*/ 62 h 78"/>
                  <a:gd name="T88" fmla="*/ 128 w 152"/>
                  <a:gd name="T89" fmla="*/ 60 h 78"/>
                  <a:gd name="T90" fmla="*/ 146 w 152"/>
                  <a:gd name="T91" fmla="*/ 42 h 78"/>
                  <a:gd name="T92" fmla="*/ 146 w 152"/>
                  <a:gd name="T93" fmla="*/ 42 h 78"/>
                  <a:gd name="T94" fmla="*/ 148 w 152"/>
                  <a:gd name="T95" fmla="*/ 44 h 78"/>
                  <a:gd name="T96" fmla="*/ 148 w 152"/>
                  <a:gd name="T97" fmla="*/ 26 h 78"/>
                  <a:gd name="T98" fmla="*/ 140 w 152"/>
                  <a:gd name="T99" fmla="*/ 24 h 78"/>
                  <a:gd name="T100" fmla="*/ 134 w 152"/>
                  <a:gd name="T101" fmla="*/ 26 h 78"/>
                  <a:gd name="T102" fmla="*/ 136 w 152"/>
                  <a:gd name="T103" fmla="*/ 22 h 78"/>
                  <a:gd name="T104" fmla="*/ 136 w 152"/>
                  <a:gd name="T105" fmla="*/ 16 h 78"/>
                  <a:gd name="T106" fmla="*/ 138 w 152"/>
                  <a:gd name="T107" fmla="*/ 8 h 78"/>
                  <a:gd name="T108" fmla="*/ 128 w 152"/>
                  <a:gd name="T109" fmla="*/ 8 h 78"/>
                  <a:gd name="T110" fmla="*/ 128 w 152"/>
                  <a:gd name="T111" fmla="*/ 12 h 78"/>
                  <a:gd name="T112" fmla="*/ 122 w 152"/>
                  <a:gd name="T113" fmla="*/ 6 h 78"/>
                  <a:gd name="T114" fmla="*/ 112 w 152"/>
                  <a:gd name="T115" fmla="*/ 4 h 78"/>
                  <a:gd name="T116" fmla="*/ 112 w 152"/>
                  <a:gd name="T117" fmla="*/ 4 h 78"/>
                  <a:gd name="T118" fmla="*/ 18 w 152"/>
                  <a:gd name="T119" fmla="*/ 6 h 78"/>
                  <a:gd name="T120" fmla="*/ 28 w 152"/>
                  <a:gd name="T121" fmla="*/ 0 h 78"/>
                  <a:gd name="T122" fmla="*/ 18 w 152"/>
                  <a:gd name="T12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78">
                    <a:moveTo>
                      <a:pt x="112" y="4"/>
                    </a:moveTo>
                    <a:lnTo>
                      <a:pt x="112" y="4"/>
                    </a:lnTo>
                    <a:lnTo>
                      <a:pt x="112" y="12"/>
                    </a:lnTo>
                    <a:lnTo>
                      <a:pt x="104" y="12"/>
                    </a:lnTo>
                    <a:lnTo>
                      <a:pt x="100" y="8"/>
                    </a:lnTo>
                    <a:lnTo>
                      <a:pt x="100" y="14"/>
                    </a:lnTo>
                    <a:lnTo>
                      <a:pt x="92" y="16"/>
                    </a:lnTo>
                    <a:lnTo>
                      <a:pt x="90" y="14"/>
                    </a:lnTo>
                    <a:lnTo>
                      <a:pt x="84" y="12"/>
                    </a:lnTo>
                    <a:lnTo>
                      <a:pt x="86" y="22"/>
                    </a:lnTo>
                    <a:lnTo>
                      <a:pt x="80" y="18"/>
                    </a:lnTo>
                    <a:lnTo>
                      <a:pt x="76" y="8"/>
                    </a:lnTo>
                    <a:lnTo>
                      <a:pt x="76" y="12"/>
                    </a:lnTo>
                    <a:lnTo>
                      <a:pt x="72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6" y="16"/>
                    </a:lnTo>
                    <a:lnTo>
                      <a:pt x="66" y="22"/>
                    </a:lnTo>
                    <a:lnTo>
                      <a:pt x="62" y="22"/>
                    </a:lnTo>
                    <a:lnTo>
                      <a:pt x="62" y="16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6" y="18"/>
                    </a:lnTo>
                    <a:lnTo>
                      <a:pt x="56" y="26"/>
                    </a:lnTo>
                    <a:lnTo>
                      <a:pt x="46" y="26"/>
                    </a:lnTo>
                    <a:lnTo>
                      <a:pt x="48" y="30"/>
                    </a:lnTo>
                    <a:lnTo>
                      <a:pt x="46" y="32"/>
                    </a:lnTo>
                    <a:lnTo>
                      <a:pt x="40" y="34"/>
                    </a:lnTo>
                    <a:lnTo>
                      <a:pt x="40" y="30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2" y="8"/>
                    </a:lnTo>
                    <a:lnTo>
                      <a:pt x="22" y="8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30" y="22"/>
                    </a:lnTo>
                    <a:lnTo>
                      <a:pt x="28" y="22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4" y="34"/>
                    </a:lnTo>
                    <a:lnTo>
                      <a:pt x="10" y="34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4"/>
                    </a:lnTo>
                    <a:lnTo>
                      <a:pt x="26" y="36"/>
                    </a:lnTo>
                    <a:lnTo>
                      <a:pt x="30" y="40"/>
                    </a:lnTo>
                    <a:lnTo>
                      <a:pt x="18" y="40"/>
                    </a:lnTo>
                    <a:lnTo>
                      <a:pt x="14" y="42"/>
                    </a:lnTo>
                    <a:lnTo>
                      <a:pt x="4" y="44"/>
                    </a:lnTo>
                    <a:lnTo>
                      <a:pt x="4" y="50"/>
                    </a:lnTo>
                    <a:lnTo>
                      <a:pt x="14" y="48"/>
                    </a:lnTo>
                    <a:lnTo>
                      <a:pt x="20" y="48"/>
                    </a:lnTo>
                    <a:lnTo>
                      <a:pt x="26" y="48"/>
                    </a:lnTo>
                    <a:lnTo>
                      <a:pt x="32" y="52"/>
                    </a:lnTo>
                    <a:lnTo>
                      <a:pt x="38" y="60"/>
                    </a:lnTo>
                    <a:lnTo>
                      <a:pt x="22" y="62"/>
                    </a:lnTo>
                    <a:lnTo>
                      <a:pt x="26" y="70"/>
                    </a:lnTo>
                    <a:lnTo>
                      <a:pt x="30" y="68"/>
                    </a:lnTo>
                    <a:lnTo>
                      <a:pt x="36" y="68"/>
                    </a:lnTo>
                    <a:lnTo>
                      <a:pt x="38" y="64"/>
                    </a:lnTo>
                    <a:lnTo>
                      <a:pt x="44" y="64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8" y="76"/>
                    </a:lnTo>
                    <a:lnTo>
                      <a:pt x="56" y="78"/>
                    </a:lnTo>
                    <a:lnTo>
                      <a:pt x="86" y="78"/>
                    </a:lnTo>
                    <a:lnTo>
                      <a:pt x="90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86" y="64"/>
                    </a:lnTo>
                    <a:lnTo>
                      <a:pt x="92" y="68"/>
                    </a:lnTo>
                    <a:lnTo>
                      <a:pt x="100" y="70"/>
                    </a:lnTo>
                    <a:lnTo>
                      <a:pt x="102" y="68"/>
                    </a:lnTo>
                    <a:lnTo>
                      <a:pt x="108" y="64"/>
                    </a:lnTo>
                    <a:lnTo>
                      <a:pt x="108" y="68"/>
                    </a:lnTo>
                    <a:lnTo>
                      <a:pt x="110" y="68"/>
                    </a:lnTo>
                    <a:lnTo>
                      <a:pt x="118" y="62"/>
                    </a:lnTo>
                    <a:lnTo>
                      <a:pt x="122" y="60"/>
                    </a:lnTo>
                    <a:lnTo>
                      <a:pt x="128" y="60"/>
                    </a:lnTo>
                    <a:lnTo>
                      <a:pt x="138" y="50"/>
                    </a:lnTo>
                    <a:lnTo>
                      <a:pt x="146" y="42"/>
                    </a:lnTo>
                    <a:lnTo>
                      <a:pt x="144" y="42"/>
                    </a:lnTo>
                    <a:lnTo>
                      <a:pt x="146" y="42"/>
                    </a:lnTo>
                    <a:lnTo>
                      <a:pt x="146" y="44"/>
                    </a:lnTo>
                    <a:lnTo>
                      <a:pt x="148" y="44"/>
                    </a:lnTo>
                    <a:lnTo>
                      <a:pt x="152" y="42"/>
                    </a:lnTo>
                    <a:lnTo>
                      <a:pt x="148" y="26"/>
                    </a:lnTo>
                    <a:lnTo>
                      <a:pt x="144" y="24"/>
                    </a:lnTo>
                    <a:lnTo>
                      <a:pt x="140" y="24"/>
                    </a:lnTo>
                    <a:lnTo>
                      <a:pt x="136" y="26"/>
                    </a:lnTo>
                    <a:lnTo>
                      <a:pt x="134" y="26"/>
                    </a:lnTo>
                    <a:lnTo>
                      <a:pt x="134" y="24"/>
                    </a:lnTo>
                    <a:lnTo>
                      <a:pt x="136" y="22"/>
                    </a:lnTo>
                    <a:lnTo>
                      <a:pt x="136" y="18"/>
                    </a:lnTo>
                    <a:lnTo>
                      <a:pt x="136" y="16"/>
                    </a:lnTo>
                    <a:lnTo>
                      <a:pt x="130" y="14"/>
                    </a:lnTo>
                    <a:lnTo>
                      <a:pt x="138" y="8"/>
                    </a:lnTo>
                    <a:lnTo>
                      <a:pt x="138" y="6"/>
                    </a:lnTo>
                    <a:lnTo>
                      <a:pt x="128" y="8"/>
                    </a:lnTo>
                    <a:lnTo>
                      <a:pt x="130" y="12"/>
                    </a:lnTo>
                    <a:lnTo>
                      <a:pt x="128" y="12"/>
                    </a:lnTo>
                    <a:lnTo>
                      <a:pt x="122" y="8"/>
                    </a:lnTo>
                    <a:lnTo>
                      <a:pt x="122" y="6"/>
                    </a:lnTo>
                    <a:lnTo>
                      <a:pt x="120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close/>
                    <a:moveTo>
                      <a:pt x="18" y="0"/>
                    </a:moveTo>
                    <a:lnTo>
                      <a:pt x="18" y="6"/>
                    </a:lnTo>
                    <a:lnTo>
                      <a:pt x="30" y="6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1" name="Freeform 1746"/>
              <p:cNvSpPr>
                <a:spLocks/>
              </p:cNvSpPr>
              <p:nvPr/>
            </p:nvSpPr>
            <p:spPr bwMode="auto">
              <a:xfrm>
                <a:off x="7099300" y="3987800"/>
                <a:ext cx="142875" cy="82550"/>
              </a:xfrm>
              <a:custGeom>
                <a:avLst/>
                <a:gdLst>
                  <a:gd name="T0" fmla="*/ 90 w 90"/>
                  <a:gd name="T1" fmla="*/ 18 h 52"/>
                  <a:gd name="T2" fmla="*/ 90 w 90"/>
                  <a:gd name="T3" fmla="*/ 18 h 52"/>
                  <a:gd name="T4" fmla="*/ 80 w 90"/>
                  <a:gd name="T5" fmla="*/ 16 h 52"/>
                  <a:gd name="T6" fmla="*/ 78 w 90"/>
                  <a:gd name="T7" fmla="*/ 10 h 52"/>
                  <a:gd name="T8" fmla="*/ 74 w 90"/>
                  <a:gd name="T9" fmla="*/ 4 h 52"/>
                  <a:gd name="T10" fmla="*/ 54 w 90"/>
                  <a:gd name="T11" fmla="*/ 0 h 52"/>
                  <a:gd name="T12" fmla="*/ 44 w 90"/>
                  <a:gd name="T13" fmla="*/ 2 h 52"/>
                  <a:gd name="T14" fmla="*/ 36 w 90"/>
                  <a:gd name="T15" fmla="*/ 8 h 52"/>
                  <a:gd name="T16" fmla="*/ 12 w 90"/>
                  <a:gd name="T17" fmla="*/ 4 h 52"/>
                  <a:gd name="T18" fmla="*/ 12 w 90"/>
                  <a:gd name="T19" fmla="*/ 8 h 52"/>
                  <a:gd name="T20" fmla="*/ 8 w 90"/>
                  <a:gd name="T21" fmla="*/ 10 h 52"/>
                  <a:gd name="T22" fmla="*/ 2 w 90"/>
                  <a:gd name="T23" fmla="*/ 10 h 52"/>
                  <a:gd name="T24" fmla="*/ 2 w 90"/>
                  <a:gd name="T25" fmla="*/ 16 h 52"/>
                  <a:gd name="T26" fmla="*/ 0 w 90"/>
                  <a:gd name="T27" fmla="*/ 20 h 52"/>
                  <a:gd name="T28" fmla="*/ 0 w 90"/>
                  <a:gd name="T29" fmla="*/ 26 h 52"/>
                  <a:gd name="T30" fmla="*/ 4 w 90"/>
                  <a:gd name="T31" fmla="*/ 26 h 52"/>
                  <a:gd name="T32" fmla="*/ 12 w 90"/>
                  <a:gd name="T33" fmla="*/ 28 h 52"/>
                  <a:gd name="T34" fmla="*/ 16 w 90"/>
                  <a:gd name="T35" fmla="*/ 30 h 52"/>
                  <a:gd name="T36" fmla="*/ 20 w 90"/>
                  <a:gd name="T37" fmla="*/ 34 h 52"/>
                  <a:gd name="T38" fmla="*/ 26 w 90"/>
                  <a:gd name="T39" fmla="*/ 36 h 52"/>
                  <a:gd name="T40" fmla="*/ 28 w 90"/>
                  <a:gd name="T41" fmla="*/ 36 h 52"/>
                  <a:gd name="T42" fmla="*/ 28 w 90"/>
                  <a:gd name="T43" fmla="*/ 46 h 52"/>
                  <a:gd name="T44" fmla="*/ 30 w 90"/>
                  <a:gd name="T45" fmla="*/ 46 h 52"/>
                  <a:gd name="T46" fmla="*/ 30 w 90"/>
                  <a:gd name="T47" fmla="*/ 52 h 52"/>
                  <a:gd name="T48" fmla="*/ 34 w 90"/>
                  <a:gd name="T49" fmla="*/ 52 h 52"/>
                  <a:gd name="T50" fmla="*/ 36 w 90"/>
                  <a:gd name="T51" fmla="*/ 48 h 52"/>
                  <a:gd name="T52" fmla="*/ 36 w 90"/>
                  <a:gd name="T53" fmla="*/ 40 h 52"/>
                  <a:gd name="T54" fmla="*/ 36 w 90"/>
                  <a:gd name="T55" fmla="*/ 36 h 52"/>
                  <a:gd name="T56" fmla="*/ 46 w 90"/>
                  <a:gd name="T57" fmla="*/ 30 h 52"/>
                  <a:gd name="T58" fmla="*/ 52 w 90"/>
                  <a:gd name="T59" fmla="*/ 30 h 52"/>
                  <a:gd name="T60" fmla="*/ 54 w 90"/>
                  <a:gd name="T61" fmla="*/ 34 h 52"/>
                  <a:gd name="T62" fmla="*/ 60 w 90"/>
                  <a:gd name="T63" fmla="*/ 34 h 52"/>
                  <a:gd name="T64" fmla="*/ 62 w 90"/>
                  <a:gd name="T65" fmla="*/ 34 h 52"/>
                  <a:gd name="T66" fmla="*/ 70 w 90"/>
                  <a:gd name="T67" fmla="*/ 30 h 52"/>
                  <a:gd name="T68" fmla="*/ 72 w 90"/>
                  <a:gd name="T69" fmla="*/ 28 h 52"/>
                  <a:gd name="T70" fmla="*/ 74 w 90"/>
                  <a:gd name="T71" fmla="*/ 26 h 52"/>
                  <a:gd name="T72" fmla="*/ 80 w 90"/>
                  <a:gd name="T73" fmla="*/ 22 h 52"/>
                  <a:gd name="T74" fmla="*/ 90 w 90"/>
                  <a:gd name="T75" fmla="*/ 20 h 52"/>
                  <a:gd name="T76" fmla="*/ 90 w 90"/>
                  <a:gd name="T77" fmla="*/ 18 h 52"/>
                  <a:gd name="T78" fmla="*/ 90 w 90"/>
                  <a:gd name="T79" fmla="*/ 18 h 52"/>
                  <a:gd name="T80" fmla="*/ 90 w 90"/>
                  <a:gd name="T81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0" h="52">
                    <a:moveTo>
                      <a:pt x="90" y="18"/>
                    </a:moveTo>
                    <a:lnTo>
                      <a:pt x="90" y="18"/>
                    </a:lnTo>
                    <a:lnTo>
                      <a:pt x="80" y="16"/>
                    </a:lnTo>
                    <a:lnTo>
                      <a:pt x="78" y="10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44" y="2"/>
                    </a:lnTo>
                    <a:lnTo>
                      <a:pt x="36" y="8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8" y="10"/>
                    </a:lnTo>
                    <a:lnTo>
                      <a:pt x="2" y="10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20" y="34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0" y="52"/>
                    </a:lnTo>
                    <a:lnTo>
                      <a:pt x="34" y="52"/>
                    </a:lnTo>
                    <a:lnTo>
                      <a:pt x="36" y="48"/>
                    </a:lnTo>
                    <a:lnTo>
                      <a:pt x="36" y="40"/>
                    </a:lnTo>
                    <a:lnTo>
                      <a:pt x="36" y="36"/>
                    </a:lnTo>
                    <a:lnTo>
                      <a:pt x="46" y="30"/>
                    </a:lnTo>
                    <a:lnTo>
                      <a:pt x="52" y="30"/>
                    </a:lnTo>
                    <a:lnTo>
                      <a:pt x="54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70" y="30"/>
                    </a:lnTo>
                    <a:lnTo>
                      <a:pt x="72" y="28"/>
                    </a:lnTo>
                    <a:lnTo>
                      <a:pt x="74" y="26"/>
                    </a:lnTo>
                    <a:lnTo>
                      <a:pt x="80" y="22"/>
                    </a:lnTo>
                    <a:lnTo>
                      <a:pt x="90" y="20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9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2" name="Freeform 1747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3" name="Freeform 1748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4" name="Freeform 1749"/>
              <p:cNvSpPr>
                <a:spLocks/>
              </p:cNvSpPr>
              <p:nvPr/>
            </p:nvSpPr>
            <p:spPr bwMode="auto">
              <a:xfrm>
                <a:off x="7439025" y="3879850"/>
                <a:ext cx="66675" cy="47625"/>
              </a:xfrm>
              <a:custGeom>
                <a:avLst/>
                <a:gdLst>
                  <a:gd name="T0" fmla="*/ 42 w 42"/>
                  <a:gd name="T1" fmla="*/ 30 h 30"/>
                  <a:gd name="T2" fmla="*/ 42 w 42"/>
                  <a:gd name="T3" fmla="*/ 30 h 30"/>
                  <a:gd name="T4" fmla="*/ 42 w 42"/>
                  <a:gd name="T5" fmla="*/ 24 h 30"/>
                  <a:gd name="T6" fmla="*/ 36 w 42"/>
                  <a:gd name="T7" fmla="*/ 20 h 30"/>
                  <a:gd name="T8" fmla="*/ 40 w 42"/>
                  <a:gd name="T9" fmla="*/ 16 h 30"/>
                  <a:gd name="T10" fmla="*/ 40 w 42"/>
                  <a:gd name="T11" fmla="*/ 12 h 30"/>
                  <a:gd name="T12" fmla="*/ 40 w 42"/>
                  <a:gd name="T13" fmla="*/ 0 h 30"/>
                  <a:gd name="T14" fmla="*/ 22 w 42"/>
                  <a:gd name="T15" fmla="*/ 0 h 30"/>
                  <a:gd name="T16" fmla="*/ 26 w 42"/>
                  <a:gd name="T17" fmla="*/ 4 h 30"/>
                  <a:gd name="T18" fmla="*/ 24 w 42"/>
                  <a:gd name="T19" fmla="*/ 8 h 30"/>
                  <a:gd name="T20" fmla="*/ 26 w 42"/>
                  <a:gd name="T21" fmla="*/ 16 h 30"/>
                  <a:gd name="T22" fmla="*/ 32 w 42"/>
                  <a:gd name="T23" fmla="*/ 16 h 30"/>
                  <a:gd name="T24" fmla="*/ 32 w 42"/>
                  <a:gd name="T25" fmla="*/ 20 h 30"/>
                  <a:gd name="T26" fmla="*/ 30 w 42"/>
                  <a:gd name="T27" fmla="*/ 24 h 30"/>
                  <a:gd name="T28" fmla="*/ 14 w 42"/>
                  <a:gd name="T29" fmla="*/ 22 h 30"/>
                  <a:gd name="T30" fmla="*/ 8 w 42"/>
                  <a:gd name="T31" fmla="*/ 22 h 30"/>
                  <a:gd name="T32" fmla="*/ 4 w 42"/>
                  <a:gd name="T33" fmla="*/ 20 h 30"/>
                  <a:gd name="T34" fmla="*/ 0 w 42"/>
                  <a:gd name="T35" fmla="*/ 28 h 30"/>
                  <a:gd name="T36" fmla="*/ 4 w 42"/>
                  <a:gd name="T37" fmla="*/ 30 h 30"/>
                  <a:gd name="T38" fmla="*/ 6 w 42"/>
                  <a:gd name="T39" fmla="*/ 30 h 30"/>
                  <a:gd name="T40" fmla="*/ 42 w 42"/>
                  <a:gd name="T41" fmla="*/ 30 h 30"/>
                  <a:gd name="T42" fmla="*/ 42 w 42"/>
                  <a:gd name="T43" fmla="*/ 30 h 30"/>
                  <a:gd name="T44" fmla="*/ 42 w 42"/>
                  <a:gd name="T4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30">
                    <a:moveTo>
                      <a:pt x="42" y="30"/>
                    </a:moveTo>
                    <a:lnTo>
                      <a:pt x="42" y="30"/>
                    </a:lnTo>
                    <a:lnTo>
                      <a:pt x="42" y="24"/>
                    </a:lnTo>
                    <a:lnTo>
                      <a:pt x="36" y="20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40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26" y="16"/>
                    </a:lnTo>
                    <a:lnTo>
                      <a:pt x="32" y="16"/>
                    </a:lnTo>
                    <a:lnTo>
                      <a:pt x="32" y="20"/>
                    </a:lnTo>
                    <a:lnTo>
                      <a:pt x="30" y="24"/>
                    </a:lnTo>
                    <a:lnTo>
                      <a:pt x="14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0" y="28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5" name="Freeform 1750"/>
              <p:cNvSpPr>
                <a:spLocks/>
              </p:cNvSpPr>
              <p:nvPr/>
            </p:nvSpPr>
            <p:spPr bwMode="auto">
              <a:xfrm>
                <a:off x="7727950" y="4206875"/>
                <a:ext cx="111125" cy="219075"/>
              </a:xfrm>
              <a:custGeom>
                <a:avLst/>
                <a:gdLst>
                  <a:gd name="T0" fmla="*/ 70 w 70"/>
                  <a:gd name="T1" fmla="*/ 46 h 138"/>
                  <a:gd name="T2" fmla="*/ 70 w 70"/>
                  <a:gd name="T3" fmla="*/ 36 h 138"/>
                  <a:gd name="T4" fmla="*/ 66 w 70"/>
                  <a:gd name="T5" fmla="*/ 34 h 138"/>
                  <a:gd name="T6" fmla="*/ 58 w 70"/>
                  <a:gd name="T7" fmla="*/ 26 h 138"/>
                  <a:gd name="T8" fmla="*/ 50 w 70"/>
                  <a:gd name="T9" fmla="*/ 28 h 138"/>
                  <a:gd name="T10" fmla="*/ 48 w 70"/>
                  <a:gd name="T11" fmla="*/ 38 h 138"/>
                  <a:gd name="T12" fmla="*/ 42 w 70"/>
                  <a:gd name="T13" fmla="*/ 38 h 138"/>
                  <a:gd name="T14" fmla="*/ 50 w 70"/>
                  <a:gd name="T15" fmla="*/ 12 h 138"/>
                  <a:gd name="T16" fmla="*/ 42 w 70"/>
                  <a:gd name="T17" fmla="*/ 12 h 138"/>
                  <a:gd name="T18" fmla="*/ 34 w 70"/>
                  <a:gd name="T19" fmla="*/ 8 h 138"/>
                  <a:gd name="T20" fmla="*/ 32 w 70"/>
                  <a:gd name="T21" fmla="*/ 0 h 138"/>
                  <a:gd name="T22" fmla="*/ 26 w 70"/>
                  <a:gd name="T23" fmla="*/ 4 h 138"/>
                  <a:gd name="T24" fmla="*/ 16 w 70"/>
                  <a:gd name="T25" fmla="*/ 10 h 138"/>
                  <a:gd name="T26" fmla="*/ 10 w 70"/>
                  <a:gd name="T27" fmla="*/ 16 h 138"/>
                  <a:gd name="T28" fmla="*/ 16 w 70"/>
                  <a:gd name="T29" fmla="*/ 20 h 138"/>
                  <a:gd name="T30" fmla="*/ 18 w 70"/>
                  <a:gd name="T31" fmla="*/ 26 h 138"/>
                  <a:gd name="T32" fmla="*/ 22 w 70"/>
                  <a:gd name="T33" fmla="*/ 28 h 138"/>
                  <a:gd name="T34" fmla="*/ 16 w 70"/>
                  <a:gd name="T35" fmla="*/ 34 h 138"/>
                  <a:gd name="T36" fmla="*/ 6 w 70"/>
                  <a:gd name="T37" fmla="*/ 34 h 138"/>
                  <a:gd name="T38" fmla="*/ 8 w 70"/>
                  <a:gd name="T39" fmla="*/ 40 h 138"/>
                  <a:gd name="T40" fmla="*/ 14 w 70"/>
                  <a:gd name="T41" fmla="*/ 62 h 138"/>
                  <a:gd name="T42" fmla="*/ 26 w 70"/>
                  <a:gd name="T43" fmla="*/ 64 h 138"/>
                  <a:gd name="T44" fmla="*/ 28 w 70"/>
                  <a:gd name="T45" fmla="*/ 70 h 138"/>
                  <a:gd name="T46" fmla="*/ 32 w 70"/>
                  <a:gd name="T47" fmla="*/ 78 h 138"/>
                  <a:gd name="T48" fmla="*/ 32 w 70"/>
                  <a:gd name="T49" fmla="*/ 80 h 138"/>
                  <a:gd name="T50" fmla="*/ 32 w 70"/>
                  <a:gd name="T51" fmla="*/ 84 h 138"/>
                  <a:gd name="T52" fmla="*/ 32 w 70"/>
                  <a:gd name="T53" fmla="*/ 90 h 138"/>
                  <a:gd name="T54" fmla="*/ 24 w 70"/>
                  <a:gd name="T55" fmla="*/ 106 h 138"/>
                  <a:gd name="T56" fmla="*/ 24 w 70"/>
                  <a:gd name="T57" fmla="*/ 120 h 138"/>
                  <a:gd name="T58" fmla="*/ 26 w 70"/>
                  <a:gd name="T59" fmla="*/ 128 h 138"/>
                  <a:gd name="T60" fmla="*/ 34 w 70"/>
                  <a:gd name="T61" fmla="*/ 134 h 138"/>
                  <a:gd name="T62" fmla="*/ 40 w 70"/>
                  <a:gd name="T63" fmla="*/ 138 h 138"/>
                  <a:gd name="T64" fmla="*/ 44 w 70"/>
                  <a:gd name="T65" fmla="*/ 134 h 138"/>
                  <a:gd name="T66" fmla="*/ 50 w 70"/>
                  <a:gd name="T67" fmla="*/ 134 h 138"/>
                  <a:gd name="T68" fmla="*/ 50 w 70"/>
                  <a:gd name="T69" fmla="*/ 128 h 138"/>
                  <a:gd name="T70" fmla="*/ 54 w 70"/>
                  <a:gd name="T71" fmla="*/ 126 h 138"/>
                  <a:gd name="T72" fmla="*/ 62 w 70"/>
                  <a:gd name="T73" fmla="*/ 126 h 138"/>
                  <a:gd name="T74" fmla="*/ 62 w 70"/>
                  <a:gd name="T75" fmla="*/ 118 h 138"/>
                  <a:gd name="T76" fmla="*/ 62 w 70"/>
                  <a:gd name="T77" fmla="*/ 100 h 138"/>
                  <a:gd name="T78" fmla="*/ 58 w 70"/>
                  <a:gd name="T79" fmla="*/ 92 h 138"/>
                  <a:gd name="T80" fmla="*/ 58 w 70"/>
                  <a:gd name="T81" fmla="*/ 74 h 138"/>
                  <a:gd name="T82" fmla="*/ 58 w 70"/>
                  <a:gd name="T83" fmla="*/ 72 h 138"/>
                  <a:gd name="T84" fmla="*/ 66 w 70"/>
                  <a:gd name="T85" fmla="*/ 64 h 138"/>
                  <a:gd name="T86" fmla="*/ 70 w 70"/>
                  <a:gd name="T87" fmla="*/ 46 h 138"/>
                  <a:gd name="T88" fmla="*/ 70 w 70"/>
                  <a:gd name="T89" fmla="*/ 4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138">
                    <a:moveTo>
                      <a:pt x="70" y="46"/>
                    </a:moveTo>
                    <a:lnTo>
                      <a:pt x="70" y="46"/>
                    </a:lnTo>
                    <a:lnTo>
                      <a:pt x="70" y="38"/>
                    </a:lnTo>
                    <a:lnTo>
                      <a:pt x="70" y="36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58" y="26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38"/>
                    </a:lnTo>
                    <a:lnTo>
                      <a:pt x="48" y="38"/>
                    </a:lnTo>
                    <a:lnTo>
                      <a:pt x="44" y="36"/>
                    </a:lnTo>
                    <a:lnTo>
                      <a:pt x="42" y="38"/>
                    </a:lnTo>
                    <a:lnTo>
                      <a:pt x="48" y="26"/>
                    </a:lnTo>
                    <a:lnTo>
                      <a:pt x="50" y="12"/>
                    </a:lnTo>
                    <a:lnTo>
                      <a:pt x="44" y="12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34" y="8"/>
                    </a:lnTo>
                    <a:lnTo>
                      <a:pt x="34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16" y="10"/>
                    </a:lnTo>
                    <a:lnTo>
                      <a:pt x="10" y="12"/>
                    </a:lnTo>
                    <a:lnTo>
                      <a:pt x="10" y="16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2" y="28"/>
                    </a:lnTo>
                    <a:lnTo>
                      <a:pt x="18" y="30"/>
                    </a:lnTo>
                    <a:lnTo>
                      <a:pt x="16" y="34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0" y="44"/>
                    </a:lnTo>
                    <a:lnTo>
                      <a:pt x="14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28" y="66"/>
                    </a:lnTo>
                    <a:lnTo>
                      <a:pt x="28" y="70"/>
                    </a:lnTo>
                    <a:lnTo>
                      <a:pt x="24" y="74"/>
                    </a:lnTo>
                    <a:lnTo>
                      <a:pt x="32" y="78"/>
                    </a:lnTo>
                    <a:lnTo>
                      <a:pt x="34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4"/>
                    </a:lnTo>
                    <a:lnTo>
                      <a:pt x="34" y="88"/>
                    </a:lnTo>
                    <a:lnTo>
                      <a:pt x="32" y="90"/>
                    </a:lnTo>
                    <a:lnTo>
                      <a:pt x="24" y="96"/>
                    </a:lnTo>
                    <a:lnTo>
                      <a:pt x="24" y="106"/>
                    </a:lnTo>
                    <a:lnTo>
                      <a:pt x="24" y="118"/>
                    </a:lnTo>
                    <a:lnTo>
                      <a:pt x="24" y="120"/>
                    </a:lnTo>
                    <a:lnTo>
                      <a:pt x="24" y="124"/>
                    </a:lnTo>
                    <a:lnTo>
                      <a:pt x="26" y="128"/>
                    </a:lnTo>
                    <a:lnTo>
                      <a:pt x="32" y="132"/>
                    </a:lnTo>
                    <a:lnTo>
                      <a:pt x="34" y="134"/>
                    </a:lnTo>
                    <a:lnTo>
                      <a:pt x="36" y="136"/>
                    </a:lnTo>
                    <a:lnTo>
                      <a:pt x="40" y="138"/>
                    </a:lnTo>
                    <a:lnTo>
                      <a:pt x="44" y="136"/>
                    </a:lnTo>
                    <a:lnTo>
                      <a:pt x="44" y="134"/>
                    </a:lnTo>
                    <a:lnTo>
                      <a:pt x="48" y="134"/>
                    </a:lnTo>
                    <a:lnTo>
                      <a:pt x="50" y="134"/>
                    </a:lnTo>
                    <a:lnTo>
                      <a:pt x="50" y="132"/>
                    </a:lnTo>
                    <a:lnTo>
                      <a:pt x="50" y="128"/>
                    </a:lnTo>
                    <a:lnTo>
                      <a:pt x="52" y="128"/>
                    </a:lnTo>
                    <a:lnTo>
                      <a:pt x="54" y="126"/>
                    </a:lnTo>
                    <a:lnTo>
                      <a:pt x="58" y="126"/>
                    </a:lnTo>
                    <a:lnTo>
                      <a:pt x="62" y="126"/>
                    </a:lnTo>
                    <a:lnTo>
                      <a:pt x="66" y="126"/>
                    </a:lnTo>
                    <a:lnTo>
                      <a:pt x="62" y="118"/>
                    </a:lnTo>
                    <a:lnTo>
                      <a:pt x="60" y="106"/>
                    </a:lnTo>
                    <a:lnTo>
                      <a:pt x="62" y="100"/>
                    </a:lnTo>
                    <a:lnTo>
                      <a:pt x="60" y="96"/>
                    </a:lnTo>
                    <a:lnTo>
                      <a:pt x="58" y="92"/>
                    </a:lnTo>
                    <a:lnTo>
                      <a:pt x="58" y="82"/>
                    </a:lnTo>
                    <a:lnTo>
                      <a:pt x="58" y="74"/>
                    </a:lnTo>
                    <a:lnTo>
                      <a:pt x="54" y="72"/>
                    </a:lnTo>
                    <a:lnTo>
                      <a:pt x="58" y="72"/>
                    </a:lnTo>
                    <a:lnTo>
                      <a:pt x="60" y="66"/>
                    </a:lnTo>
                    <a:lnTo>
                      <a:pt x="66" y="64"/>
                    </a:lnTo>
                    <a:lnTo>
                      <a:pt x="66" y="54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6" name="Freeform 1751"/>
              <p:cNvSpPr>
                <a:spLocks/>
              </p:cNvSpPr>
              <p:nvPr/>
            </p:nvSpPr>
            <p:spPr bwMode="auto">
              <a:xfrm>
                <a:off x="7019925" y="3927475"/>
                <a:ext cx="101600" cy="120650"/>
              </a:xfrm>
              <a:custGeom>
                <a:avLst/>
                <a:gdLst>
                  <a:gd name="T0" fmla="*/ 58 w 64"/>
                  <a:gd name="T1" fmla="*/ 44 h 76"/>
                  <a:gd name="T2" fmla="*/ 64 w 64"/>
                  <a:gd name="T3" fmla="*/ 44 h 76"/>
                  <a:gd name="T4" fmla="*/ 64 w 64"/>
                  <a:gd name="T5" fmla="*/ 46 h 76"/>
                  <a:gd name="T6" fmla="*/ 58 w 64"/>
                  <a:gd name="T7" fmla="*/ 48 h 76"/>
                  <a:gd name="T8" fmla="*/ 52 w 64"/>
                  <a:gd name="T9" fmla="*/ 48 h 76"/>
                  <a:gd name="T10" fmla="*/ 52 w 64"/>
                  <a:gd name="T11" fmla="*/ 54 h 76"/>
                  <a:gd name="T12" fmla="*/ 50 w 64"/>
                  <a:gd name="T13" fmla="*/ 58 h 76"/>
                  <a:gd name="T14" fmla="*/ 50 w 64"/>
                  <a:gd name="T15" fmla="*/ 64 h 76"/>
                  <a:gd name="T16" fmla="*/ 46 w 64"/>
                  <a:gd name="T17" fmla="*/ 66 h 76"/>
                  <a:gd name="T18" fmla="*/ 42 w 64"/>
                  <a:gd name="T19" fmla="*/ 70 h 76"/>
                  <a:gd name="T20" fmla="*/ 42 w 64"/>
                  <a:gd name="T21" fmla="*/ 72 h 76"/>
                  <a:gd name="T22" fmla="*/ 40 w 64"/>
                  <a:gd name="T23" fmla="*/ 74 h 76"/>
                  <a:gd name="T24" fmla="*/ 38 w 64"/>
                  <a:gd name="T25" fmla="*/ 74 h 76"/>
                  <a:gd name="T26" fmla="*/ 34 w 64"/>
                  <a:gd name="T27" fmla="*/ 74 h 76"/>
                  <a:gd name="T28" fmla="*/ 32 w 64"/>
                  <a:gd name="T29" fmla="*/ 76 h 76"/>
                  <a:gd name="T30" fmla="*/ 26 w 64"/>
                  <a:gd name="T31" fmla="*/ 76 h 76"/>
                  <a:gd name="T32" fmla="*/ 22 w 64"/>
                  <a:gd name="T33" fmla="*/ 72 h 76"/>
                  <a:gd name="T34" fmla="*/ 14 w 64"/>
                  <a:gd name="T35" fmla="*/ 66 h 76"/>
                  <a:gd name="T36" fmla="*/ 0 w 64"/>
                  <a:gd name="T37" fmla="*/ 52 h 76"/>
                  <a:gd name="T38" fmla="*/ 4 w 64"/>
                  <a:gd name="T39" fmla="*/ 48 h 76"/>
                  <a:gd name="T40" fmla="*/ 6 w 64"/>
                  <a:gd name="T41" fmla="*/ 46 h 76"/>
                  <a:gd name="T42" fmla="*/ 4 w 64"/>
                  <a:gd name="T43" fmla="*/ 46 h 76"/>
                  <a:gd name="T44" fmla="*/ 6 w 64"/>
                  <a:gd name="T45" fmla="*/ 42 h 76"/>
                  <a:gd name="T46" fmla="*/ 8 w 64"/>
                  <a:gd name="T47" fmla="*/ 36 h 76"/>
                  <a:gd name="T48" fmla="*/ 14 w 64"/>
                  <a:gd name="T49" fmla="*/ 30 h 76"/>
                  <a:gd name="T50" fmla="*/ 32 w 64"/>
                  <a:gd name="T51" fmla="*/ 30 h 76"/>
                  <a:gd name="T52" fmla="*/ 30 w 64"/>
                  <a:gd name="T53" fmla="*/ 28 h 76"/>
                  <a:gd name="T54" fmla="*/ 26 w 64"/>
                  <a:gd name="T55" fmla="*/ 24 h 76"/>
                  <a:gd name="T56" fmla="*/ 22 w 64"/>
                  <a:gd name="T57" fmla="*/ 18 h 76"/>
                  <a:gd name="T58" fmla="*/ 20 w 64"/>
                  <a:gd name="T59" fmla="*/ 12 h 76"/>
                  <a:gd name="T60" fmla="*/ 20 w 64"/>
                  <a:gd name="T61" fmla="*/ 8 h 76"/>
                  <a:gd name="T62" fmla="*/ 24 w 64"/>
                  <a:gd name="T63" fmla="*/ 8 h 76"/>
                  <a:gd name="T64" fmla="*/ 26 w 64"/>
                  <a:gd name="T65" fmla="*/ 0 h 76"/>
                  <a:gd name="T66" fmla="*/ 52 w 64"/>
                  <a:gd name="T67" fmla="*/ 0 h 76"/>
                  <a:gd name="T68" fmla="*/ 52 w 64"/>
                  <a:gd name="T69" fmla="*/ 42 h 76"/>
                  <a:gd name="T70" fmla="*/ 60 w 64"/>
                  <a:gd name="T71" fmla="*/ 42 h 76"/>
                  <a:gd name="T72" fmla="*/ 58 w 64"/>
                  <a:gd name="T73" fmla="*/ 44 h 76"/>
                  <a:gd name="T74" fmla="*/ 58 w 64"/>
                  <a:gd name="T75" fmla="*/ 44 h 76"/>
                  <a:gd name="T76" fmla="*/ 58 w 64"/>
                  <a:gd name="T77" fmla="*/ 4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4" h="76">
                    <a:moveTo>
                      <a:pt x="58" y="44"/>
                    </a:moveTo>
                    <a:lnTo>
                      <a:pt x="64" y="44"/>
                    </a:lnTo>
                    <a:lnTo>
                      <a:pt x="64" y="46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52" y="54"/>
                    </a:lnTo>
                    <a:lnTo>
                      <a:pt x="50" y="58"/>
                    </a:lnTo>
                    <a:lnTo>
                      <a:pt x="50" y="64"/>
                    </a:lnTo>
                    <a:lnTo>
                      <a:pt x="46" y="66"/>
                    </a:lnTo>
                    <a:lnTo>
                      <a:pt x="42" y="70"/>
                    </a:lnTo>
                    <a:lnTo>
                      <a:pt x="42" y="72"/>
                    </a:lnTo>
                    <a:lnTo>
                      <a:pt x="40" y="74"/>
                    </a:lnTo>
                    <a:lnTo>
                      <a:pt x="38" y="74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6" y="76"/>
                    </a:lnTo>
                    <a:lnTo>
                      <a:pt x="22" y="72"/>
                    </a:lnTo>
                    <a:lnTo>
                      <a:pt x="14" y="66"/>
                    </a:lnTo>
                    <a:lnTo>
                      <a:pt x="0" y="52"/>
                    </a:lnTo>
                    <a:lnTo>
                      <a:pt x="4" y="48"/>
                    </a:lnTo>
                    <a:lnTo>
                      <a:pt x="6" y="46"/>
                    </a:lnTo>
                    <a:lnTo>
                      <a:pt x="4" y="46"/>
                    </a:lnTo>
                    <a:lnTo>
                      <a:pt x="6" y="42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32" y="30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6" y="0"/>
                    </a:lnTo>
                    <a:lnTo>
                      <a:pt x="52" y="0"/>
                    </a:lnTo>
                    <a:lnTo>
                      <a:pt x="52" y="42"/>
                    </a:lnTo>
                    <a:lnTo>
                      <a:pt x="60" y="42"/>
                    </a:lnTo>
                    <a:lnTo>
                      <a:pt x="58" y="44"/>
                    </a:lnTo>
                    <a:lnTo>
                      <a:pt x="58" y="44"/>
                    </a:lnTo>
                    <a:lnTo>
                      <a:pt x="58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7" name="Freeform 1752"/>
              <p:cNvSpPr>
                <a:spLocks noEditPoints="1"/>
              </p:cNvSpPr>
              <p:nvPr/>
            </p:nvSpPr>
            <p:spPr bwMode="auto">
              <a:xfrm>
                <a:off x="7493000" y="1492250"/>
                <a:ext cx="1387475" cy="1069975"/>
              </a:xfrm>
              <a:custGeom>
                <a:avLst/>
                <a:gdLst>
                  <a:gd name="T0" fmla="*/ 174 w 874"/>
                  <a:gd name="T1" fmla="*/ 68 h 674"/>
                  <a:gd name="T2" fmla="*/ 72 w 874"/>
                  <a:gd name="T3" fmla="*/ 112 h 674"/>
                  <a:gd name="T4" fmla="*/ 118 w 874"/>
                  <a:gd name="T5" fmla="*/ 138 h 674"/>
                  <a:gd name="T6" fmla="*/ 20 w 874"/>
                  <a:gd name="T7" fmla="*/ 188 h 674"/>
                  <a:gd name="T8" fmla="*/ 28 w 874"/>
                  <a:gd name="T9" fmla="*/ 212 h 674"/>
                  <a:gd name="T10" fmla="*/ 76 w 874"/>
                  <a:gd name="T11" fmla="*/ 238 h 674"/>
                  <a:gd name="T12" fmla="*/ 144 w 874"/>
                  <a:gd name="T13" fmla="*/ 230 h 674"/>
                  <a:gd name="T14" fmla="*/ 230 w 874"/>
                  <a:gd name="T15" fmla="*/ 290 h 674"/>
                  <a:gd name="T16" fmla="*/ 246 w 874"/>
                  <a:gd name="T17" fmla="*/ 340 h 674"/>
                  <a:gd name="T18" fmla="*/ 294 w 874"/>
                  <a:gd name="T19" fmla="*/ 368 h 674"/>
                  <a:gd name="T20" fmla="*/ 300 w 874"/>
                  <a:gd name="T21" fmla="*/ 396 h 674"/>
                  <a:gd name="T22" fmla="*/ 250 w 874"/>
                  <a:gd name="T23" fmla="*/ 432 h 674"/>
                  <a:gd name="T24" fmla="*/ 302 w 874"/>
                  <a:gd name="T25" fmla="*/ 410 h 674"/>
                  <a:gd name="T26" fmla="*/ 284 w 874"/>
                  <a:gd name="T27" fmla="*/ 464 h 674"/>
                  <a:gd name="T28" fmla="*/ 280 w 874"/>
                  <a:gd name="T29" fmla="*/ 504 h 674"/>
                  <a:gd name="T30" fmla="*/ 294 w 874"/>
                  <a:gd name="T31" fmla="*/ 556 h 674"/>
                  <a:gd name="T32" fmla="*/ 310 w 874"/>
                  <a:gd name="T33" fmla="*/ 586 h 674"/>
                  <a:gd name="T34" fmla="*/ 344 w 874"/>
                  <a:gd name="T35" fmla="*/ 632 h 674"/>
                  <a:gd name="T36" fmla="*/ 384 w 874"/>
                  <a:gd name="T37" fmla="*/ 650 h 674"/>
                  <a:gd name="T38" fmla="*/ 430 w 874"/>
                  <a:gd name="T39" fmla="*/ 658 h 674"/>
                  <a:gd name="T40" fmla="*/ 436 w 874"/>
                  <a:gd name="T41" fmla="*/ 614 h 674"/>
                  <a:gd name="T42" fmla="*/ 458 w 874"/>
                  <a:gd name="T43" fmla="*/ 568 h 674"/>
                  <a:gd name="T44" fmla="*/ 518 w 874"/>
                  <a:gd name="T45" fmla="*/ 522 h 674"/>
                  <a:gd name="T46" fmla="*/ 590 w 874"/>
                  <a:gd name="T47" fmla="*/ 466 h 674"/>
                  <a:gd name="T48" fmla="*/ 680 w 874"/>
                  <a:gd name="T49" fmla="*/ 438 h 674"/>
                  <a:gd name="T50" fmla="*/ 712 w 874"/>
                  <a:gd name="T51" fmla="*/ 404 h 674"/>
                  <a:gd name="T52" fmla="*/ 668 w 874"/>
                  <a:gd name="T53" fmla="*/ 382 h 674"/>
                  <a:gd name="T54" fmla="*/ 702 w 874"/>
                  <a:gd name="T55" fmla="*/ 376 h 674"/>
                  <a:gd name="T56" fmla="*/ 732 w 874"/>
                  <a:gd name="T57" fmla="*/ 372 h 674"/>
                  <a:gd name="T58" fmla="*/ 740 w 874"/>
                  <a:gd name="T59" fmla="*/ 338 h 674"/>
                  <a:gd name="T60" fmla="*/ 744 w 874"/>
                  <a:gd name="T61" fmla="*/ 304 h 674"/>
                  <a:gd name="T62" fmla="*/ 740 w 874"/>
                  <a:gd name="T63" fmla="*/ 286 h 674"/>
                  <a:gd name="T64" fmla="*/ 744 w 874"/>
                  <a:gd name="T65" fmla="*/ 264 h 674"/>
                  <a:gd name="T66" fmla="*/ 740 w 874"/>
                  <a:gd name="T67" fmla="*/ 236 h 674"/>
                  <a:gd name="T68" fmla="*/ 774 w 874"/>
                  <a:gd name="T69" fmla="*/ 196 h 674"/>
                  <a:gd name="T70" fmla="*/ 794 w 874"/>
                  <a:gd name="T71" fmla="*/ 142 h 674"/>
                  <a:gd name="T72" fmla="*/ 818 w 874"/>
                  <a:gd name="T73" fmla="*/ 114 h 674"/>
                  <a:gd name="T74" fmla="*/ 862 w 874"/>
                  <a:gd name="T75" fmla="*/ 84 h 674"/>
                  <a:gd name="T76" fmla="*/ 726 w 874"/>
                  <a:gd name="T77" fmla="*/ 92 h 674"/>
                  <a:gd name="T78" fmla="*/ 700 w 874"/>
                  <a:gd name="T79" fmla="*/ 74 h 674"/>
                  <a:gd name="T80" fmla="*/ 626 w 874"/>
                  <a:gd name="T81" fmla="*/ 52 h 674"/>
                  <a:gd name="T82" fmla="*/ 700 w 874"/>
                  <a:gd name="T83" fmla="*/ 20 h 674"/>
                  <a:gd name="T84" fmla="*/ 580 w 874"/>
                  <a:gd name="T85" fmla="*/ 0 h 674"/>
                  <a:gd name="T86" fmla="*/ 468 w 874"/>
                  <a:gd name="T87" fmla="*/ 22 h 674"/>
                  <a:gd name="T88" fmla="*/ 414 w 874"/>
                  <a:gd name="T89" fmla="*/ 28 h 674"/>
                  <a:gd name="T90" fmla="*/ 392 w 874"/>
                  <a:gd name="T91" fmla="*/ 78 h 674"/>
                  <a:gd name="T92" fmla="*/ 410 w 874"/>
                  <a:gd name="T93" fmla="*/ 668 h 674"/>
                  <a:gd name="T94" fmla="*/ 412 w 874"/>
                  <a:gd name="T95" fmla="*/ 84 h 674"/>
                  <a:gd name="T96" fmla="*/ 566 w 874"/>
                  <a:gd name="T97" fmla="*/ 70 h 674"/>
                  <a:gd name="T98" fmla="*/ 294 w 874"/>
                  <a:gd name="T99" fmla="*/ 478 h 674"/>
                  <a:gd name="T100" fmla="*/ 662 w 874"/>
                  <a:gd name="T101" fmla="*/ 404 h 674"/>
                  <a:gd name="T102" fmla="*/ 268 w 874"/>
                  <a:gd name="T103" fmla="*/ 372 h 674"/>
                  <a:gd name="T104" fmla="*/ 712 w 874"/>
                  <a:gd name="T105" fmla="*/ 338 h 674"/>
                  <a:gd name="T106" fmla="*/ 698 w 874"/>
                  <a:gd name="T107" fmla="*/ 330 h 674"/>
                  <a:gd name="T108" fmla="*/ 676 w 874"/>
                  <a:gd name="T109" fmla="*/ 336 h 674"/>
                  <a:gd name="T110" fmla="*/ 698 w 874"/>
                  <a:gd name="T111" fmla="*/ 314 h 674"/>
                  <a:gd name="T112" fmla="*/ 762 w 874"/>
                  <a:gd name="T113" fmla="*/ 278 h 674"/>
                  <a:gd name="T114" fmla="*/ 784 w 874"/>
                  <a:gd name="T115" fmla="*/ 250 h 674"/>
                  <a:gd name="T116" fmla="*/ 774 w 874"/>
                  <a:gd name="T117" fmla="*/ 228 h 674"/>
                  <a:gd name="T118" fmla="*/ 764 w 874"/>
                  <a:gd name="T119" fmla="*/ 58 h 674"/>
                  <a:gd name="T120" fmla="*/ 436 w 874"/>
                  <a:gd name="T121" fmla="*/ 42 h 674"/>
                  <a:gd name="T122" fmla="*/ 610 w 874"/>
                  <a:gd name="T123" fmla="*/ 22 h 674"/>
                  <a:gd name="T124" fmla="*/ 564 w 874"/>
                  <a:gd name="T125" fmla="*/ 32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4" h="674">
                    <a:moveTo>
                      <a:pt x="320" y="84"/>
                    </a:moveTo>
                    <a:lnTo>
                      <a:pt x="320" y="84"/>
                    </a:lnTo>
                    <a:lnTo>
                      <a:pt x="282" y="68"/>
                    </a:lnTo>
                    <a:lnTo>
                      <a:pt x="268" y="84"/>
                    </a:lnTo>
                    <a:lnTo>
                      <a:pt x="266" y="66"/>
                    </a:lnTo>
                    <a:lnTo>
                      <a:pt x="264" y="52"/>
                    </a:lnTo>
                    <a:lnTo>
                      <a:pt x="246" y="56"/>
                    </a:lnTo>
                    <a:lnTo>
                      <a:pt x="246" y="60"/>
                    </a:lnTo>
                    <a:lnTo>
                      <a:pt x="244" y="60"/>
                    </a:lnTo>
                    <a:lnTo>
                      <a:pt x="240" y="56"/>
                    </a:lnTo>
                    <a:lnTo>
                      <a:pt x="236" y="56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0" y="60"/>
                    </a:lnTo>
                    <a:lnTo>
                      <a:pt x="226" y="58"/>
                    </a:lnTo>
                    <a:lnTo>
                      <a:pt x="218" y="56"/>
                    </a:lnTo>
                    <a:lnTo>
                      <a:pt x="196" y="60"/>
                    </a:lnTo>
                    <a:lnTo>
                      <a:pt x="174" y="68"/>
                    </a:lnTo>
                    <a:lnTo>
                      <a:pt x="180" y="84"/>
                    </a:lnTo>
                    <a:lnTo>
                      <a:pt x="174" y="76"/>
                    </a:lnTo>
                    <a:lnTo>
                      <a:pt x="166" y="68"/>
                    </a:lnTo>
                    <a:lnTo>
                      <a:pt x="164" y="68"/>
                    </a:lnTo>
                    <a:lnTo>
                      <a:pt x="158" y="68"/>
                    </a:lnTo>
                    <a:lnTo>
                      <a:pt x="148" y="88"/>
                    </a:lnTo>
                    <a:lnTo>
                      <a:pt x="154" y="92"/>
                    </a:lnTo>
                    <a:lnTo>
                      <a:pt x="156" y="94"/>
                    </a:lnTo>
                    <a:lnTo>
                      <a:pt x="146" y="92"/>
                    </a:lnTo>
                    <a:lnTo>
                      <a:pt x="138" y="88"/>
                    </a:lnTo>
                    <a:lnTo>
                      <a:pt x="132" y="88"/>
                    </a:lnTo>
                    <a:lnTo>
                      <a:pt x="126" y="92"/>
                    </a:lnTo>
                    <a:lnTo>
                      <a:pt x="112" y="96"/>
                    </a:lnTo>
                    <a:lnTo>
                      <a:pt x="96" y="102"/>
                    </a:lnTo>
                    <a:lnTo>
                      <a:pt x="84" y="104"/>
                    </a:lnTo>
                    <a:lnTo>
                      <a:pt x="78" y="104"/>
                    </a:lnTo>
                    <a:lnTo>
                      <a:pt x="74" y="110"/>
                    </a:lnTo>
                    <a:lnTo>
                      <a:pt x="72" y="112"/>
                    </a:lnTo>
                    <a:lnTo>
                      <a:pt x="72" y="118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72" y="124"/>
                    </a:lnTo>
                    <a:lnTo>
                      <a:pt x="76" y="124"/>
                    </a:lnTo>
                    <a:lnTo>
                      <a:pt x="78" y="122"/>
                    </a:lnTo>
                    <a:lnTo>
                      <a:pt x="84" y="120"/>
                    </a:lnTo>
                    <a:lnTo>
                      <a:pt x="86" y="120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6" y="124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14" y="124"/>
                    </a:lnTo>
                    <a:lnTo>
                      <a:pt x="120" y="124"/>
                    </a:lnTo>
                    <a:lnTo>
                      <a:pt x="120" y="128"/>
                    </a:lnTo>
                    <a:lnTo>
                      <a:pt x="114" y="136"/>
                    </a:lnTo>
                    <a:lnTo>
                      <a:pt x="118" y="138"/>
                    </a:lnTo>
                    <a:lnTo>
                      <a:pt x="118" y="140"/>
                    </a:lnTo>
                    <a:lnTo>
                      <a:pt x="118" y="142"/>
                    </a:lnTo>
                    <a:lnTo>
                      <a:pt x="114" y="146"/>
                    </a:lnTo>
                    <a:lnTo>
                      <a:pt x="108" y="150"/>
                    </a:lnTo>
                    <a:lnTo>
                      <a:pt x="94" y="158"/>
                    </a:lnTo>
                    <a:lnTo>
                      <a:pt x="82" y="156"/>
                    </a:lnTo>
                    <a:lnTo>
                      <a:pt x="66" y="156"/>
                    </a:lnTo>
                    <a:lnTo>
                      <a:pt x="56" y="160"/>
                    </a:lnTo>
                    <a:lnTo>
                      <a:pt x="50" y="160"/>
                    </a:lnTo>
                    <a:lnTo>
                      <a:pt x="44" y="160"/>
                    </a:lnTo>
                    <a:lnTo>
                      <a:pt x="8" y="164"/>
                    </a:lnTo>
                    <a:lnTo>
                      <a:pt x="4" y="168"/>
                    </a:lnTo>
                    <a:lnTo>
                      <a:pt x="2" y="170"/>
                    </a:lnTo>
                    <a:lnTo>
                      <a:pt x="4" y="178"/>
                    </a:lnTo>
                    <a:lnTo>
                      <a:pt x="8" y="184"/>
                    </a:lnTo>
                    <a:lnTo>
                      <a:pt x="10" y="186"/>
                    </a:lnTo>
                    <a:lnTo>
                      <a:pt x="12" y="186"/>
                    </a:lnTo>
                    <a:lnTo>
                      <a:pt x="20" y="188"/>
                    </a:lnTo>
                    <a:lnTo>
                      <a:pt x="26" y="196"/>
                    </a:lnTo>
                    <a:lnTo>
                      <a:pt x="32" y="196"/>
                    </a:lnTo>
                    <a:lnTo>
                      <a:pt x="44" y="196"/>
                    </a:lnTo>
                    <a:lnTo>
                      <a:pt x="46" y="188"/>
                    </a:lnTo>
                    <a:lnTo>
                      <a:pt x="50" y="196"/>
                    </a:lnTo>
                    <a:lnTo>
                      <a:pt x="62" y="200"/>
                    </a:lnTo>
                    <a:lnTo>
                      <a:pt x="72" y="196"/>
                    </a:lnTo>
                    <a:lnTo>
                      <a:pt x="94" y="196"/>
                    </a:lnTo>
                    <a:lnTo>
                      <a:pt x="92" y="204"/>
                    </a:lnTo>
                    <a:lnTo>
                      <a:pt x="64" y="202"/>
                    </a:lnTo>
                    <a:lnTo>
                      <a:pt x="54" y="204"/>
                    </a:lnTo>
                    <a:lnTo>
                      <a:pt x="40" y="206"/>
                    </a:lnTo>
                    <a:lnTo>
                      <a:pt x="36" y="212"/>
                    </a:lnTo>
                    <a:lnTo>
                      <a:pt x="38" y="212"/>
                    </a:lnTo>
                    <a:lnTo>
                      <a:pt x="40" y="212"/>
                    </a:lnTo>
                    <a:lnTo>
                      <a:pt x="40" y="214"/>
                    </a:lnTo>
                    <a:lnTo>
                      <a:pt x="32" y="212"/>
                    </a:lnTo>
                    <a:lnTo>
                      <a:pt x="28" y="212"/>
                    </a:lnTo>
                    <a:lnTo>
                      <a:pt x="26" y="210"/>
                    </a:lnTo>
                    <a:lnTo>
                      <a:pt x="18" y="210"/>
                    </a:lnTo>
                    <a:lnTo>
                      <a:pt x="10" y="212"/>
                    </a:lnTo>
                    <a:lnTo>
                      <a:pt x="12" y="214"/>
                    </a:lnTo>
                    <a:lnTo>
                      <a:pt x="14" y="220"/>
                    </a:lnTo>
                    <a:lnTo>
                      <a:pt x="14" y="222"/>
                    </a:lnTo>
                    <a:lnTo>
                      <a:pt x="22" y="222"/>
                    </a:lnTo>
                    <a:lnTo>
                      <a:pt x="30" y="224"/>
                    </a:lnTo>
                    <a:lnTo>
                      <a:pt x="36" y="228"/>
                    </a:lnTo>
                    <a:lnTo>
                      <a:pt x="36" y="230"/>
                    </a:lnTo>
                    <a:lnTo>
                      <a:pt x="30" y="230"/>
                    </a:lnTo>
                    <a:lnTo>
                      <a:pt x="38" y="238"/>
                    </a:lnTo>
                    <a:lnTo>
                      <a:pt x="50" y="242"/>
                    </a:lnTo>
                    <a:lnTo>
                      <a:pt x="62" y="246"/>
                    </a:lnTo>
                    <a:lnTo>
                      <a:pt x="64" y="242"/>
                    </a:lnTo>
                    <a:lnTo>
                      <a:pt x="64" y="238"/>
                    </a:lnTo>
                    <a:lnTo>
                      <a:pt x="64" y="230"/>
                    </a:lnTo>
                    <a:lnTo>
                      <a:pt x="76" y="238"/>
                    </a:lnTo>
                    <a:lnTo>
                      <a:pt x="76" y="236"/>
                    </a:lnTo>
                    <a:lnTo>
                      <a:pt x="78" y="230"/>
                    </a:lnTo>
                    <a:lnTo>
                      <a:pt x="86" y="230"/>
                    </a:lnTo>
                    <a:lnTo>
                      <a:pt x="92" y="230"/>
                    </a:lnTo>
                    <a:lnTo>
                      <a:pt x="94" y="236"/>
                    </a:lnTo>
                    <a:lnTo>
                      <a:pt x="94" y="238"/>
                    </a:lnTo>
                    <a:lnTo>
                      <a:pt x="94" y="240"/>
                    </a:lnTo>
                    <a:lnTo>
                      <a:pt x="100" y="240"/>
                    </a:lnTo>
                    <a:lnTo>
                      <a:pt x="102" y="238"/>
                    </a:lnTo>
                    <a:lnTo>
                      <a:pt x="102" y="232"/>
                    </a:lnTo>
                    <a:lnTo>
                      <a:pt x="112" y="236"/>
                    </a:lnTo>
                    <a:lnTo>
                      <a:pt x="118" y="236"/>
                    </a:lnTo>
                    <a:lnTo>
                      <a:pt x="126" y="232"/>
                    </a:lnTo>
                    <a:lnTo>
                      <a:pt x="130" y="228"/>
                    </a:lnTo>
                    <a:lnTo>
                      <a:pt x="132" y="228"/>
                    </a:lnTo>
                    <a:lnTo>
                      <a:pt x="132" y="230"/>
                    </a:lnTo>
                    <a:lnTo>
                      <a:pt x="132" y="236"/>
                    </a:lnTo>
                    <a:lnTo>
                      <a:pt x="144" y="230"/>
                    </a:lnTo>
                    <a:lnTo>
                      <a:pt x="174" y="238"/>
                    </a:lnTo>
                    <a:lnTo>
                      <a:pt x="180" y="242"/>
                    </a:lnTo>
                    <a:lnTo>
                      <a:pt x="182" y="248"/>
                    </a:lnTo>
                    <a:lnTo>
                      <a:pt x="192" y="248"/>
                    </a:lnTo>
                    <a:lnTo>
                      <a:pt x="194" y="248"/>
                    </a:lnTo>
                    <a:lnTo>
                      <a:pt x="200" y="248"/>
                    </a:lnTo>
                    <a:lnTo>
                      <a:pt x="200" y="250"/>
                    </a:lnTo>
                    <a:lnTo>
                      <a:pt x="202" y="256"/>
                    </a:lnTo>
                    <a:lnTo>
                      <a:pt x="202" y="264"/>
                    </a:lnTo>
                    <a:lnTo>
                      <a:pt x="212" y="266"/>
                    </a:lnTo>
                    <a:lnTo>
                      <a:pt x="218" y="272"/>
                    </a:lnTo>
                    <a:lnTo>
                      <a:pt x="222" y="278"/>
                    </a:lnTo>
                    <a:lnTo>
                      <a:pt x="232" y="278"/>
                    </a:lnTo>
                    <a:lnTo>
                      <a:pt x="232" y="282"/>
                    </a:lnTo>
                    <a:lnTo>
                      <a:pt x="236" y="284"/>
                    </a:lnTo>
                    <a:lnTo>
                      <a:pt x="230" y="284"/>
                    </a:lnTo>
                    <a:lnTo>
                      <a:pt x="230" y="286"/>
                    </a:lnTo>
                    <a:lnTo>
                      <a:pt x="230" y="290"/>
                    </a:lnTo>
                    <a:lnTo>
                      <a:pt x="230" y="292"/>
                    </a:lnTo>
                    <a:lnTo>
                      <a:pt x="220" y="296"/>
                    </a:lnTo>
                    <a:lnTo>
                      <a:pt x="228" y="296"/>
                    </a:lnTo>
                    <a:lnTo>
                      <a:pt x="236" y="294"/>
                    </a:lnTo>
                    <a:lnTo>
                      <a:pt x="238" y="304"/>
                    </a:lnTo>
                    <a:lnTo>
                      <a:pt x="244" y="304"/>
                    </a:lnTo>
                    <a:lnTo>
                      <a:pt x="244" y="306"/>
                    </a:lnTo>
                    <a:lnTo>
                      <a:pt x="244" y="310"/>
                    </a:lnTo>
                    <a:lnTo>
                      <a:pt x="240" y="310"/>
                    </a:lnTo>
                    <a:lnTo>
                      <a:pt x="240" y="312"/>
                    </a:lnTo>
                    <a:lnTo>
                      <a:pt x="248" y="318"/>
                    </a:lnTo>
                    <a:lnTo>
                      <a:pt x="248" y="320"/>
                    </a:lnTo>
                    <a:lnTo>
                      <a:pt x="248" y="324"/>
                    </a:lnTo>
                    <a:lnTo>
                      <a:pt x="254" y="324"/>
                    </a:lnTo>
                    <a:lnTo>
                      <a:pt x="254" y="330"/>
                    </a:lnTo>
                    <a:lnTo>
                      <a:pt x="254" y="336"/>
                    </a:lnTo>
                    <a:lnTo>
                      <a:pt x="244" y="338"/>
                    </a:lnTo>
                    <a:lnTo>
                      <a:pt x="246" y="340"/>
                    </a:lnTo>
                    <a:lnTo>
                      <a:pt x="246" y="346"/>
                    </a:lnTo>
                    <a:lnTo>
                      <a:pt x="240" y="348"/>
                    </a:lnTo>
                    <a:lnTo>
                      <a:pt x="240" y="350"/>
                    </a:lnTo>
                    <a:lnTo>
                      <a:pt x="240" y="354"/>
                    </a:lnTo>
                    <a:lnTo>
                      <a:pt x="246" y="356"/>
                    </a:lnTo>
                    <a:lnTo>
                      <a:pt x="240" y="360"/>
                    </a:lnTo>
                    <a:lnTo>
                      <a:pt x="238" y="364"/>
                    </a:lnTo>
                    <a:lnTo>
                      <a:pt x="240" y="366"/>
                    </a:lnTo>
                    <a:lnTo>
                      <a:pt x="258" y="368"/>
                    </a:lnTo>
                    <a:lnTo>
                      <a:pt x="258" y="360"/>
                    </a:lnTo>
                    <a:lnTo>
                      <a:pt x="262" y="354"/>
                    </a:lnTo>
                    <a:lnTo>
                      <a:pt x="266" y="356"/>
                    </a:lnTo>
                    <a:lnTo>
                      <a:pt x="266" y="360"/>
                    </a:lnTo>
                    <a:lnTo>
                      <a:pt x="276" y="360"/>
                    </a:lnTo>
                    <a:lnTo>
                      <a:pt x="290" y="364"/>
                    </a:lnTo>
                    <a:lnTo>
                      <a:pt x="290" y="366"/>
                    </a:lnTo>
                    <a:lnTo>
                      <a:pt x="286" y="372"/>
                    </a:lnTo>
                    <a:lnTo>
                      <a:pt x="294" y="368"/>
                    </a:lnTo>
                    <a:lnTo>
                      <a:pt x="302" y="368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314" y="374"/>
                    </a:lnTo>
                    <a:lnTo>
                      <a:pt x="310" y="376"/>
                    </a:lnTo>
                    <a:lnTo>
                      <a:pt x="308" y="378"/>
                    </a:lnTo>
                    <a:lnTo>
                      <a:pt x="308" y="382"/>
                    </a:lnTo>
                    <a:lnTo>
                      <a:pt x="312" y="382"/>
                    </a:lnTo>
                    <a:lnTo>
                      <a:pt x="304" y="384"/>
                    </a:lnTo>
                    <a:lnTo>
                      <a:pt x="304" y="390"/>
                    </a:lnTo>
                    <a:lnTo>
                      <a:pt x="312" y="390"/>
                    </a:lnTo>
                    <a:lnTo>
                      <a:pt x="314" y="390"/>
                    </a:lnTo>
                    <a:lnTo>
                      <a:pt x="312" y="390"/>
                    </a:lnTo>
                    <a:lnTo>
                      <a:pt x="304" y="390"/>
                    </a:lnTo>
                    <a:lnTo>
                      <a:pt x="304" y="394"/>
                    </a:lnTo>
                    <a:lnTo>
                      <a:pt x="314" y="400"/>
                    </a:lnTo>
                    <a:lnTo>
                      <a:pt x="312" y="400"/>
                    </a:lnTo>
                    <a:lnTo>
                      <a:pt x="300" y="396"/>
                    </a:lnTo>
                    <a:lnTo>
                      <a:pt x="292" y="392"/>
                    </a:lnTo>
                    <a:lnTo>
                      <a:pt x="286" y="390"/>
                    </a:lnTo>
                    <a:lnTo>
                      <a:pt x="280" y="386"/>
                    </a:lnTo>
                    <a:lnTo>
                      <a:pt x="268" y="386"/>
                    </a:lnTo>
                    <a:lnTo>
                      <a:pt x="250" y="390"/>
                    </a:lnTo>
                    <a:lnTo>
                      <a:pt x="254" y="392"/>
                    </a:lnTo>
                    <a:lnTo>
                      <a:pt x="254" y="394"/>
                    </a:lnTo>
                    <a:lnTo>
                      <a:pt x="262" y="396"/>
                    </a:lnTo>
                    <a:lnTo>
                      <a:pt x="266" y="396"/>
                    </a:lnTo>
                    <a:lnTo>
                      <a:pt x="268" y="404"/>
                    </a:lnTo>
                    <a:lnTo>
                      <a:pt x="250" y="402"/>
                    </a:lnTo>
                    <a:lnTo>
                      <a:pt x="248" y="414"/>
                    </a:lnTo>
                    <a:lnTo>
                      <a:pt x="244" y="422"/>
                    </a:lnTo>
                    <a:lnTo>
                      <a:pt x="246" y="426"/>
                    </a:lnTo>
                    <a:lnTo>
                      <a:pt x="248" y="428"/>
                    </a:lnTo>
                    <a:lnTo>
                      <a:pt x="266" y="428"/>
                    </a:lnTo>
                    <a:lnTo>
                      <a:pt x="266" y="432"/>
                    </a:lnTo>
                    <a:lnTo>
                      <a:pt x="250" y="432"/>
                    </a:lnTo>
                    <a:lnTo>
                      <a:pt x="256" y="440"/>
                    </a:lnTo>
                    <a:lnTo>
                      <a:pt x="264" y="440"/>
                    </a:lnTo>
                    <a:lnTo>
                      <a:pt x="272" y="438"/>
                    </a:lnTo>
                    <a:lnTo>
                      <a:pt x="284" y="432"/>
                    </a:lnTo>
                    <a:lnTo>
                      <a:pt x="286" y="430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2" y="422"/>
                    </a:lnTo>
                    <a:lnTo>
                      <a:pt x="282" y="412"/>
                    </a:lnTo>
                    <a:lnTo>
                      <a:pt x="268" y="404"/>
                    </a:lnTo>
                    <a:lnTo>
                      <a:pt x="268" y="400"/>
                    </a:lnTo>
                    <a:lnTo>
                      <a:pt x="276" y="400"/>
                    </a:lnTo>
                    <a:lnTo>
                      <a:pt x="282" y="402"/>
                    </a:lnTo>
                    <a:lnTo>
                      <a:pt x="284" y="408"/>
                    </a:lnTo>
                    <a:lnTo>
                      <a:pt x="286" y="410"/>
                    </a:lnTo>
                    <a:lnTo>
                      <a:pt x="294" y="410"/>
                    </a:lnTo>
                    <a:lnTo>
                      <a:pt x="300" y="408"/>
                    </a:lnTo>
                    <a:lnTo>
                      <a:pt x="302" y="410"/>
                    </a:lnTo>
                    <a:lnTo>
                      <a:pt x="304" y="412"/>
                    </a:lnTo>
                    <a:lnTo>
                      <a:pt x="308" y="412"/>
                    </a:lnTo>
                    <a:lnTo>
                      <a:pt x="314" y="410"/>
                    </a:lnTo>
                    <a:lnTo>
                      <a:pt x="310" y="430"/>
                    </a:lnTo>
                    <a:lnTo>
                      <a:pt x="320" y="430"/>
                    </a:lnTo>
                    <a:lnTo>
                      <a:pt x="318" y="436"/>
                    </a:lnTo>
                    <a:lnTo>
                      <a:pt x="318" y="438"/>
                    </a:lnTo>
                    <a:lnTo>
                      <a:pt x="320" y="440"/>
                    </a:lnTo>
                    <a:lnTo>
                      <a:pt x="318" y="442"/>
                    </a:lnTo>
                    <a:lnTo>
                      <a:pt x="314" y="446"/>
                    </a:lnTo>
                    <a:lnTo>
                      <a:pt x="312" y="442"/>
                    </a:lnTo>
                    <a:lnTo>
                      <a:pt x="308" y="440"/>
                    </a:lnTo>
                    <a:lnTo>
                      <a:pt x="308" y="442"/>
                    </a:lnTo>
                    <a:lnTo>
                      <a:pt x="310" y="458"/>
                    </a:lnTo>
                    <a:lnTo>
                      <a:pt x="294" y="458"/>
                    </a:lnTo>
                    <a:lnTo>
                      <a:pt x="292" y="460"/>
                    </a:lnTo>
                    <a:lnTo>
                      <a:pt x="290" y="464"/>
                    </a:lnTo>
                    <a:lnTo>
                      <a:pt x="284" y="464"/>
                    </a:lnTo>
                    <a:lnTo>
                      <a:pt x="284" y="466"/>
                    </a:lnTo>
                    <a:lnTo>
                      <a:pt x="292" y="468"/>
                    </a:lnTo>
                    <a:lnTo>
                      <a:pt x="300" y="468"/>
                    </a:lnTo>
                    <a:lnTo>
                      <a:pt x="304" y="466"/>
                    </a:lnTo>
                    <a:lnTo>
                      <a:pt x="312" y="460"/>
                    </a:lnTo>
                    <a:lnTo>
                      <a:pt x="312" y="472"/>
                    </a:lnTo>
                    <a:lnTo>
                      <a:pt x="292" y="474"/>
                    </a:lnTo>
                    <a:lnTo>
                      <a:pt x="290" y="468"/>
                    </a:lnTo>
                    <a:lnTo>
                      <a:pt x="286" y="468"/>
                    </a:lnTo>
                    <a:lnTo>
                      <a:pt x="282" y="468"/>
                    </a:lnTo>
                    <a:lnTo>
                      <a:pt x="284" y="474"/>
                    </a:lnTo>
                    <a:lnTo>
                      <a:pt x="268" y="482"/>
                    </a:lnTo>
                    <a:lnTo>
                      <a:pt x="268" y="490"/>
                    </a:lnTo>
                    <a:lnTo>
                      <a:pt x="274" y="490"/>
                    </a:lnTo>
                    <a:lnTo>
                      <a:pt x="276" y="490"/>
                    </a:lnTo>
                    <a:lnTo>
                      <a:pt x="268" y="494"/>
                    </a:lnTo>
                    <a:lnTo>
                      <a:pt x="274" y="504"/>
                    </a:lnTo>
                    <a:lnTo>
                      <a:pt x="280" y="504"/>
                    </a:lnTo>
                    <a:lnTo>
                      <a:pt x="280" y="508"/>
                    </a:lnTo>
                    <a:lnTo>
                      <a:pt x="280" y="512"/>
                    </a:lnTo>
                    <a:lnTo>
                      <a:pt x="274" y="518"/>
                    </a:lnTo>
                    <a:lnTo>
                      <a:pt x="280" y="518"/>
                    </a:lnTo>
                    <a:lnTo>
                      <a:pt x="280" y="520"/>
                    </a:lnTo>
                    <a:lnTo>
                      <a:pt x="272" y="520"/>
                    </a:lnTo>
                    <a:lnTo>
                      <a:pt x="268" y="526"/>
                    </a:lnTo>
                    <a:lnTo>
                      <a:pt x="282" y="528"/>
                    </a:lnTo>
                    <a:lnTo>
                      <a:pt x="280" y="530"/>
                    </a:lnTo>
                    <a:lnTo>
                      <a:pt x="276" y="530"/>
                    </a:lnTo>
                    <a:lnTo>
                      <a:pt x="274" y="532"/>
                    </a:lnTo>
                    <a:lnTo>
                      <a:pt x="276" y="532"/>
                    </a:lnTo>
                    <a:lnTo>
                      <a:pt x="284" y="532"/>
                    </a:lnTo>
                    <a:lnTo>
                      <a:pt x="290" y="532"/>
                    </a:lnTo>
                    <a:lnTo>
                      <a:pt x="290" y="540"/>
                    </a:lnTo>
                    <a:lnTo>
                      <a:pt x="290" y="546"/>
                    </a:lnTo>
                    <a:lnTo>
                      <a:pt x="296" y="556"/>
                    </a:lnTo>
                    <a:lnTo>
                      <a:pt x="294" y="556"/>
                    </a:lnTo>
                    <a:lnTo>
                      <a:pt x="294" y="558"/>
                    </a:lnTo>
                    <a:lnTo>
                      <a:pt x="294" y="564"/>
                    </a:lnTo>
                    <a:lnTo>
                      <a:pt x="304" y="558"/>
                    </a:lnTo>
                    <a:lnTo>
                      <a:pt x="318" y="554"/>
                    </a:lnTo>
                    <a:lnTo>
                      <a:pt x="318" y="556"/>
                    </a:lnTo>
                    <a:lnTo>
                      <a:pt x="318" y="562"/>
                    </a:lnTo>
                    <a:lnTo>
                      <a:pt x="312" y="562"/>
                    </a:lnTo>
                    <a:lnTo>
                      <a:pt x="312" y="566"/>
                    </a:lnTo>
                    <a:lnTo>
                      <a:pt x="304" y="568"/>
                    </a:lnTo>
                    <a:lnTo>
                      <a:pt x="300" y="568"/>
                    </a:lnTo>
                    <a:lnTo>
                      <a:pt x="308" y="572"/>
                    </a:lnTo>
                    <a:lnTo>
                      <a:pt x="304" y="574"/>
                    </a:lnTo>
                    <a:lnTo>
                      <a:pt x="296" y="574"/>
                    </a:lnTo>
                    <a:lnTo>
                      <a:pt x="300" y="578"/>
                    </a:lnTo>
                    <a:lnTo>
                      <a:pt x="302" y="582"/>
                    </a:lnTo>
                    <a:lnTo>
                      <a:pt x="302" y="584"/>
                    </a:lnTo>
                    <a:lnTo>
                      <a:pt x="310" y="584"/>
                    </a:lnTo>
                    <a:lnTo>
                      <a:pt x="310" y="586"/>
                    </a:lnTo>
                    <a:lnTo>
                      <a:pt x="310" y="590"/>
                    </a:lnTo>
                    <a:lnTo>
                      <a:pt x="308" y="592"/>
                    </a:lnTo>
                    <a:lnTo>
                      <a:pt x="308" y="594"/>
                    </a:lnTo>
                    <a:lnTo>
                      <a:pt x="312" y="600"/>
                    </a:lnTo>
                    <a:lnTo>
                      <a:pt x="314" y="596"/>
                    </a:lnTo>
                    <a:lnTo>
                      <a:pt x="318" y="594"/>
                    </a:lnTo>
                    <a:lnTo>
                      <a:pt x="320" y="596"/>
                    </a:lnTo>
                    <a:lnTo>
                      <a:pt x="320" y="600"/>
                    </a:lnTo>
                    <a:lnTo>
                      <a:pt x="318" y="602"/>
                    </a:lnTo>
                    <a:lnTo>
                      <a:pt x="320" y="608"/>
                    </a:lnTo>
                    <a:lnTo>
                      <a:pt x="326" y="604"/>
                    </a:lnTo>
                    <a:lnTo>
                      <a:pt x="326" y="614"/>
                    </a:lnTo>
                    <a:lnTo>
                      <a:pt x="332" y="612"/>
                    </a:lnTo>
                    <a:lnTo>
                      <a:pt x="336" y="610"/>
                    </a:lnTo>
                    <a:lnTo>
                      <a:pt x="340" y="610"/>
                    </a:lnTo>
                    <a:lnTo>
                      <a:pt x="338" y="618"/>
                    </a:lnTo>
                    <a:lnTo>
                      <a:pt x="344" y="618"/>
                    </a:lnTo>
                    <a:lnTo>
                      <a:pt x="344" y="632"/>
                    </a:lnTo>
                    <a:lnTo>
                      <a:pt x="346" y="632"/>
                    </a:lnTo>
                    <a:lnTo>
                      <a:pt x="348" y="632"/>
                    </a:lnTo>
                    <a:lnTo>
                      <a:pt x="354" y="630"/>
                    </a:lnTo>
                    <a:lnTo>
                      <a:pt x="350" y="630"/>
                    </a:lnTo>
                    <a:lnTo>
                      <a:pt x="350" y="632"/>
                    </a:lnTo>
                    <a:lnTo>
                      <a:pt x="348" y="632"/>
                    </a:lnTo>
                    <a:lnTo>
                      <a:pt x="348" y="636"/>
                    </a:lnTo>
                    <a:lnTo>
                      <a:pt x="354" y="636"/>
                    </a:lnTo>
                    <a:lnTo>
                      <a:pt x="350" y="640"/>
                    </a:lnTo>
                    <a:lnTo>
                      <a:pt x="354" y="644"/>
                    </a:lnTo>
                    <a:lnTo>
                      <a:pt x="354" y="646"/>
                    </a:lnTo>
                    <a:lnTo>
                      <a:pt x="356" y="650"/>
                    </a:lnTo>
                    <a:lnTo>
                      <a:pt x="372" y="646"/>
                    </a:lnTo>
                    <a:lnTo>
                      <a:pt x="376" y="640"/>
                    </a:lnTo>
                    <a:lnTo>
                      <a:pt x="382" y="632"/>
                    </a:lnTo>
                    <a:lnTo>
                      <a:pt x="382" y="646"/>
                    </a:lnTo>
                    <a:lnTo>
                      <a:pt x="382" y="648"/>
                    </a:lnTo>
                    <a:lnTo>
                      <a:pt x="384" y="650"/>
                    </a:lnTo>
                    <a:lnTo>
                      <a:pt x="392" y="650"/>
                    </a:lnTo>
                    <a:lnTo>
                      <a:pt x="404" y="650"/>
                    </a:lnTo>
                    <a:lnTo>
                      <a:pt x="398" y="662"/>
                    </a:lnTo>
                    <a:lnTo>
                      <a:pt x="408" y="654"/>
                    </a:lnTo>
                    <a:lnTo>
                      <a:pt x="404" y="658"/>
                    </a:lnTo>
                    <a:lnTo>
                      <a:pt x="402" y="662"/>
                    </a:lnTo>
                    <a:lnTo>
                      <a:pt x="404" y="662"/>
                    </a:lnTo>
                    <a:lnTo>
                      <a:pt x="410" y="664"/>
                    </a:lnTo>
                    <a:lnTo>
                      <a:pt x="410" y="658"/>
                    </a:lnTo>
                    <a:lnTo>
                      <a:pt x="412" y="656"/>
                    </a:lnTo>
                    <a:lnTo>
                      <a:pt x="412" y="662"/>
                    </a:lnTo>
                    <a:lnTo>
                      <a:pt x="412" y="666"/>
                    </a:lnTo>
                    <a:lnTo>
                      <a:pt x="418" y="668"/>
                    </a:lnTo>
                    <a:lnTo>
                      <a:pt x="428" y="668"/>
                    </a:lnTo>
                    <a:lnTo>
                      <a:pt x="426" y="666"/>
                    </a:lnTo>
                    <a:lnTo>
                      <a:pt x="422" y="664"/>
                    </a:lnTo>
                    <a:lnTo>
                      <a:pt x="430" y="662"/>
                    </a:lnTo>
                    <a:lnTo>
                      <a:pt x="430" y="658"/>
                    </a:lnTo>
                    <a:lnTo>
                      <a:pt x="426" y="656"/>
                    </a:lnTo>
                    <a:lnTo>
                      <a:pt x="428" y="656"/>
                    </a:lnTo>
                    <a:lnTo>
                      <a:pt x="428" y="650"/>
                    </a:lnTo>
                    <a:lnTo>
                      <a:pt x="422" y="650"/>
                    </a:lnTo>
                    <a:lnTo>
                      <a:pt x="418" y="650"/>
                    </a:lnTo>
                    <a:lnTo>
                      <a:pt x="420" y="648"/>
                    </a:lnTo>
                    <a:lnTo>
                      <a:pt x="422" y="648"/>
                    </a:lnTo>
                    <a:lnTo>
                      <a:pt x="426" y="648"/>
                    </a:lnTo>
                    <a:lnTo>
                      <a:pt x="426" y="646"/>
                    </a:lnTo>
                    <a:lnTo>
                      <a:pt x="428" y="644"/>
                    </a:lnTo>
                    <a:lnTo>
                      <a:pt x="428" y="640"/>
                    </a:lnTo>
                    <a:lnTo>
                      <a:pt x="428" y="636"/>
                    </a:lnTo>
                    <a:lnTo>
                      <a:pt x="432" y="632"/>
                    </a:lnTo>
                    <a:lnTo>
                      <a:pt x="432" y="628"/>
                    </a:lnTo>
                    <a:lnTo>
                      <a:pt x="430" y="628"/>
                    </a:lnTo>
                    <a:lnTo>
                      <a:pt x="430" y="626"/>
                    </a:lnTo>
                    <a:lnTo>
                      <a:pt x="438" y="618"/>
                    </a:lnTo>
                    <a:lnTo>
                      <a:pt x="436" y="614"/>
                    </a:lnTo>
                    <a:lnTo>
                      <a:pt x="436" y="608"/>
                    </a:lnTo>
                    <a:lnTo>
                      <a:pt x="440" y="604"/>
                    </a:lnTo>
                    <a:lnTo>
                      <a:pt x="444" y="602"/>
                    </a:lnTo>
                    <a:lnTo>
                      <a:pt x="440" y="600"/>
                    </a:lnTo>
                    <a:lnTo>
                      <a:pt x="438" y="600"/>
                    </a:lnTo>
                    <a:lnTo>
                      <a:pt x="440" y="596"/>
                    </a:lnTo>
                    <a:lnTo>
                      <a:pt x="440" y="594"/>
                    </a:lnTo>
                    <a:lnTo>
                      <a:pt x="444" y="594"/>
                    </a:lnTo>
                    <a:lnTo>
                      <a:pt x="446" y="596"/>
                    </a:lnTo>
                    <a:lnTo>
                      <a:pt x="450" y="592"/>
                    </a:lnTo>
                    <a:lnTo>
                      <a:pt x="450" y="586"/>
                    </a:lnTo>
                    <a:lnTo>
                      <a:pt x="450" y="582"/>
                    </a:lnTo>
                    <a:lnTo>
                      <a:pt x="458" y="582"/>
                    </a:lnTo>
                    <a:lnTo>
                      <a:pt x="458" y="578"/>
                    </a:lnTo>
                    <a:lnTo>
                      <a:pt x="456" y="576"/>
                    </a:lnTo>
                    <a:lnTo>
                      <a:pt x="456" y="574"/>
                    </a:lnTo>
                    <a:lnTo>
                      <a:pt x="456" y="572"/>
                    </a:lnTo>
                    <a:lnTo>
                      <a:pt x="458" y="568"/>
                    </a:lnTo>
                    <a:lnTo>
                      <a:pt x="462" y="564"/>
                    </a:lnTo>
                    <a:lnTo>
                      <a:pt x="450" y="564"/>
                    </a:lnTo>
                    <a:lnTo>
                      <a:pt x="448" y="562"/>
                    </a:lnTo>
                    <a:lnTo>
                      <a:pt x="462" y="564"/>
                    </a:lnTo>
                    <a:lnTo>
                      <a:pt x="462" y="550"/>
                    </a:lnTo>
                    <a:lnTo>
                      <a:pt x="458" y="540"/>
                    </a:lnTo>
                    <a:lnTo>
                      <a:pt x="462" y="540"/>
                    </a:lnTo>
                    <a:lnTo>
                      <a:pt x="466" y="540"/>
                    </a:lnTo>
                    <a:lnTo>
                      <a:pt x="468" y="536"/>
                    </a:lnTo>
                    <a:lnTo>
                      <a:pt x="472" y="532"/>
                    </a:lnTo>
                    <a:lnTo>
                      <a:pt x="468" y="530"/>
                    </a:lnTo>
                    <a:lnTo>
                      <a:pt x="468" y="528"/>
                    </a:lnTo>
                    <a:lnTo>
                      <a:pt x="490" y="528"/>
                    </a:lnTo>
                    <a:lnTo>
                      <a:pt x="498" y="526"/>
                    </a:lnTo>
                    <a:lnTo>
                      <a:pt x="504" y="520"/>
                    </a:lnTo>
                    <a:lnTo>
                      <a:pt x="504" y="528"/>
                    </a:lnTo>
                    <a:lnTo>
                      <a:pt x="512" y="530"/>
                    </a:lnTo>
                    <a:lnTo>
                      <a:pt x="518" y="522"/>
                    </a:lnTo>
                    <a:lnTo>
                      <a:pt x="520" y="520"/>
                    </a:lnTo>
                    <a:lnTo>
                      <a:pt x="526" y="520"/>
                    </a:lnTo>
                    <a:lnTo>
                      <a:pt x="526" y="522"/>
                    </a:lnTo>
                    <a:lnTo>
                      <a:pt x="530" y="526"/>
                    </a:lnTo>
                    <a:lnTo>
                      <a:pt x="536" y="512"/>
                    </a:lnTo>
                    <a:lnTo>
                      <a:pt x="540" y="502"/>
                    </a:lnTo>
                    <a:lnTo>
                      <a:pt x="546" y="500"/>
                    </a:lnTo>
                    <a:lnTo>
                      <a:pt x="548" y="500"/>
                    </a:lnTo>
                    <a:lnTo>
                      <a:pt x="558" y="494"/>
                    </a:lnTo>
                    <a:lnTo>
                      <a:pt x="564" y="490"/>
                    </a:lnTo>
                    <a:lnTo>
                      <a:pt x="566" y="482"/>
                    </a:lnTo>
                    <a:lnTo>
                      <a:pt x="574" y="482"/>
                    </a:lnTo>
                    <a:lnTo>
                      <a:pt x="580" y="478"/>
                    </a:lnTo>
                    <a:lnTo>
                      <a:pt x="580" y="474"/>
                    </a:lnTo>
                    <a:lnTo>
                      <a:pt x="582" y="468"/>
                    </a:lnTo>
                    <a:lnTo>
                      <a:pt x="574" y="458"/>
                    </a:lnTo>
                    <a:lnTo>
                      <a:pt x="582" y="464"/>
                    </a:lnTo>
                    <a:lnTo>
                      <a:pt x="590" y="466"/>
                    </a:lnTo>
                    <a:lnTo>
                      <a:pt x="610" y="466"/>
                    </a:lnTo>
                    <a:lnTo>
                      <a:pt x="608" y="458"/>
                    </a:lnTo>
                    <a:lnTo>
                      <a:pt x="612" y="460"/>
                    </a:lnTo>
                    <a:lnTo>
                      <a:pt x="618" y="464"/>
                    </a:lnTo>
                    <a:lnTo>
                      <a:pt x="622" y="458"/>
                    </a:lnTo>
                    <a:lnTo>
                      <a:pt x="628" y="458"/>
                    </a:lnTo>
                    <a:lnTo>
                      <a:pt x="630" y="460"/>
                    </a:lnTo>
                    <a:lnTo>
                      <a:pt x="648" y="458"/>
                    </a:lnTo>
                    <a:lnTo>
                      <a:pt x="650" y="454"/>
                    </a:lnTo>
                    <a:lnTo>
                      <a:pt x="656" y="454"/>
                    </a:lnTo>
                    <a:lnTo>
                      <a:pt x="662" y="454"/>
                    </a:lnTo>
                    <a:lnTo>
                      <a:pt x="668" y="448"/>
                    </a:lnTo>
                    <a:lnTo>
                      <a:pt x="668" y="440"/>
                    </a:lnTo>
                    <a:lnTo>
                      <a:pt x="672" y="440"/>
                    </a:lnTo>
                    <a:lnTo>
                      <a:pt x="674" y="442"/>
                    </a:lnTo>
                    <a:lnTo>
                      <a:pt x="676" y="442"/>
                    </a:lnTo>
                    <a:lnTo>
                      <a:pt x="680" y="442"/>
                    </a:lnTo>
                    <a:lnTo>
                      <a:pt x="680" y="438"/>
                    </a:lnTo>
                    <a:lnTo>
                      <a:pt x="684" y="436"/>
                    </a:lnTo>
                    <a:lnTo>
                      <a:pt x="686" y="436"/>
                    </a:lnTo>
                    <a:lnTo>
                      <a:pt x="690" y="438"/>
                    </a:lnTo>
                    <a:lnTo>
                      <a:pt x="692" y="438"/>
                    </a:lnTo>
                    <a:lnTo>
                      <a:pt x="698" y="430"/>
                    </a:lnTo>
                    <a:lnTo>
                      <a:pt x="716" y="430"/>
                    </a:lnTo>
                    <a:lnTo>
                      <a:pt x="718" y="428"/>
                    </a:lnTo>
                    <a:lnTo>
                      <a:pt x="716" y="422"/>
                    </a:lnTo>
                    <a:lnTo>
                      <a:pt x="718" y="422"/>
                    </a:lnTo>
                    <a:lnTo>
                      <a:pt x="722" y="422"/>
                    </a:lnTo>
                    <a:lnTo>
                      <a:pt x="722" y="414"/>
                    </a:lnTo>
                    <a:lnTo>
                      <a:pt x="726" y="410"/>
                    </a:lnTo>
                    <a:lnTo>
                      <a:pt x="732" y="410"/>
                    </a:lnTo>
                    <a:lnTo>
                      <a:pt x="738" y="408"/>
                    </a:lnTo>
                    <a:lnTo>
                      <a:pt x="738" y="404"/>
                    </a:lnTo>
                    <a:lnTo>
                      <a:pt x="726" y="404"/>
                    </a:lnTo>
                    <a:lnTo>
                      <a:pt x="720" y="404"/>
                    </a:lnTo>
                    <a:lnTo>
                      <a:pt x="712" y="404"/>
                    </a:lnTo>
                    <a:lnTo>
                      <a:pt x="708" y="400"/>
                    </a:lnTo>
                    <a:lnTo>
                      <a:pt x="702" y="396"/>
                    </a:lnTo>
                    <a:lnTo>
                      <a:pt x="698" y="396"/>
                    </a:lnTo>
                    <a:lnTo>
                      <a:pt x="694" y="400"/>
                    </a:lnTo>
                    <a:lnTo>
                      <a:pt x="690" y="404"/>
                    </a:lnTo>
                    <a:lnTo>
                      <a:pt x="680" y="402"/>
                    </a:lnTo>
                    <a:lnTo>
                      <a:pt x="672" y="402"/>
                    </a:lnTo>
                    <a:lnTo>
                      <a:pt x="674" y="400"/>
                    </a:lnTo>
                    <a:lnTo>
                      <a:pt x="676" y="396"/>
                    </a:lnTo>
                    <a:lnTo>
                      <a:pt x="674" y="394"/>
                    </a:lnTo>
                    <a:lnTo>
                      <a:pt x="686" y="392"/>
                    </a:lnTo>
                    <a:lnTo>
                      <a:pt x="686" y="390"/>
                    </a:lnTo>
                    <a:lnTo>
                      <a:pt x="686" y="384"/>
                    </a:lnTo>
                    <a:lnTo>
                      <a:pt x="680" y="382"/>
                    </a:lnTo>
                    <a:lnTo>
                      <a:pt x="666" y="384"/>
                    </a:lnTo>
                    <a:lnTo>
                      <a:pt x="646" y="386"/>
                    </a:lnTo>
                    <a:lnTo>
                      <a:pt x="650" y="378"/>
                    </a:lnTo>
                    <a:lnTo>
                      <a:pt x="668" y="382"/>
                    </a:lnTo>
                    <a:lnTo>
                      <a:pt x="690" y="378"/>
                    </a:lnTo>
                    <a:lnTo>
                      <a:pt x="690" y="372"/>
                    </a:lnTo>
                    <a:lnTo>
                      <a:pt x="680" y="372"/>
                    </a:lnTo>
                    <a:lnTo>
                      <a:pt x="676" y="368"/>
                    </a:lnTo>
                    <a:lnTo>
                      <a:pt x="668" y="366"/>
                    </a:lnTo>
                    <a:lnTo>
                      <a:pt x="658" y="368"/>
                    </a:lnTo>
                    <a:lnTo>
                      <a:pt x="644" y="372"/>
                    </a:lnTo>
                    <a:lnTo>
                      <a:pt x="648" y="366"/>
                    </a:lnTo>
                    <a:lnTo>
                      <a:pt x="648" y="364"/>
                    </a:lnTo>
                    <a:lnTo>
                      <a:pt x="646" y="360"/>
                    </a:lnTo>
                    <a:lnTo>
                      <a:pt x="650" y="358"/>
                    </a:lnTo>
                    <a:lnTo>
                      <a:pt x="654" y="360"/>
                    </a:lnTo>
                    <a:lnTo>
                      <a:pt x="654" y="364"/>
                    </a:lnTo>
                    <a:lnTo>
                      <a:pt x="658" y="364"/>
                    </a:lnTo>
                    <a:lnTo>
                      <a:pt x="662" y="364"/>
                    </a:lnTo>
                    <a:lnTo>
                      <a:pt x="668" y="360"/>
                    </a:lnTo>
                    <a:lnTo>
                      <a:pt x="700" y="372"/>
                    </a:lnTo>
                    <a:lnTo>
                      <a:pt x="702" y="376"/>
                    </a:lnTo>
                    <a:lnTo>
                      <a:pt x="704" y="382"/>
                    </a:lnTo>
                    <a:lnTo>
                      <a:pt x="710" y="390"/>
                    </a:lnTo>
                    <a:lnTo>
                      <a:pt x="718" y="394"/>
                    </a:lnTo>
                    <a:lnTo>
                      <a:pt x="726" y="396"/>
                    </a:lnTo>
                    <a:lnTo>
                      <a:pt x="736" y="400"/>
                    </a:lnTo>
                    <a:lnTo>
                      <a:pt x="738" y="400"/>
                    </a:lnTo>
                    <a:lnTo>
                      <a:pt x="744" y="402"/>
                    </a:lnTo>
                    <a:lnTo>
                      <a:pt x="746" y="394"/>
                    </a:lnTo>
                    <a:lnTo>
                      <a:pt x="744" y="394"/>
                    </a:lnTo>
                    <a:lnTo>
                      <a:pt x="740" y="394"/>
                    </a:lnTo>
                    <a:lnTo>
                      <a:pt x="740" y="392"/>
                    </a:lnTo>
                    <a:lnTo>
                      <a:pt x="746" y="382"/>
                    </a:lnTo>
                    <a:lnTo>
                      <a:pt x="740" y="382"/>
                    </a:lnTo>
                    <a:lnTo>
                      <a:pt x="740" y="378"/>
                    </a:lnTo>
                    <a:lnTo>
                      <a:pt x="740" y="376"/>
                    </a:lnTo>
                    <a:lnTo>
                      <a:pt x="740" y="372"/>
                    </a:lnTo>
                    <a:lnTo>
                      <a:pt x="736" y="368"/>
                    </a:lnTo>
                    <a:lnTo>
                      <a:pt x="732" y="372"/>
                    </a:lnTo>
                    <a:lnTo>
                      <a:pt x="732" y="366"/>
                    </a:lnTo>
                    <a:lnTo>
                      <a:pt x="726" y="366"/>
                    </a:lnTo>
                    <a:lnTo>
                      <a:pt x="728" y="360"/>
                    </a:lnTo>
                    <a:lnTo>
                      <a:pt x="722" y="356"/>
                    </a:lnTo>
                    <a:lnTo>
                      <a:pt x="716" y="354"/>
                    </a:lnTo>
                    <a:lnTo>
                      <a:pt x="716" y="350"/>
                    </a:lnTo>
                    <a:lnTo>
                      <a:pt x="718" y="354"/>
                    </a:lnTo>
                    <a:lnTo>
                      <a:pt x="730" y="358"/>
                    </a:lnTo>
                    <a:lnTo>
                      <a:pt x="738" y="360"/>
                    </a:lnTo>
                    <a:lnTo>
                      <a:pt x="744" y="360"/>
                    </a:lnTo>
                    <a:lnTo>
                      <a:pt x="740" y="358"/>
                    </a:lnTo>
                    <a:lnTo>
                      <a:pt x="736" y="354"/>
                    </a:lnTo>
                    <a:lnTo>
                      <a:pt x="738" y="354"/>
                    </a:lnTo>
                    <a:lnTo>
                      <a:pt x="740" y="350"/>
                    </a:lnTo>
                    <a:lnTo>
                      <a:pt x="732" y="348"/>
                    </a:lnTo>
                    <a:lnTo>
                      <a:pt x="740" y="342"/>
                    </a:lnTo>
                    <a:lnTo>
                      <a:pt x="740" y="340"/>
                    </a:lnTo>
                    <a:lnTo>
                      <a:pt x="740" y="338"/>
                    </a:lnTo>
                    <a:lnTo>
                      <a:pt x="740" y="336"/>
                    </a:lnTo>
                    <a:lnTo>
                      <a:pt x="732" y="336"/>
                    </a:lnTo>
                    <a:lnTo>
                      <a:pt x="732" y="332"/>
                    </a:lnTo>
                    <a:lnTo>
                      <a:pt x="730" y="332"/>
                    </a:lnTo>
                    <a:lnTo>
                      <a:pt x="728" y="332"/>
                    </a:lnTo>
                    <a:lnTo>
                      <a:pt x="730" y="328"/>
                    </a:lnTo>
                    <a:lnTo>
                      <a:pt x="718" y="322"/>
                    </a:lnTo>
                    <a:lnTo>
                      <a:pt x="708" y="318"/>
                    </a:lnTo>
                    <a:lnTo>
                      <a:pt x="722" y="320"/>
                    </a:lnTo>
                    <a:lnTo>
                      <a:pt x="738" y="320"/>
                    </a:lnTo>
                    <a:lnTo>
                      <a:pt x="746" y="318"/>
                    </a:lnTo>
                    <a:lnTo>
                      <a:pt x="746" y="314"/>
                    </a:lnTo>
                    <a:lnTo>
                      <a:pt x="750" y="312"/>
                    </a:lnTo>
                    <a:lnTo>
                      <a:pt x="758" y="312"/>
                    </a:lnTo>
                    <a:lnTo>
                      <a:pt x="756" y="306"/>
                    </a:lnTo>
                    <a:lnTo>
                      <a:pt x="758" y="302"/>
                    </a:lnTo>
                    <a:lnTo>
                      <a:pt x="744" y="300"/>
                    </a:lnTo>
                    <a:lnTo>
                      <a:pt x="744" y="304"/>
                    </a:lnTo>
                    <a:lnTo>
                      <a:pt x="740" y="306"/>
                    </a:lnTo>
                    <a:lnTo>
                      <a:pt x="740" y="302"/>
                    </a:lnTo>
                    <a:lnTo>
                      <a:pt x="736" y="300"/>
                    </a:lnTo>
                    <a:lnTo>
                      <a:pt x="732" y="300"/>
                    </a:lnTo>
                    <a:lnTo>
                      <a:pt x="732" y="294"/>
                    </a:lnTo>
                    <a:lnTo>
                      <a:pt x="732" y="292"/>
                    </a:lnTo>
                    <a:lnTo>
                      <a:pt x="736" y="292"/>
                    </a:lnTo>
                    <a:lnTo>
                      <a:pt x="736" y="284"/>
                    </a:lnTo>
                    <a:lnTo>
                      <a:pt x="738" y="284"/>
                    </a:lnTo>
                    <a:lnTo>
                      <a:pt x="740" y="284"/>
                    </a:lnTo>
                    <a:lnTo>
                      <a:pt x="740" y="286"/>
                    </a:lnTo>
                    <a:lnTo>
                      <a:pt x="738" y="286"/>
                    </a:lnTo>
                    <a:lnTo>
                      <a:pt x="738" y="290"/>
                    </a:lnTo>
                    <a:lnTo>
                      <a:pt x="738" y="296"/>
                    </a:lnTo>
                    <a:lnTo>
                      <a:pt x="746" y="296"/>
                    </a:lnTo>
                    <a:lnTo>
                      <a:pt x="754" y="296"/>
                    </a:lnTo>
                    <a:lnTo>
                      <a:pt x="754" y="292"/>
                    </a:lnTo>
                    <a:lnTo>
                      <a:pt x="740" y="286"/>
                    </a:lnTo>
                    <a:lnTo>
                      <a:pt x="746" y="286"/>
                    </a:lnTo>
                    <a:lnTo>
                      <a:pt x="764" y="290"/>
                    </a:lnTo>
                    <a:lnTo>
                      <a:pt x="766" y="294"/>
                    </a:lnTo>
                    <a:lnTo>
                      <a:pt x="774" y="294"/>
                    </a:lnTo>
                    <a:lnTo>
                      <a:pt x="780" y="292"/>
                    </a:lnTo>
                    <a:lnTo>
                      <a:pt x="776" y="284"/>
                    </a:lnTo>
                    <a:lnTo>
                      <a:pt x="756" y="286"/>
                    </a:lnTo>
                    <a:lnTo>
                      <a:pt x="756" y="282"/>
                    </a:lnTo>
                    <a:lnTo>
                      <a:pt x="758" y="276"/>
                    </a:lnTo>
                    <a:lnTo>
                      <a:pt x="754" y="276"/>
                    </a:lnTo>
                    <a:lnTo>
                      <a:pt x="750" y="282"/>
                    </a:lnTo>
                    <a:lnTo>
                      <a:pt x="748" y="282"/>
                    </a:lnTo>
                    <a:lnTo>
                      <a:pt x="748" y="278"/>
                    </a:lnTo>
                    <a:lnTo>
                      <a:pt x="750" y="276"/>
                    </a:lnTo>
                    <a:lnTo>
                      <a:pt x="750" y="272"/>
                    </a:lnTo>
                    <a:lnTo>
                      <a:pt x="750" y="268"/>
                    </a:lnTo>
                    <a:lnTo>
                      <a:pt x="750" y="266"/>
                    </a:lnTo>
                    <a:lnTo>
                      <a:pt x="744" y="264"/>
                    </a:lnTo>
                    <a:lnTo>
                      <a:pt x="740" y="260"/>
                    </a:lnTo>
                    <a:lnTo>
                      <a:pt x="746" y="260"/>
                    </a:lnTo>
                    <a:lnTo>
                      <a:pt x="758" y="260"/>
                    </a:lnTo>
                    <a:lnTo>
                      <a:pt x="764" y="266"/>
                    </a:lnTo>
                    <a:lnTo>
                      <a:pt x="768" y="266"/>
                    </a:lnTo>
                    <a:lnTo>
                      <a:pt x="768" y="264"/>
                    </a:lnTo>
                    <a:lnTo>
                      <a:pt x="772" y="264"/>
                    </a:lnTo>
                    <a:lnTo>
                      <a:pt x="766" y="242"/>
                    </a:lnTo>
                    <a:lnTo>
                      <a:pt x="762" y="242"/>
                    </a:lnTo>
                    <a:lnTo>
                      <a:pt x="764" y="240"/>
                    </a:lnTo>
                    <a:lnTo>
                      <a:pt x="764" y="236"/>
                    </a:lnTo>
                    <a:lnTo>
                      <a:pt x="764" y="232"/>
                    </a:lnTo>
                    <a:lnTo>
                      <a:pt x="754" y="230"/>
                    </a:lnTo>
                    <a:lnTo>
                      <a:pt x="754" y="236"/>
                    </a:lnTo>
                    <a:lnTo>
                      <a:pt x="748" y="238"/>
                    </a:lnTo>
                    <a:lnTo>
                      <a:pt x="748" y="236"/>
                    </a:lnTo>
                    <a:lnTo>
                      <a:pt x="738" y="238"/>
                    </a:lnTo>
                    <a:lnTo>
                      <a:pt x="740" y="236"/>
                    </a:lnTo>
                    <a:lnTo>
                      <a:pt x="754" y="228"/>
                    </a:lnTo>
                    <a:lnTo>
                      <a:pt x="750" y="222"/>
                    </a:lnTo>
                    <a:lnTo>
                      <a:pt x="748" y="214"/>
                    </a:lnTo>
                    <a:lnTo>
                      <a:pt x="768" y="218"/>
                    </a:lnTo>
                    <a:lnTo>
                      <a:pt x="790" y="222"/>
                    </a:lnTo>
                    <a:lnTo>
                      <a:pt x="790" y="212"/>
                    </a:lnTo>
                    <a:lnTo>
                      <a:pt x="784" y="212"/>
                    </a:lnTo>
                    <a:lnTo>
                      <a:pt x="782" y="202"/>
                    </a:lnTo>
                    <a:lnTo>
                      <a:pt x="776" y="202"/>
                    </a:lnTo>
                    <a:lnTo>
                      <a:pt x="774" y="202"/>
                    </a:lnTo>
                    <a:lnTo>
                      <a:pt x="776" y="204"/>
                    </a:lnTo>
                    <a:lnTo>
                      <a:pt x="772" y="204"/>
                    </a:lnTo>
                    <a:lnTo>
                      <a:pt x="762" y="202"/>
                    </a:lnTo>
                    <a:lnTo>
                      <a:pt x="758" y="202"/>
                    </a:lnTo>
                    <a:lnTo>
                      <a:pt x="758" y="200"/>
                    </a:lnTo>
                    <a:lnTo>
                      <a:pt x="758" y="194"/>
                    </a:lnTo>
                    <a:lnTo>
                      <a:pt x="766" y="194"/>
                    </a:lnTo>
                    <a:lnTo>
                      <a:pt x="774" y="196"/>
                    </a:lnTo>
                    <a:lnTo>
                      <a:pt x="772" y="192"/>
                    </a:lnTo>
                    <a:lnTo>
                      <a:pt x="772" y="188"/>
                    </a:lnTo>
                    <a:lnTo>
                      <a:pt x="764" y="186"/>
                    </a:lnTo>
                    <a:lnTo>
                      <a:pt x="758" y="186"/>
                    </a:lnTo>
                    <a:lnTo>
                      <a:pt x="748" y="184"/>
                    </a:lnTo>
                    <a:lnTo>
                      <a:pt x="740" y="184"/>
                    </a:lnTo>
                    <a:lnTo>
                      <a:pt x="740" y="178"/>
                    </a:lnTo>
                    <a:lnTo>
                      <a:pt x="740" y="176"/>
                    </a:lnTo>
                    <a:lnTo>
                      <a:pt x="758" y="178"/>
                    </a:lnTo>
                    <a:lnTo>
                      <a:pt x="756" y="178"/>
                    </a:lnTo>
                    <a:lnTo>
                      <a:pt x="758" y="182"/>
                    </a:lnTo>
                    <a:lnTo>
                      <a:pt x="762" y="182"/>
                    </a:lnTo>
                    <a:lnTo>
                      <a:pt x="764" y="176"/>
                    </a:lnTo>
                    <a:lnTo>
                      <a:pt x="764" y="170"/>
                    </a:lnTo>
                    <a:lnTo>
                      <a:pt x="768" y="166"/>
                    </a:lnTo>
                    <a:lnTo>
                      <a:pt x="776" y="160"/>
                    </a:lnTo>
                    <a:lnTo>
                      <a:pt x="776" y="142"/>
                    </a:lnTo>
                    <a:lnTo>
                      <a:pt x="794" y="142"/>
                    </a:lnTo>
                    <a:lnTo>
                      <a:pt x="794" y="132"/>
                    </a:lnTo>
                    <a:lnTo>
                      <a:pt x="800" y="130"/>
                    </a:lnTo>
                    <a:lnTo>
                      <a:pt x="802" y="128"/>
                    </a:lnTo>
                    <a:lnTo>
                      <a:pt x="798" y="124"/>
                    </a:lnTo>
                    <a:lnTo>
                      <a:pt x="790" y="122"/>
                    </a:lnTo>
                    <a:lnTo>
                      <a:pt x="776" y="122"/>
                    </a:lnTo>
                    <a:lnTo>
                      <a:pt x="774" y="124"/>
                    </a:lnTo>
                    <a:lnTo>
                      <a:pt x="768" y="128"/>
                    </a:lnTo>
                    <a:lnTo>
                      <a:pt x="766" y="128"/>
                    </a:lnTo>
                    <a:lnTo>
                      <a:pt x="762" y="122"/>
                    </a:lnTo>
                    <a:lnTo>
                      <a:pt x="762" y="118"/>
                    </a:lnTo>
                    <a:lnTo>
                      <a:pt x="762" y="114"/>
                    </a:lnTo>
                    <a:lnTo>
                      <a:pt x="764" y="114"/>
                    </a:lnTo>
                    <a:lnTo>
                      <a:pt x="768" y="114"/>
                    </a:lnTo>
                    <a:lnTo>
                      <a:pt x="776" y="112"/>
                    </a:lnTo>
                    <a:lnTo>
                      <a:pt x="800" y="118"/>
                    </a:lnTo>
                    <a:lnTo>
                      <a:pt x="810" y="118"/>
                    </a:lnTo>
                    <a:lnTo>
                      <a:pt x="818" y="114"/>
                    </a:lnTo>
                    <a:lnTo>
                      <a:pt x="822" y="110"/>
                    </a:lnTo>
                    <a:lnTo>
                      <a:pt x="826" y="106"/>
                    </a:lnTo>
                    <a:lnTo>
                      <a:pt x="828" y="106"/>
                    </a:lnTo>
                    <a:lnTo>
                      <a:pt x="828" y="102"/>
                    </a:lnTo>
                    <a:lnTo>
                      <a:pt x="818" y="100"/>
                    </a:lnTo>
                    <a:lnTo>
                      <a:pt x="794" y="106"/>
                    </a:lnTo>
                    <a:lnTo>
                      <a:pt x="784" y="104"/>
                    </a:lnTo>
                    <a:lnTo>
                      <a:pt x="782" y="104"/>
                    </a:lnTo>
                    <a:lnTo>
                      <a:pt x="784" y="102"/>
                    </a:lnTo>
                    <a:lnTo>
                      <a:pt x="794" y="100"/>
                    </a:lnTo>
                    <a:lnTo>
                      <a:pt x="812" y="100"/>
                    </a:lnTo>
                    <a:lnTo>
                      <a:pt x="830" y="100"/>
                    </a:lnTo>
                    <a:lnTo>
                      <a:pt x="830" y="94"/>
                    </a:lnTo>
                    <a:lnTo>
                      <a:pt x="838" y="94"/>
                    </a:lnTo>
                    <a:lnTo>
                      <a:pt x="846" y="92"/>
                    </a:lnTo>
                    <a:lnTo>
                      <a:pt x="848" y="88"/>
                    </a:lnTo>
                    <a:lnTo>
                      <a:pt x="848" y="86"/>
                    </a:lnTo>
                    <a:lnTo>
                      <a:pt x="862" y="84"/>
                    </a:lnTo>
                    <a:lnTo>
                      <a:pt x="872" y="82"/>
                    </a:lnTo>
                    <a:lnTo>
                      <a:pt x="874" y="76"/>
                    </a:lnTo>
                    <a:lnTo>
                      <a:pt x="866" y="70"/>
                    </a:lnTo>
                    <a:lnTo>
                      <a:pt x="834" y="68"/>
                    </a:lnTo>
                    <a:lnTo>
                      <a:pt x="798" y="68"/>
                    </a:lnTo>
                    <a:lnTo>
                      <a:pt x="798" y="74"/>
                    </a:lnTo>
                    <a:lnTo>
                      <a:pt x="782" y="76"/>
                    </a:lnTo>
                    <a:lnTo>
                      <a:pt x="766" y="74"/>
                    </a:lnTo>
                    <a:lnTo>
                      <a:pt x="766" y="78"/>
                    </a:lnTo>
                    <a:lnTo>
                      <a:pt x="764" y="78"/>
                    </a:lnTo>
                    <a:lnTo>
                      <a:pt x="764" y="74"/>
                    </a:lnTo>
                    <a:lnTo>
                      <a:pt x="758" y="70"/>
                    </a:lnTo>
                    <a:lnTo>
                      <a:pt x="754" y="76"/>
                    </a:lnTo>
                    <a:lnTo>
                      <a:pt x="748" y="82"/>
                    </a:lnTo>
                    <a:lnTo>
                      <a:pt x="744" y="82"/>
                    </a:lnTo>
                    <a:lnTo>
                      <a:pt x="740" y="82"/>
                    </a:lnTo>
                    <a:lnTo>
                      <a:pt x="732" y="92"/>
                    </a:lnTo>
                    <a:lnTo>
                      <a:pt x="726" y="92"/>
                    </a:lnTo>
                    <a:lnTo>
                      <a:pt x="716" y="94"/>
                    </a:lnTo>
                    <a:lnTo>
                      <a:pt x="700" y="92"/>
                    </a:lnTo>
                    <a:lnTo>
                      <a:pt x="698" y="88"/>
                    </a:lnTo>
                    <a:lnTo>
                      <a:pt x="704" y="84"/>
                    </a:lnTo>
                    <a:lnTo>
                      <a:pt x="708" y="84"/>
                    </a:lnTo>
                    <a:lnTo>
                      <a:pt x="710" y="84"/>
                    </a:lnTo>
                    <a:lnTo>
                      <a:pt x="712" y="86"/>
                    </a:lnTo>
                    <a:lnTo>
                      <a:pt x="716" y="86"/>
                    </a:lnTo>
                    <a:lnTo>
                      <a:pt x="718" y="82"/>
                    </a:lnTo>
                    <a:lnTo>
                      <a:pt x="728" y="74"/>
                    </a:lnTo>
                    <a:lnTo>
                      <a:pt x="736" y="64"/>
                    </a:lnTo>
                    <a:lnTo>
                      <a:pt x="722" y="60"/>
                    </a:lnTo>
                    <a:lnTo>
                      <a:pt x="712" y="60"/>
                    </a:lnTo>
                    <a:lnTo>
                      <a:pt x="704" y="60"/>
                    </a:lnTo>
                    <a:lnTo>
                      <a:pt x="704" y="64"/>
                    </a:lnTo>
                    <a:lnTo>
                      <a:pt x="704" y="66"/>
                    </a:lnTo>
                    <a:lnTo>
                      <a:pt x="704" y="70"/>
                    </a:lnTo>
                    <a:lnTo>
                      <a:pt x="700" y="74"/>
                    </a:lnTo>
                    <a:lnTo>
                      <a:pt x="686" y="74"/>
                    </a:lnTo>
                    <a:lnTo>
                      <a:pt x="672" y="74"/>
                    </a:lnTo>
                    <a:lnTo>
                      <a:pt x="674" y="70"/>
                    </a:lnTo>
                    <a:lnTo>
                      <a:pt x="674" y="68"/>
                    </a:lnTo>
                    <a:lnTo>
                      <a:pt x="674" y="64"/>
                    </a:lnTo>
                    <a:lnTo>
                      <a:pt x="672" y="60"/>
                    </a:lnTo>
                    <a:lnTo>
                      <a:pt x="664" y="60"/>
                    </a:lnTo>
                    <a:lnTo>
                      <a:pt x="654" y="60"/>
                    </a:lnTo>
                    <a:lnTo>
                      <a:pt x="636" y="64"/>
                    </a:lnTo>
                    <a:lnTo>
                      <a:pt x="622" y="64"/>
                    </a:lnTo>
                    <a:lnTo>
                      <a:pt x="612" y="60"/>
                    </a:lnTo>
                    <a:lnTo>
                      <a:pt x="600" y="66"/>
                    </a:lnTo>
                    <a:lnTo>
                      <a:pt x="586" y="70"/>
                    </a:lnTo>
                    <a:lnTo>
                      <a:pt x="574" y="70"/>
                    </a:lnTo>
                    <a:lnTo>
                      <a:pt x="602" y="60"/>
                    </a:lnTo>
                    <a:lnTo>
                      <a:pt x="602" y="56"/>
                    </a:lnTo>
                    <a:lnTo>
                      <a:pt x="610" y="56"/>
                    </a:lnTo>
                    <a:lnTo>
                      <a:pt x="626" y="52"/>
                    </a:lnTo>
                    <a:lnTo>
                      <a:pt x="644" y="52"/>
                    </a:lnTo>
                    <a:lnTo>
                      <a:pt x="668" y="56"/>
                    </a:lnTo>
                    <a:lnTo>
                      <a:pt x="676" y="56"/>
                    </a:lnTo>
                    <a:lnTo>
                      <a:pt x="694" y="56"/>
                    </a:lnTo>
                    <a:lnTo>
                      <a:pt x="712" y="56"/>
                    </a:lnTo>
                    <a:lnTo>
                      <a:pt x="728" y="56"/>
                    </a:lnTo>
                    <a:lnTo>
                      <a:pt x="740" y="56"/>
                    </a:lnTo>
                    <a:lnTo>
                      <a:pt x="758" y="42"/>
                    </a:lnTo>
                    <a:lnTo>
                      <a:pt x="744" y="34"/>
                    </a:lnTo>
                    <a:lnTo>
                      <a:pt x="738" y="34"/>
                    </a:lnTo>
                    <a:lnTo>
                      <a:pt x="732" y="34"/>
                    </a:lnTo>
                    <a:lnTo>
                      <a:pt x="726" y="38"/>
                    </a:lnTo>
                    <a:lnTo>
                      <a:pt x="726" y="34"/>
                    </a:lnTo>
                    <a:lnTo>
                      <a:pt x="722" y="30"/>
                    </a:lnTo>
                    <a:lnTo>
                      <a:pt x="708" y="30"/>
                    </a:lnTo>
                    <a:lnTo>
                      <a:pt x="690" y="34"/>
                    </a:lnTo>
                    <a:lnTo>
                      <a:pt x="702" y="30"/>
                    </a:lnTo>
                    <a:lnTo>
                      <a:pt x="700" y="20"/>
                    </a:lnTo>
                    <a:lnTo>
                      <a:pt x="692" y="14"/>
                    </a:lnTo>
                    <a:lnTo>
                      <a:pt x="686" y="14"/>
                    </a:lnTo>
                    <a:lnTo>
                      <a:pt x="684" y="16"/>
                    </a:lnTo>
                    <a:lnTo>
                      <a:pt x="680" y="22"/>
                    </a:lnTo>
                    <a:lnTo>
                      <a:pt x="672" y="22"/>
                    </a:lnTo>
                    <a:lnTo>
                      <a:pt x="662" y="22"/>
                    </a:lnTo>
                    <a:lnTo>
                      <a:pt x="676" y="12"/>
                    </a:lnTo>
                    <a:lnTo>
                      <a:pt x="676" y="6"/>
                    </a:lnTo>
                    <a:lnTo>
                      <a:pt x="662" y="6"/>
                    </a:lnTo>
                    <a:lnTo>
                      <a:pt x="646" y="6"/>
                    </a:lnTo>
                    <a:lnTo>
                      <a:pt x="632" y="4"/>
                    </a:lnTo>
                    <a:lnTo>
                      <a:pt x="620" y="6"/>
                    </a:lnTo>
                    <a:lnTo>
                      <a:pt x="616" y="6"/>
                    </a:lnTo>
                    <a:lnTo>
                      <a:pt x="608" y="6"/>
                    </a:lnTo>
                    <a:lnTo>
                      <a:pt x="608" y="4"/>
                    </a:lnTo>
                    <a:lnTo>
                      <a:pt x="598" y="4"/>
                    </a:lnTo>
                    <a:lnTo>
                      <a:pt x="594" y="2"/>
                    </a:lnTo>
                    <a:lnTo>
                      <a:pt x="580" y="0"/>
                    </a:lnTo>
                    <a:lnTo>
                      <a:pt x="564" y="2"/>
                    </a:lnTo>
                    <a:lnTo>
                      <a:pt x="548" y="4"/>
                    </a:lnTo>
                    <a:lnTo>
                      <a:pt x="530" y="4"/>
                    </a:lnTo>
                    <a:lnTo>
                      <a:pt x="522" y="2"/>
                    </a:lnTo>
                    <a:lnTo>
                      <a:pt x="514" y="2"/>
                    </a:lnTo>
                    <a:lnTo>
                      <a:pt x="512" y="4"/>
                    </a:lnTo>
                    <a:lnTo>
                      <a:pt x="512" y="6"/>
                    </a:lnTo>
                    <a:lnTo>
                      <a:pt x="498" y="4"/>
                    </a:lnTo>
                    <a:lnTo>
                      <a:pt x="498" y="12"/>
                    </a:lnTo>
                    <a:lnTo>
                      <a:pt x="490" y="10"/>
                    </a:lnTo>
                    <a:lnTo>
                      <a:pt x="484" y="10"/>
                    </a:lnTo>
                    <a:lnTo>
                      <a:pt x="480" y="10"/>
                    </a:lnTo>
                    <a:lnTo>
                      <a:pt x="480" y="16"/>
                    </a:lnTo>
                    <a:lnTo>
                      <a:pt x="482" y="16"/>
                    </a:lnTo>
                    <a:lnTo>
                      <a:pt x="482" y="20"/>
                    </a:lnTo>
                    <a:lnTo>
                      <a:pt x="476" y="16"/>
                    </a:lnTo>
                    <a:lnTo>
                      <a:pt x="472" y="20"/>
                    </a:lnTo>
                    <a:lnTo>
                      <a:pt x="468" y="22"/>
                    </a:lnTo>
                    <a:lnTo>
                      <a:pt x="468" y="24"/>
                    </a:lnTo>
                    <a:lnTo>
                      <a:pt x="472" y="24"/>
                    </a:lnTo>
                    <a:lnTo>
                      <a:pt x="474" y="30"/>
                    </a:lnTo>
                    <a:lnTo>
                      <a:pt x="468" y="30"/>
                    </a:lnTo>
                    <a:lnTo>
                      <a:pt x="468" y="28"/>
                    </a:lnTo>
                    <a:lnTo>
                      <a:pt x="464" y="22"/>
                    </a:lnTo>
                    <a:lnTo>
                      <a:pt x="456" y="28"/>
                    </a:lnTo>
                    <a:lnTo>
                      <a:pt x="456" y="30"/>
                    </a:lnTo>
                    <a:lnTo>
                      <a:pt x="458" y="34"/>
                    </a:lnTo>
                    <a:lnTo>
                      <a:pt x="444" y="30"/>
                    </a:lnTo>
                    <a:lnTo>
                      <a:pt x="444" y="22"/>
                    </a:lnTo>
                    <a:lnTo>
                      <a:pt x="444" y="20"/>
                    </a:lnTo>
                    <a:lnTo>
                      <a:pt x="422" y="20"/>
                    </a:lnTo>
                    <a:lnTo>
                      <a:pt x="410" y="22"/>
                    </a:lnTo>
                    <a:lnTo>
                      <a:pt x="410" y="24"/>
                    </a:lnTo>
                    <a:lnTo>
                      <a:pt x="412" y="24"/>
                    </a:lnTo>
                    <a:lnTo>
                      <a:pt x="412" y="28"/>
                    </a:lnTo>
                    <a:lnTo>
                      <a:pt x="414" y="28"/>
                    </a:lnTo>
                    <a:lnTo>
                      <a:pt x="414" y="30"/>
                    </a:lnTo>
                    <a:lnTo>
                      <a:pt x="410" y="30"/>
                    </a:lnTo>
                    <a:lnTo>
                      <a:pt x="410" y="38"/>
                    </a:lnTo>
                    <a:lnTo>
                      <a:pt x="418" y="38"/>
                    </a:lnTo>
                    <a:lnTo>
                      <a:pt x="414" y="38"/>
                    </a:lnTo>
                    <a:lnTo>
                      <a:pt x="400" y="38"/>
                    </a:lnTo>
                    <a:lnTo>
                      <a:pt x="402" y="48"/>
                    </a:lnTo>
                    <a:lnTo>
                      <a:pt x="386" y="40"/>
                    </a:lnTo>
                    <a:lnTo>
                      <a:pt x="380" y="42"/>
                    </a:lnTo>
                    <a:lnTo>
                      <a:pt x="374" y="46"/>
                    </a:lnTo>
                    <a:lnTo>
                      <a:pt x="364" y="42"/>
                    </a:lnTo>
                    <a:lnTo>
                      <a:pt x="364" y="46"/>
                    </a:lnTo>
                    <a:lnTo>
                      <a:pt x="364" y="50"/>
                    </a:lnTo>
                    <a:lnTo>
                      <a:pt x="368" y="50"/>
                    </a:lnTo>
                    <a:lnTo>
                      <a:pt x="374" y="58"/>
                    </a:lnTo>
                    <a:lnTo>
                      <a:pt x="392" y="74"/>
                    </a:lnTo>
                    <a:lnTo>
                      <a:pt x="410" y="84"/>
                    </a:lnTo>
                    <a:lnTo>
                      <a:pt x="392" y="78"/>
                    </a:lnTo>
                    <a:lnTo>
                      <a:pt x="386" y="88"/>
                    </a:lnTo>
                    <a:lnTo>
                      <a:pt x="376" y="84"/>
                    </a:lnTo>
                    <a:lnTo>
                      <a:pt x="372" y="84"/>
                    </a:lnTo>
                    <a:lnTo>
                      <a:pt x="364" y="76"/>
                    </a:lnTo>
                    <a:lnTo>
                      <a:pt x="356" y="68"/>
                    </a:lnTo>
                    <a:lnTo>
                      <a:pt x="356" y="60"/>
                    </a:lnTo>
                    <a:lnTo>
                      <a:pt x="350" y="56"/>
                    </a:lnTo>
                    <a:lnTo>
                      <a:pt x="344" y="50"/>
                    </a:lnTo>
                    <a:lnTo>
                      <a:pt x="326" y="42"/>
                    </a:lnTo>
                    <a:lnTo>
                      <a:pt x="322" y="42"/>
                    </a:lnTo>
                    <a:lnTo>
                      <a:pt x="322" y="56"/>
                    </a:lnTo>
                    <a:lnTo>
                      <a:pt x="320" y="66"/>
                    </a:lnTo>
                    <a:lnTo>
                      <a:pt x="320" y="7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close/>
                    <a:moveTo>
                      <a:pt x="410" y="668"/>
                    </a:moveTo>
                    <a:lnTo>
                      <a:pt x="410" y="668"/>
                    </a:lnTo>
                    <a:lnTo>
                      <a:pt x="410" y="674"/>
                    </a:lnTo>
                    <a:lnTo>
                      <a:pt x="414" y="674"/>
                    </a:lnTo>
                    <a:lnTo>
                      <a:pt x="414" y="672"/>
                    </a:lnTo>
                    <a:lnTo>
                      <a:pt x="412" y="668"/>
                    </a:lnTo>
                    <a:lnTo>
                      <a:pt x="410" y="668"/>
                    </a:lnTo>
                    <a:lnTo>
                      <a:pt x="410" y="668"/>
                    </a:lnTo>
                    <a:lnTo>
                      <a:pt x="410" y="668"/>
                    </a:lnTo>
                    <a:close/>
                    <a:moveTo>
                      <a:pt x="508" y="512"/>
                    </a:moveTo>
                    <a:lnTo>
                      <a:pt x="508" y="512"/>
                    </a:lnTo>
                    <a:lnTo>
                      <a:pt x="512" y="510"/>
                    </a:lnTo>
                    <a:lnTo>
                      <a:pt x="512" y="512"/>
                    </a:lnTo>
                    <a:lnTo>
                      <a:pt x="508" y="518"/>
                    </a:lnTo>
                    <a:lnTo>
                      <a:pt x="504" y="518"/>
                    </a:lnTo>
                    <a:lnTo>
                      <a:pt x="504" y="514"/>
                    </a:lnTo>
                    <a:lnTo>
                      <a:pt x="508" y="512"/>
                    </a:lnTo>
                    <a:lnTo>
                      <a:pt x="508" y="512"/>
                    </a:lnTo>
                    <a:lnTo>
                      <a:pt x="508" y="512"/>
                    </a:lnTo>
                    <a:close/>
                    <a:moveTo>
                      <a:pt x="412" y="84"/>
                    </a:moveTo>
                    <a:lnTo>
                      <a:pt x="412" y="84"/>
                    </a:lnTo>
                    <a:lnTo>
                      <a:pt x="414" y="86"/>
                    </a:lnTo>
                    <a:lnTo>
                      <a:pt x="414" y="88"/>
                    </a:lnTo>
                    <a:lnTo>
                      <a:pt x="412" y="88"/>
                    </a:lnTo>
                    <a:lnTo>
                      <a:pt x="410" y="86"/>
                    </a:lnTo>
                    <a:lnTo>
                      <a:pt x="410" y="84"/>
                    </a:lnTo>
                    <a:lnTo>
                      <a:pt x="412" y="84"/>
                    </a:lnTo>
                    <a:lnTo>
                      <a:pt x="412" y="84"/>
                    </a:lnTo>
                    <a:lnTo>
                      <a:pt x="412" y="84"/>
                    </a:lnTo>
                    <a:close/>
                    <a:moveTo>
                      <a:pt x="566" y="70"/>
                    </a:moveTo>
                    <a:lnTo>
                      <a:pt x="566" y="70"/>
                    </a:lnTo>
                    <a:lnTo>
                      <a:pt x="572" y="70"/>
                    </a:lnTo>
                    <a:lnTo>
                      <a:pt x="572" y="74"/>
                    </a:lnTo>
                    <a:lnTo>
                      <a:pt x="566" y="76"/>
                    </a:lnTo>
                    <a:lnTo>
                      <a:pt x="564" y="76"/>
                    </a:lnTo>
                    <a:lnTo>
                      <a:pt x="564" y="74"/>
                    </a:lnTo>
                    <a:lnTo>
                      <a:pt x="564" y="70"/>
                    </a:lnTo>
                    <a:lnTo>
                      <a:pt x="566" y="70"/>
                    </a:lnTo>
                    <a:lnTo>
                      <a:pt x="566" y="70"/>
                    </a:lnTo>
                    <a:lnTo>
                      <a:pt x="566" y="70"/>
                    </a:lnTo>
                    <a:close/>
                    <a:moveTo>
                      <a:pt x="328" y="496"/>
                    </a:moveTo>
                    <a:lnTo>
                      <a:pt x="326" y="504"/>
                    </a:lnTo>
                    <a:lnTo>
                      <a:pt x="318" y="504"/>
                    </a:lnTo>
                    <a:lnTo>
                      <a:pt x="320" y="502"/>
                    </a:lnTo>
                    <a:lnTo>
                      <a:pt x="328" y="496"/>
                    </a:lnTo>
                    <a:lnTo>
                      <a:pt x="328" y="496"/>
                    </a:lnTo>
                    <a:lnTo>
                      <a:pt x="328" y="496"/>
                    </a:lnTo>
                    <a:close/>
                    <a:moveTo>
                      <a:pt x="310" y="476"/>
                    </a:moveTo>
                    <a:lnTo>
                      <a:pt x="310" y="476"/>
                    </a:lnTo>
                    <a:lnTo>
                      <a:pt x="312" y="474"/>
                    </a:lnTo>
                    <a:lnTo>
                      <a:pt x="314" y="474"/>
                    </a:lnTo>
                    <a:lnTo>
                      <a:pt x="314" y="478"/>
                    </a:lnTo>
                    <a:lnTo>
                      <a:pt x="310" y="490"/>
                    </a:lnTo>
                    <a:lnTo>
                      <a:pt x="280" y="484"/>
                    </a:lnTo>
                    <a:lnTo>
                      <a:pt x="286" y="482"/>
                    </a:lnTo>
                    <a:lnTo>
                      <a:pt x="294" y="478"/>
                    </a:lnTo>
                    <a:lnTo>
                      <a:pt x="296" y="482"/>
                    </a:lnTo>
                    <a:lnTo>
                      <a:pt x="300" y="484"/>
                    </a:lnTo>
                    <a:lnTo>
                      <a:pt x="300" y="486"/>
                    </a:lnTo>
                    <a:lnTo>
                      <a:pt x="302" y="486"/>
                    </a:lnTo>
                    <a:lnTo>
                      <a:pt x="308" y="486"/>
                    </a:lnTo>
                    <a:lnTo>
                      <a:pt x="308" y="476"/>
                    </a:lnTo>
                    <a:lnTo>
                      <a:pt x="310" y="476"/>
                    </a:lnTo>
                    <a:lnTo>
                      <a:pt x="310" y="476"/>
                    </a:lnTo>
                    <a:lnTo>
                      <a:pt x="310" y="476"/>
                    </a:lnTo>
                    <a:close/>
                    <a:moveTo>
                      <a:pt x="662" y="404"/>
                    </a:moveTo>
                    <a:lnTo>
                      <a:pt x="662" y="404"/>
                    </a:lnTo>
                    <a:lnTo>
                      <a:pt x="664" y="404"/>
                    </a:lnTo>
                    <a:lnTo>
                      <a:pt x="666" y="404"/>
                    </a:lnTo>
                    <a:lnTo>
                      <a:pt x="664" y="408"/>
                    </a:lnTo>
                    <a:lnTo>
                      <a:pt x="658" y="404"/>
                    </a:lnTo>
                    <a:lnTo>
                      <a:pt x="662" y="404"/>
                    </a:lnTo>
                    <a:lnTo>
                      <a:pt x="662" y="404"/>
                    </a:lnTo>
                    <a:lnTo>
                      <a:pt x="662" y="404"/>
                    </a:lnTo>
                    <a:close/>
                    <a:moveTo>
                      <a:pt x="646" y="386"/>
                    </a:moveTo>
                    <a:lnTo>
                      <a:pt x="646" y="386"/>
                    </a:lnTo>
                    <a:lnTo>
                      <a:pt x="646" y="394"/>
                    </a:lnTo>
                    <a:lnTo>
                      <a:pt x="672" y="394"/>
                    </a:lnTo>
                    <a:lnTo>
                      <a:pt x="644" y="396"/>
                    </a:lnTo>
                    <a:lnTo>
                      <a:pt x="640" y="390"/>
                    </a:lnTo>
                    <a:lnTo>
                      <a:pt x="640" y="386"/>
                    </a:lnTo>
                    <a:lnTo>
                      <a:pt x="646" y="386"/>
                    </a:lnTo>
                    <a:lnTo>
                      <a:pt x="646" y="386"/>
                    </a:lnTo>
                    <a:lnTo>
                      <a:pt x="646" y="386"/>
                    </a:lnTo>
                    <a:close/>
                    <a:moveTo>
                      <a:pt x="268" y="372"/>
                    </a:moveTo>
                    <a:lnTo>
                      <a:pt x="268" y="372"/>
                    </a:lnTo>
                    <a:lnTo>
                      <a:pt x="272" y="376"/>
                    </a:lnTo>
                    <a:lnTo>
                      <a:pt x="276" y="376"/>
                    </a:lnTo>
                    <a:lnTo>
                      <a:pt x="276" y="374"/>
                    </a:lnTo>
                    <a:lnTo>
                      <a:pt x="274" y="372"/>
                    </a:lnTo>
                    <a:lnTo>
                      <a:pt x="268" y="372"/>
                    </a:lnTo>
                    <a:lnTo>
                      <a:pt x="268" y="372"/>
                    </a:lnTo>
                    <a:lnTo>
                      <a:pt x="268" y="372"/>
                    </a:lnTo>
                    <a:close/>
                    <a:moveTo>
                      <a:pt x="726" y="340"/>
                    </a:moveTo>
                    <a:lnTo>
                      <a:pt x="726" y="340"/>
                    </a:lnTo>
                    <a:lnTo>
                      <a:pt x="732" y="342"/>
                    </a:lnTo>
                    <a:lnTo>
                      <a:pt x="732" y="346"/>
                    </a:lnTo>
                    <a:lnTo>
                      <a:pt x="728" y="346"/>
                    </a:lnTo>
                    <a:lnTo>
                      <a:pt x="726" y="342"/>
                    </a:lnTo>
                    <a:lnTo>
                      <a:pt x="722" y="340"/>
                    </a:lnTo>
                    <a:lnTo>
                      <a:pt x="726" y="340"/>
                    </a:lnTo>
                    <a:lnTo>
                      <a:pt x="726" y="340"/>
                    </a:lnTo>
                    <a:lnTo>
                      <a:pt x="726" y="340"/>
                    </a:lnTo>
                    <a:close/>
                    <a:moveTo>
                      <a:pt x="698" y="330"/>
                    </a:moveTo>
                    <a:lnTo>
                      <a:pt x="698" y="330"/>
                    </a:lnTo>
                    <a:lnTo>
                      <a:pt x="700" y="332"/>
                    </a:lnTo>
                    <a:lnTo>
                      <a:pt x="702" y="336"/>
                    </a:lnTo>
                    <a:lnTo>
                      <a:pt x="708" y="336"/>
                    </a:lnTo>
                    <a:lnTo>
                      <a:pt x="716" y="336"/>
                    </a:lnTo>
                    <a:lnTo>
                      <a:pt x="712" y="338"/>
                    </a:lnTo>
                    <a:lnTo>
                      <a:pt x="710" y="338"/>
                    </a:lnTo>
                    <a:lnTo>
                      <a:pt x="716" y="340"/>
                    </a:lnTo>
                    <a:lnTo>
                      <a:pt x="716" y="342"/>
                    </a:lnTo>
                    <a:lnTo>
                      <a:pt x="712" y="342"/>
                    </a:lnTo>
                    <a:lnTo>
                      <a:pt x="712" y="350"/>
                    </a:lnTo>
                    <a:lnTo>
                      <a:pt x="700" y="348"/>
                    </a:lnTo>
                    <a:lnTo>
                      <a:pt x="698" y="346"/>
                    </a:lnTo>
                    <a:lnTo>
                      <a:pt x="702" y="346"/>
                    </a:lnTo>
                    <a:lnTo>
                      <a:pt x="700" y="342"/>
                    </a:lnTo>
                    <a:lnTo>
                      <a:pt x="700" y="340"/>
                    </a:lnTo>
                    <a:lnTo>
                      <a:pt x="700" y="338"/>
                    </a:lnTo>
                    <a:lnTo>
                      <a:pt x="694" y="338"/>
                    </a:lnTo>
                    <a:lnTo>
                      <a:pt x="690" y="336"/>
                    </a:lnTo>
                    <a:lnTo>
                      <a:pt x="684" y="340"/>
                    </a:lnTo>
                    <a:lnTo>
                      <a:pt x="686" y="338"/>
                    </a:lnTo>
                    <a:lnTo>
                      <a:pt x="692" y="332"/>
                    </a:lnTo>
                    <a:lnTo>
                      <a:pt x="698" y="330"/>
                    </a:lnTo>
                    <a:lnTo>
                      <a:pt x="698" y="330"/>
                    </a:lnTo>
                    <a:lnTo>
                      <a:pt x="698" y="330"/>
                    </a:lnTo>
                    <a:close/>
                    <a:moveTo>
                      <a:pt x="704" y="306"/>
                    </a:moveTo>
                    <a:lnTo>
                      <a:pt x="704" y="306"/>
                    </a:lnTo>
                    <a:lnTo>
                      <a:pt x="708" y="306"/>
                    </a:lnTo>
                    <a:lnTo>
                      <a:pt x="704" y="310"/>
                    </a:lnTo>
                    <a:lnTo>
                      <a:pt x="702" y="310"/>
                    </a:lnTo>
                    <a:lnTo>
                      <a:pt x="704" y="312"/>
                    </a:lnTo>
                    <a:lnTo>
                      <a:pt x="704" y="314"/>
                    </a:lnTo>
                    <a:lnTo>
                      <a:pt x="690" y="322"/>
                    </a:lnTo>
                    <a:lnTo>
                      <a:pt x="692" y="328"/>
                    </a:lnTo>
                    <a:lnTo>
                      <a:pt x="690" y="328"/>
                    </a:lnTo>
                    <a:lnTo>
                      <a:pt x="684" y="324"/>
                    </a:lnTo>
                    <a:lnTo>
                      <a:pt x="680" y="324"/>
                    </a:lnTo>
                    <a:lnTo>
                      <a:pt x="674" y="324"/>
                    </a:lnTo>
                    <a:lnTo>
                      <a:pt x="674" y="328"/>
                    </a:lnTo>
                    <a:lnTo>
                      <a:pt x="672" y="330"/>
                    </a:lnTo>
                    <a:lnTo>
                      <a:pt x="672" y="336"/>
                    </a:lnTo>
                    <a:lnTo>
                      <a:pt x="676" y="336"/>
                    </a:lnTo>
                    <a:lnTo>
                      <a:pt x="680" y="340"/>
                    </a:lnTo>
                    <a:lnTo>
                      <a:pt x="682" y="342"/>
                    </a:lnTo>
                    <a:lnTo>
                      <a:pt x="680" y="342"/>
                    </a:lnTo>
                    <a:lnTo>
                      <a:pt x="674" y="342"/>
                    </a:lnTo>
                    <a:lnTo>
                      <a:pt x="674" y="338"/>
                    </a:lnTo>
                    <a:lnTo>
                      <a:pt x="672" y="338"/>
                    </a:lnTo>
                    <a:lnTo>
                      <a:pt x="668" y="338"/>
                    </a:lnTo>
                    <a:lnTo>
                      <a:pt x="664" y="330"/>
                    </a:lnTo>
                    <a:lnTo>
                      <a:pt x="672" y="328"/>
                    </a:lnTo>
                    <a:lnTo>
                      <a:pt x="668" y="324"/>
                    </a:lnTo>
                    <a:lnTo>
                      <a:pt x="668" y="322"/>
                    </a:lnTo>
                    <a:lnTo>
                      <a:pt x="676" y="322"/>
                    </a:lnTo>
                    <a:lnTo>
                      <a:pt x="684" y="322"/>
                    </a:lnTo>
                    <a:lnTo>
                      <a:pt x="684" y="320"/>
                    </a:lnTo>
                    <a:lnTo>
                      <a:pt x="686" y="320"/>
                    </a:lnTo>
                    <a:lnTo>
                      <a:pt x="692" y="318"/>
                    </a:lnTo>
                    <a:lnTo>
                      <a:pt x="692" y="314"/>
                    </a:lnTo>
                    <a:lnTo>
                      <a:pt x="698" y="314"/>
                    </a:lnTo>
                    <a:lnTo>
                      <a:pt x="702" y="314"/>
                    </a:lnTo>
                    <a:lnTo>
                      <a:pt x="702" y="312"/>
                    </a:lnTo>
                    <a:lnTo>
                      <a:pt x="702" y="310"/>
                    </a:lnTo>
                    <a:lnTo>
                      <a:pt x="704" y="306"/>
                    </a:lnTo>
                    <a:lnTo>
                      <a:pt x="704" y="306"/>
                    </a:lnTo>
                    <a:lnTo>
                      <a:pt x="704" y="306"/>
                    </a:lnTo>
                    <a:close/>
                    <a:moveTo>
                      <a:pt x="220" y="284"/>
                    </a:moveTo>
                    <a:lnTo>
                      <a:pt x="220" y="284"/>
                    </a:lnTo>
                    <a:lnTo>
                      <a:pt x="214" y="286"/>
                    </a:lnTo>
                    <a:lnTo>
                      <a:pt x="220" y="286"/>
                    </a:lnTo>
                    <a:lnTo>
                      <a:pt x="226" y="284"/>
                    </a:lnTo>
                    <a:lnTo>
                      <a:pt x="226" y="282"/>
                    </a:lnTo>
                    <a:lnTo>
                      <a:pt x="220" y="284"/>
                    </a:lnTo>
                    <a:lnTo>
                      <a:pt x="220" y="284"/>
                    </a:lnTo>
                    <a:lnTo>
                      <a:pt x="220" y="284"/>
                    </a:lnTo>
                    <a:close/>
                    <a:moveTo>
                      <a:pt x="762" y="272"/>
                    </a:moveTo>
                    <a:lnTo>
                      <a:pt x="762" y="272"/>
                    </a:lnTo>
                    <a:lnTo>
                      <a:pt x="762" y="278"/>
                    </a:lnTo>
                    <a:lnTo>
                      <a:pt x="772" y="282"/>
                    </a:lnTo>
                    <a:lnTo>
                      <a:pt x="772" y="274"/>
                    </a:lnTo>
                    <a:lnTo>
                      <a:pt x="766" y="274"/>
                    </a:lnTo>
                    <a:lnTo>
                      <a:pt x="762" y="272"/>
                    </a:lnTo>
                    <a:lnTo>
                      <a:pt x="762" y="272"/>
                    </a:lnTo>
                    <a:lnTo>
                      <a:pt x="762" y="272"/>
                    </a:lnTo>
                    <a:close/>
                    <a:moveTo>
                      <a:pt x="732" y="264"/>
                    </a:moveTo>
                    <a:lnTo>
                      <a:pt x="732" y="264"/>
                    </a:lnTo>
                    <a:lnTo>
                      <a:pt x="738" y="264"/>
                    </a:lnTo>
                    <a:lnTo>
                      <a:pt x="736" y="266"/>
                    </a:lnTo>
                    <a:lnTo>
                      <a:pt x="730" y="272"/>
                    </a:lnTo>
                    <a:lnTo>
                      <a:pt x="730" y="266"/>
                    </a:lnTo>
                    <a:lnTo>
                      <a:pt x="730" y="264"/>
                    </a:lnTo>
                    <a:lnTo>
                      <a:pt x="732" y="264"/>
                    </a:lnTo>
                    <a:lnTo>
                      <a:pt x="732" y="264"/>
                    </a:lnTo>
                    <a:lnTo>
                      <a:pt x="732" y="264"/>
                    </a:lnTo>
                    <a:close/>
                    <a:moveTo>
                      <a:pt x="784" y="250"/>
                    </a:moveTo>
                    <a:lnTo>
                      <a:pt x="784" y="250"/>
                    </a:lnTo>
                    <a:lnTo>
                      <a:pt x="782" y="256"/>
                    </a:lnTo>
                    <a:lnTo>
                      <a:pt x="776" y="256"/>
                    </a:lnTo>
                    <a:lnTo>
                      <a:pt x="780" y="264"/>
                    </a:lnTo>
                    <a:lnTo>
                      <a:pt x="776" y="268"/>
                    </a:lnTo>
                    <a:lnTo>
                      <a:pt x="792" y="266"/>
                    </a:lnTo>
                    <a:lnTo>
                      <a:pt x="800" y="264"/>
                    </a:lnTo>
                    <a:lnTo>
                      <a:pt x="792" y="264"/>
                    </a:lnTo>
                    <a:lnTo>
                      <a:pt x="784" y="250"/>
                    </a:lnTo>
                    <a:lnTo>
                      <a:pt x="784" y="250"/>
                    </a:lnTo>
                    <a:lnTo>
                      <a:pt x="784" y="250"/>
                    </a:lnTo>
                    <a:close/>
                    <a:moveTo>
                      <a:pt x="774" y="228"/>
                    </a:moveTo>
                    <a:lnTo>
                      <a:pt x="774" y="228"/>
                    </a:lnTo>
                    <a:lnTo>
                      <a:pt x="776" y="238"/>
                    </a:lnTo>
                    <a:lnTo>
                      <a:pt x="780" y="240"/>
                    </a:lnTo>
                    <a:lnTo>
                      <a:pt x="780" y="236"/>
                    </a:lnTo>
                    <a:lnTo>
                      <a:pt x="774" y="228"/>
                    </a:lnTo>
                    <a:lnTo>
                      <a:pt x="774" y="228"/>
                    </a:lnTo>
                    <a:lnTo>
                      <a:pt x="774" y="228"/>
                    </a:lnTo>
                    <a:close/>
                    <a:moveTo>
                      <a:pt x="0" y="196"/>
                    </a:moveTo>
                    <a:lnTo>
                      <a:pt x="4" y="202"/>
                    </a:lnTo>
                    <a:lnTo>
                      <a:pt x="4" y="200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close/>
                    <a:moveTo>
                      <a:pt x="766" y="114"/>
                    </a:moveTo>
                    <a:lnTo>
                      <a:pt x="766" y="120"/>
                    </a:lnTo>
                    <a:lnTo>
                      <a:pt x="768" y="120"/>
                    </a:lnTo>
                    <a:lnTo>
                      <a:pt x="772" y="118"/>
                    </a:lnTo>
                    <a:lnTo>
                      <a:pt x="766" y="114"/>
                    </a:lnTo>
                    <a:lnTo>
                      <a:pt x="766" y="114"/>
                    </a:lnTo>
                    <a:lnTo>
                      <a:pt x="766" y="114"/>
                    </a:lnTo>
                    <a:close/>
                    <a:moveTo>
                      <a:pt x="764" y="58"/>
                    </a:moveTo>
                    <a:lnTo>
                      <a:pt x="766" y="68"/>
                    </a:lnTo>
                    <a:lnTo>
                      <a:pt x="766" y="64"/>
                    </a:lnTo>
                    <a:lnTo>
                      <a:pt x="766" y="60"/>
                    </a:lnTo>
                    <a:lnTo>
                      <a:pt x="764" y="58"/>
                    </a:lnTo>
                    <a:lnTo>
                      <a:pt x="764" y="58"/>
                    </a:lnTo>
                    <a:lnTo>
                      <a:pt x="764" y="58"/>
                    </a:lnTo>
                    <a:close/>
                    <a:moveTo>
                      <a:pt x="272" y="52"/>
                    </a:moveTo>
                    <a:lnTo>
                      <a:pt x="272" y="52"/>
                    </a:lnTo>
                    <a:lnTo>
                      <a:pt x="280" y="60"/>
                    </a:lnTo>
                    <a:lnTo>
                      <a:pt x="286" y="66"/>
                    </a:lnTo>
                    <a:lnTo>
                      <a:pt x="310" y="74"/>
                    </a:lnTo>
                    <a:lnTo>
                      <a:pt x="304" y="66"/>
                    </a:lnTo>
                    <a:lnTo>
                      <a:pt x="272" y="52"/>
                    </a:lnTo>
                    <a:lnTo>
                      <a:pt x="272" y="52"/>
                    </a:lnTo>
                    <a:lnTo>
                      <a:pt x="272" y="52"/>
                    </a:lnTo>
                    <a:close/>
                    <a:moveTo>
                      <a:pt x="430" y="38"/>
                    </a:moveTo>
                    <a:lnTo>
                      <a:pt x="430" y="38"/>
                    </a:lnTo>
                    <a:lnTo>
                      <a:pt x="436" y="40"/>
                    </a:lnTo>
                    <a:lnTo>
                      <a:pt x="440" y="42"/>
                    </a:lnTo>
                    <a:lnTo>
                      <a:pt x="438" y="48"/>
                    </a:lnTo>
                    <a:lnTo>
                      <a:pt x="438" y="46"/>
                    </a:lnTo>
                    <a:lnTo>
                      <a:pt x="436" y="42"/>
                    </a:lnTo>
                    <a:lnTo>
                      <a:pt x="432" y="40"/>
                    </a:lnTo>
                    <a:lnTo>
                      <a:pt x="420" y="40"/>
                    </a:lnTo>
                    <a:lnTo>
                      <a:pt x="430" y="38"/>
                    </a:lnTo>
                    <a:lnTo>
                      <a:pt x="430" y="38"/>
                    </a:lnTo>
                    <a:lnTo>
                      <a:pt x="430" y="38"/>
                    </a:lnTo>
                    <a:close/>
                    <a:moveTo>
                      <a:pt x="532" y="30"/>
                    </a:moveTo>
                    <a:lnTo>
                      <a:pt x="532" y="30"/>
                    </a:lnTo>
                    <a:lnTo>
                      <a:pt x="540" y="30"/>
                    </a:lnTo>
                    <a:lnTo>
                      <a:pt x="544" y="32"/>
                    </a:lnTo>
                    <a:lnTo>
                      <a:pt x="540" y="32"/>
                    </a:lnTo>
                    <a:lnTo>
                      <a:pt x="532" y="32"/>
                    </a:lnTo>
                    <a:lnTo>
                      <a:pt x="532" y="38"/>
                    </a:lnTo>
                    <a:lnTo>
                      <a:pt x="532" y="34"/>
                    </a:lnTo>
                    <a:lnTo>
                      <a:pt x="530" y="32"/>
                    </a:lnTo>
                    <a:lnTo>
                      <a:pt x="532" y="30"/>
                    </a:lnTo>
                    <a:lnTo>
                      <a:pt x="532" y="30"/>
                    </a:lnTo>
                    <a:lnTo>
                      <a:pt x="532" y="30"/>
                    </a:lnTo>
                    <a:close/>
                    <a:moveTo>
                      <a:pt x="610" y="22"/>
                    </a:moveTo>
                    <a:lnTo>
                      <a:pt x="610" y="22"/>
                    </a:lnTo>
                    <a:lnTo>
                      <a:pt x="636" y="22"/>
                    </a:lnTo>
                    <a:lnTo>
                      <a:pt x="656" y="24"/>
                    </a:lnTo>
                    <a:lnTo>
                      <a:pt x="622" y="28"/>
                    </a:lnTo>
                    <a:lnTo>
                      <a:pt x="590" y="30"/>
                    </a:lnTo>
                    <a:lnTo>
                      <a:pt x="600" y="28"/>
                    </a:lnTo>
                    <a:lnTo>
                      <a:pt x="610" y="22"/>
                    </a:lnTo>
                    <a:lnTo>
                      <a:pt x="610" y="22"/>
                    </a:lnTo>
                    <a:lnTo>
                      <a:pt x="610" y="22"/>
                    </a:lnTo>
                    <a:close/>
                    <a:moveTo>
                      <a:pt x="562" y="20"/>
                    </a:moveTo>
                    <a:lnTo>
                      <a:pt x="562" y="20"/>
                    </a:lnTo>
                    <a:lnTo>
                      <a:pt x="564" y="22"/>
                    </a:lnTo>
                    <a:lnTo>
                      <a:pt x="566" y="28"/>
                    </a:lnTo>
                    <a:lnTo>
                      <a:pt x="574" y="28"/>
                    </a:lnTo>
                    <a:lnTo>
                      <a:pt x="584" y="24"/>
                    </a:lnTo>
                    <a:lnTo>
                      <a:pt x="586" y="28"/>
                    </a:lnTo>
                    <a:lnTo>
                      <a:pt x="580" y="30"/>
                    </a:lnTo>
                    <a:lnTo>
                      <a:pt x="564" y="32"/>
                    </a:lnTo>
                    <a:lnTo>
                      <a:pt x="558" y="30"/>
                    </a:lnTo>
                    <a:lnTo>
                      <a:pt x="558" y="24"/>
                    </a:lnTo>
                    <a:lnTo>
                      <a:pt x="558" y="20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8" name="Freeform 1753"/>
              <p:cNvSpPr>
                <a:spLocks/>
              </p:cNvSpPr>
              <p:nvPr/>
            </p:nvSpPr>
            <p:spPr bwMode="auto">
              <a:xfrm>
                <a:off x="7896225" y="4283075"/>
                <a:ext cx="69850" cy="120650"/>
              </a:xfrm>
              <a:custGeom>
                <a:avLst/>
                <a:gdLst>
                  <a:gd name="T0" fmla="*/ 6 w 44"/>
                  <a:gd name="T1" fmla="*/ 0 h 76"/>
                  <a:gd name="T2" fmla="*/ 0 w 44"/>
                  <a:gd name="T3" fmla="*/ 14 h 76"/>
                  <a:gd name="T4" fmla="*/ 0 w 44"/>
                  <a:gd name="T5" fmla="*/ 32 h 76"/>
                  <a:gd name="T6" fmla="*/ 0 w 44"/>
                  <a:gd name="T7" fmla="*/ 36 h 76"/>
                  <a:gd name="T8" fmla="*/ 2 w 44"/>
                  <a:gd name="T9" fmla="*/ 40 h 76"/>
                  <a:gd name="T10" fmla="*/ 8 w 44"/>
                  <a:gd name="T11" fmla="*/ 44 h 76"/>
                  <a:gd name="T12" fmla="*/ 8 w 44"/>
                  <a:gd name="T13" fmla="*/ 48 h 76"/>
                  <a:gd name="T14" fmla="*/ 6 w 44"/>
                  <a:gd name="T15" fmla="*/ 58 h 76"/>
                  <a:gd name="T16" fmla="*/ 0 w 44"/>
                  <a:gd name="T17" fmla="*/ 68 h 76"/>
                  <a:gd name="T18" fmla="*/ 0 w 44"/>
                  <a:gd name="T19" fmla="*/ 70 h 76"/>
                  <a:gd name="T20" fmla="*/ 2 w 44"/>
                  <a:gd name="T21" fmla="*/ 76 h 76"/>
                  <a:gd name="T22" fmla="*/ 8 w 44"/>
                  <a:gd name="T23" fmla="*/ 76 h 76"/>
                  <a:gd name="T24" fmla="*/ 10 w 44"/>
                  <a:gd name="T25" fmla="*/ 76 h 76"/>
                  <a:gd name="T26" fmla="*/ 12 w 44"/>
                  <a:gd name="T27" fmla="*/ 74 h 76"/>
                  <a:gd name="T28" fmla="*/ 20 w 44"/>
                  <a:gd name="T29" fmla="*/ 70 h 76"/>
                  <a:gd name="T30" fmla="*/ 26 w 44"/>
                  <a:gd name="T31" fmla="*/ 76 h 76"/>
                  <a:gd name="T32" fmla="*/ 32 w 44"/>
                  <a:gd name="T33" fmla="*/ 70 h 76"/>
                  <a:gd name="T34" fmla="*/ 36 w 44"/>
                  <a:gd name="T35" fmla="*/ 62 h 76"/>
                  <a:gd name="T36" fmla="*/ 36 w 44"/>
                  <a:gd name="T37" fmla="*/ 48 h 76"/>
                  <a:gd name="T38" fmla="*/ 42 w 44"/>
                  <a:gd name="T39" fmla="*/ 36 h 76"/>
                  <a:gd name="T40" fmla="*/ 44 w 44"/>
                  <a:gd name="T41" fmla="*/ 30 h 76"/>
                  <a:gd name="T42" fmla="*/ 44 w 44"/>
                  <a:gd name="T43" fmla="*/ 24 h 76"/>
                  <a:gd name="T44" fmla="*/ 38 w 44"/>
                  <a:gd name="T45" fmla="*/ 22 h 76"/>
                  <a:gd name="T46" fmla="*/ 34 w 44"/>
                  <a:gd name="T47" fmla="*/ 18 h 76"/>
                  <a:gd name="T48" fmla="*/ 32 w 44"/>
                  <a:gd name="T49" fmla="*/ 12 h 76"/>
                  <a:gd name="T50" fmla="*/ 28 w 44"/>
                  <a:gd name="T51" fmla="*/ 6 h 76"/>
                  <a:gd name="T52" fmla="*/ 18 w 44"/>
                  <a:gd name="T53" fmla="*/ 0 h 76"/>
                  <a:gd name="T54" fmla="*/ 16 w 44"/>
                  <a:gd name="T55" fmla="*/ 0 h 76"/>
                  <a:gd name="T56" fmla="*/ 12 w 44"/>
                  <a:gd name="T57" fmla="*/ 0 h 76"/>
                  <a:gd name="T58" fmla="*/ 6 w 44"/>
                  <a:gd name="T59" fmla="*/ 0 h 76"/>
                  <a:gd name="T60" fmla="*/ 6 w 44"/>
                  <a:gd name="T61" fmla="*/ 0 h 76"/>
                  <a:gd name="T62" fmla="*/ 6 w 4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4" h="76">
                    <a:moveTo>
                      <a:pt x="6" y="0"/>
                    </a:moveTo>
                    <a:lnTo>
                      <a:pt x="0" y="14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2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6" y="5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2" y="76"/>
                    </a:lnTo>
                    <a:lnTo>
                      <a:pt x="8" y="76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20" y="70"/>
                    </a:lnTo>
                    <a:lnTo>
                      <a:pt x="26" y="76"/>
                    </a:lnTo>
                    <a:lnTo>
                      <a:pt x="32" y="70"/>
                    </a:lnTo>
                    <a:lnTo>
                      <a:pt x="36" y="62"/>
                    </a:lnTo>
                    <a:lnTo>
                      <a:pt x="36" y="48"/>
                    </a:lnTo>
                    <a:lnTo>
                      <a:pt x="42" y="36"/>
                    </a:lnTo>
                    <a:lnTo>
                      <a:pt x="44" y="30"/>
                    </a:lnTo>
                    <a:lnTo>
                      <a:pt x="44" y="24"/>
                    </a:lnTo>
                    <a:lnTo>
                      <a:pt x="38" y="22"/>
                    </a:lnTo>
                    <a:lnTo>
                      <a:pt x="34" y="18"/>
                    </a:lnTo>
                    <a:lnTo>
                      <a:pt x="32" y="12"/>
                    </a:lnTo>
                    <a:lnTo>
                      <a:pt x="2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9" name="Freeform 1754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0" name="Freeform 1755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1" name="Freeform 1756"/>
              <p:cNvSpPr>
                <a:spLocks/>
              </p:cNvSpPr>
              <p:nvPr/>
            </p:nvSpPr>
            <p:spPr bwMode="auto">
              <a:xfrm>
                <a:off x="7073900" y="4029075"/>
                <a:ext cx="69850" cy="41275"/>
              </a:xfrm>
              <a:custGeom>
                <a:avLst/>
                <a:gdLst>
                  <a:gd name="T0" fmla="*/ 2 w 44"/>
                  <a:gd name="T1" fmla="*/ 12 h 26"/>
                  <a:gd name="T2" fmla="*/ 10 w 44"/>
                  <a:gd name="T3" fmla="*/ 20 h 26"/>
                  <a:gd name="T4" fmla="*/ 18 w 44"/>
                  <a:gd name="T5" fmla="*/ 20 h 26"/>
                  <a:gd name="T6" fmla="*/ 28 w 44"/>
                  <a:gd name="T7" fmla="*/ 20 h 26"/>
                  <a:gd name="T8" fmla="*/ 30 w 44"/>
                  <a:gd name="T9" fmla="*/ 22 h 26"/>
                  <a:gd name="T10" fmla="*/ 38 w 44"/>
                  <a:gd name="T11" fmla="*/ 26 h 26"/>
                  <a:gd name="T12" fmla="*/ 38 w 44"/>
                  <a:gd name="T13" fmla="*/ 22 h 26"/>
                  <a:gd name="T14" fmla="*/ 44 w 44"/>
                  <a:gd name="T15" fmla="*/ 22 h 26"/>
                  <a:gd name="T16" fmla="*/ 44 w 44"/>
                  <a:gd name="T17" fmla="*/ 10 h 26"/>
                  <a:gd name="T18" fmla="*/ 42 w 44"/>
                  <a:gd name="T19" fmla="*/ 10 h 26"/>
                  <a:gd name="T20" fmla="*/ 36 w 44"/>
                  <a:gd name="T21" fmla="*/ 8 h 26"/>
                  <a:gd name="T22" fmla="*/ 30 w 44"/>
                  <a:gd name="T23" fmla="*/ 4 h 26"/>
                  <a:gd name="T24" fmla="*/ 28 w 44"/>
                  <a:gd name="T25" fmla="*/ 2 h 26"/>
                  <a:gd name="T26" fmla="*/ 20 w 44"/>
                  <a:gd name="T27" fmla="*/ 0 h 26"/>
                  <a:gd name="T28" fmla="*/ 16 w 44"/>
                  <a:gd name="T29" fmla="*/ 0 h 26"/>
                  <a:gd name="T30" fmla="*/ 10 w 44"/>
                  <a:gd name="T31" fmla="*/ 2 h 26"/>
                  <a:gd name="T32" fmla="*/ 8 w 44"/>
                  <a:gd name="T33" fmla="*/ 4 h 26"/>
                  <a:gd name="T34" fmla="*/ 8 w 44"/>
                  <a:gd name="T35" fmla="*/ 8 h 26"/>
                  <a:gd name="T36" fmla="*/ 4 w 44"/>
                  <a:gd name="T37" fmla="*/ 10 h 26"/>
                  <a:gd name="T38" fmla="*/ 2 w 44"/>
                  <a:gd name="T39" fmla="*/ 10 h 26"/>
                  <a:gd name="T40" fmla="*/ 0 w 44"/>
                  <a:gd name="T41" fmla="*/ 10 h 26"/>
                  <a:gd name="T42" fmla="*/ 2 w 44"/>
                  <a:gd name="T43" fmla="*/ 12 h 26"/>
                  <a:gd name="T44" fmla="*/ 2 w 44"/>
                  <a:gd name="T45" fmla="*/ 12 h 26"/>
                  <a:gd name="T46" fmla="*/ 2 w 44"/>
                  <a:gd name="T47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26">
                    <a:moveTo>
                      <a:pt x="2" y="12"/>
                    </a:moveTo>
                    <a:lnTo>
                      <a:pt x="10" y="20"/>
                    </a:lnTo>
                    <a:lnTo>
                      <a:pt x="18" y="20"/>
                    </a:lnTo>
                    <a:lnTo>
                      <a:pt x="28" y="20"/>
                    </a:lnTo>
                    <a:lnTo>
                      <a:pt x="30" y="22"/>
                    </a:lnTo>
                    <a:lnTo>
                      <a:pt x="38" y="26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10"/>
                    </a:lnTo>
                    <a:lnTo>
                      <a:pt x="42" y="10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2" name="Freeform 1757"/>
              <p:cNvSpPr>
                <a:spLocks noEditPoints="1"/>
              </p:cNvSpPr>
              <p:nvPr/>
            </p:nvSpPr>
            <p:spPr bwMode="auto">
              <a:xfrm>
                <a:off x="7019925" y="4410075"/>
                <a:ext cx="393700" cy="187325"/>
              </a:xfrm>
              <a:custGeom>
                <a:avLst/>
                <a:gdLst>
                  <a:gd name="T0" fmla="*/ 176 w 248"/>
                  <a:gd name="T1" fmla="*/ 100 h 118"/>
                  <a:gd name="T2" fmla="*/ 174 w 248"/>
                  <a:gd name="T3" fmla="*/ 106 h 118"/>
                  <a:gd name="T4" fmla="*/ 178 w 248"/>
                  <a:gd name="T5" fmla="*/ 110 h 118"/>
                  <a:gd name="T6" fmla="*/ 188 w 248"/>
                  <a:gd name="T7" fmla="*/ 116 h 118"/>
                  <a:gd name="T8" fmla="*/ 194 w 248"/>
                  <a:gd name="T9" fmla="*/ 118 h 118"/>
                  <a:gd name="T10" fmla="*/ 202 w 248"/>
                  <a:gd name="T11" fmla="*/ 110 h 118"/>
                  <a:gd name="T12" fmla="*/ 210 w 248"/>
                  <a:gd name="T13" fmla="*/ 96 h 118"/>
                  <a:gd name="T14" fmla="*/ 222 w 248"/>
                  <a:gd name="T15" fmla="*/ 82 h 118"/>
                  <a:gd name="T16" fmla="*/ 240 w 248"/>
                  <a:gd name="T17" fmla="*/ 70 h 118"/>
                  <a:gd name="T18" fmla="*/ 246 w 248"/>
                  <a:gd name="T19" fmla="*/ 56 h 118"/>
                  <a:gd name="T20" fmla="*/ 248 w 248"/>
                  <a:gd name="T21" fmla="*/ 46 h 118"/>
                  <a:gd name="T22" fmla="*/ 240 w 248"/>
                  <a:gd name="T23" fmla="*/ 34 h 118"/>
                  <a:gd name="T24" fmla="*/ 242 w 248"/>
                  <a:gd name="T25" fmla="*/ 28 h 118"/>
                  <a:gd name="T26" fmla="*/ 234 w 248"/>
                  <a:gd name="T27" fmla="*/ 20 h 118"/>
                  <a:gd name="T28" fmla="*/ 220 w 248"/>
                  <a:gd name="T29" fmla="*/ 20 h 118"/>
                  <a:gd name="T30" fmla="*/ 214 w 248"/>
                  <a:gd name="T31" fmla="*/ 16 h 118"/>
                  <a:gd name="T32" fmla="*/ 202 w 248"/>
                  <a:gd name="T33" fmla="*/ 6 h 118"/>
                  <a:gd name="T34" fmla="*/ 198 w 248"/>
                  <a:gd name="T35" fmla="*/ 0 h 118"/>
                  <a:gd name="T36" fmla="*/ 186 w 248"/>
                  <a:gd name="T37" fmla="*/ 14 h 118"/>
                  <a:gd name="T38" fmla="*/ 184 w 248"/>
                  <a:gd name="T39" fmla="*/ 24 h 118"/>
                  <a:gd name="T40" fmla="*/ 178 w 248"/>
                  <a:gd name="T41" fmla="*/ 36 h 118"/>
                  <a:gd name="T42" fmla="*/ 180 w 248"/>
                  <a:gd name="T43" fmla="*/ 42 h 118"/>
                  <a:gd name="T44" fmla="*/ 176 w 248"/>
                  <a:gd name="T45" fmla="*/ 46 h 118"/>
                  <a:gd name="T46" fmla="*/ 174 w 248"/>
                  <a:gd name="T47" fmla="*/ 54 h 118"/>
                  <a:gd name="T48" fmla="*/ 174 w 248"/>
                  <a:gd name="T49" fmla="*/ 60 h 118"/>
                  <a:gd name="T50" fmla="*/ 174 w 248"/>
                  <a:gd name="T51" fmla="*/ 68 h 118"/>
                  <a:gd name="T52" fmla="*/ 170 w 248"/>
                  <a:gd name="T53" fmla="*/ 78 h 118"/>
                  <a:gd name="T54" fmla="*/ 184 w 248"/>
                  <a:gd name="T55" fmla="*/ 82 h 118"/>
                  <a:gd name="T56" fmla="*/ 184 w 248"/>
                  <a:gd name="T57" fmla="*/ 90 h 118"/>
                  <a:gd name="T58" fmla="*/ 176 w 248"/>
                  <a:gd name="T59" fmla="*/ 96 h 118"/>
                  <a:gd name="T60" fmla="*/ 186 w 248"/>
                  <a:gd name="T61" fmla="*/ 78 h 118"/>
                  <a:gd name="T62" fmla="*/ 184 w 248"/>
                  <a:gd name="T63" fmla="*/ 82 h 118"/>
                  <a:gd name="T64" fmla="*/ 186 w 248"/>
                  <a:gd name="T65" fmla="*/ 78 h 118"/>
                  <a:gd name="T66" fmla="*/ 186 w 248"/>
                  <a:gd name="T67" fmla="*/ 78 h 118"/>
                  <a:gd name="T68" fmla="*/ 0 w 248"/>
                  <a:gd name="T69" fmla="*/ 24 h 118"/>
                  <a:gd name="T70" fmla="*/ 4 w 248"/>
                  <a:gd name="T71" fmla="*/ 42 h 118"/>
                  <a:gd name="T72" fmla="*/ 0 w 248"/>
                  <a:gd name="T73" fmla="*/ 42 h 118"/>
                  <a:gd name="T74" fmla="*/ 4 w 248"/>
                  <a:gd name="T75" fmla="*/ 46 h 118"/>
                  <a:gd name="T76" fmla="*/ 8 w 248"/>
                  <a:gd name="T77" fmla="*/ 36 h 118"/>
                  <a:gd name="T78" fmla="*/ 0 w 248"/>
                  <a:gd name="T79" fmla="*/ 2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8" h="118">
                    <a:moveTo>
                      <a:pt x="176" y="96"/>
                    </a:moveTo>
                    <a:lnTo>
                      <a:pt x="176" y="100"/>
                    </a:lnTo>
                    <a:lnTo>
                      <a:pt x="178" y="104"/>
                    </a:lnTo>
                    <a:lnTo>
                      <a:pt x="174" y="106"/>
                    </a:lnTo>
                    <a:lnTo>
                      <a:pt x="174" y="108"/>
                    </a:lnTo>
                    <a:lnTo>
                      <a:pt x="178" y="110"/>
                    </a:lnTo>
                    <a:lnTo>
                      <a:pt x="184" y="108"/>
                    </a:lnTo>
                    <a:lnTo>
                      <a:pt x="188" y="116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6" y="116"/>
                    </a:lnTo>
                    <a:lnTo>
                      <a:pt x="202" y="110"/>
                    </a:lnTo>
                    <a:lnTo>
                      <a:pt x="204" y="100"/>
                    </a:lnTo>
                    <a:lnTo>
                      <a:pt x="210" y="96"/>
                    </a:lnTo>
                    <a:lnTo>
                      <a:pt x="216" y="88"/>
                    </a:lnTo>
                    <a:lnTo>
                      <a:pt x="222" y="82"/>
                    </a:lnTo>
                    <a:lnTo>
                      <a:pt x="234" y="74"/>
                    </a:lnTo>
                    <a:lnTo>
                      <a:pt x="240" y="70"/>
                    </a:lnTo>
                    <a:lnTo>
                      <a:pt x="246" y="62"/>
                    </a:lnTo>
                    <a:lnTo>
                      <a:pt x="246" y="56"/>
                    </a:lnTo>
                    <a:lnTo>
                      <a:pt x="248" y="56"/>
                    </a:lnTo>
                    <a:lnTo>
                      <a:pt x="248" y="46"/>
                    </a:lnTo>
                    <a:lnTo>
                      <a:pt x="246" y="36"/>
                    </a:lnTo>
                    <a:lnTo>
                      <a:pt x="240" y="34"/>
                    </a:lnTo>
                    <a:lnTo>
                      <a:pt x="248" y="28"/>
                    </a:lnTo>
                    <a:lnTo>
                      <a:pt x="242" y="28"/>
                    </a:lnTo>
                    <a:lnTo>
                      <a:pt x="238" y="24"/>
                    </a:lnTo>
                    <a:lnTo>
                      <a:pt x="234" y="20"/>
                    </a:lnTo>
                    <a:lnTo>
                      <a:pt x="232" y="24"/>
                    </a:lnTo>
                    <a:lnTo>
                      <a:pt x="220" y="20"/>
                    </a:lnTo>
                    <a:lnTo>
                      <a:pt x="216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202" y="6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84" y="10"/>
                    </a:lnTo>
                    <a:lnTo>
                      <a:pt x="186" y="14"/>
                    </a:lnTo>
                    <a:lnTo>
                      <a:pt x="186" y="18"/>
                    </a:lnTo>
                    <a:lnTo>
                      <a:pt x="184" y="24"/>
                    </a:lnTo>
                    <a:lnTo>
                      <a:pt x="178" y="32"/>
                    </a:lnTo>
                    <a:lnTo>
                      <a:pt x="178" y="36"/>
                    </a:lnTo>
                    <a:lnTo>
                      <a:pt x="178" y="38"/>
                    </a:lnTo>
                    <a:lnTo>
                      <a:pt x="180" y="42"/>
                    </a:lnTo>
                    <a:lnTo>
                      <a:pt x="180" y="44"/>
                    </a:lnTo>
                    <a:lnTo>
                      <a:pt x="176" y="46"/>
                    </a:lnTo>
                    <a:lnTo>
                      <a:pt x="170" y="52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4" y="60"/>
                    </a:lnTo>
                    <a:lnTo>
                      <a:pt x="174" y="64"/>
                    </a:lnTo>
                    <a:lnTo>
                      <a:pt x="174" y="68"/>
                    </a:lnTo>
                    <a:lnTo>
                      <a:pt x="176" y="70"/>
                    </a:lnTo>
                    <a:lnTo>
                      <a:pt x="170" y="78"/>
                    </a:lnTo>
                    <a:lnTo>
                      <a:pt x="178" y="80"/>
                    </a:lnTo>
                    <a:lnTo>
                      <a:pt x="184" y="82"/>
                    </a:lnTo>
                    <a:lnTo>
                      <a:pt x="180" y="86"/>
                    </a:lnTo>
                    <a:lnTo>
                      <a:pt x="184" y="90"/>
                    </a:lnTo>
                    <a:lnTo>
                      <a:pt x="176" y="96"/>
                    </a:lnTo>
                    <a:lnTo>
                      <a:pt x="176" y="96"/>
                    </a:lnTo>
                    <a:lnTo>
                      <a:pt x="176" y="96"/>
                    </a:lnTo>
                    <a:close/>
                    <a:moveTo>
                      <a:pt x="186" y="78"/>
                    </a:moveTo>
                    <a:lnTo>
                      <a:pt x="186" y="82"/>
                    </a:lnTo>
                    <a:lnTo>
                      <a:pt x="184" y="82"/>
                    </a:lnTo>
                    <a:lnTo>
                      <a:pt x="184" y="80"/>
                    </a:lnTo>
                    <a:lnTo>
                      <a:pt x="186" y="78"/>
                    </a:lnTo>
                    <a:lnTo>
                      <a:pt x="186" y="78"/>
                    </a:lnTo>
                    <a:lnTo>
                      <a:pt x="186" y="78"/>
                    </a:lnTo>
                    <a:close/>
                    <a:moveTo>
                      <a:pt x="0" y="24"/>
                    </a:moveTo>
                    <a:lnTo>
                      <a:pt x="0" y="24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4" y="44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4" y="46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3" name="Freeform 1758"/>
              <p:cNvSpPr>
                <a:spLocks/>
              </p:cNvSpPr>
              <p:nvPr/>
            </p:nvSpPr>
            <p:spPr bwMode="auto">
              <a:xfrm>
                <a:off x="7499350" y="3876675"/>
                <a:ext cx="85725" cy="60325"/>
              </a:xfrm>
              <a:custGeom>
                <a:avLst/>
                <a:gdLst>
                  <a:gd name="T0" fmla="*/ 2 w 54"/>
                  <a:gd name="T1" fmla="*/ 2 h 38"/>
                  <a:gd name="T2" fmla="*/ 2 w 54"/>
                  <a:gd name="T3" fmla="*/ 12 h 38"/>
                  <a:gd name="T4" fmla="*/ 2 w 54"/>
                  <a:gd name="T5" fmla="*/ 18 h 38"/>
                  <a:gd name="T6" fmla="*/ 0 w 54"/>
                  <a:gd name="T7" fmla="*/ 20 h 38"/>
                  <a:gd name="T8" fmla="*/ 4 w 54"/>
                  <a:gd name="T9" fmla="*/ 26 h 38"/>
                  <a:gd name="T10" fmla="*/ 4 w 54"/>
                  <a:gd name="T11" fmla="*/ 30 h 38"/>
                  <a:gd name="T12" fmla="*/ 8 w 54"/>
                  <a:gd name="T13" fmla="*/ 36 h 38"/>
                  <a:gd name="T14" fmla="*/ 10 w 54"/>
                  <a:gd name="T15" fmla="*/ 38 h 38"/>
                  <a:gd name="T16" fmla="*/ 12 w 54"/>
                  <a:gd name="T17" fmla="*/ 36 h 38"/>
                  <a:gd name="T18" fmla="*/ 14 w 54"/>
                  <a:gd name="T19" fmla="*/ 32 h 38"/>
                  <a:gd name="T20" fmla="*/ 12 w 54"/>
                  <a:gd name="T21" fmla="*/ 28 h 38"/>
                  <a:gd name="T22" fmla="*/ 12 w 54"/>
                  <a:gd name="T23" fmla="*/ 22 h 38"/>
                  <a:gd name="T24" fmla="*/ 22 w 54"/>
                  <a:gd name="T25" fmla="*/ 28 h 38"/>
                  <a:gd name="T26" fmla="*/ 22 w 54"/>
                  <a:gd name="T27" fmla="*/ 30 h 38"/>
                  <a:gd name="T28" fmla="*/ 28 w 54"/>
                  <a:gd name="T29" fmla="*/ 30 h 38"/>
                  <a:gd name="T30" fmla="*/ 32 w 54"/>
                  <a:gd name="T31" fmla="*/ 22 h 38"/>
                  <a:gd name="T32" fmla="*/ 46 w 54"/>
                  <a:gd name="T33" fmla="*/ 22 h 38"/>
                  <a:gd name="T34" fmla="*/ 46 w 54"/>
                  <a:gd name="T35" fmla="*/ 26 h 38"/>
                  <a:gd name="T36" fmla="*/ 48 w 54"/>
                  <a:gd name="T37" fmla="*/ 26 h 38"/>
                  <a:gd name="T38" fmla="*/ 54 w 54"/>
                  <a:gd name="T39" fmla="*/ 26 h 38"/>
                  <a:gd name="T40" fmla="*/ 50 w 54"/>
                  <a:gd name="T41" fmla="*/ 18 h 38"/>
                  <a:gd name="T42" fmla="*/ 48 w 54"/>
                  <a:gd name="T43" fmla="*/ 16 h 38"/>
                  <a:gd name="T44" fmla="*/ 46 w 54"/>
                  <a:gd name="T45" fmla="*/ 12 h 38"/>
                  <a:gd name="T46" fmla="*/ 42 w 54"/>
                  <a:gd name="T47" fmla="*/ 12 h 38"/>
                  <a:gd name="T48" fmla="*/ 36 w 54"/>
                  <a:gd name="T49" fmla="*/ 12 h 38"/>
                  <a:gd name="T50" fmla="*/ 28 w 54"/>
                  <a:gd name="T51" fmla="*/ 8 h 38"/>
                  <a:gd name="T52" fmla="*/ 20 w 54"/>
                  <a:gd name="T53" fmla="*/ 2 h 38"/>
                  <a:gd name="T54" fmla="*/ 10 w 54"/>
                  <a:gd name="T55" fmla="*/ 0 h 38"/>
                  <a:gd name="T56" fmla="*/ 2 w 54"/>
                  <a:gd name="T57" fmla="*/ 2 h 38"/>
                  <a:gd name="T58" fmla="*/ 2 w 54"/>
                  <a:gd name="T59" fmla="*/ 2 h 38"/>
                  <a:gd name="T60" fmla="*/ 2 w 54"/>
                  <a:gd name="T6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4" h="38">
                    <a:moveTo>
                      <a:pt x="2" y="2"/>
                    </a:move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8" y="30"/>
                    </a:lnTo>
                    <a:lnTo>
                      <a:pt x="32" y="22"/>
                    </a:lnTo>
                    <a:lnTo>
                      <a:pt x="46" y="22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4" y="26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6" y="12"/>
                    </a:lnTo>
                    <a:lnTo>
                      <a:pt x="42" y="12"/>
                    </a:lnTo>
                    <a:lnTo>
                      <a:pt x="36" y="12"/>
                    </a:lnTo>
                    <a:lnTo>
                      <a:pt x="28" y="8"/>
                    </a:lnTo>
                    <a:lnTo>
                      <a:pt x="20" y="2"/>
                    </a:lnTo>
                    <a:lnTo>
                      <a:pt x="1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4" name="Freeform 1759"/>
              <p:cNvSpPr>
                <a:spLocks noEditPoints="1"/>
              </p:cNvSpPr>
              <p:nvPr/>
            </p:nvSpPr>
            <p:spPr bwMode="auto">
              <a:xfrm>
                <a:off x="7207250" y="3775075"/>
                <a:ext cx="231775" cy="104775"/>
              </a:xfrm>
              <a:custGeom>
                <a:avLst/>
                <a:gdLst>
                  <a:gd name="T0" fmla="*/ 24 w 146"/>
                  <a:gd name="T1" fmla="*/ 20 h 66"/>
                  <a:gd name="T2" fmla="*/ 24 w 146"/>
                  <a:gd name="T3" fmla="*/ 20 h 66"/>
                  <a:gd name="T4" fmla="*/ 24 w 146"/>
                  <a:gd name="T5" fmla="*/ 24 h 66"/>
                  <a:gd name="T6" fmla="*/ 26 w 146"/>
                  <a:gd name="T7" fmla="*/ 30 h 66"/>
                  <a:gd name="T8" fmla="*/ 22 w 146"/>
                  <a:gd name="T9" fmla="*/ 32 h 66"/>
                  <a:gd name="T10" fmla="*/ 24 w 146"/>
                  <a:gd name="T11" fmla="*/ 32 h 66"/>
                  <a:gd name="T12" fmla="*/ 30 w 146"/>
                  <a:gd name="T13" fmla="*/ 28 h 66"/>
                  <a:gd name="T14" fmla="*/ 32 w 146"/>
                  <a:gd name="T15" fmla="*/ 22 h 66"/>
                  <a:gd name="T16" fmla="*/ 24 w 146"/>
                  <a:gd name="T17" fmla="*/ 20 h 66"/>
                  <a:gd name="T18" fmla="*/ 24 w 146"/>
                  <a:gd name="T19" fmla="*/ 20 h 66"/>
                  <a:gd name="T20" fmla="*/ 24 w 146"/>
                  <a:gd name="T21" fmla="*/ 20 h 66"/>
                  <a:gd name="T22" fmla="*/ 24 w 146"/>
                  <a:gd name="T23" fmla="*/ 0 h 66"/>
                  <a:gd name="T24" fmla="*/ 24 w 146"/>
                  <a:gd name="T25" fmla="*/ 0 h 66"/>
                  <a:gd name="T26" fmla="*/ 16 w 146"/>
                  <a:gd name="T27" fmla="*/ 4 h 66"/>
                  <a:gd name="T28" fmla="*/ 8 w 146"/>
                  <a:gd name="T29" fmla="*/ 10 h 66"/>
                  <a:gd name="T30" fmla="*/ 0 w 146"/>
                  <a:gd name="T31" fmla="*/ 24 h 66"/>
                  <a:gd name="T32" fmla="*/ 6 w 146"/>
                  <a:gd name="T33" fmla="*/ 24 h 66"/>
                  <a:gd name="T34" fmla="*/ 14 w 146"/>
                  <a:gd name="T35" fmla="*/ 22 h 66"/>
                  <a:gd name="T36" fmla="*/ 14 w 146"/>
                  <a:gd name="T37" fmla="*/ 18 h 66"/>
                  <a:gd name="T38" fmla="*/ 18 w 146"/>
                  <a:gd name="T39" fmla="*/ 12 h 66"/>
                  <a:gd name="T40" fmla="*/ 26 w 146"/>
                  <a:gd name="T41" fmla="*/ 6 h 66"/>
                  <a:gd name="T42" fmla="*/ 32 w 146"/>
                  <a:gd name="T43" fmla="*/ 6 h 66"/>
                  <a:gd name="T44" fmla="*/ 40 w 146"/>
                  <a:gd name="T45" fmla="*/ 10 h 66"/>
                  <a:gd name="T46" fmla="*/ 44 w 146"/>
                  <a:gd name="T47" fmla="*/ 18 h 66"/>
                  <a:gd name="T48" fmla="*/ 52 w 146"/>
                  <a:gd name="T49" fmla="*/ 18 h 66"/>
                  <a:gd name="T50" fmla="*/ 54 w 146"/>
                  <a:gd name="T51" fmla="*/ 20 h 66"/>
                  <a:gd name="T52" fmla="*/ 58 w 146"/>
                  <a:gd name="T53" fmla="*/ 20 h 66"/>
                  <a:gd name="T54" fmla="*/ 62 w 146"/>
                  <a:gd name="T55" fmla="*/ 20 h 66"/>
                  <a:gd name="T56" fmla="*/ 64 w 146"/>
                  <a:gd name="T57" fmla="*/ 24 h 66"/>
                  <a:gd name="T58" fmla="*/ 70 w 146"/>
                  <a:gd name="T59" fmla="*/ 32 h 66"/>
                  <a:gd name="T60" fmla="*/ 78 w 146"/>
                  <a:gd name="T61" fmla="*/ 32 h 66"/>
                  <a:gd name="T62" fmla="*/ 86 w 146"/>
                  <a:gd name="T63" fmla="*/ 32 h 66"/>
                  <a:gd name="T64" fmla="*/ 86 w 146"/>
                  <a:gd name="T65" fmla="*/ 38 h 66"/>
                  <a:gd name="T66" fmla="*/ 90 w 146"/>
                  <a:gd name="T67" fmla="*/ 44 h 66"/>
                  <a:gd name="T68" fmla="*/ 96 w 146"/>
                  <a:gd name="T69" fmla="*/ 46 h 66"/>
                  <a:gd name="T70" fmla="*/ 106 w 146"/>
                  <a:gd name="T71" fmla="*/ 54 h 66"/>
                  <a:gd name="T72" fmla="*/ 100 w 146"/>
                  <a:gd name="T73" fmla="*/ 66 h 66"/>
                  <a:gd name="T74" fmla="*/ 146 w 146"/>
                  <a:gd name="T75" fmla="*/ 58 h 66"/>
                  <a:gd name="T76" fmla="*/ 144 w 146"/>
                  <a:gd name="T77" fmla="*/ 50 h 66"/>
                  <a:gd name="T78" fmla="*/ 136 w 146"/>
                  <a:gd name="T79" fmla="*/ 50 h 66"/>
                  <a:gd name="T80" fmla="*/ 128 w 146"/>
                  <a:gd name="T81" fmla="*/ 50 h 66"/>
                  <a:gd name="T82" fmla="*/ 126 w 146"/>
                  <a:gd name="T83" fmla="*/ 38 h 66"/>
                  <a:gd name="T84" fmla="*/ 114 w 146"/>
                  <a:gd name="T85" fmla="*/ 38 h 66"/>
                  <a:gd name="T86" fmla="*/ 114 w 146"/>
                  <a:gd name="T87" fmla="*/ 36 h 66"/>
                  <a:gd name="T88" fmla="*/ 112 w 146"/>
                  <a:gd name="T89" fmla="*/ 32 h 66"/>
                  <a:gd name="T90" fmla="*/ 98 w 146"/>
                  <a:gd name="T91" fmla="*/ 24 h 66"/>
                  <a:gd name="T92" fmla="*/ 82 w 146"/>
                  <a:gd name="T93" fmla="*/ 18 h 66"/>
                  <a:gd name="T94" fmla="*/ 78 w 146"/>
                  <a:gd name="T95" fmla="*/ 18 h 66"/>
                  <a:gd name="T96" fmla="*/ 76 w 146"/>
                  <a:gd name="T97" fmla="*/ 12 h 66"/>
                  <a:gd name="T98" fmla="*/ 70 w 146"/>
                  <a:gd name="T99" fmla="*/ 6 h 66"/>
                  <a:gd name="T100" fmla="*/ 48 w 146"/>
                  <a:gd name="T101" fmla="*/ 2 h 66"/>
                  <a:gd name="T102" fmla="*/ 24 w 146"/>
                  <a:gd name="T103" fmla="*/ 0 h 66"/>
                  <a:gd name="T104" fmla="*/ 24 w 146"/>
                  <a:gd name="T105" fmla="*/ 0 h 66"/>
                  <a:gd name="T106" fmla="*/ 24 w 146"/>
                  <a:gd name="T10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66">
                    <a:moveTo>
                      <a:pt x="24" y="20"/>
                    </a:moveTo>
                    <a:lnTo>
                      <a:pt x="24" y="20"/>
                    </a:lnTo>
                    <a:lnTo>
                      <a:pt x="24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8" y="10"/>
                    </a:lnTo>
                    <a:lnTo>
                      <a:pt x="0" y="24"/>
                    </a:lnTo>
                    <a:lnTo>
                      <a:pt x="6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8" y="12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40" y="10"/>
                    </a:lnTo>
                    <a:lnTo>
                      <a:pt x="44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4" y="24"/>
                    </a:lnTo>
                    <a:lnTo>
                      <a:pt x="70" y="32"/>
                    </a:lnTo>
                    <a:lnTo>
                      <a:pt x="78" y="32"/>
                    </a:lnTo>
                    <a:lnTo>
                      <a:pt x="86" y="32"/>
                    </a:lnTo>
                    <a:lnTo>
                      <a:pt x="86" y="38"/>
                    </a:lnTo>
                    <a:lnTo>
                      <a:pt x="90" y="44"/>
                    </a:lnTo>
                    <a:lnTo>
                      <a:pt x="96" y="46"/>
                    </a:lnTo>
                    <a:lnTo>
                      <a:pt x="106" y="54"/>
                    </a:lnTo>
                    <a:lnTo>
                      <a:pt x="100" y="66"/>
                    </a:lnTo>
                    <a:lnTo>
                      <a:pt x="146" y="58"/>
                    </a:lnTo>
                    <a:lnTo>
                      <a:pt x="144" y="50"/>
                    </a:lnTo>
                    <a:lnTo>
                      <a:pt x="136" y="50"/>
                    </a:lnTo>
                    <a:lnTo>
                      <a:pt x="128" y="50"/>
                    </a:lnTo>
                    <a:lnTo>
                      <a:pt x="126" y="38"/>
                    </a:lnTo>
                    <a:lnTo>
                      <a:pt x="114" y="38"/>
                    </a:lnTo>
                    <a:lnTo>
                      <a:pt x="114" y="36"/>
                    </a:lnTo>
                    <a:lnTo>
                      <a:pt x="112" y="32"/>
                    </a:lnTo>
                    <a:lnTo>
                      <a:pt x="98" y="24"/>
                    </a:lnTo>
                    <a:lnTo>
                      <a:pt x="82" y="18"/>
                    </a:lnTo>
                    <a:lnTo>
                      <a:pt x="78" y="18"/>
                    </a:lnTo>
                    <a:lnTo>
                      <a:pt x="76" y="12"/>
                    </a:lnTo>
                    <a:lnTo>
                      <a:pt x="70" y="6"/>
                    </a:lnTo>
                    <a:lnTo>
                      <a:pt x="48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5" name="Freeform 1760"/>
              <p:cNvSpPr>
                <a:spLocks/>
              </p:cNvSpPr>
              <p:nvPr/>
            </p:nvSpPr>
            <p:spPr bwMode="auto">
              <a:xfrm>
                <a:off x="7175500" y="4117975"/>
                <a:ext cx="76200" cy="95250"/>
              </a:xfrm>
              <a:custGeom>
                <a:avLst/>
                <a:gdLst>
                  <a:gd name="T0" fmla="*/ 6 w 48"/>
                  <a:gd name="T1" fmla="*/ 0 h 60"/>
                  <a:gd name="T2" fmla="*/ 6 w 48"/>
                  <a:gd name="T3" fmla="*/ 0 h 60"/>
                  <a:gd name="T4" fmla="*/ 4 w 48"/>
                  <a:gd name="T5" fmla="*/ 0 h 60"/>
                  <a:gd name="T6" fmla="*/ 0 w 48"/>
                  <a:gd name="T7" fmla="*/ 0 h 60"/>
                  <a:gd name="T8" fmla="*/ 6 w 48"/>
                  <a:gd name="T9" fmla="*/ 8 h 60"/>
                  <a:gd name="T10" fmla="*/ 6 w 48"/>
                  <a:gd name="T11" fmla="*/ 14 h 60"/>
                  <a:gd name="T12" fmla="*/ 0 w 48"/>
                  <a:gd name="T13" fmla="*/ 28 h 60"/>
                  <a:gd name="T14" fmla="*/ 6 w 48"/>
                  <a:gd name="T15" fmla="*/ 32 h 60"/>
                  <a:gd name="T16" fmla="*/ 8 w 48"/>
                  <a:gd name="T17" fmla="*/ 34 h 60"/>
                  <a:gd name="T18" fmla="*/ 16 w 48"/>
                  <a:gd name="T19" fmla="*/ 32 h 60"/>
                  <a:gd name="T20" fmla="*/ 16 w 48"/>
                  <a:gd name="T21" fmla="*/ 28 h 60"/>
                  <a:gd name="T22" fmla="*/ 16 w 48"/>
                  <a:gd name="T23" fmla="*/ 26 h 60"/>
                  <a:gd name="T24" fmla="*/ 26 w 48"/>
                  <a:gd name="T25" fmla="*/ 34 h 60"/>
                  <a:gd name="T26" fmla="*/ 32 w 48"/>
                  <a:gd name="T27" fmla="*/ 42 h 60"/>
                  <a:gd name="T28" fmla="*/ 32 w 48"/>
                  <a:gd name="T29" fmla="*/ 50 h 60"/>
                  <a:gd name="T30" fmla="*/ 32 w 48"/>
                  <a:gd name="T31" fmla="*/ 52 h 60"/>
                  <a:gd name="T32" fmla="*/ 32 w 48"/>
                  <a:gd name="T33" fmla="*/ 58 h 60"/>
                  <a:gd name="T34" fmla="*/ 36 w 48"/>
                  <a:gd name="T35" fmla="*/ 58 h 60"/>
                  <a:gd name="T36" fmla="*/ 36 w 48"/>
                  <a:gd name="T37" fmla="*/ 54 h 60"/>
                  <a:gd name="T38" fmla="*/ 36 w 48"/>
                  <a:gd name="T39" fmla="*/ 50 h 60"/>
                  <a:gd name="T40" fmla="*/ 40 w 48"/>
                  <a:gd name="T41" fmla="*/ 50 h 60"/>
                  <a:gd name="T42" fmla="*/ 42 w 48"/>
                  <a:gd name="T43" fmla="*/ 60 h 60"/>
                  <a:gd name="T44" fmla="*/ 46 w 48"/>
                  <a:gd name="T45" fmla="*/ 52 h 60"/>
                  <a:gd name="T46" fmla="*/ 42 w 48"/>
                  <a:gd name="T47" fmla="*/ 46 h 60"/>
                  <a:gd name="T48" fmla="*/ 40 w 48"/>
                  <a:gd name="T49" fmla="*/ 44 h 60"/>
                  <a:gd name="T50" fmla="*/ 42 w 48"/>
                  <a:gd name="T51" fmla="*/ 42 h 60"/>
                  <a:gd name="T52" fmla="*/ 42 w 48"/>
                  <a:gd name="T53" fmla="*/ 36 h 60"/>
                  <a:gd name="T54" fmla="*/ 42 w 48"/>
                  <a:gd name="T55" fmla="*/ 34 h 60"/>
                  <a:gd name="T56" fmla="*/ 46 w 48"/>
                  <a:gd name="T57" fmla="*/ 34 h 60"/>
                  <a:gd name="T58" fmla="*/ 48 w 48"/>
                  <a:gd name="T59" fmla="*/ 34 h 60"/>
                  <a:gd name="T60" fmla="*/ 46 w 48"/>
                  <a:gd name="T61" fmla="*/ 26 h 60"/>
                  <a:gd name="T62" fmla="*/ 30 w 48"/>
                  <a:gd name="T63" fmla="*/ 8 h 60"/>
                  <a:gd name="T64" fmla="*/ 28 w 48"/>
                  <a:gd name="T65" fmla="*/ 8 h 60"/>
                  <a:gd name="T66" fmla="*/ 26 w 48"/>
                  <a:gd name="T67" fmla="*/ 8 h 60"/>
                  <a:gd name="T68" fmla="*/ 24 w 48"/>
                  <a:gd name="T69" fmla="*/ 6 h 60"/>
                  <a:gd name="T70" fmla="*/ 18 w 48"/>
                  <a:gd name="T71" fmla="*/ 6 h 60"/>
                  <a:gd name="T72" fmla="*/ 18 w 48"/>
                  <a:gd name="T73" fmla="*/ 8 h 60"/>
                  <a:gd name="T74" fmla="*/ 16 w 48"/>
                  <a:gd name="T75" fmla="*/ 6 h 60"/>
                  <a:gd name="T76" fmla="*/ 8 w 48"/>
                  <a:gd name="T77" fmla="*/ 6 h 60"/>
                  <a:gd name="T78" fmla="*/ 6 w 48"/>
                  <a:gd name="T79" fmla="*/ 0 h 60"/>
                  <a:gd name="T80" fmla="*/ 6 w 48"/>
                  <a:gd name="T81" fmla="*/ 0 h 60"/>
                  <a:gd name="T82" fmla="*/ 6 w 48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6" y="34"/>
                    </a:lnTo>
                    <a:lnTo>
                      <a:pt x="32" y="42"/>
                    </a:lnTo>
                    <a:lnTo>
                      <a:pt x="32" y="50"/>
                    </a:lnTo>
                    <a:lnTo>
                      <a:pt x="32" y="52"/>
                    </a:lnTo>
                    <a:lnTo>
                      <a:pt x="32" y="58"/>
                    </a:lnTo>
                    <a:lnTo>
                      <a:pt x="36" y="58"/>
                    </a:lnTo>
                    <a:lnTo>
                      <a:pt x="36" y="54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2" y="60"/>
                    </a:lnTo>
                    <a:lnTo>
                      <a:pt x="46" y="52"/>
                    </a:lnTo>
                    <a:lnTo>
                      <a:pt x="42" y="46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2" y="36"/>
                    </a:lnTo>
                    <a:lnTo>
                      <a:pt x="42" y="34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6" y="26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8" y="6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6" name="Freeform 1761"/>
              <p:cNvSpPr>
                <a:spLocks/>
              </p:cNvSpPr>
              <p:nvPr/>
            </p:nvSpPr>
            <p:spPr bwMode="auto">
              <a:xfrm>
                <a:off x="7327900" y="4108450"/>
                <a:ext cx="298450" cy="460375"/>
              </a:xfrm>
              <a:custGeom>
                <a:avLst/>
                <a:gdLst>
                  <a:gd name="T0" fmla="*/ 4 w 188"/>
                  <a:gd name="T1" fmla="*/ 192 h 290"/>
                  <a:gd name="T2" fmla="*/ 18 w 188"/>
                  <a:gd name="T3" fmla="*/ 206 h 290"/>
                  <a:gd name="T4" fmla="*/ 36 w 188"/>
                  <a:gd name="T5" fmla="*/ 214 h 290"/>
                  <a:gd name="T6" fmla="*/ 48 w 188"/>
                  <a:gd name="T7" fmla="*/ 218 h 290"/>
                  <a:gd name="T8" fmla="*/ 60 w 188"/>
                  <a:gd name="T9" fmla="*/ 224 h 290"/>
                  <a:gd name="T10" fmla="*/ 70 w 188"/>
                  <a:gd name="T11" fmla="*/ 236 h 290"/>
                  <a:gd name="T12" fmla="*/ 86 w 188"/>
                  <a:gd name="T13" fmla="*/ 242 h 290"/>
                  <a:gd name="T14" fmla="*/ 92 w 188"/>
                  <a:gd name="T15" fmla="*/ 252 h 290"/>
                  <a:gd name="T16" fmla="*/ 104 w 188"/>
                  <a:gd name="T17" fmla="*/ 252 h 290"/>
                  <a:gd name="T18" fmla="*/ 122 w 188"/>
                  <a:gd name="T19" fmla="*/ 256 h 290"/>
                  <a:gd name="T20" fmla="*/ 114 w 188"/>
                  <a:gd name="T21" fmla="*/ 288 h 290"/>
                  <a:gd name="T22" fmla="*/ 140 w 188"/>
                  <a:gd name="T23" fmla="*/ 250 h 290"/>
                  <a:gd name="T24" fmla="*/ 136 w 188"/>
                  <a:gd name="T25" fmla="*/ 234 h 290"/>
                  <a:gd name="T26" fmla="*/ 144 w 188"/>
                  <a:gd name="T27" fmla="*/ 226 h 290"/>
                  <a:gd name="T28" fmla="*/ 136 w 188"/>
                  <a:gd name="T29" fmla="*/ 218 h 290"/>
                  <a:gd name="T30" fmla="*/ 164 w 188"/>
                  <a:gd name="T31" fmla="*/ 206 h 290"/>
                  <a:gd name="T32" fmla="*/ 172 w 188"/>
                  <a:gd name="T33" fmla="*/ 200 h 290"/>
                  <a:gd name="T34" fmla="*/ 182 w 188"/>
                  <a:gd name="T35" fmla="*/ 202 h 290"/>
                  <a:gd name="T36" fmla="*/ 184 w 188"/>
                  <a:gd name="T37" fmla="*/ 188 h 290"/>
                  <a:gd name="T38" fmla="*/ 176 w 188"/>
                  <a:gd name="T39" fmla="*/ 186 h 290"/>
                  <a:gd name="T40" fmla="*/ 180 w 188"/>
                  <a:gd name="T41" fmla="*/ 174 h 290"/>
                  <a:gd name="T42" fmla="*/ 182 w 188"/>
                  <a:gd name="T43" fmla="*/ 156 h 290"/>
                  <a:gd name="T44" fmla="*/ 166 w 188"/>
                  <a:gd name="T45" fmla="*/ 142 h 290"/>
                  <a:gd name="T46" fmla="*/ 158 w 188"/>
                  <a:gd name="T47" fmla="*/ 132 h 290"/>
                  <a:gd name="T48" fmla="*/ 162 w 188"/>
                  <a:gd name="T49" fmla="*/ 124 h 290"/>
                  <a:gd name="T50" fmla="*/ 140 w 188"/>
                  <a:gd name="T51" fmla="*/ 114 h 290"/>
                  <a:gd name="T52" fmla="*/ 124 w 188"/>
                  <a:gd name="T53" fmla="*/ 98 h 290"/>
                  <a:gd name="T54" fmla="*/ 102 w 188"/>
                  <a:gd name="T55" fmla="*/ 96 h 290"/>
                  <a:gd name="T56" fmla="*/ 96 w 188"/>
                  <a:gd name="T57" fmla="*/ 82 h 290"/>
                  <a:gd name="T58" fmla="*/ 96 w 188"/>
                  <a:gd name="T59" fmla="*/ 72 h 290"/>
                  <a:gd name="T60" fmla="*/ 80 w 188"/>
                  <a:gd name="T61" fmla="*/ 60 h 290"/>
                  <a:gd name="T62" fmla="*/ 84 w 188"/>
                  <a:gd name="T63" fmla="*/ 42 h 290"/>
                  <a:gd name="T64" fmla="*/ 92 w 188"/>
                  <a:gd name="T65" fmla="*/ 28 h 290"/>
                  <a:gd name="T66" fmla="*/ 112 w 188"/>
                  <a:gd name="T67" fmla="*/ 2 h 290"/>
                  <a:gd name="T68" fmla="*/ 102 w 188"/>
                  <a:gd name="T69" fmla="*/ 6 h 290"/>
                  <a:gd name="T70" fmla="*/ 76 w 188"/>
                  <a:gd name="T71" fmla="*/ 16 h 290"/>
                  <a:gd name="T72" fmla="*/ 70 w 188"/>
                  <a:gd name="T73" fmla="*/ 26 h 290"/>
                  <a:gd name="T74" fmla="*/ 60 w 188"/>
                  <a:gd name="T75" fmla="*/ 24 h 290"/>
                  <a:gd name="T76" fmla="*/ 52 w 188"/>
                  <a:gd name="T77" fmla="*/ 46 h 290"/>
                  <a:gd name="T78" fmla="*/ 40 w 188"/>
                  <a:gd name="T79" fmla="*/ 62 h 290"/>
                  <a:gd name="T80" fmla="*/ 30 w 188"/>
                  <a:gd name="T81" fmla="*/ 70 h 290"/>
                  <a:gd name="T82" fmla="*/ 32 w 188"/>
                  <a:gd name="T83" fmla="*/ 82 h 290"/>
                  <a:gd name="T84" fmla="*/ 26 w 188"/>
                  <a:gd name="T85" fmla="*/ 100 h 290"/>
                  <a:gd name="T86" fmla="*/ 26 w 188"/>
                  <a:gd name="T87" fmla="*/ 126 h 290"/>
                  <a:gd name="T88" fmla="*/ 18 w 188"/>
                  <a:gd name="T89" fmla="*/ 162 h 290"/>
                  <a:gd name="T90" fmla="*/ 6 w 188"/>
                  <a:gd name="T91" fmla="*/ 174 h 290"/>
                  <a:gd name="T92" fmla="*/ 0 w 188"/>
                  <a:gd name="T93" fmla="*/ 182 h 290"/>
                  <a:gd name="T94" fmla="*/ 4 w 188"/>
                  <a:gd name="T95" fmla="*/ 19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290">
                    <a:moveTo>
                      <a:pt x="4" y="190"/>
                    </a:moveTo>
                    <a:lnTo>
                      <a:pt x="4" y="190"/>
                    </a:lnTo>
                    <a:lnTo>
                      <a:pt x="4" y="192"/>
                    </a:lnTo>
                    <a:lnTo>
                      <a:pt x="6" y="196"/>
                    </a:lnTo>
                    <a:lnTo>
                      <a:pt x="16" y="200"/>
                    </a:lnTo>
                    <a:lnTo>
                      <a:pt x="18" y="206"/>
                    </a:lnTo>
                    <a:lnTo>
                      <a:pt x="22" y="210"/>
                    </a:lnTo>
                    <a:lnTo>
                      <a:pt x="24" y="210"/>
                    </a:lnTo>
                    <a:lnTo>
                      <a:pt x="36" y="214"/>
                    </a:lnTo>
                    <a:lnTo>
                      <a:pt x="40" y="210"/>
                    </a:lnTo>
                    <a:lnTo>
                      <a:pt x="42" y="214"/>
                    </a:lnTo>
                    <a:lnTo>
                      <a:pt x="48" y="218"/>
                    </a:lnTo>
                    <a:lnTo>
                      <a:pt x="52" y="218"/>
                    </a:lnTo>
                    <a:lnTo>
                      <a:pt x="60" y="218"/>
                    </a:lnTo>
                    <a:lnTo>
                      <a:pt x="60" y="224"/>
                    </a:lnTo>
                    <a:lnTo>
                      <a:pt x="62" y="226"/>
                    </a:lnTo>
                    <a:lnTo>
                      <a:pt x="68" y="232"/>
                    </a:lnTo>
                    <a:lnTo>
                      <a:pt x="70" y="236"/>
                    </a:lnTo>
                    <a:lnTo>
                      <a:pt x="74" y="238"/>
                    </a:lnTo>
                    <a:lnTo>
                      <a:pt x="7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50"/>
                    </a:lnTo>
                    <a:lnTo>
                      <a:pt x="92" y="252"/>
                    </a:lnTo>
                    <a:lnTo>
                      <a:pt x="100" y="254"/>
                    </a:lnTo>
                    <a:lnTo>
                      <a:pt x="100" y="252"/>
                    </a:lnTo>
                    <a:lnTo>
                      <a:pt x="104" y="252"/>
                    </a:lnTo>
                    <a:lnTo>
                      <a:pt x="110" y="252"/>
                    </a:lnTo>
                    <a:lnTo>
                      <a:pt x="114" y="254"/>
                    </a:lnTo>
                    <a:lnTo>
                      <a:pt x="122" y="256"/>
                    </a:lnTo>
                    <a:lnTo>
                      <a:pt x="128" y="256"/>
                    </a:lnTo>
                    <a:lnTo>
                      <a:pt x="128" y="260"/>
                    </a:lnTo>
                    <a:lnTo>
                      <a:pt x="114" y="288"/>
                    </a:lnTo>
                    <a:lnTo>
                      <a:pt x="120" y="288"/>
                    </a:lnTo>
                    <a:lnTo>
                      <a:pt x="124" y="290"/>
                    </a:lnTo>
                    <a:lnTo>
                      <a:pt x="140" y="250"/>
                    </a:lnTo>
                    <a:lnTo>
                      <a:pt x="144" y="244"/>
                    </a:lnTo>
                    <a:lnTo>
                      <a:pt x="140" y="238"/>
                    </a:lnTo>
                    <a:lnTo>
                      <a:pt x="136" y="234"/>
                    </a:lnTo>
                    <a:lnTo>
                      <a:pt x="132" y="234"/>
                    </a:lnTo>
                    <a:lnTo>
                      <a:pt x="132" y="228"/>
                    </a:lnTo>
                    <a:lnTo>
                      <a:pt x="144" y="226"/>
                    </a:lnTo>
                    <a:lnTo>
                      <a:pt x="144" y="220"/>
                    </a:lnTo>
                    <a:lnTo>
                      <a:pt x="140" y="218"/>
                    </a:lnTo>
                    <a:lnTo>
                      <a:pt x="136" y="218"/>
                    </a:lnTo>
                    <a:lnTo>
                      <a:pt x="136" y="210"/>
                    </a:lnTo>
                    <a:lnTo>
                      <a:pt x="144" y="208"/>
                    </a:lnTo>
                    <a:lnTo>
                      <a:pt x="164" y="206"/>
                    </a:lnTo>
                    <a:lnTo>
                      <a:pt x="164" y="200"/>
                    </a:lnTo>
                    <a:lnTo>
                      <a:pt x="166" y="202"/>
                    </a:lnTo>
                    <a:lnTo>
                      <a:pt x="172" y="200"/>
                    </a:lnTo>
                    <a:lnTo>
                      <a:pt x="174" y="196"/>
                    </a:lnTo>
                    <a:lnTo>
                      <a:pt x="180" y="196"/>
                    </a:lnTo>
                    <a:lnTo>
                      <a:pt x="182" y="202"/>
                    </a:lnTo>
                    <a:lnTo>
                      <a:pt x="184" y="202"/>
                    </a:lnTo>
                    <a:lnTo>
                      <a:pt x="188" y="196"/>
                    </a:lnTo>
                    <a:lnTo>
                      <a:pt x="184" y="188"/>
                    </a:lnTo>
                    <a:lnTo>
                      <a:pt x="182" y="182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6" y="178"/>
                    </a:lnTo>
                    <a:lnTo>
                      <a:pt x="180" y="174"/>
                    </a:lnTo>
                    <a:lnTo>
                      <a:pt x="184" y="170"/>
                    </a:lnTo>
                    <a:lnTo>
                      <a:pt x="188" y="160"/>
                    </a:lnTo>
                    <a:lnTo>
                      <a:pt x="182" y="156"/>
                    </a:lnTo>
                    <a:lnTo>
                      <a:pt x="174" y="152"/>
                    </a:lnTo>
                    <a:lnTo>
                      <a:pt x="168" y="146"/>
                    </a:lnTo>
                    <a:lnTo>
                      <a:pt x="166" y="142"/>
                    </a:lnTo>
                    <a:lnTo>
                      <a:pt x="162" y="136"/>
                    </a:lnTo>
                    <a:lnTo>
                      <a:pt x="158" y="134"/>
                    </a:lnTo>
                    <a:lnTo>
                      <a:pt x="158" y="132"/>
                    </a:lnTo>
                    <a:lnTo>
                      <a:pt x="158" y="126"/>
                    </a:lnTo>
                    <a:lnTo>
                      <a:pt x="158" y="124"/>
                    </a:lnTo>
                    <a:lnTo>
                      <a:pt x="162" y="124"/>
                    </a:lnTo>
                    <a:lnTo>
                      <a:pt x="162" y="114"/>
                    </a:lnTo>
                    <a:lnTo>
                      <a:pt x="150" y="110"/>
                    </a:lnTo>
                    <a:lnTo>
                      <a:pt x="140" y="114"/>
                    </a:lnTo>
                    <a:lnTo>
                      <a:pt x="132" y="100"/>
                    </a:lnTo>
                    <a:lnTo>
                      <a:pt x="130" y="98"/>
                    </a:lnTo>
                    <a:lnTo>
                      <a:pt x="124" y="98"/>
                    </a:lnTo>
                    <a:lnTo>
                      <a:pt x="118" y="98"/>
                    </a:lnTo>
                    <a:lnTo>
                      <a:pt x="112" y="98"/>
                    </a:lnTo>
                    <a:lnTo>
                      <a:pt x="102" y="96"/>
                    </a:lnTo>
                    <a:lnTo>
                      <a:pt x="102" y="92"/>
                    </a:lnTo>
                    <a:lnTo>
                      <a:pt x="100" y="88"/>
                    </a:lnTo>
                    <a:lnTo>
                      <a:pt x="96" y="82"/>
                    </a:lnTo>
                    <a:lnTo>
                      <a:pt x="94" y="78"/>
                    </a:lnTo>
                    <a:lnTo>
                      <a:pt x="94" y="72"/>
                    </a:lnTo>
                    <a:lnTo>
                      <a:pt x="96" y="72"/>
                    </a:lnTo>
                    <a:lnTo>
                      <a:pt x="88" y="60"/>
                    </a:lnTo>
                    <a:lnTo>
                      <a:pt x="84" y="60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4" y="46"/>
                    </a:lnTo>
                    <a:lnTo>
                      <a:pt x="84" y="42"/>
                    </a:lnTo>
                    <a:lnTo>
                      <a:pt x="86" y="36"/>
                    </a:lnTo>
                    <a:lnTo>
                      <a:pt x="84" y="32"/>
                    </a:lnTo>
                    <a:lnTo>
                      <a:pt x="92" y="28"/>
                    </a:lnTo>
                    <a:lnTo>
                      <a:pt x="96" y="16"/>
                    </a:lnTo>
                    <a:lnTo>
                      <a:pt x="104" y="8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02" y="0"/>
                    </a:lnTo>
                    <a:lnTo>
                      <a:pt x="102" y="6"/>
                    </a:lnTo>
                    <a:lnTo>
                      <a:pt x="84" y="18"/>
                    </a:lnTo>
                    <a:lnTo>
                      <a:pt x="78" y="18"/>
                    </a:lnTo>
                    <a:lnTo>
                      <a:pt x="76" y="16"/>
                    </a:lnTo>
                    <a:lnTo>
                      <a:pt x="74" y="18"/>
                    </a:lnTo>
                    <a:lnTo>
                      <a:pt x="70" y="20"/>
                    </a:lnTo>
                    <a:lnTo>
                      <a:pt x="70" y="26"/>
                    </a:lnTo>
                    <a:lnTo>
                      <a:pt x="68" y="26"/>
                    </a:lnTo>
                    <a:lnTo>
                      <a:pt x="68" y="24"/>
                    </a:lnTo>
                    <a:lnTo>
                      <a:pt x="60" y="24"/>
                    </a:lnTo>
                    <a:lnTo>
                      <a:pt x="58" y="42"/>
                    </a:lnTo>
                    <a:lnTo>
                      <a:pt x="52" y="42"/>
                    </a:lnTo>
                    <a:lnTo>
                      <a:pt x="52" y="46"/>
                    </a:lnTo>
                    <a:lnTo>
                      <a:pt x="52" y="52"/>
                    </a:lnTo>
                    <a:lnTo>
                      <a:pt x="44" y="52"/>
                    </a:lnTo>
                    <a:lnTo>
                      <a:pt x="40" y="62"/>
                    </a:lnTo>
                    <a:lnTo>
                      <a:pt x="40" y="70"/>
                    </a:lnTo>
                    <a:lnTo>
                      <a:pt x="32" y="64"/>
                    </a:lnTo>
                    <a:lnTo>
                      <a:pt x="30" y="70"/>
                    </a:lnTo>
                    <a:lnTo>
                      <a:pt x="32" y="72"/>
                    </a:lnTo>
                    <a:lnTo>
                      <a:pt x="32" y="78"/>
                    </a:lnTo>
                    <a:lnTo>
                      <a:pt x="32" y="82"/>
                    </a:lnTo>
                    <a:lnTo>
                      <a:pt x="30" y="84"/>
                    </a:lnTo>
                    <a:lnTo>
                      <a:pt x="26" y="88"/>
                    </a:lnTo>
                    <a:lnTo>
                      <a:pt x="26" y="100"/>
                    </a:lnTo>
                    <a:lnTo>
                      <a:pt x="30" y="106"/>
                    </a:lnTo>
                    <a:lnTo>
                      <a:pt x="30" y="108"/>
                    </a:lnTo>
                    <a:lnTo>
                      <a:pt x="26" y="126"/>
                    </a:lnTo>
                    <a:lnTo>
                      <a:pt x="22" y="146"/>
                    </a:lnTo>
                    <a:lnTo>
                      <a:pt x="30" y="152"/>
                    </a:lnTo>
                    <a:lnTo>
                      <a:pt x="18" y="162"/>
                    </a:lnTo>
                    <a:lnTo>
                      <a:pt x="6" y="170"/>
                    </a:lnTo>
                    <a:lnTo>
                      <a:pt x="8" y="172"/>
                    </a:lnTo>
                    <a:lnTo>
                      <a:pt x="6" y="174"/>
                    </a:lnTo>
                    <a:lnTo>
                      <a:pt x="6" y="180"/>
                    </a:lnTo>
                    <a:lnTo>
                      <a:pt x="8" y="182"/>
                    </a:lnTo>
                    <a:lnTo>
                      <a:pt x="0" y="18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4" y="1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7" name="Freeform 1762"/>
              <p:cNvSpPr>
                <a:spLocks noEditPoints="1"/>
              </p:cNvSpPr>
              <p:nvPr/>
            </p:nvSpPr>
            <p:spPr bwMode="auto">
              <a:xfrm>
                <a:off x="7413625" y="4943475"/>
                <a:ext cx="228600" cy="1238250"/>
              </a:xfrm>
              <a:custGeom>
                <a:avLst/>
                <a:gdLst>
                  <a:gd name="T0" fmla="*/ 76 w 144"/>
                  <a:gd name="T1" fmla="*/ 110 h 780"/>
                  <a:gd name="T2" fmla="*/ 70 w 144"/>
                  <a:gd name="T3" fmla="*/ 164 h 780"/>
                  <a:gd name="T4" fmla="*/ 60 w 144"/>
                  <a:gd name="T5" fmla="*/ 256 h 780"/>
                  <a:gd name="T6" fmla="*/ 50 w 144"/>
                  <a:gd name="T7" fmla="*/ 324 h 780"/>
                  <a:gd name="T8" fmla="*/ 34 w 144"/>
                  <a:gd name="T9" fmla="*/ 402 h 780"/>
                  <a:gd name="T10" fmla="*/ 36 w 144"/>
                  <a:gd name="T11" fmla="*/ 478 h 780"/>
                  <a:gd name="T12" fmla="*/ 36 w 144"/>
                  <a:gd name="T13" fmla="*/ 528 h 780"/>
                  <a:gd name="T14" fmla="*/ 24 w 144"/>
                  <a:gd name="T15" fmla="*/ 572 h 780"/>
                  <a:gd name="T16" fmla="*/ 4 w 144"/>
                  <a:gd name="T17" fmla="*/ 588 h 780"/>
                  <a:gd name="T18" fmla="*/ 26 w 144"/>
                  <a:gd name="T19" fmla="*/ 602 h 780"/>
                  <a:gd name="T20" fmla="*/ 18 w 144"/>
                  <a:gd name="T21" fmla="*/ 650 h 780"/>
                  <a:gd name="T22" fmla="*/ 6 w 144"/>
                  <a:gd name="T23" fmla="*/ 616 h 780"/>
                  <a:gd name="T24" fmla="*/ 16 w 144"/>
                  <a:gd name="T25" fmla="*/ 654 h 780"/>
                  <a:gd name="T26" fmla="*/ 16 w 144"/>
                  <a:gd name="T27" fmla="*/ 670 h 780"/>
                  <a:gd name="T28" fmla="*/ 22 w 144"/>
                  <a:gd name="T29" fmla="*/ 678 h 780"/>
                  <a:gd name="T30" fmla="*/ 26 w 144"/>
                  <a:gd name="T31" fmla="*/ 682 h 780"/>
                  <a:gd name="T32" fmla="*/ 14 w 144"/>
                  <a:gd name="T33" fmla="*/ 692 h 780"/>
                  <a:gd name="T34" fmla="*/ 18 w 144"/>
                  <a:gd name="T35" fmla="*/ 716 h 780"/>
                  <a:gd name="T36" fmla="*/ 34 w 144"/>
                  <a:gd name="T37" fmla="*/ 698 h 780"/>
                  <a:gd name="T38" fmla="*/ 34 w 144"/>
                  <a:gd name="T39" fmla="*/ 698 h 780"/>
                  <a:gd name="T40" fmla="*/ 40 w 144"/>
                  <a:gd name="T41" fmla="*/ 738 h 780"/>
                  <a:gd name="T42" fmla="*/ 44 w 144"/>
                  <a:gd name="T43" fmla="*/ 726 h 780"/>
                  <a:gd name="T44" fmla="*/ 54 w 144"/>
                  <a:gd name="T45" fmla="*/ 746 h 780"/>
                  <a:gd name="T46" fmla="*/ 64 w 144"/>
                  <a:gd name="T47" fmla="*/ 760 h 780"/>
                  <a:gd name="T48" fmla="*/ 80 w 144"/>
                  <a:gd name="T49" fmla="*/ 772 h 780"/>
                  <a:gd name="T50" fmla="*/ 100 w 144"/>
                  <a:gd name="T51" fmla="*/ 762 h 780"/>
                  <a:gd name="T52" fmla="*/ 122 w 144"/>
                  <a:gd name="T53" fmla="*/ 760 h 780"/>
                  <a:gd name="T54" fmla="*/ 88 w 144"/>
                  <a:gd name="T55" fmla="*/ 702 h 780"/>
                  <a:gd name="T56" fmla="*/ 50 w 144"/>
                  <a:gd name="T57" fmla="*/ 690 h 780"/>
                  <a:gd name="T58" fmla="*/ 32 w 144"/>
                  <a:gd name="T59" fmla="*/ 662 h 780"/>
                  <a:gd name="T60" fmla="*/ 44 w 144"/>
                  <a:gd name="T61" fmla="*/ 618 h 780"/>
                  <a:gd name="T62" fmla="*/ 54 w 144"/>
                  <a:gd name="T63" fmla="*/ 568 h 780"/>
                  <a:gd name="T64" fmla="*/ 54 w 144"/>
                  <a:gd name="T65" fmla="*/ 536 h 780"/>
                  <a:gd name="T66" fmla="*/ 50 w 144"/>
                  <a:gd name="T67" fmla="*/ 500 h 780"/>
                  <a:gd name="T68" fmla="*/ 52 w 144"/>
                  <a:gd name="T69" fmla="*/ 454 h 780"/>
                  <a:gd name="T70" fmla="*/ 62 w 144"/>
                  <a:gd name="T71" fmla="*/ 396 h 780"/>
                  <a:gd name="T72" fmla="*/ 72 w 144"/>
                  <a:gd name="T73" fmla="*/ 352 h 780"/>
                  <a:gd name="T74" fmla="*/ 82 w 144"/>
                  <a:gd name="T75" fmla="*/ 288 h 780"/>
                  <a:gd name="T76" fmla="*/ 90 w 144"/>
                  <a:gd name="T77" fmla="*/ 210 h 780"/>
                  <a:gd name="T78" fmla="*/ 106 w 144"/>
                  <a:gd name="T79" fmla="*/ 162 h 780"/>
                  <a:gd name="T80" fmla="*/ 122 w 144"/>
                  <a:gd name="T81" fmla="*/ 124 h 780"/>
                  <a:gd name="T82" fmla="*/ 108 w 144"/>
                  <a:gd name="T83" fmla="*/ 78 h 780"/>
                  <a:gd name="T84" fmla="*/ 86 w 144"/>
                  <a:gd name="T85" fmla="*/ 8 h 780"/>
                  <a:gd name="T86" fmla="*/ 106 w 144"/>
                  <a:gd name="T87" fmla="*/ 780 h 780"/>
                  <a:gd name="T88" fmla="*/ 70 w 144"/>
                  <a:gd name="T89" fmla="*/ 768 h 780"/>
                  <a:gd name="T90" fmla="*/ 4 w 144"/>
                  <a:gd name="T91" fmla="*/ 670 h 780"/>
                  <a:gd name="T92" fmla="*/ 6 w 144"/>
                  <a:gd name="T93" fmla="*/ 656 h 780"/>
                  <a:gd name="T94" fmla="*/ 58 w 144"/>
                  <a:gd name="T95" fmla="*/ 724 h 780"/>
                  <a:gd name="T96" fmla="*/ 42 w 144"/>
                  <a:gd name="T97" fmla="*/ 716 h 780"/>
                  <a:gd name="T98" fmla="*/ 78 w 144"/>
                  <a:gd name="T99" fmla="*/ 714 h 780"/>
                  <a:gd name="T100" fmla="*/ 72 w 144"/>
                  <a:gd name="T101" fmla="*/ 736 h 780"/>
                  <a:gd name="T102" fmla="*/ 70 w 144"/>
                  <a:gd name="T103" fmla="*/ 750 h 780"/>
                  <a:gd name="T104" fmla="*/ 24 w 144"/>
                  <a:gd name="T105" fmla="*/ 544 h 780"/>
                  <a:gd name="T106" fmla="*/ 28 w 144"/>
                  <a:gd name="T107" fmla="*/ 556 h 780"/>
                  <a:gd name="T108" fmla="*/ 22 w 144"/>
                  <a:gd name="T109" fmla="*/ 528 h 780"/>
                  <a:gd name="T110" fmla="*/ 28 w 144"/>
                  <a:gd name="T111" fmla="*/ 514 h 780"/>
                  <a:gd name="T112" fmla="*/ 24 w 144"/>
                  <a:gd name="T113" fmla="*/ 48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4" h="780">
                    <a:moveTo>
                      <a:pt x="72" y="8"/>
                    </a:moveTo>
                    <a:lnTo>
                      <a:pt x="72" y="8"/>
                    </a:lnTo>
                    <a:lnTo>
                      <a:pt x="70" y="14"/>
                    </a:lnTo>
                    <a:lnTo>
                      <a:pt x="70" y="16"/>
                    </a:lnTo>
                    <a:lnTo>
                      <a:pt x="72" y="20"/>
                    </a:lnTo>
                    <a:lnTo>
                      <a:pt x="76" y="32"/>
                    </a:lnTo>
                    <a:lnTo>
                      <a:pt x="78" y="50"/>
                    </a:lnTo>
                    <a:lnTo>
                      <a:pt x="78" y="68"/>
                    </a:lnTo>
                    <a:lnTo>
                      <a:pt x="76" y="110"/>
                    </a:lnTo>
                    <a:lnTo>
                      <a:pt x="72" y="110"/>
                    </a:lnTo>
                    <a:lnTo>
                      <a:pt x="72" y="116"/>
                    </a:lnTo>
                    <a:lnTo>
                      <a:pt x="72" y="118"/>
                    </a:lnTo>
                    <a:lnTo>
                      <a:pt x="76" y="120"/>
                    </a:lnTo>
                    <a:lnTo>
                      <a:pt x="72" y="132"/>
                    </a:lnTo>
                    <a:lnTo>
                      <a:pt x="72" y="138"/>
                    </a:lnTo>
                    <a:lnTo>
                      <a:pt x="72" y="146"/>
                    </a:lnTo>
                    <a:lnTo>
                      <a:pt x="76" y="156"/>
                    </a:lnTo>
                    <a:lnTo>
                      <a:pt x="70" y="164"/>
                    </a:lnTo>
                    <a:lnTo>
                      <a:pt x="68" y="196"/>
                    </a:lnTo>
                    <a:lnTo>
                      <a:pt x="64" y="214"/>
                    </a:lnTo>
                    <a:lnTo>
                      <a:pt x="62" y="218"/>
                    </a:lnTo>
                    <a:lnTo>
                      <a:pt x="58" y="224"/>
                    </a:lnTo>
                    <a:lnTo>
                      <a:pt x="62" y="236"/>
                    </a:lnTo>
                    <a:lnTo>
                      <a:pt x="64" y="236"/>
                    </a:lnTo>
                    <a:lnTo>
                      <a:pt x="64" y="242"/>
                    </a:lnTo>
                    <a:lnTo>
                      <a:pt x="62" y="252"/>
                    </a:lnTo>
                    <a:lnTo>
                      <a:pt x="60" y="256"/>
                    </a:lnTo>
                    <a:lnTo>
                      <a:pt x="58" y="262"/>
                    </a:lnTo>
                    <a:lnTo>
                      <a:pt x="62" y="278"/>
                    </a:lnTo>
                    <a:lnTo>
                      <a:pt x="64" y="288"/>
                    </a:lnTo>
                    <a:lnTo>
                      <a:pt x="62" y="298"/>
                    </a:lnTo>
                    <a:lnTo>
                      <a:pt x="58" y="300"/>
                    </a:lnTo>
                    <a:lnTo>
                      <a:pt x="54" y="302"/>
                    </a:lnTo>
                    <a:lnTo>
                      <a:pt x="52" y="314"/>
                    </a:lnTo>
                    <a:lnTo>
                      <a:pt x="54" y="320"/>
                    </a:lnTo>
                    <a:lnTo>
                      <a:pt x="50" y="324"/>
                    </a:lnTo>
                    <a:lnTo>
                      <a:pt x="42" y="352"/>
                    </a:lnTo>
                    <a:lnTo>
                      <a:pt x="44" y="354"/>
                    </a:lnTo>
                    <a:lnTo>
                      <a:pt x="42" y="356"/>
                    </a:lnTo>
                    <a:lnTo>
                      <a:pt x="36" y="378"/>
                    </a:lnTo>
                    <a:lnTo>
                      <a:pt x="32" y="388"/>
                    </a:lnTo>
                    <a:lnTo>
                      <a:pt x="28" y="392"/>
                    </a:lnTo>
                    <a:lnTo>
                      <a:pt x="26" y="392"/>
                    </a:lnTo>
                    <a:lnTo>
                      <a:pt x="34" y="396"/>
                    </a:lnTo>
                    <a:lnTo>
                      <a:pt x="34" y="402"/>
                    </a:lnTo>
                    <a:lnTo>
                      <a:pt x="36" y="410"/>
                    </a:lnTo>
                    <a:lnTo>
                      <a:pt x="36" y="420"/>
                    </a:lnTo>
                    <a:lnTo>
                      <a:pt x="40" y="438"/>
                    </a:lnTo>
                    <a:lnTo>
                      <a:pt x="34" y="438"/>
                    </a:lnTo>
                    <a:lnTo>
                      <a:pt x="32" y="454"/>
                    </a:lnTo>
                    <a:lnTo>
                      <a:pt x="28" y="468"/>
                    </a:lnTo>
                    <a:lnTo>
                      <a:pt x="28" y="472"/>
                    </a:lnTo>
                    <a:lnTo>
                      <a:pt x="32" y="474"/>
                    </a:lnTo>
                    <a:lnTo>
                      <a:pt x="36" y="478"/>
                    </a:lnTo>
                    <a:lnTo>
                      <a:pt x="44" y="474"/>
                    </a:lnTo>
                    <a:lnTo>
                      <a:pt x="42" y="506"/>
                    </a:lnTo>
                    <a:lnTo>
                      <a:pt x="40" y="506"/>
                    </a:lnTo>
                    <a:lnTo>
                      <a:pt x="40" y="510"/>
                    </a:lnTo>
                    <a:lnTo>
                      <a:pt x="40" y="516"/>
                    </a:lnTo>
                    <a:lnTo>
                      <a:pt x="42" y="518"/>
                    </a:lnTo>
                    <a:lnTo>
                      <a:pt x="42" y="524"/>
                    </a:lnTo>
                    <a:lnTo>
                      <a:pt x="40" y="524"/>
                    </a:lnTo>
                    <a:lnTo>
                      <a:pt x="36" y="528"/>
                    </a:lnTo>
                    <a:lnTo>
                      <a:pt x="40" y="528"/>
                    </a:lnTo>
                    <a:lnTo>
                      <a:pt x="40" y="534"/>
                    </a:lnTo>
                    <a:lnTo>
                      <a:pt x="34" y="532"/>
                    </a:lnTo>
                    <a:lnTo>
                      <a:pt x="32" y="544"/>
                    </a:lnTo>
                    <a:lnTo>
                      <a:pt x="32" y="552"/>
                    </a:lnTo>
                    <a:lnTo>
                      <a:pt x="32" y="562"/>
                    </a:lnTo>
                    <a:lnTo>
                      <a:pt x="32" y="578"/>
                    </a:lnTo>
                    <a:lnTo>
                      <a:pt x="26" y="572"/>
                    </a:lnTo>
                    <a:lnTo>
                      <a:pt x="24" y="572"/>
                    </a:lnTo>
                    <a:lnTo>
                      <a:pt x="22" y="574"/>
                    </a:lnTo>
                    <a:lnTo>
                      <a:pt x="18" y="578"/>
                    </a:lnTo>
                    <a:lnTo>
                      <a:pt x="18" y="574"/>
                    </a:lnTo>
                    <a:lnTo>
                      <a:pt x="22" y="572"/>
                    </a:lnTo>
                    <a:lnTo>
                      <a:pt x="10" y="568"/>
                    </a:lnTo>
                    <a:lnTo>
                      <a:pt x="10" y="570"/>
                    </a:lnTo>
                    <a:lnTo>
                      <a:pt x="6" y="570"/>
                    </a:lnTo>
                    <a:lnTo>
                      <a:pt x="6" y="574"/>
                    </a:lnTo>
                    <a:lnTo>
                      <a:pt x="4" y="588"/>
                    </a:lnTo>
                    <a:lnTo>
                      <a:pt x="8" y="582"/>
                    </a:lnTo>
                    <a:lnTo>
                      <a:pt x="8" y="590"/>
                    </a:lnTo>
                    <a:lnTo>
                      <a:pt x="16" y="590"/>
                    </a:lnTo>
                    <a:lnTo>
                      <a:pt x="18" y="586"/>
                    </a:lnTo>
                    <a:lnTo>
                      <a:pt x="22" y="586"/>
                    </a:lnTo>
                    <a:lnTo>
                      <a:pt x="24" y="590"/>
                    </a:lnTo>
                    <a:lnTo>
                      <a:pt x="24" y="596"/>
                    </a:lnTo>
                    <a:lnTo>
                      <a:pt x="24" y="598"/>
                    </a:lnTo>
                    <a:lnTo>
                      <a:pt x="26" y="602"/>
                    </a:lnTo>
                    <a:lnTo>
                      <a:pt x="26" y="606"/>
                    </a:lnTo>
                    <a:lnTo>
                      <a:pt x="22" y="606"/>
                    </a:lnTo>
                    <a:lnTo>
                      <a:pt x="22" y="624"/>
                    </a:lnTo>
                    <a:lnTo>
                      <a:pt x="22" y="642"/>
                    </a:lnTo>
                    <a:lnTo>
                      <a:pt x="24" y="636"/>
                    </a:lnTo>
                    <a:lnTo>
                      <a:pt x="26" y="638"/>
                    </a:lnTo>
                    <a:lnTo>
                      <a:pt x="24" y="642"/>
                    </a:lnTo>
                    <a:lnTo>
                      <a:pt x="22" y="646"/>
                    </a:lnTo>
                    <a:lnTo>
                      <a:pt x="18" y="650"/>
                    </a:lnTo>
                    <a:lnTo>
                      <a:pt x="18" y="654"/>
                    </a:lnTo>
                    <a:lnTo>
                      <a:pt x="16" y="654"/>
                    </a:lnTo>
                    <a:lnTo>
                      <a:pt x="16" y="652"/>
                    </a:lnTo>
                    <a:lnTo>
                      <a:pt x="16" y="632"/>
                    </a:lnTo>
                    <a:lnTo>
                      <a:pt x="14" y="610"/>
                    </a:lnTo>
                    <a:lnTo>
                      <a:pt x="6" y="610"/>
                    </a:lnTo>
                    <a:lnTo>
                      <a:pt x="6" y="616"/>
                    </a:lnTo>
                    <a:lnTo>
                      <a:pt x="8" y="616"/>
                    </a:lnTo>
                    <a:lnTo>
                      <a:pt x="6" y="616"/>
                    </a:lnTo>
                    <a:lnTo>
                      <a:pt x="0" y="620"/>
                    </a:lnTo>
                    <a:lnTo>
                      <a:pt x="0" y="626"/>
                    </a:lnTo>
                    <a:lnTo>
                      <a:pt x="4" y="632"/>
                    </a:lnTo>
                    <a:lnTo>
                      <a:pt x="6" y="636"/>
                    </a:lnTo>
                    <a:lnTo>
                      <a:pt x="4" y="642"/>
                    </a:lnTo>
                    <a:lnTo>
                      <a:pt x="0" y="644"/>
                    </a:lnTo>
                    <a:lnTo>
                      <a:pt x="0" y="646"/>
                    </a:lnTo>
                    <a:lnTo>
                      <a:pt x="4" y="652"/>
                    </a:lnTo>
                    <a:lnTo>
                      <a:pt x="16" y="654"/>
                    </a:lnTo>
                    <a:lnTo>
                      <a:pt x="16" y="662"/>
                    </a:lnTo>
                    <a:lnTo>
                      <a:pt x="18" y="662"/>
                    </a:lnTo>
                    <a:lnTo>
                      <a:pt x="24" y="662"/>
                    </a:lnTo>
                    <a:lnTo>
                      <a:pt x="24" y="664"/>
                    </a:lnTo>
                    <a:lnTo>
                      <a:pt x="24" y="668"/>
                    </a:lnTo>
                    <a:lnTo>
                      <a:pt x="16" y="664"/>
                    </a:lnTo>
                    <a:lnTo>
                      <a:pt x="16" y="670"/>
                    </a:lnTo>
                    <a:lnTo>
                      <a:pt x="16" y="672"/>
                    </a:lnTo>
                    <a:lnTo>
                      <a:pt x="16" y="670"/>
                    </a:lnTo>
                    <a:lnTo>
                      <a:pt x="8" y="668"/>
                    </a:lnTo>
                    <a:lnTo>
                      <a:pt x="8" y="674"/>
                    </a:lnTo>
                    <a:lnTo>
                      <a:pt x="6" y="674"/>
                    </a:lnTo>
                    <a:lnTo>
                      <a:pt x="6" y="688"/>
                    </a:lnTo>
                    <a:lnTo>
                      <a:pt x="14" y="688"/>
                    </a:lnTo>
                    <a:lnTo>
                      <a:pt x="16" y="682"/>
                    </a:lnTo>
                    <a:lnTo>
                      <a:pt x="18" y="680"/>
                    </a:lnTo>
                    <a:lnTo>
                      <a:pt x="22" y="682"/>
                    </a:lnTo>
                    <a:lnTo>
                      <a:pt x="22" y="678"/>
                    </a:lnTo>
                    <a:lnTo>
                      <a:pt x="18" y="674"/>
                    </a:lnTo>
                    <a:lnTo>
                      <a:pt x="24" y="672"/>
                    </a:lnTo>
                    <a:lnTo>
                      <a:pt x="24" y="668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24" y="674"/>
                    </a:lnTo>
                    <a:lnTo>
                      <a:pt x="24" y="680"/>
                    </a:lnTo>
                    <a:lnTo>
                      <a:pt x="24" y="682"/>
                    </a:lnTo>
                    <a:lnTo>
                      <a:pt x="26" y="682"/>
                    </a:lnTo>
                    <a:lnTo>
                      <a:pt x="26" y="686"/>
                    </a:lnTo>
                    <a:lnTo>
                      <a:pt x="26" y="688"/>
                    </a:lnTo>
                    <a:lnTo>
                      <a:pt x="24" y="688"/>
                    </a:lnTo>
                    <a:lnTo>
                      <a:pt x="24" y="692"/>
                    </a:lnTo>
                    <a:lnTo>
                      <a:pt x="22" y="690"/>
                    </a:lnTo>
                    <a:lnTo>
                      <a:pt x="18" y="690"/>
                    </a:lnTo>
                    <a:lnTo>
                      <a:pt x="18" y="696"/>
                    </a:lnTo>
                    <a:lnTo>
                      <a:pt x="14" y="696"/>
                    </a:lnTo>
                    <a:lnTo>
                      <a:pt x="14" y="692"/>
                    </a:lnTo>
                    <a:lnTo>
                      <a:pt x="16" y="692"/>
                    </a:lnTo>
                    <a:lnTo>
                      <a:pt x="10" y="692"/>
                    </a:lnTo>
                    <a:lnTo>
                      <a:pt x="6" y="692"/>
                    </a:lnTo>
                    <a:lnTo>
                      <a:pt x="10" y="710"/>
                    </a:lnTo>
                    <a:lnTo>
                      <a:pt x="16" y="716"/>
                    </a:lnTo>
                    <a:lnTo>
                      <a:pt x="24" y="720"/>
                    </a:lnTo>
                    <a:lnTo>
                      <a:pt x="26" y="720"/>
                    </a:lnTo>
                    <a:lnTo>
                      <a:pt x="28" y="720"/>
                    </a:lnTo>
                    <a:lnTo>
                      <a:pt x="18" y="716"/>
                    </a:lnTo>
                    <a:lnTo>
                      <a:pt x="18" y="714"/>
                    </a:lnTo>
                    <a:lnTo>
                      <a:pt x="24" y="714"/>
                    </a:lnTo>
                    <a:lnTo>
                      <a:pt x="24" y="706"/>
                    </a:lnTo>
                    <a:lnTo>
                      <a:pt x="24" y="698"/>
                    </a:lnTo>
                    <a:lnTo>
                      <a:pt x="22" y="696"/>
                    </a:lnTo>
                    <a:lnTo>
                      <a:pt x="26" y="692"/>
                    </a:lnTo>
                    <a:lnTo>
                      <a:pt x="28" y="692"/>
                    </a:lnTo>
                    <a:lnTo>
                      <a:pt x="28" y="696"/>
                    </a:lnTo>
                    <a:lnTo>
                      <a:pt x="34" y="698"/>
                    </a:lnTo>
                    <a:lnTo>
                      <a:pt x="40" y="690"/>
                    </a:lnTo>
                    <a:lnTo>
                      <a:pt x="42" y="690"/>
                    </a:lnTo>
                    <a:lnTo>
                      <a:pt x="44" y="692"/>
                    </a:lnTo>
                    <a:lnTo>
                      <a:pt x="42" y="696"/>
                    </a:lnTo>
                    <a:lnTo>
                      <a:pt x="42" y="698"/>
                    </a:lnTo>
                    <a:lnTo>
                      <a:pt x="42" y="696"/>
                    </a:lnTo>
                    <a:lnTo>
                      <a:pt x="40" y="696"/>
                    </a:lnTo>
                    <a:lnTo>
                      <a:pt x="40" y="702"/>
                    </a:lnTo>
                    <a:lnTo>
                      <a:pt x="34" y="698"/>
                    </a:lnTo>
                    <a:lnTo>
                      <a:pt x="28" y="702"/>
                    </a:lnTo>
                    <a:lnTo>
                      <a:pt x="32" y="718"/>
                    </a:lnTo>
                    <a:lnTo>
                      <a:pt x="36" y="720"/>
                    </a:lnTo>
                    <a:lnTo>
                      <a:pt x="32" y="720"/>
                    </a:lnTo>
                    <a:lnTo>
                      <a:pt x="32" y="728"/>
                    </a:lnTo>
                    <a:lnTo>
                      <a:pt x="28" y="734"/>
                    </a:lnTo>
                    <a:lnTo>
                      <a:pt x="36" y="734"/>
                    </a:lnTo>
                    <a:lnTo>
                      <a:pt x="40" y="734"/>
                    </a:lnTo>
                    <a:lnTo>
                      <a:pt x="40" y="738"/>
                    </a:lnTo>
                    <a:lnTo>
                      <a:pt x="36" y="738"/>
                    </a:lnTo>
                    <a:lnTo>
                      <a:pt x="40" y="742"/>
                    </a:lnTo>
                    <a:lnTo>
                      <a:pt x="44" y="744"/>
                    </a:lnTo>
                    <a:lnTo>
                      <a:pt x="46" y="742"/>
                    </a:lnTo>
                    <a:lnTo>
                      <a:pt x="46" y="738"/>
                    </a:lnTo>
                    <a:lnTo>
                      <a:pt x="44" y="736"/>
                    </a:lnTo>
                    <a:lnTo>
                      <a:pt x="46" y="732"/>
                    </a:lnTo>
                    <a:lnTo>
                      <a:pt x="42" y="728"/>
                    </a:lnTo>
                    <a:lnTo>
                      <a:pt x="44" y="726"/>
                    </a:lnTo>
                    <a:lnTo>
                      <a:pt x="46" y="724"/>
                    </a:lnTo>
                    <a:lnTo>
                      <a:pt x="50" y="724"/>
                    </a:lnTo>
                    <a:lnTo>
                      <a:pt x="50" y="728"/>
                    </a:lnTo>
                    <a:lnTo>
                      <a:pt x="52" y="734"/>
                    </a:lnTo>
                    <a:lnTo>
                      <a:pt x="58" y="734"/>
                    </a:lnTo>
                    <a:lnTo>
                      <a:pt x="62" y="734"/>
                    </a:lnTo>
                    <a:lnTo>
                      <a:pt x="62" y="742"/>
                    </a:lnTo>
                    <a:lnTo>
                      <a:pt x="50" y="736"/>
                    </a:lnTo>
                    <a:lnTo>
                      <a:pt x="54" y="746"/>
                    </a:lnTo>
                    <a:lnTo>
                      <a:pt x="62" y="744"/>
                    </a:lnTo>
                    <a:lnTo>
                      <a:pt x="70" y="744"/>
                    </a:lnTo>
                    <a:lnTo>
                      <a:pt x="64" y="746"/>
                    </a:lnTo>
                    <a:lnTo>
                      <a:pt x="50" y="752"/>
                    </a:lnTo>
                    <a:lnTo>
                      <a:pt x="50" y="756"/>
                    </a:lnTo>
                    <a:lnTo>
                      <a:pt x="52" y="756"/>
                    </a:lnTo>
                    <a:lnTo>
                      <a:pt x="52" y="752"/>
                    </a:lnTo>
                    <a:lnTo>
                      <a:pt x="64" y="754"/>
                    </a:lnTo>
                    <a:lnTo>
                      <a:pt x="64" y="760"/>
                    </a:lnTo>
                    <a:lnTo>
                      <a:pt x="70" y="760"/>
                    </a:lnTo>
                    <a:lnTo>
                      <a:pt x="76" y="760"/>
                    </a:lnTo>
                    <a:lnTo>
                      <a:pt x="78" y="762"/>
                    </a:lnTo>
                    <a:lnTo>
                      <a:pt x="78" y="764"/>
                    </a:lnTo>
                    <a:lnTo>
                      <a:pt x="82" y="762"/>
                    </a:lnTo>
                    <a:lnTo>
                      <a:pt x="82" y="764"/>
                    </a:lnTo>
                    <a:lnTo>
                      <a:pt x="80" y="764"/>
                    </a:lnTo>
                    <a:lnTo>
                      <a:pt x="76" y="768"/>
                    </a:lnTo>
                    <a:lnTo>
                      <a:pt x="80" y="772"/>
                    </a:lnTo>
                    <a:lnTo>
                      <a:pt x="88" y="774"/>
                    </a:lnTo>
                    <a:lnTo>
                      <a:pt x="90" y="774"/>
                    </a:lnTo>
                    <a:lnTo>
                      <a:pt x="90" y="772"/>
                    </a:lnTo>
                    <a:lnTo>
                      <a:pt x="90" y="770"/>
                    </a:lnTo>
                    <a:lnTo>
                      <a:pt x="94" y="770"/>
                    </a:lnTo>
                    <a:lnTo>
                      <a:pt x="100" y="770"/>
                    </a:lnTo>
                    <a:lnTo>
                      <a:pt x="104" y="770"/>
                    </a:lnTo>
                    <a:lnTo>
                      <a:pt x="100" y="768"/>
                    </a:lnTo>
                    <a:lnTo>
                      <a:pt x="100" y="762"/>
                    </a:lnTo>
                    <a:lnTo>
                      <a:pt x="94" y="760"/>
                    </a:lnTo>
                    <a:lnTo>
                      <a:pt x="98" y="760"/>
                    </a:lnTo>
                    <a:lnTo>
                      <a:pt x="104" y="760"/>
                    </a:lnTo>
                    <a:lnTo>
                      <a:pt x="112" y="770"/>
                    </a:lnTo>
                    <a:lnTo>
                      <a:pt x="114" y="770"/>
                    </a:lnTo>
                    <a:lnTo>
                      <a:pt x="116" y="768"/>
                    </a:lnTo>
                    <a:lnTo>
                      <a:pt x="118" y="768"/>
                    </a:lnTo>
                    <a:lnTo>
                      <a:pt x="118" y="762"/>
                    </a:lnTo>
                    <a:lnTo>
                      <a:pt x="122" y="760"/>
                    </a:lnTo>
                    <a:lnTo>
                      <a:pt x="126" y="756"/>
                    </a:lnTo>
                    <a:lnTo>
                      <a:pt x="134" y="756"/>
                    </a:lnTo>
                    <a:lnTo>
                      <a:pt x="144" y="760"/>
                    </a:lnTo>
                    <a:lnTo>
                      <a:pt x="112" y="756"/>
                    </a:lnTo>
                    <a:lnTo>
                      <a:pt x="100" y="754"/>
                    </a:lnTo>
                    <a:lnTo>
                      <a:pt x="98" y="756"/>
                    </a:lnTo>
                    <a:lnTo>
                      <a:pt x="98" y="714"/>
                    </a:lnTo>
                    <a:lnTo>
                      <a:pt x="86" y="708"/>
                    </a:lnTo>
                    <a:lnTo>
                      <a:pt x="88" y="702"/>
                    </a:lnTo>
                    <a:lnTo>
                      <a:pt x="90" y="698"/>
                    </a:lnTo>
                    <a:lnTo>
                      <a:pt x="94" y="700"/>
                    </a:lnTo>
                    <a:lnTo>
                      <a:pt x="96" y="700"/>
                    </a:lnTo>
                    <a:lnTo>
                      <a:pt x="94" y="700"/>
                    </a:lnTo>
                    <a:lnTo>
                      <a:pt x="100" y="700"/>
                    </a:lnTo>
                    <a:lnTo>
                      <a:pt x="98" y="698"/>
                    </a:lnTo>
                    <a:lnTo>
                      <a:pt x="76" y="696"/>
                    </a:lnTo>
                    <a:lnTo>
                      <a:pt x="54" y="698"/>
                    </a:lnTo>
                    <a:lnTo>
                      <a:pt x="50" y="690"/>
                    </a:lnTo>
                    <a:lnTo>
                      <a:pt x="44" y="682"/>
                    </a:lnTo>
                    <a:lnTo>
                      <a:pt x="40" y="674"/>
                    </a:lnTo>
                    <a:lnTo>
                      <a:pt x="40" y="672"/>
                    </a:lnTo>
                    <a:lnTo>
                      <a:pt x="42" y="670"/>
                    </a:lnTo>
                    <a:lnTo>
                      <a:pt x="44" y="668"/>
                    </a:lnTo>
                    <a:lnTo>
                      <a:pt x="42" y="662"/>
                    </a:lnTo>
                    <a:lnTo>
                      <a:pt x="40" y="660"/>
                    </a:lnTo>
                    <a:lnTo>
                      <a:pt x="34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32" y="652"/>
                    </a:lnTo>
                    <a:lnTo>
                      <a:pt x="32" y="646"/>
                    </a:lnTo>
                    <a:lnTo>
                      <a:pt x="34" y="642"/>
                    </a:lnTo>
                    <a:lnTo>
                      <a:pt x="34" y="636"/>
                    </a:lnTo>
                    <a:lnTo>
                      <a:pt x="32" y="628"/>
                    </a:lnTo>
                    <a:lnTo>
                      <a:pt x="34" y="624"/>
                    </a:lnTo>
                    <a:lnTo>
                      <a:pt x="36" y="624"/>
                    </a:lnTo>
                    <a:lnTo>
                      <a:pt x="44" y="618"/>
                    </a:lnTo>
                    <a:lnTo>
                      <a:pt x="46" y="614"/>
                    </a:lnTo>
                    <a:lnTo>
                      <a:pt x="44" y="608"/>
                    </a:lnTo>
                    <a:lnTo>
                      <a:pt x="44" y="602"/>
                    </a:lnTo>
                    <a:lnTo>
                      <a:pt x="46" y="598"/>
                    </a:lnTo>
                    <a:lnTo>
                      <a:pt x="52" y="592"/>
                    </a:lnTo>
                    <a:lnTo>
                      <a:pt x="52" y="588"/>
                    </a:lnTo>
                    <a:lnTo>
                      <a:pt x="52" y="580"/>
                    </a:lnTo>
                    <a:lnTo>
                      <a:pt x="52" y="572"/>
                    </a:lnTo>
                    <a:lnTo>
                      <a:pt x="54" y="568"/>
                    </a:lnTo>
                    <a:lnTo>
                      <a:pt x="52" y="562"/>
                    </a:lnTo>
                    <a:lnTo>
                      <a:pt x="50" y="556"/>
                    </a:lnTo>
                    <a:lnTo>
                      <a:pt x="52" y="554"/>
                    </a:lnTo>
                    <a:lnTo>
                      <a:pt x="52" y="550"/>
                    </a:lnTo>
                    <a:lnTo>
                      <a:pt x="54" y="550"/>
                    </a:lnTo>
                    <a:lnTo>
                      <a:pt x="58" y="546"/>
                    </a:lnTo>
                    <a:lnTo>
                      <a:pt x="58" y="544"/>
                    </a:lnTo>
                    <a:lnTo>
                      <a:pt x="54" y="542"/>
                    </a:lnTo>
                    <a:lnTo>
                      <a:pt x="54" y="536"/>
                    </a:lnTo>
                    <a:lnTo>
                      <a:pt x="58" y="532"/>
                    </a:lnTo>
                    <a:lnTo>
                      <a:pt x="60" y="528"/>
                    </a:lnTo>
                    <a:lnTo>
                      <a:pt x="58" y="526"/>
                    </a:lnTo>
                    <a:lnTo>
                      <a:pt x="58" y="520"/>
                    </a:lnTo>
                    <a:lnTo>
                      <a:pt x="54" y="516"/>
                    </a:lnTo>
                    <a:lnTo>
                      <a:pt x="54" y="510"/>
                    </a:lnTo>
                    <a:lnTo>
                      <a:pt x="54" y="508"/>
                    </a:lnTo>
                    <a:lnTo>
                      <a:pt x="54" y="506"/>
                    </a:lnTo>
                    <a:lnTo>
                      <a:pt x="50" y="500"/>
                    </a:lnTo>
                    <a:lnTo>
                      <a:pt x="50" y="498"/>
                    </a:lnTo>
                    <a:lnTo>
                      <a:pt x="52" y="492"/>
                    </a:lnTo>
                    <a:lnTo>
                      <a:pt x="54" y="486"/>
                    </a:lnTo>
                    <a:lnTo>
                      <a:pt x="54" y="472"/>
                    </a:lnTo>
                    <a:lnTo>
                      <a:pt x="54" y="468"/>
                    </a:lnTo>
                    <a:lnTo>
                      <a:pt x="52" y="468"/>
                    </a:lnTo>
                    <a:lnTo>
                      <a:pt x="50" y="464"/>
                    </a:lnTo>
                    <a:lnTo>
                      <a:pt x="50" y="462"/>
                    </a:lnTo>
                    <a:lnTo>
                      <a:pt x="52" y="454"/>
                    </a:lnTo>
                    <a:lnTo>
                      <a:pt x="50" y="446"/>
                    </a:lnTo>
                    <a:lnTo>
                      <a:pt x="46" y="442"/>
                    </a:lnTo>
                    <a:lnTo>
                      <a:pt x="50" y="438"/>
                    </a:lnTo>
                    <a:lnTo>
                      <a:pt x="52" y="434"/>
                    </a:lnTo>
                    <a:lnTo>
                      <a:pt x="54" y="428"/>
                    </a:lnTo>
                    <a:lnTo>
                      <a:pt x="54" y="418"/>
                    </a:lnTo>
                    <a:lnTo>
                      <a:pt x="60" y="406"/>
                    </a:lnTo>
                    <a:lnTo>
                      <a:pt x="62" y="402"/>
                    </a:lnTo>
                    <a:lnTo>
                      <a:pt x="62" y="396"/>
                    </a:lnTo>
                    <a:lnTo>
                      <a:pt x="60" y="390"/>
                    </a:lnTo>
                    <a:lnTo>
                      <a:pt x="60" y="378"/>
                    </a:lnTo>
                    <a:lnTo>
                      <a:pt x="62" y="372"/>
                    </a:lnTo>
                    <a:lnTo>
                      <a:pt x="62" y="370"/>
                    </a:lnTo>
                    <a:lnTo>
                      <a:pt x="68" y="364"/>
                    </a:lnTo>
                    <a:lnTo>
                      <a:pt x="70" y="364"/>
                    </a:lnTo>
                    <a:lnTo>
                      <a:pt x="72" y="362"/>
                    </a:lnTo>
                    <a:lnTo>
                      <a:pt x="72" y="356"/>
                    </a:lnTo>
                    <a:lnTo>
                      <a:pt x="72" y="352"/>
                    </a:lnTo>
                    <a:lnTo>
                      <a:pt x="72" y="346"/>
                    </a:lnTo>
                    <a:lnTo>
                      <a:pt x="72" y="342"/>
                    </a:lnTo>
                    <a:lnTo>
                      <a:pt x="78" y="332"/>
                    </a:lnTo>
                    <a:lnTo>
                      <a:pt x="80" y="318"/>
                    </a:lnTo>
                    <a:lnTo>
                      <a:pt x="80" y="314"/>
                    </a:lnTo>
                    <a:lnTo>
                      <a:pt x="78" y="306"/>
                    </a:lnTo>
                    <a:lnTo>
                      <a:pt x="78" y="300"/>
                    </a:lnTo>
                    <a:lnTo>
                      <a:pt x="80" y="292"/>
                    </a:lnTo>
                    <a:lnTo>
                      <a:pt x="82" y="288"/>
                    </a:lnTo>
                    <a:lnTo>
                      <a:pt x="80" y="280"/>
                    </a:lnTo>
                    <a:lnTo>
                      <a:pt x="80" y="272"/>
                    </a:lnTo>
                    <a:lnTo>
                      <a:pt x="82" y="264"/>
                    </a:lnTo>
                    <a:lnTo>
                      <a:pt x="82" y="256"/>
                    </a:lnTo>
                    <a:lnTo>
                      <a:pt x="86" y="252"/>
                    </a:lnTo>
                    <a:lnTo>
                      <a:pt x="88" y="244"/>
                    </a:lnTo>
                    <a:lnTo>
                      <a:pt x="86" y="236"/>
                    </a:lnTo>
                    <a:lnTo>
                      <a:pt x="88" y="216"/>
                    </a:lnTo>
                    <a:lnTo>
                      <a:pt x="90" y="210"/>
                    </a:lnTo>
                    <a:lnTo>
                      <a:pt x="90" y="208"/>
                    </a:lnTo>
                    <a:lnTo>
                      <a:pt x="96" y="202"/>
                    </a:lnTo>
                    <a:lnTo>
                      <a:pt x="104" y="190"/>
                    </a:lnTo>
                    <a:lnTo>
                      <a:pt x="106" y="182"/>
                    </a:lnTo>
                    <a:lnTo>
                      <a:pt x="104" y="178"/>
                    </a:lnTo>
                    <a:lnTo>
                      <a:pt x="104" y="170"/>
                    </a:lnTo>
                    <a:lnTo>
                      <a:pt x="106" y="168"/>
                    </a:lnTo>
                    <a:lnTo>
                      <a:pt x="106" y="164"/>
                    </a:lnTo>
                    <a:lnTo>
                      <a:pt x="106" y="162"/>
                    </a:lnTo>
                    <a:lnTo>
                      <a:pt x="104" y="154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8" y="134"/>
                    </a:lnTo>
                    <a:lnTo>
                      <a:pt x="112" y="132"/>
                    </a:lnTo>
                    <a:lnTo>
                      <a:pt x="114" y="128"/>
                    </a:lnTo>
                    <a:lnTo>
                      <a:pt x="116" y="126"/>
                    </a:lnTo>
                    <a:lnTo>
                      <a:pt x="118" y="124"/>
                    </a:lnTo>
                    <a:lnTo>
                      <a:pt x="122" y="124"/>
                    </a:lnTo>
                    <a:lnTo>
                      <a:pt x="124" y="120"/>
                    </a:lnTo>
                    <a:lnTo>
                      <a:pt x="124" y="110"/>
                    </a:lnTo>
                    <a:lnTo>
                      <a:pt x="124" y="108"/>
                    </a:lnTo>
                    <a:lnTo>
                      <a:pt x="122" y="106"/>
                    </a:lnTo>
                    <a:lnTo>
                      <a:pt x="118" y="102"/>
                    </a:lnTo>
                    <a:lnTo>
                      <a:pt x="118" y="98"/>
                    </a:lnTo>
                    <a:lnTo>
                      <a:pt x="118" y="92"/>
                    </a:lnTo>
                    <a:lnTo>
                      <a:pt x="108" y="90"/>
                    </a:lnTo>
                    <a:lnTo>
                      <a:pt x="108" y="78"/>
                    </a:lnTo>
                    <a:lnTo>
                      <a:pt x="108" y="70"/>
                    </a:lnTo>
                    <a:lnTo>
                      <a:pt x="106" y="62"/>
                    </a:lnTo>
                    <a:lnTo>
                      <a:pt x="104" y="54"/>
                    </a:lnTo>
                    <a:lnTo>
                      <a:pt x="104" y="46"/>
                    </a:lnTo>
                    <a:lnTo>
                      <a:pt x="98" y="34"/>
                    </a:lnTo>
                    <a:lnTo>
                      <a:pt x="96" y="32"/>
                    </a:lnTo>
                    <a:lnTo>
                      <a:pt x="90" y="26"/>
                    </a:lnTo>
                    <a:lnTo>
                      <a:pt x="88" y="16"/>
                    </a:lnTo>
                    <a:lnTo>
                      <a:pt x="86" y="8"/>
                    </a:lnTo>
                    <a:lnTo>
                      <a:pt x="82" y="0"/>
                    </a:lnTo>
                    <a:lnTo>
                      <a:pt x="78" y="2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close/>
                    <a:moveTo>
                      <a:pt x="98" y="772"/>
                    </a:moveTo>
                    <a:lnTo>
                      <a:pt x="98" y="772"/>
                    </a:lnTo>
                    <a:lnTo>
                      <a:pt x="100" y="780"/>
                    </a:lnTo>
                    <a:lnTo>
                      <a:pt x="106" y="780"/>
                    </a:lnTo>
                    <a:lnTo>
                      <a:pt x="106" y="778"/>
                    </a:lnTo>
                    <a:lnTo>
                      <a:pt x="104" y="774"/>
                    </a:lnTo>
                    <a:lnTo>
                      <a:pt x="98" y="772"/>
                    </a:lnTo>
                    <a:lnTo>
                      <a:pt x="98" y="772"/>
                    </a:lnTo>
                    <a:lnTo>
                      <a:pt x="98" y="772"/>
                    </a:lnTo>
                    <a:close/>
                    <a:moveTo>
                      <a:pt x="62" y="762"/>
                    </a:moveTo>
                    <a:lnTo>
                      <a:pt x="62" y="762"/>
                    </a:lnTo>
                    <a:lnTo>
                      <a:pt x="64" y="764"/>
                    </a:lnTo>
                    <a:lnTo>
                      <a:pt x="70" y="768"/>
                    </a:lnTo>
                    <a:lnTo>
                      <a:pt x="70" y="764"/>
                    </a:lnTo>
                    <a:lnTo>
                      <a:pt x="68" y="762"/>
                    </a:lnTo>
                    <a:lnTo>
                      <a:pt x="62" y="762"/>
                    </a:lnTo>
                    <a:lnTo>
                      <a:pt x="62" y="762"/>
                    </a:lnTo>
                    <a:lnTo>
                      <a:pt x="62" y="762"/>
                    </a:lnTo>
                    <a:close/>
                    <a:moveTo>
                      <a:pt x="0" y="668"/>
                    </a:moveTo>
                    <a:lnTo>
                      <a:pt x="4" y="672"/>
                    </a:lnTo>
                    <a:lnTo>
                      <a:pt x="6" y="672"/>
                    </a:lnTo>
                    <a:lnTo>
                      <a:pt x="4" y="670"/>
                    </a:lnTo>
                    <a:lnTo>
                      <a:pt x="0" y="668"/>
                    </a:lnTo>
                    <a:lnTo>
                      <a:pt x="0" y="668"/>
                    </a:lnTo>
                    <a:lnTo>
                      <a:pt x="0" y="668"/>
                    </a:lnTo>
                    <a:close/>
                    <a:moveTo>
                      <a:pt x="6" y="656"/>
                    </a:moveTo>
                    <a:lnTo>
                      <a:pt x="6" y="664"/>
                    </a:lnTo>
                    <a:lnTo>
                      <a:pt x="8" y="664"/>
                    </a:lnTo>
                    <a:lnTo>
                      <a:pt x="10" y="662"/>
                    </a:lnTo>
                    <a:lnTo>
                      <a:pt x="8" y="656"/>
                    </a:lnTo>
                    <a:lnTo>
                      <a:pt x="6" y="656"/>
                    </a:lnTo>
                    <a:lnTo>
                      <a:pt x="6" y="656"/>
                    </a:lnTo>
                    <a:lnTo>
                      <a:pt x="6" y="656"/>
                    </a:lnTo>
                    <a:close/>
                    <a:moveTo>
                      <a:pt x="58" y="714"/>
                    </a:moveTo>
                    <a:lnTo>
                      <a:pt x="58" y="714"/>
                    </a:lnTo>
                    <a:lnTo>
                      <a:pt x="60" y="710"/>
                    </a:lnTo>
                    <a:lnTo>
                      <a:pt x="60" y="714"/>
                    </a:lnTo>
                    <a:lnTo>
                      <a:pt x="60" y="716"/>
                    </a:lnTo>
                    <a:lnTo>
                      <a:pt x="60" y="718"/>
                    </a:lnTo>
                    <a:lnTo>
                      <a:pt x="58" y="724"/>
                    </a:lnTo>
                    <a:lnTo>
                      <a:pt x="54" y="724"/>
                    </a:lnTo>
                    <a:lnTo>
                      <a:pt x="54" y="718"/>
                    </a:lnTo>
                    <a:lnTo>
                      <a:pt x="58" y="714"/>
                    </a:lnTo>
                    <a:lnTo>
                      <a:pt x="58" y="714"/>
                    </a:lnTo>
                    <a:lnTo>
                      <a:pt x="58" y="714"/>
                    </a:lnTo>
                    <a:close/>
                    <a:moveTo>
                      <a:pt x="44" y="714"/>
                    </a:moveTo>
                    <a:lnTo>
                      <a:pt x="46" y="718"/>
                    </a:lnTo>
                    <a:lnTo>
                      <a:pt x="42" y="718"/>
                    </a:lnTo>
                    <a:lnTo>
                      <a:pt x="42" y="716"/>
                    </a:lnTo>
                    <a:lnTo>
                      <a:pt x="42" y="714"/>
                    </a:lnTo>
                    <a:lnTo>
                      <a:pt x="44" y="714"/>
                    </a:lnTo>
                    <a:lnTo>
                      <a:pt x="44" y="714"/>
                    </a:lnTo>
                    <a:lnTo>
                      <a:pt x="44" y="714"/>
                    </a:lnTo>
                    <a:close/>
                    <a:moveTo>
                      <a:pt x="72" y="708"/>
                    </a:moveTo>
                    <a:lnTo>
                      <a:pt x="72" y="708"/>
                    </a:lnTo>
                    <a:lnTo>
                      <a:pt x="86" y="708"/>
                    </a:lnTo>
                    <a:lnTo>
                      <a:pt x="82" y="714"/>
                    </a:lnTo>
                    <a:lnTo>
                      <a:pt x="78" y="714"/>
                    </a:lnTo>
                    <a:lnTo>
                      <a:pt x="76" y="710"/>
                    </a:lnTo>
                    <a:lnTo>
                      <a:pt x="72" y="710"/>
                    </a:lnTo>
                    <a:lnTo>
                      <a:pt x="70" y="714"/>
                    </a:lnTo>
                    <a:lnTo>
                      <a:pt x="72" y="728"/>
                    </a:lnTo>
                    <a:lnTo>
                      <a:pt x="76" y="726"/>
                    </a:lnTo>
                    <a:lnTo>
                      <a:pt x="80" y="726"/>
                    </a:lnTo>
                    <a:lnTo>
                      <a:pt x="80" y="732"/>
                    </a:lnTo>
                    <a:lnTo>
                      <a:pt x="72" y="734"/>
                    </a:lnTo>
                    <a:lnTo>
                      <a:pt x="72" y="736"/>
                    </a:lnTo>
                    <a:lnTo>
                      <a:pt x="76" y="742"/>
                    </a:lnTo>
                    <a:lnTo>
                      <a:pt x="80" y="742"/>
                    </a:lnTo>
                    <a:lnTo>
                      <a:pt x="72" y="746"/>
                    </a:lnTo>
                    <a:lnTo>
                      <a:pt x="78" y="746"/>
                    </a:lnTo>
                    <a:lnTo>
                      <a:pt x="82" y="746"/>
                    </a:lnTo>
                    <a:lnTo>
                      <a:pt x="76" y="752"/>
                    </a:lnTo>
                    <a:lnTo>
                      <a:pt x="70" y="750"/>
                    </a:lnTo>
                    <a:lnTo>
                      <a:pt x="68" y="750"/>
                    </a:lnTo>
                    <a:lnTo>
                      <a:pt x="70" y="750"/>
                    </a:lnTo>
                    <a:lnTo>
                      <a:pt x="70" y="734"/>
                    </a:lnTo>
                    <a:lnTo>
                      <a:pt x="62" y="734"/>
                    </a:lnTo>
                    <a:lnTo>
                      <a:pt x="64" y="724"/>
                    </a:lnTo>
                    <a:lnTo>
                      <a:pt x="68" y="710"/>
                    </a:lnTo>
                    <a:lnTo>
                      <a:pt x="72" y="708"/>
                    </a:lnTo>
                    <a:lnTo>
                      <a:pt x="72" y="708"/>
                    </a:lnTo>
                    <a:lnTo>
                      <a:pt x="72" y="708"/>
                    </a:lnTo>
                    <a:close/>
                    <a:moveTo>
                      <a:pt x="24" y="544"/>
                    </a:moveTo>
                    <a:lnTo>
                      <a:pt x="24" y="544"/>
                    </a:lnTo>
                    <a:lnTo>
                      <a:pt x="22" y="546"/>
                    </a:lnTo>
                    <a:lnTo>
                      <a:pt x="18" y="552"/>
                    </a:lnTo>
                    <a:lnTo>
                      <a:pt x="16" y="556"/>
                    </a:lnTo>
                    <a:lnTo>
                      <a:pt x="24" y="560"/>
                    </a:lnTo>
                    <a:lnTo>
                      <a:pt x="18" y="564"/>
                    </a:lnTo>
                    <a:lnTo>
                      <a:pt x="16" y="568"/>
                    </a:lnTo>
                    <a:lnTo>
                      <a:pt x="18" y="568"/>
                    </a:lnTo>
                    <a:lnTo>
                      <a:pt x="26" y="560"/>
                    </a:lnTo>
                    <a:lnTo>
                      <a:pt x="28" y="556"/>
                    </a:lnTo>
                    <a:lnTo>
                      <a:pt x="24" y="560"/>
                    </a:lnTo>
                    <a:lnTo>
                      <a:pt x="24" y="554"/>
                    </a:lnTo>
                    <a:lnTo>
                      <a:pt x="26" y="554"/>
                    </a:lnTo>
                    <a:lnTo>
                      <a:pt x="28" y="550"/>
                    </a:lnTo>
                    <a:lnTo>
                      <a:pt x="26" y="546"/>
                    </a:lnTo>
                    <a:lnTo>
                      <a:pt x="24" y="544"/>
                    </a:lnTo>
                    <a:lnTo>
                      <a:pt x="24" y="544"/>
                    </a:lnTo>
                    <a:lnTo>
                      <a:pt x="24" y="544"/>
                    </a:lnTo>
                    <a:close/>
                    <a:moveTo>
                      <a:pt x="22" y="528"/>
                    </a:moveTo>
                    <a:lnTo>
                      <a:pt x="24" y="534"/>
                    </a:lnTo>
                    <a:lnTo>
                      <a:pt x="24" y="532"/>
                    </a:lnTo>
                    <a:lnTo>
                      <a:pt x="22" y="528"/>
                    </a:lnTo>
                    <a:lnTo>
                      <a:pt x="22" y="528"/>
                    </a:lnTo>
                    <a:lnTo>
                      <a:pt x="22" y="528"/>
                    </a:lnTo>
                    <a:close/>
                    <a:moveTo>
                      <a:pt x="24" y="480"/>
                    </a:moveTo>
                    <a:lnTo>
                      <a:pt x="24" y="480"/>
                    </a:lnTo>
                    <a:lnTo>
                      <a:pt x="24" y="510"/>
                    </a:lnTo>
                    <a:lnTo>
                      <a:pt x="28" y="514"/>
                    </a:lnTo>
                    <a:lnTo>
                      <a:pt x="36" y="506"/>
                    </a:lnTo>
                    <a:lnTo>
                      <a:pt x="36" y="500"/>
                    </a:lnTo>
                    <a:lnTo>
                      <a:pt x="34" y="498"/>
                    </a:lnTo>
                    <a:lnTo>
                      <a:pt x="32" y="496"/>
                    </a:lnTo>
                    <a:lnTo>
                      <a:pt x="36" y="480"/>
                    </a:lnTo>
                    <a:lnTo>
                      <a:pt x="28" y="480"/>
                    </a:lnTo>
                    <a:lnTo>
                      <a:pt x="24" y="480"/>
                    </a:lnTo>
                    <a:lnTo>
                      <a:pt x="24" y="480"/>
                    </a:lnTo>
                    <a:lnTo>
                      <a:pt x="24" y="48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8" name="Freeform 1763"/>
              <p:cNvSpPr>
                <a:spLocks noEditPoints="1"/>
              </p:cNvSpPr>
              <p:nvPr/>
            </p:nvSpPr>
            <p:spPr bwMode="auto">
              <a:xfrm>
                <a:off x="5892800" y="1952625"/>
                <a:ext cx="2073275" cy="1238250"/>
              </a:xfrm>
              <a:custGeom>
                <a:avLst/>
                <a:gdLst>
                  <a:gd name="T0" fmla="*/ 904 w 1306"/>
                  <a:gd name="T1" fmla="*/ 730 h 780"/>
                  <a:gd name="T2" fmla="*/ 862 w 1306"/>
                  <a:gd name="T3" fmla="*/ 708 h 780"/>
                  <a:gd name="T4" fmla="*/ 888 w 1306"/>
                  <a:gd name="T5" fmla="*/ 690 h 780"/>
                  <a:gd name="T6" fmla="*/ 1176 w 1306"/>
                  <a:gd name="T7" fmla="*/ 704 h 780"/>
                  <a:gd name="T8" fmla="*/ 1136 w 1306"/>
                  <a:gd name="T9" fmla="*/ 626 h 780"/>
                  <a:gd name="T10" fmla="*/ 772 w 1306"/>
                  <a:gd name="T11" fmla="*/ 600 h 780"/>
                  <a:gd name="T12" fmla="*/ 1224 w 1306"/>
                  <a:gd name="T13" fmla="*/ 628 h 780"/>
                  <a:gd name="T14" fmla="*/ 1264 w 1306"/>
                  <a:gd name="T15" fmla="*/ 668 h 780"/>
                  <a:gd name="T16" fmla="*/ 1288 w 1306"/>
                  <a:gd name="T17" fmla="*/ 658 h 780"/>
                  <a:gd name="T18" fmla="*/ 1234 w 1306"/>
                  <a:gd name="T19" fmla="*/ 604 h 780"/>
                  <a:gd name="T20" fmla="*/ 1132 w 1306"/>
                  <a:gd name="T21" fmla="*/ 536 h 780"/>
                  <a:gd name="T22" fmla="*/ 1108 w 1306"/>
                  <a:gd name="T23" fmla="*/ 342 h 780"/>
                  <a:gd name="T24" fmla="*/ 872 w 1306"/>
                  <a:gd name="T25" fmla="*/ 548 h 780"/>
                  <a:gd name="T26" fmla="*/ 172 w 1306"/>
                  <a:gd name="T27" fmla="*/ 528 h 780"/>
                  <a:gd name="T28" fmla="*/ 630 w 1306"/>
                  <a:gd name="T29" fmla="*/ 512 h 780"/>
                  <a:gd name="T30" fmla="*/ 624 w 1306"/>
                  <a:gd name="T31" fmla="*/ 548 h 780"/>
                  <a:gd name="T32" fmla="*/ 898 w 1306"/>
                  <a:gd name="T33" fmla="*/ 464 h 780"/>
                  <a:gd name="T34" fmla="*/ 906 w 1306"/>
                  <a:gd name="T35" fmla="*/ 458 h 780"/>
                  <a:gd name="T36" fmla="*/ 562 w 1306"/>
                  <a:gd name="T37" fmla="*/ 410 h 780"/>
                  <a:gd name="T38" fmla="*/ 926 w 1306"/>
                  <a:gd name="T39" fmla="*/ 310 h 780"/>
                  <a:gd name="T40" fmla="*/ 854 w 1306"/>
                  <a:gd name="T41" fmla="*/ 304 h 780"/>
                  <a:gd name="T42" fmla="*/ 370 w 1306"/>
                  <a:gd name="T43" fmla="*/ 352 h 780"/>
                  <a:gd name="T44" fmla="*/ 318 w 1306"/>
                  <a:gd name="T45" fmla="*/ 286 h 780"/>
                  <a:gd name="T46" fmla="*/ 816 w 1306"/>
                  <a:gd name="T47" fmla="*/ 304 h 780"/>
                  <a:gd name="T48" fmla="*/ 820 w 1306"/>
                  <a:gd name="T49" fmla="*/ 242 h 780"/>
                  <a:gd name="T50" fmla="*/ 346 w 1306"/>
                  <a:gd name="T51" fmla="*/ 222 h 780"/>
                  <a:gd name="T52" fmla="*/ 276 w 1306"/>
                  <a:gd name="T53" fmla="*/ 258 h 780"/>
                  <a:gd name="T54" fmla="*/ 798 w 1306"/>
                  <a:gd name="T55" fmla="*/ 186 h 780"/>
                  <a:gd name="T56" fmla="*/ 886 w 1306"/>
                  <a:gd name="T57" fmla="*/ 694 h 780"/>
                  <a:gd name="T58" fmla="*/ 898 w 1306"/>
                  <a:gd name="T59" fmla="*/ 752 h 780"/>
                  <a:gd name="T60" fmla="*/ 1054 w 1306"/>
                  <a:gd name="T61" fmla="*/ 674 h 780"/>
                  <a:gd name="T62" fmla="*/ 1134 w 1306"/>
                  <a:gd name="T63" fmla="*/ 710 h 780"/>
                  <a:gd name="T64" fmla="*/ 1168 w 1306"/>
                  <a:gd name="T65" fmla="*/ 712 h 780"/>
                  <a:gd name="T66" fmla="*/ 1104 w 1306"/>
                  <a:gd name="T67" fmla="*/ 648 h 780"/>
                  <a:gd name="T68" fmla="*/ 1064 w 1306"/>
                  <a:gd name="T69" fmla="*/ 626 h 780"/>
                  <a:gd name="T70" fmla="*/ 1204 w 1306"/>
                  <a:gd name="T71" fmla="*/ 590 h 780"/>
                  <a:gd name="T72" fmla="*/ 1230 w 1306"/>
                  <a:gd name="T73" fmla="*/ 510 h 780"/>
                  <a:gd name="T74" fmla="*/ 1158 w 1306"/>
                  <a:gd name="T75" fmla="*/ 436 h 780"/>
                  <a:gd name="T76" fmla="*/ 1064 w 1306"/>
                  <a:gd name="T77" fmla="*/ 396 h 780"/>
                  <a:gd name="T78" fmla="*/ 964 w 1306"/>
                  <a:gd name="T79" fmla="*/ 324 h 780"/>
                  <a:gd name="T80" fmla="*/ 932 w 1306"/>
                  <a:gd name="T81" fmla="*/ 418 h 780"/>
                  <a:gd name="T82" fmla="*/ 860 w 1306"/>
                  <a:gd name="T83" fmla="*/ 536 h 780"/>
                  <a:gd name="T84" fmla="*/ 710 w 1306"/>
                  <a:gd name="T85" fmla="*/ 428 h 780"/>
                  <a:gd name="T86" fmla="*/ 720 w 1306"/>
                  <a:gd name="T87" fmla="*/ 314 h 780"/>
                  <a:gd name="T88" fmla="*/ 754 w 1306"/>
                  <a:gd name="T89" fmla="*/ 244 h 780"/>
                  <a:gd name="T90" fmla="*/ 888 w 1306"/>
                  <a:gd name="T91" fmla="*/ 204 h 780"/>
                  <a:gd name="T92" fmla="*/ 818 w 1306"/>
                  <a:gd name="T93" fmla="*/ 176 h 780"/>
                  <a:gd name="T94" fmla="*/ 746 w 1306"/>
                  <a:gd name="T95" fmla="*/ 152 h 780"/>
                  <a:gd name="T96" fmla="*/ 692 w 1306"/>
                  <a:gd name="T97" fmla="*/ 52 h 780"/>
                  <a:gd name="T98" fmla="*/ 670 w 1306"/>
                  <a:gd name="T99" fmla="*/ 80 h 780"/>
                  <a:gd name="T100" fmla="*/ 684 w 1306"/>
                  <a:gd name="T101" fmla="*/ 160 h 780"/>
                  <a:gd name="T102" fmla="*/ 588 w 1306"/>
                  <a:gd name="T103" fmla="*/ 184 h 780"/>
                  <a:gd name="T104" fmla="*/ 508 w 1306"/>
                  <a:gd name="T105" fmla="*/ 168 h 780"/>
                  <a:gd name="T106" fmla="*/ 390 w 1306"/>
                  <a:gd name="T107" fmla="*/ 176 h 780"/>
                  <a:gd name="T108" fmla="*/ 234 w 1306"/>
                  <a:gd name="T109" fmla="*/ 132 h 780"/>
                  <a:gd name="T110" fmla="*/ 156 w 1306"/>
                  <a:gd name="T111" fmla="*/ 126 h 780"/>
                  <a:gd name="T112" fmla="*/ 84 w 1306"/>
                  <a:gd name="T113" fmla="*/ 156 h 780"/>
                  <a:gd name="T114" fmla="*/ 74 w 1306"/>
                  <a:gd name="T115" fmla="*/ 392 h 780"/>
                  <a:gd name="T116" fmla="*/ 182 w 1306"/>
                  <a:gd name="T117" fmla="*/ 474 h 780"/>
                  <a:gd name="T118" fmla="*/ 192 w 1306"/>
                  <a:gd name="T119" fmla="*/ 550 h 780"/>
                  <a:gd name="T120" fmla="*/ 258 w 1306"/>
                  <a:gd name="T121" fmla="*/ 620 h 780"/>
                  <a:gd name="T122" fmla="*/ 702 w 1306"/>
                  <a:gd name="T123" fmla="*/ 644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6" h="780">
                    <a:moveTo>
                      <a:pt x="510" y="158"/>
                    </a:moveTo>
                    <a:lnTo>
                      <a:pt x="510" y="158"/>
                    </a:lnTo>
                    <a:lnTo>
                      <a:pt x="512" y="162"/>
                    </a:lnTo>
                    <a:lnTo>
                      <a:pt x="512" y="166"/>
                    </a:lnTo>
                    <a:lnTo>
                      <a:pt x="510" y="166"/>
                    </a:lnTo>
                    <a:lnTo>
                      <a:pt x="508" y="160"/>
                    </a:lnTo>
                    <a:lnTo>
                      <a:pt x="508" y="158"/>
                    </a:lnTo>
                    <a:lnTo>
                      <a:pt x="510" y="158"/>
                    </a:lnTo>
                    <a:lnTo>
                      <a:pt x="510" y="158"/>
                    </a:lnTo>
                    <a:lnTo>
                      <a:pt x="510" y="158"/>
                    </a:lnTo>
                    <a:close/>
                    <a:moveTo>
                      <a:pt x="682" y="44"/>
                    </a:moveTo>
                    <a:lnTo>
                      <a:pt x="682" y="44"/>
                    </a:lnTo>
                    <a:lnTo>
                      <a:pt x="684" y="44"/>
                    </a:lnTo>
                    <a:lnTo>
                      <a:pt x="684" y="48"/>
                    </a:lnTo>
                    <a:lnTo>
                      <a:pt x="680" y="48"/>
                    </a:lnTo>
                    <a:lnTo>
                      <a:pt x="680" y="44"/>
                    </a:lnTo>
                    <a:lnTo>
                      <a:pt x="682" y="44"/>
                    </a:lnTo>
                    <a:lnTo>
                      <a:pt x="682" y="44"/>
                    </a:lnTo>
                    <a:lnTo>
                      <a:pt x="682" y="44"/>
                    </a:lnTo>
                    <a:close/>
                    <a:moveTo>
                      <a:pt x="1276" y="656"/>
                    </a:moveTo>
                    <a:lnTo>
                      <a:pt x="1276" y="656"/>
                    </a:lnTo>
                    <a:lnTo>
                      <a:pt x="1272" y="662"/>
                    </a:lnTo>
                    <a:lnTo>
                      <a:pt x="1270" y="662"/>
                    </a:lnTo>
                    <a:lnTo>
                      <a:pt x="1270" y="658"/>
                    </a:lnTo>
                    <a:lnTo>
                      <a:pt x="1276" y="656"/>
                    </a:lnTo>
                    <a:lnTo>
                      <a:pt x="1276" y="656"/>
                    </a:lnTo>
                    <a:lnTo>
                      <a:pt x="1276" y="656"/>
                    </a:lnTo>
                    <a:close/>
                    <a:moveTo>
                      <a:pt x="908" y="728"/>
                    </a:moveTo>
                    <a:lnTo>
                      <a:pt x="908" y="728"/>
                    </a:lnTo>
                    <a:lnTo>
                      <a:pt x="908" y="734"/>
                    </a:lnTo>
                    <a:lnTo>
                      <a:pt x="904" y="734"/>
                    </a:lnTo>
                    <a:lnTo>
                      <a:pt x="904" y="730"/>
                    </a:lnTo>
                    <a:lnTo>
                      <a:pt x="906" y="728"/>
                    </a:lnTo>
                    <a:lnTo>
                      <a:pt x="908" y="728"/>
                    </a:lnTo>
                    <a:lnTo>
                      <a:pt x="908" y="728"/>
                    </a:lnTo>
                    <a:lnTo>
                      <a:pt x="908" y="728"/>
                    </a:lnTo>
                    <a:close/>
                    <a:moveTo>
                      <a:pt x="874" y="712"/>
                    </a:moveTo>
                    <a:lnTo>
                      <a:pt x="878" y="718"/>
                    </a:lnTo>
                    <a:lnTo>
                      <a:pt x="878" y="716"/>
                    </a:lnTo>
                    <a:lnTo>
                      <a:pt x="874" y="712"/>
                    </a:lnTo>
                    <a:lnTo>
                      <a:pt x="874" y="712"/>
                    </a:lnTo>
                    <a:lnTo>
                      <a:pt x="874" y="712"/>
                    </a:lnTo>
                    <a:close/>
                    <a:moveTo>
                      <a:pt x="1104" y="708"/>
                    </a:moveTo>
                    <a:lnTo>
                      <a:pt x="1104" y="708"/>
                    </a:lnTo>
                    <a:lnTo>
                      <a:pt x="1104" y="710"/>
                    </a:lnTo>
                    <a:lnTo>
                      <a:pt x="1100" y="712"/>
                    </a:lnTo>
                    <a:lnTo>
                      <a:pt x="1100" y="708"/>
                    </a:lnTo>
                    <a:lnTo>
                      <a:pt x="1104" y="708"/>
                    </a:lnTo>
                    <a:lnTo>
                      <a:pt x="1104" y="708"/>
                    </a:lnTo>
                    <a:lnTo>
                      <a:pt x="1104" y="708"/>
                    </a:lnTo>
                    <a:close/>
                    <a:moveTo>
                      <a:pt x="982" y="708"/>
                    </a:moveTo>
                    <a:lnTo>
                      <a:pt x="982" y="708"/>
                    </a:lnTo>
                    <a:lnTo>
                      <a:pt x="986" y="708"/>
                    </a:lnTo>
                    <a:lnTo>
                      <a:pt x="988" y="710"/>
                    </a:lnTo>
                    <a:lnTo>
                      <a:pt x="986" y="712"/>
                    </a:lnTo>
                    <a:lnTo>
                      <a:pt x="982" y="712"/>
                    </a:lnTo>
                    <a:lnTo>
                      <a:pt x="980" y="710"/>
                    </a:lnTo>
                    <a:lnTo>
                      <a:pt x="980" y="708"/>
                    </a:lnTo>
                    <a:lnTo>
                      <a:pt x="982" y="708"/>
                    </a:lnTo>
                    <a:lnTo>
                      <a:pt x="982" y="708"/>
                    </a:lnTo>
                    <a:lnTo>
                      <a:pt x="982" y="708"/>
                    </a:lnTo>
                    <a:close/>
                    <a:moveTo>
                      <a:pt x="852" y="700"/>
                    </a:moveTo>
                    <a:lnTo>
                      <a:pt x="852" y="700"/>
                    </a:lnTo>
                    <a:lnTo>
                      <a:pt x="862" y="708"/>
                    </a:lnTo>
                    <a:lnTo>
                      <a:pt x="870" y="708"/>
                    </a:lnTo>
                    <a:lnTo>
                      <a:pt x="870" y="704"/>
                    </a:lnTo>
                    <a:lnTo>
                      <a:pt x="862" y="700"/>
                    </a:lnTo>
                    <a:lnTo>
                      <a:pt x="856" y="700"/>
                    </a:lnTo>
                    <a:lnTo>
                      <a:pt x="852" y="700"/>
                    </a:lnTo>
                    <a:lnTo>
                      <a:pt x="852" y="700"/>
                    </a:lnTo>
                    <a:lnTo>
                      <a:pt x="852" y="700"/>
                    </a:lnTo>
                    <a:close/>
                    <a:moveTo>
                      <a:pt x="1190" y="692"/>
                    </a:moveTo>
                    <a:lnTo>
                      <a:pt x="1190" y="692"/>
                    </a:lnTo>
                    <a:lnTo>
                      <a:pt x="1196" y="694"/>
                    </a:lnTo>
                    <a:lnTo>
                      <a:pt x="1196" y="698"/>
                    </a:lnTo>
                    <a:lnTo>
                      <a:pt x="1190" y="698"/>
                    </a:lnTo>
                    <a:lnTo>
                      <a:pt x="1194" y="698"/>
                    </a:lnTo>
                    <a:lnTo>
                      <a:pt x="1196" y="698"/>
                    </a:lnTo>
                    <a:lnTo>
                      <a:pt x="1196" y="700"/>
                    </a:lnTo>
                    <a:lnTo>
                      <a:pt x="1190" y="700"/>
                    </a:lnTo>
                    <a:lnTo>
                      <a:pt x="1190" y="708"/>
                    </a:lnTo>
                    <a:lnTo>
                      <a:pt x="1178" y="710"/>
                    </a:lnTo>
                    <a:lnTo>
                      <a:pt x="1172" y="710"/>
                    </a:lnTo>
                    <a:lnTo>
                      <a:pt x="1180" y="704"/>
                    </a:lnTo>
                    <a:lnTo>
                      <a:pt x="1182" y="702"/>
                    </a:lnTo>
                    <a:lnTo>
                      <a:pt x="1182" y="694"/>
                    </a:lnTo>
                    <a:lnTo>
                      <a:pt x="1190" y="692"/>
                    </a:lnTo>
                    <a:lnTo>
                      <a:pt x="1190" y="692"/>
                    </a:lnTo>
                    <a:lnTo>
                      <a:pt x="1190" y="692"/>
                    </a:lnTo>
                    <a:close/>
                    <a:moveTo>
                      <a:pt x="896" y="684"/>
                    </a:moveTo>
                    <a:lnTo>
                      <a:pt x="896" y="684"/>
                    </a:lnTo>
                    <a:lnTo>
                      <a:pt x="900" y="684"/>
                    </a:lnTo>
                    <a:lnTo>
                      <a:pt x="900" y="686"/>
                    </a:lnTo>
                    <a:lnTo>
                      <a:pt x="898" y="692"/>
                    </a:lnTo>
                    <a:lnTo>
                      <a:pt x="890" y="690"/>
                    </a:lnTo>
                    <a:lnTo>
                      <a:pt x="888" y="690"/>
                    </a:lnTo>
                    <a:lnTo>
                      <a:pt x="892" y="686"/>
                    </a:lnTo>
                    <a:lnTo>
                      <a:pt x="892" y="684"/>
                    </a:lnTo>
                    <a:lnTo>
                      <a:pt x="896" y="684"/>
                    </a:lnTo>
                    <a:lnTo>
                      <a:pt x="896" y="684"/>
                    </a:lnTo>
                    <a:lnTo>
                      <a:pt x="896" y="684"/>
                    </a:lnTo>
                    <a:close/>
                    <a:moveTo>
                      <a:pt x="1128" y="676"/>
                    </a:moveTo>
                    <a:lnTo>
                      <a:pt x="1128" y="680"/>
                    </a:lnTo>
                    <a:lnTo>
                      <a:pt x="1126" y="680"/>
                    </a:lnTo>
                    <a:lnTo>
                      <a:pt x="1126" y="682"/>
                    </a:lnTo>
                    <a:lnTo>
                      <a:pt x="1124" y="682"/>
                    </a:lnTo>
                    <a:lnTo>
                      <a:pt x="1126" y="684"/>
                    </a:lnTo>
                    <a:lnTo>
                      <a:pt x="1132" y="692"/>
                    </a:lnTo>
                    <a:lnTo>
                      <a:pt x="1136" y="692"/>
                    </a:lnTo>
                    <a:lnTo>
                      <a:pt x="1142" y="692"/>
                    </a:lnTo>
                    <a:lnTo>
                      <a:pt x="1150" y="692"/>
                    </a:lnTo>
                    <a:lnTo>
                      <a:pt x="1150" y="698"/>
                    </a:lnTo>
                    <a:lnTo>
                      <a:pt x="1158" y="698"/>
                    </a:lnTo>
                    <a:lnTo>
                      <a:pt x="1154" y="690"/>
                    </a:lnTo>
                    <a:lnTo>
                      <a:pt x="1142" y="690"/>
                    </a:lnTo>
                    <a:lnTo>
                      <a:pt x="1134" y="686"/>
                    </a:lnTo>
                    <a:lnTo>
                      <a:pt x="1132" y="684"/>
                    </a:lnTo>
                    <a:lnTo>
                      <a:pt x="1128" y="676"/>
                    </a:lnTo>
                    <a:lnTo>
                      <a:pt x="1128" y="676"/>
                    </a:lnTo>
                    <a:lnTo>
                      <a:pt x="1128" y="676"/>
                    </a:lnTo>
                    <a:close/>
                    <a:moveTo>
                      <a:pt x="1190" y="674"/>
                    </a:moveTo>
                    <a:lnTo>
                      <a:pt x="1188" y="676"/>
                    </a:lnTo>
                    <a:lnTo>
                      <a:pt x="1182" y="676"/>
                    </a:lnTo>
                    <a:lnTo>
                      <a:pt x="1178" y="676"/>
                    </a:lnTo>
                    <a:lnTo>
                      <a:pt x="1172" y="690"/>
                    </a:lnTo>
                    <a:lnTo>
                      <a:pt x="1168" y="708"/>
                    </a:lnTo>
                    <a:lnTo>
                      <a:pt x="1176" y="710"/>
                    </a:lnTo>
                    <a:lnTo>
                      <a:pt x="1176" y="704"/>
                    </a:lnTo>
                    <a:lnTo>
                      <a:pt x="1172" y="702"/>
                    </a:lnTo>
                    <a:lnTo>
                      <a:pt x="1172" y="698"/>
                    </a:lnTo>
                    <a:lnTo>
                      <a:pt x="1180" y="694"/>
                    </a:lnTo>
                    <a:lnTo>
                      <a:pt x="1180" y="690"/>
                    </a:lnTo>
                    <a:lnTo>
                      <a:pt x="1180" y="684"/>
                    </a:lnTo>
                    <a:lnTo>
                      <a:pt x="1180" y="682"/>
                    </a:lnTo>
                    <a:lnTo>
                      <a:pt x="1188" y="676"/>
                    </a:lnTo>
                    <a:lnTo>
                      <a:pt x="1194" y="674"/>
                    </a:lnTo>
                    <a:lnTo>
                      <a:pt x="1190" y="674"/>
                    </a:lnTo>
                    <a:lnTo>
                      <a:pt x="1190" y="674"/>
                    </a:lnTo>
                    <a:lnTo>
                      <a:pt x="1190" y="674"/>
                    </a:lnTo>
                    <a:close/>
                    <a:moveTo>
                      <a:pt x="1252" y="672"/>
                    </a:moveTo>
                    <a:lnTo>
                      <a:pt x="1252" y="672"/>
                    </a:lnTo>
                    <a:lnTo>
                      <a:pt x="1254" y="680"/>
                    </a:lnTo>
                    <a:lnTo>
                      <a:pt x="1258" y="680"/>
                    </a:lnTo>
                    <a:lnTo>
                      <a:pt x="1258" y="676"/>
                    </a:lnTo>
                    <a:lnTo>
                      <a:pt x="1254" y="674"/>
                    </a:lnTo>
                    <a:lnTo>
                      <a:pt x="1252" y="672"/>
                    </a:lnTo>
                    <a:lnTo>
                      <a:pt x="1252" y="672"/>
                    </a:lnTo>
                    <a:lnTo>
                      <a:pt x="1252" y="672"/>
                    </a:lnTo>
                    <a:close/>
                    <a:moveTo>
                      <a:pt x="1164" y="658"/>
                    </a:moveTo>
                    <a:lnTo>
                      <a:pt x="1164" y="658"/>
                    </a:lnTo>
                    <a:lnTo>
                      <a:pt x="1162" y="662"/>
                    </a:lnTo>
                    <a:lnTo>
                      <a:pt x="1162" y="664"/>
                    </a:lnTo>
                    <a:lnTo>
                      <a:pt x="1164" y="658"/>
                    </a:lnTo>
                    <a:lnTo>
                      <a:pt x="1168" y="658"/>
                    </a:lnTo>
                    <a:lnTo>
                      <a:pt x="1164" y="658"/>
                    </a:lnTo>
                    <a:lnTo>
                      <a:pt x="1164" y="658"/>
                    </a:lnTo>
                    <a:lnTo>
                      <a:pt x="1164" y="658"/>
                    </a:lnTo>
                    <a:close/>
                    <a:moveTo>
                      <a:pt x="1122" y="610"/>
                    </a:moveTo>
                    <a:lnTo>
                      <a:pt x="1122" y="614"/>
                    </a:lnTo>
                    <a:lnTo>
                      <a:pt x="1136" y="626"/>
                    </a:lnTo>
                    <a:lnTo>
                      <a:pt x="1144" y="628"/>
                    </a:lnTo>
                    <a:lnTo>
                      <a:pt x="1154" y="630"/>
                    </a:lnTo>
                    <a:lnTo>
                      <a:pt x="1160" y="632"/>
                    </a:lnTo>
                    <a:lnTo>
                      <a:pt x="1160" y="630"/>
                    </a:lnTo>
                    <a:lnTo>
                      <a:pt x="1158" y="628"/>
                    </a:lnTo>
                    <a:lnTo>
                      <a:pt x="1142" y="618"/>
                    </a:lnTo>
                    <a:lnTo>
                      <a:pt x="1122" y="610"/>
                    </a:lnTo>
                    <a:lnTo>
                      <a:pt x="1122" y="610"/>
                    </a:lnTo>
                    <a:lnTo>
                      <a:pt x="1122" y="610"/>
                    </a:lnTo>
                    <a:close/>
                    <a:moveTo>
                      <a:pt x="256" y="610"/>
                    </a:moveTo>
                    <a:lnTo>
                      <a:pt x="256" y="610"/>
                    </a:lnTo>
                    <a:lnTo>
                      <a:pt x="258" y="618"/>
                    </a:lnTo>
                    <a:lnTo>
                      <a:pt x="264" y="620"/>
                    </a:lnTo>
                    <a:lnTo>
                      <a:pt x="262" y="618"/>
                    </a:lnTo>
                    <a:lnTo>
                      <a:pt x="256" y="610"/>
                    </a:lnTo>
                    <a:lnTo>
                      <a:pt x="256" y="610"/>
                    </a:lnTo>
                    <a:lnTo>
                      <a:pt x="256" y="610"/>
                    </a:lnTo>
                    <a:close/>
                    <a:moveTo>
                      <a:pt x="772" y="600"/>
                    </a:moveTo>
                    <a:lnTo>
                      <a:pt x="772" y="600"/>
                    </a:lnTo>
                    <a:lnTo>
                      <a:pt x="782" y="610"/>
                    </a:lnTo>
                    <a:lnTo>
                      <a:pt x="784" y="614"/>
                    </a:lnTo>
                    <a:lnTo>
                      <a:pt x="784" y="618"/>
                    </a:lnTo>
                    <a:lnTo>
                      <a:pt x="780" y="618"/>
                    </a:lnTo>
                    <a:lnTo>
                      <a:pt x="774" y="618"/>
                    </a:lnTo>
                    <a:lnTo>
                      <a:pt x="772" y="614"/>
                    </a:lnTo>
                    <a:lnTo>
                      <a:pt x="772" y="612"/>
                    </a:lnTo>
                    <a:lnTo>
                      <a:pt x="770" y="612"/>
                    </a:lnTo>
                    <a:lnTo>
                      <a:pt x="768" y="612"/>
                    </a:lnTo>
                    <a:lnTo>
                      <a:pt x="770" y="602"/>
                    </a:lnTo>
                    <a:lnTo>
                      <a:pt x="772" y="600"/>
                    </a:lnTo>
                    <a:lnTo>
                      <a:pt x="772" y="600"/>
                    </a:lnTo>
                    <a:lnTo>
                      <a:pt x="772" y="600"/>
                    </a:lnTo>
                    <a:close/>
                    <a:moveTo>
                      <a:pt x="218" y="592"/>
                    </a:moveTo>
                    <a:lnTo>
                      <a:pt x="228" y="592"/>
                    </a:lnTo>
                    <a:lnTo>
                      <a:pt x="226" y="600"/>
                    </a:lnTo>
                    <a:lnTo>
                      <a:pt x="212" y="600"/>
                    </a:lnTo>
                    <a:lnTo>
                      <a:pt x="210" y="594"/>
                    </a:lnTo>
                    <a:lnTo>
                      <a:pt x="218" y="592"/>
                    </a:lnTo>
                    <a:lnTo>
                      <a:pt x="218" y="592"/>
                    </a:lnTo>
                    <a:lnTo>
                      <a:pt x="218" y="592"/>
                    </a:lnTo>
                    <a:close/>
                    <a:moveTo>
                      <a:pt x="1006" y="580"/>
                    </a:moveTo>
                    <a:lnTo>
                      <a:pt x="1006" y="580"/>
                    </a:lnTo>
                    <a:lnTo>
                      <a:pt x="1008" y="580"/>
                    </a:lnTo>
                    <a:lnTo>
                      <a:pt x="1008" y="582"/>
                    </a:lnTo>
                    <a:lnTo>
                      <a:pt x="1004" y="590"/>
                    </a:lnTo>
                    <a:lnTo>
                      <a:pt x="998" y="594"/>
                    </a:lnTo>
                    <a:lnTo>
                      <a:pt x="996" y="596"/>
                    </a:lnTo>
                    <a:lnTo>
                      <a:pt x="990" y="596"/>
                    </a:lnTo>
                    <a:lnTo>
                      <a:pt x="992" y="592"/>
                    </a:lnTo>
                    <a:lnTo>
                      <a:pt x="1006" y="580"/>
                    </a:lnTo>
                    <a:lnTo>
                      <a:pt x="1006" y="580"/>
                    </a:lnTo>
                    <a:lnTo>
                      <a:pt x="1006" y="580"/>
                    </a:lnTo>
                    <a:close/>
                    <a:moveTo>
                      <a:pt x="1244" y="572"/>
                    </a:moveTo>
                    <a:lnTo>
                      <a:pt x="1244" y="572"/>
                    </a:lnTo>
                    <a:lnTo>
                      <a:pt x="1240" y="574"/>
                    </a:lnTo>
                    <a:lnTo>
                      <a:pt x="1236" y="580"/>
                    </a:lnTo>
                    <a:lnTo>
                      <a:pt x="1234" y="584"/>
                    </a:lnTo>
                    <a:lnTo>
                      <a:pt x="1226" y="584"/>
                    </a:lnTo>
                    <a:lnTo>
                      <a:pt x="1226" y="590"/>
                    </a:lnTo>
                    <a:lnTo>
                      <a:pt x="1226" y="594"/>
                    </a:lnTo>
                    <a:lnTo>
                      <a:pt x="1222" y="610"/>
                    </a:lnTo>
                    <a:lnTo>
                      <a:pt x="1216" y="622"/>
                    </a:lnTo>
                    <a:lnTo>
                      <a:pt x="1224" y="622"/>
                    </a:lnTo>
                    <a:lnTo>
                      <a:pt x="1224" y="628"/>
                    </a:lnTo>
                    <a:lnTo>
                      <a:pt x="1222" y="628"/>
                    </a:lnTo>
                    <a:lnTo>
                      <a:pt x="1222" y="632"/>
                    </a:lnTo>
                    <a:lnTo>
                      <a:pt x="1218" y="632"/>
                    </a:lnTo>
                    <a:lnTo>
                      <a:pt x="1216" y="630"/>
                    </a:lnTo>
                    <a:lnTo>
                      <a:pt x="1216" y="628"/>
                    </a:lnTo>
                    <a:lnTo>
                      <a:pt x="1212" y="628"/>
                    </a:lnTo>
                    <a:lnTo>
                      <a:pt x="1212" y="630"/>
                    </a:lnTo>
                    <a:lnTo>
                      <a:pt x="1212" y="636"/>
                    </a:lnTo>
                    <a:lnTo>
                      <a:pt x="1208" y="636"/>
                    </a:lnTo>
                    <a:lnTo>
                      <a:pt x="1206" y="638"/>
                    </a:lnTo>
                    <a:lnTo>
                      <a:pt x="1208" y="640"/>
                    </a:lnTo>
                    <a:lnTo>
                      <a:pt x="1200" y="654"/>
                    </a:lnTo>
                    <a:lnTo>
                      <a:pt x="1198" y="658"/>
                    </a:lnTo>
                    <a:lnTo>
                      <a:pt x="1200" y="662"/>
                    </a:lnTo>
                    <a:lnTo>
                      <a:pt x="1204" y="662"/>
                    </a:lnTo>
                    <a:lnTo>
                      <a:pt x="1206" y="658"/>
                    </a:lnTo>
                    <a:lnTo>
                      <a:pt x="1208" y="658"/>
                    </a:lnTo>
                    <a:lnTo>
                      <a:pt x="1216" y="656"/>
                    </a:lnTo>
                    <a:lnTo>
                      <a:pt x="1224" y="658"/>
                    </a:lnTo>
                    <a:lnTo>
                      <a:pt x="1234" y="658"/>
                    </a:lnTo>
                    <a:lnTo>
                      <a:pt x="1236" y="658"/>
                    </a:lnTo>
                    <a:lnTo>
                      <a:pt x="1240" y="658"/>
                    </a:lnTo>
                    <a:lnTo>
                      <a:pt x="1244" y="656"/>
                    </a:lnTo>
                    <a:lnTo>
                      <a:pt x="1242" y="658"/>
                    </a:lnTo>
                    <a:lnTo>
                      <a:pt x="1244" y="658"/>
                    </a:lnTo>
                    <a:lnTo>
                      <a:pt x="1260" y="656"/>
                    </a:lnTo>
                    <a:lnTo>
                      <a:pt x="1264" y="656"/>
                    </a:lnTo>
                    <a:lnTo>
                      <a:pt x="1262" y="658"/>
                    </a:lnTo>
                    <a:lnTo>
                      <a:pt x="1262" y="662"/>
                    </a:lnTo>
                    <a:lnTo>
                      <a:pt x="1268" y="664"/>
                    </a:lnTo>
                    <a:lnTo>
                      <a:pt x="1268" y="666"/>
                    </a:lnTo>
                    <a:lnTo>
                      <a:pt x="1264" y="668"/>
                    </a:lnTo>
                    <a:lnTo>
                      <a:pt x="1260" y="672"/>
                    </a:lnTo>
                    <a:lnTo>
                      <a:pt x="1262" y="672"/>
                    </a:lnTo>
                    <a:lnTo>
                      <a:pt x="1262" y="674"/>
                    </a:lnTo>
                    <a:lnTo>
                      <a:pt x="1264" y="674"/>
                    </a:lnTo>
                    <a:lnTo>
                      <a:pt x="1268" y="674"/>
                    </a:lnTo>
                    <a:lnTo>
                      <a:pt x="1276" y="664"/>
                    </a:lnTo>
                    <a:lnTo>
                      <a:pt x="1280" y="656"/>
                    </a:lnTo>
                    <a:lnTo>
                      <a:pt x="1286" y="658"/>
                    </a:lnTo>
                    <a:lnTo>
                      <a:pt x="1288" y="658"/>
                    </a:lnTo>
                    <a:lnTo>
                      <a:pt x="1288" y="664"/>
                    </a:lnTo>
                    <a:lnTo>
                      <a:pt x="1286" y="666"/>
                    </a:lnTo>
                    <a:lnTo>
                      <a:pt x="1286" y="668"/>
                    </a:lnTo>
                    <a:lnTo>
                      <a:pt x="1286" y="672"/>
                    </a:lnTo>
                    <a:lnTo>
                      <a:pt x="1288" y="676"/>
                    </a:lnTo>
                    <a:lnTo>
                      <a:pt x="1290" y="674"/>
                    </a:lnTo>
                    <a:lnTo>
                      <a:pt x="1290" y="668"/>
                    </a:lnTo>
                    <a:lnTo>
                      <a:pt x="1296" y="668"/>
                    </a:lnTo>
                    <a:lnTo>
                      <a:pt x="1296" y="676"/>
                    </a:lnTo>
                    <a:lnTo>
                      <a:pt x="1300" y="676"/>
                    </a:lnTo>
                    <a:lnTo>
                      <a:pt x="1304" y="668"/>
                    </a:lnTo>
                    <a:lnTo>
                      <a:pt x="1306" y="656"/>
                    </a:lnTo>
                    <a:lnTo>
                      <a:pt x="1304" y="658"/>
                    </a:lnTo>
                    <a:lnTo>
                      <a:pt x="1304" y="664"/>
                    </a:lnTo>
                    <a:lnTo>
                      <a:pt x="1300" y="664"/>
                    </a:lnTo>
                    <a:lnTo>
                      <a:pt x="1300" y="662"/>
                    </a:lnTo>
                    <a:lnTo>
                      <a:pt x="1304" y="656"/>
                    </a:lnTo>
                    <a:lnTo>
                      <a:pt x="1306" y="650"/>
                    </a:lnTo>
                    <a:lnTo>
                      <a:pt x="1300" y="650"/>
                    </a:lnTo>
                    <a:lnTo>
                      <a:pt x="1296" y="656"/>
                    </a:lnTo>
                    <a:lnTo>
                      <a:pt x="1296" y="658"/>
                    </a:lnTo>
                    <a:lnTo>
                      <a:pt x="1296" y="662"/>
                    </a:lnTo>
                    <a:lnTo>
                      <a:pt x="1288" y="658"/>
                    </a:lnTo>
                    <a:lnTo>
                      <a:pt x="1296" y="656"/>
                    </a:lnTo>
                    <a:lnTo>
                      <a:pt x="1290" y="648"/>
                    </a:lnTo>
                    <a:lnTo>
                      <a:pt x="1296" y="640"/>
                    </a:lnTo>
                    <a:lnTo>
                      <a:pt x="1288" y="640"/>
                    </a:lnTo>
                    <a:lnTo>
                      <a:pt x="1280" y="644"/>
                    </a:lnTo>
                    <a:lnTo>
                      <a:pt x="1282" y="638"/>
                    </a:lnTo>
                    <a:lnTo>
                      <a:pt x="1280" y="638"/>
                    </a:lnTo>
                    <a:lnTo>
                      <a:pt x="1278" y="640"/>
                    </a:lnTo>
                    <a:lnTo>
                      <a:pt x="1280" y="638"/>
                    </a:lnTo>
                    <a:lnTo>
                      <a:pt x="1278" y="636"/>
                    </a:lnTo>
                    <a:lnTo>
                      <a:pt x="1276" y="632"/>
                    </a:lnTo>
                    <a:lnTo>
                      <a:pt x="1278" y="632"/>
                    </a:lnTo>
                    <a:lnTo>
                      <a:pt x="1280" y="626"/>
                    </a:lnTo>
                    <a:lnTo>
                      <a:pt x="1280" y="622"/>
                    </a:lnTo>
                    <a:lnTo>
                      <a:pt x="1278" y="620"/>
                    </a:lnTo>
                    <a:lnTo>
                      <a:pt x="1276" y="620"/>
                    </a:lnTo>
                    <a:lnTo>
                      <a:pt x="1276" y="622"/>
                    </a:lnTo>
                    <a:lnTo>
                      <a:pt x="1270" y="622"/>
                    </a:lnTo>
                    <a:lnTo>
                      <a:pt x="1264" y="620"/>
                    </a:lnTo>
                    <a:lnTo>
                      <a:pt x="1262" y="620"/>
                    </a:lnTo>
                    <a:lnTo>
                      <a:pt x="1262" y="622"/>
                    </a:lnTo>
                    <a:lnTo>
                      <a:pt x="1262" y="626"/>
                    </a:lnTo>
                    <a:lnTo>
                      <a:pt x="1260" y="626"/>
                    </a:lnTo>
                    <a:lnTo>
                      <a:pt x="1252" y="626"/>
                    </a:lnTo>
                    <a:lnTo>
                      <a:pt x="1244" y="622"/>
                    </a:lnTo>
                    <a:lnTo>
                      <a:pt x="1250" y="614"/>
                    </a:lnTo>
                    <a:lnTo>
                      <a:pt x="1250" y="612"/>
                    </a:lnTo>
                    <a:lnTo>
                      <a:pt x="1244" y="610"/>
                    </a:lnTo>
                    <a:lnTo>
                      <a:pt x="1244" y="608"/>
                    </a:lnTo>
                    <a:lnTo>
                      <a:pt x="1234" y="618"/>
                    </a:lnTo>
                    <a:lnTo>
                      <a:pt x="1234" y="608"/>
                    </a:lnTo>
                    <a:lnTo>
                      <a:pt x="1234" y="604"/>
                    </a:lnTo>
                    <a:lnTo>
                      <a:pt x="1236" y="600"/>
                    </a:lnTo>
                    <a:lnTo>
                      <a:pt x="1244" y="594"/>
                    </a:lnTo>
                    <a:lnTo>
                      <a:pt x="1242" y="590"/>
                    </a:lnTo>
                    <a:lnTo>
                      <a:pt x="1242" y="586"/>
                    </a:lnTo>
                    <a:lnTo>
                      <a:pt x="1244" y="584"/>
                    </a:lnTo>
                    <a:lnTo>
                      <a:pt x="1250" y="584"/>
                    </a:lnTo>
                    <a:lnTo>
                      <a:pt x="1244" y="576"/>
                    </a:lnTo>
                    <a:lnTo>
                      <a:pt x="1250" y="576"/>
                    </a:lnTo>
                    <a:lnTo>
                      <a:pt x="1252" y="572"/>
                    </a:lnTo>
                    <a:lnTo>
                      <a:pt x="1248" y="572"/>
                    </a:lnTo>
                    <a:lnTo>
                      <a:pt x="1244" y="572"/>
                    </a:lnTo>
                    <a:lnTo>
                      <a:pt x="1244" y="568"/>
                    </a:lnTo>
                    <a:lnTo>
                      <a:pt x="1244" y="572"/>
                    </a:lnTo>
                    <a:lnTo>
                      <a:pt x="1244" y="572"/>
                    </a:lnTo>
                    <a:lnTo>
                      <a:pt x="1244" y="572"/>
                    </a:lnTo>
                    <a:close/>
                    <a:moveTo>
                      <a:pt x="1052" y="536"/>
                    </a:moveTo>
                    <a:lnTo>
                      <a:pt x="1052" y="536"/>
                    </a:lnTo>
                    <a:lnTo>
                      <a:pt x="1054" y="536"/>
                    </a:lnTo>
                    <a:lnTo>
                      <a:pt x="1054" y="538"/>
                    </a:lnTo>
                    <a:lnTo>
                      <a:pt x="1054" y="544"/>
                    </a:lnTo>
                    <a:lnTo>
                      <a:pt x="1050" y="548"/>
                    </a:lnTo>
                    <a:lnTo>
                      <a:pt x="1046" y="548"/>
                    </a:lnTo>
                    <a:lnTo>
                      <a:pt x="1046" y="546"/>
                    </a:lnTo>
                    <a:lnTo>
                      <a:pt x="1046" y="540"/>
                    </a:lnTo>
                    <a:lnTo>
                      <a:pt x="1050" y="538"/>
                    </a:lnTo>
                    <a:lnTo>
                      <a:pt x="1052" y="536"/>
                    </a:lnTo>
                    <a:lnTo>
                      <a:pt x="1052" y="536"/>
                    </a:lnTo>
                    <a:lnTo>
                      <a:pt x="1052" y="536"/>
                    </a:lnTo>
                    <a:close/>
                    <a:moveTo>
                      <a:pt x="1126" y="528"/>
                    </a:moveTo>
                    <a:lnTo>
                      <a:pt x="1126" y="528"/>
                    </a:lnTo>
                    <a:lnTo>
                      <a:pt x="1128" y="530"/>
                    </a:lnTo>
                    <a:lnTo>
                      <a:pt x="1132" y="536"/>
                    </a:lnTo>
                    <a:lnTo>
                      <a:pt x="1134" y="538"/>
                    </a:lnTo>
                    <a:lnTo>
                      <a:pt x="1132" y="536"/>
                    </a:lnTo>
                    <a:lnTo>
                      <a:pt x="1132" y="538"/>
                    </a:lnTo>
                    <a:lnTo>
                      <a:pt x="1128" y="538"/>
                    </a:lnTo>
                    <a:lnTo>
                      <a:pt x="1126" y="532"/>
                    </a:lnTo>
                    <a:lnTo>
                      <a:pt x="1126" y="528"/>
                    </a:lnTo>
                    <a:lnTo>
                      <a:pt x="1126" y="528"/>
                    </a:lnTo>
                    <a:lnTo>
                      <a:pt x="1126" y="528"/>
                    </a:lnTo>
                    <a:close/>
                    <a:moveTo>
                      <a:pt x="1068" y="510"/>
                    </a:moveTo>
                    <a:lnTo>
                      <a:pt x="1068" y="510"/>
                    </a:lnTo>
                    <a:lnTo>
                      <a:pt x="1068" y="512"/>
                    </a:lnTo>
                    <a:lnTo>
                      <a:pt x="1068" y="518"/>
                    </a:lnTo>
                    <a:lnTo>
                      <a:pt x="1060" y="518"/>
                    </a:lnTo>
                    <a:lnTo>
                      <a:pt x="1060" y="514"/>
                    </a:lnTo>
                    <a:lnTo>
                      <a:pt x="1062" y="512"/>
                    </a:lnTo>
                    <a:lnTo>
                      <a:pt x="1068" y="510"/>
                    </a:lnTo>
                    <a:lnTo>
                      <a:pt x="1068" y="510"/>
                    </a:lnTo>
                    <a:lnTo>
                      <a:pt x="1068" y="510"/>
                    </a:lnTo>
                    <a:close/>
                    <a:moveTo>
                      <a:pt x="1064" y="360"/>
                    </a:moveTo>
                    <a:lnTo>
                      <a:pt x="1068" y="364"/>
                    </a:lnTo>
                    <a:lnTo>
                      <a:pt x="1070" y="364"/>
                    </a:lnTo>
                    <a:lnTo>
                      <a:pt x="1068" y="364"/>
                    </a:lnTo>
                    <a:lnTo>
                      <a:pt x="1064" y="360"/>
                    </a:lnTo>
                    <a:lnTo>
                      <a:pt x="1064" y="360"/>
                    </a:lnTo>
                    <a:lnTo>
                      <a:pt x="1064" y="360"/>
                    </a:lnTo>
                    <a:close/>
                    <a:moveTo>
                      <a:pt x="1108" y="342"/>
                    </a:moveTo>
                    <a:lnTo>
                      <a:pt x="1108" y="346"/>
                    </a:lnTo>
                    <a:lnTo>
                      <a:pt x="1114" y="346"/>
                    </a:lnTo>
                    <a:lnTo>
                      <a:pt x="1116" y="342"/>
                    </a:lnTo>
                    <a:lnTo>
                      <a:pt x="1114" y="342"/>
                    </a:lnTo>
                    <a:lnTo>
                      <a:pt x="1108" y="342"/>
                    </a:lnTo>
                    <a:lnTo>
                      <a:pt x="1108" y="342"/>
                    </a:lnTo>
                    <a:lnTo>
                      <a:pt x="1108" y="342"/>
                    </a:lnTo>
                    <a:close/>
                    <a:moveTo>
                      <a:pt x="906" y="156"/>
                    </a:moveTo>
                    <a:lnTo>
                      <a:pt x="906" y="162"/>
                    </a:lnTo>
                    <a:lnTo>
                      <a:pt x="914" y="160"/>
                    </a:lnTo>
                    <a:lnTo>
                      <a:pt x="906" y="156"/>
                    </a:lnTo>
                    <a:lnTo>
                      <a:pt x="906" y="156"/>
                    </a:lnTo>
                    <a:lnTo>
                      <a:pt x="906" y="156"/>
                    </a:lnTo>
                    <a:close/>
                    <a:moveTo>
                      <a:pt x="194" y="568"/>
                    </a:moveTo>
                    <a:lnTo>
                      <a:pt x="194" y="568"/>
                    </a:lnTo>
                    <a:lnTo>
                      <a:pt x="194" y="572"/>
                    </a:lnTo>
                    <a:lnTo>
                      <a:pt x="198" y="572"/>
                    </a:lnTo>
                    <a:lnTo>
                      <a:pt x="200" y="568"/>
                    </a:lnTo>
                    <a:lnTo>
                      <a:pt x="194" y="568"/>
                    </a:lnTo>
                    <a:lnTo>
                      <a:pt x="194" y="568"/>
                    </a:lnTo>
                    <a:lnTo>
                      <a:pt x="194" y="568"/>
                    </a:lnTo>
                    <a:close/>
                    <a:moveTo>
                      <a:pt x="612" y="564"/>
                    </a:moveTo>
                    <a:lnTo>
                      <a:pt x="612" y="564"/>
                    </a:lnTo>
                    <a:lnTo>
                      <a:pt x="618" y="568"/>
                    </a:lnTo>
                    <a:lnTo>
                      <a:pt x="624" y="580"/>
                    </a:lnTo>
                    <a:lnTo>
                      <a:pt x="630" y="596"/>
                    </a:lnTo>
                    <a:lnTo>
                      <a:pt x="626" y="602"/>
                    </a:lnTo>
                    <a:lnTo>
                      <a:pt x="624" y="592"/>
                    </a:lnTo>
                    <a:lnTo>
                      <a:pt x="620" y="584"/>
                    </a:lnTo>
                    <a:lnTo>
                      <a:pt x="612" y="576"/>
                    </a:lnTo>
                    <a:lnTo>
                      <a:pt x="610" y="568"/>
                    </a:lnTo>
                    <a:lnTo>
                      <a:pt x="610" y="566"/>
                    </a:lnTo>
                    <a:lnTo>
                      <a:pt x="610" y="564"/>
                    </a:lnTo>
                    <a:lnTo>
                      <a:pt x="612" y="564"/>
                    </a:lnTo>
                    <a:lnTo>
                      <a:pt x="612" y="564"/>
                    </a:lnTo>
                    <a:lnTo>
                      <a:pt x="612" y="564"/>
                    </a:lnTo>
                    <a:close/>
                    <a:moveTo>
                      <a:pt x="872" y="540"/>
                    </a:moveTo>
                    <a:lnTo>
                      <a:pt x="872" y="548"/>
                    </a:lnTo>
                    <a:lnTo>
                      <a:pt x="886" y="550"/>
                    </a:lnTo>
                    <a:lnTo>
                      <a:pt x="886" y="548"/>
                    </a:lnTo>
                    <a:lnTo>
                      <a:pt x="882" y="546"/>
                    </a:lnTo>
                    <a:lnTo>
                      <a:pt x="880" y="546"/>
                    </a:lnTo>
                    <a:lnTo>
                      <a:pt x="878" y="540"/>
                    </a:lnTo>
                    <a:lnTo>
                      <a:pt x="874" y="540"/>
                    </a:lnTo>
                    <a:lnTo>
                      <a:pt x="872" y="540"/>
                    </a:lnTo>
                    <a:lnTo>
                      <a:pt x="872" y="540"/>
                    </a:lnTo>
                    <a:lnTo>
                      <a:pt x="872" y="540"/>
                    </a:lnTo>
                    <a:close/>
                    <a:moveTo>
                      <a:pt x="600" y="530"/>
                    </a:moveTo>
                    <a:lnTo>
                      <a:pt x="600" y="530"/>
                    </a:lnTo>
                    <a:lnTo>
                      <a:pt x="602" y="536"/>
                    </a:lnTo>
                    <a:lnTo>
                      <a:pt x="608" y="540"/>
                    </a:lnTo>
                    <a:lnTo>
                      <a:pt x="608" y="546"/>
                    </a:lnTo>
                    <a:lnTo>
                      <a:pt x="606" y="548"/>
                    </a:lnTo>
                    <a:lnTo>
                      <a:pt x="606" y="566"/>
                    </a:lnTo>
                    <a:lnTo>
                      <a:pt x="602" y="564"/>
                    </a:lnTo>
                    <a:lnTo>
                      <a:pt x="598" y="564"/>
                    </a:lnTo>
                    <a:lnTo>
                      <a:pt x="600" y="554"/>
                    </a:lnTo>
                    <a:lnTo>
                      <a:pt x="598" y="544"/>
                    </a:lnTo>
                    <a:lnTo>
                      <a:pt x="590" y="536"/>
                    </a:lnTo>
                    <a:lnTo>
                      <a:pt x="596" y="536"/>
                    </a:lnTo>
                    <a:lnTo>
                      <a:pt x="598" y="536"/>
                    </a:lnTo>
                    <a:lnTo>
                      <a:pt x="600" y="532"/>
                    </a:lnTo>
                    <a:lnTo>
                      <a:pt x="600" y="530"/>
                    </a:lnTo>
                    <a:lnTo>
                      <a:pt x="600" y="530"/>
                    </a:lnTo>
                    <a:lnTo>
                      <a:pt x="600" y="530"/>
                    </a:lnTo>
                    <a:close/>
                    <a:moveTo>
                      <a:pt x="168" y="528"/>
                    </a:moveTo>
                    <a:lnTo>
                      <a:pt x="168" y="528"/>
                    </a:lnTo>
                    <a:lnTo>
                      <a:pt x="166" y="530"/>
                    </a:lnTo>
                    <a:lnTo>
                      <a:pt x="172" y="532"/>
                    </a:lnTo>
                    <a:lnTo>
                      <a:pt x="172" y="528"/>
                    </a:lnTo>
                    <a:lnTo>
                      <a:pt x="168" y="528"/>
                    </a:lnTo>
                    <a:lnTo>
                      <a:pt x="168" y="528"/>
                    </a:lnTo>
                    <a:lnTo>
                      <a:pt x="168" y="528"/>
                    </a:lnTo>
                    <a:close/>
                    <a:moveTo>
                      <a:pt x="130" y="526"/>
                    </a:moveTo>
                    <a:lnTo>
                      <a:pt x="130" y="526"/>
                    </a:lnTo>
                    <a:lnTo>
                      <a:pt x="132" y="538"/>
                    </a:lnTo>
                    <a:lnTo>
                      <a:pt x="136" y="548"/>
                    </a:lnTo>
                    <a:lnTo>
                      <a:pt x="140" y="546"/>
                    </a:lnTo>
                    <a:lnTo>
                      <a:pt x="146" y="544"/>
                    </a:lnTo>
                    <a:lnTo>
                      <a:pt x="140" y="550"/>
                    </a:lnTo>
                    <a:lnTo>
                      <a:pt x="140" y="554"/>
                    </a:lnTo>
                    <a:lnTo>
                      <a:pt x="144" y="558"/>
                    </a:lnTo>
                    <a:lnTo>
                      <a:pt x="148" y="564"/>
                    </a:lnTo>
                    <a:lnTo>
                      <a:pt x="154" y="566"/>
                    </a:lnTo>
                    <a:lnTo>
                      <a:pt x="156" y="568"/>
                    </a:lnTo>
                    <a:lnTo>
                      <a:pt x="154" y="556"/>
                    </a:lnTo>
                    <a:lnTo>
                      <a:pt x="150" y="546"/>
                    </a:lnTo>
                    <a:lnTo>
                      <a:pt x="146" y="544"/>
                    </a:lnTo>
                    <a:lnTo>
                      <a:pt x="146" y="532"/>
                    </a:lnTo>
                    <a:lnTo>
                      <a:pt x="148" y="526"/>
                    </a:lnTo>
                    <a:lnTo>
                      <a:pt x="140" y="528"/>
                    </a:lnTo>
                    <a:lnTo>
                      <a:pt x="136" y="530"/>
                    </a:lnTo>
                    <a:lnTo>
                      <a:pt x="136" y="528"/>
                    </a:lnTo>
                    <a:lnTo>
                      <a:pt x="132" y="526"/>
                    </a:lnTo>
                    <a:lnTo>
                      <a:pt x="130" y="526"/>
                    </a:lnTo>
                    <a:lnTo>
                      <a:pt x="130" y="526"/>
                    </a:lnTo>
                    <a:lnTo>
                      <a:pt x="130" y="526"/>
                    </a:lnTo>
                    <a:close/>
                    <a:moveTo>
                      <a:pt x="628" y="508"/>
                    </a:moveTo>
                    <a:lnTo>
                      <a:pt x="628" y="508"/>
                    </a:lnTo>
                    <a:lnTo>
                      <a:pt x="628" y="512"/>
                    </a:lnTo>
                    <a:lnTo>
                      <a:pt x="630" y="510"/>
                    </a:lnTo>
                    <a:lnTo>
                      <a:pt x="630" y="512"/>
                    </a:lnTo>
                    <a:lnTo>
                      <a:pt x="630" y="526"/>
                    </a:lnTo>
                    <a:lnTo>
                      <a:pt x="630" y="530"/>
                    </a:lnTo>
                    <a:lnTo>
                      <a:pt x="636" y="538"/>
                    </a:lnTo>
                    <a:lnTo>
                      <a:pt x="644" y="548"/>
                    </a:lnTo>
                    <a:lnTo>
                      <a:pt x="644" y="554"/>
                    </a:lnTo>
                    <a:lnTo>
                      <a:pt x="644" y="556"/>
                    </a:lnTo>
                    <a:lnTo>
                      <a:pt x="648" y="566"/>
                    </a:lnTo>
                    <a:lnTo>
                      <a:pt x="654" y="572"/>
                    </a:lnTo>
                    <a:lnTo>
                      <a:pt x="660" y="572"/>
                    </a:lnTo>
                    <a:lnTo>
                      <a:pt x="662" y="572"/>
                    </a:lnTo>
                    <a:lnTo>
                      <a:pt x="660" y="574"/>
                    </a:lnTo>
                    <a:lnTo>
                      <a:pt x="656" y="576"/>
                    </a:lnTo>
                    <a:lnTo>
                      <a:pt x="656" y="582"/>
                    </a:lnTo>
                    <a:lnTo>
                      <a:pt x="656" y="584"/>
                    </a:lnTo>
                    <a:lnTo>
                      <a:pt x="660" y="592"/>
                    </a:lnTo>
                    <a:lnTo>
                      <a:pt x="656" y="592"/>
                    </a:lnTo>
                    <a:lnTo>
                      <a:pt x="654" y="590"/>
                    </a:lnTo>
                    <a:lnTo>
                      <a:pt x="654" y="594"/>
                    </a:lnTo>
                    <a:lnTo>
                      <a:pt x="652" y="594"/>
                    </a:lnTo>
                    <a:lnTo>
                      <a:pt x="648" y="594"/>
                    </a:lnTo>
                    <a:lnTo>
                      <a:pt x="646" y="584"/>
                    </a:lnTo>
                    <a:lnTo>
                      <a:pt x="648" y="572"/>
                    </a:lnTo>
                    <a:lnTo>
                      <a:pt x="644" y="568"/>
                    </a:lnTo>
                    <a:lnTo>
                      <a:pt x="644" y="566"/>
                    </a:lnTo>
                    <a:lnTo>
                      <a:pt x="638" y="566"/>
                    </a:lnTo>
                    <a:lnTo>
                      <a:pt x="634" y="566"/>
                    </a:lnTo>
                    <a:lnTo>
                      <a:pt x="636" y="554"/>
                    </a:lnTo>
                    <a:lnTo>
                      <a:pt x="634" y="554"/>
                    </a:lnTo>
                    <a:lnTo>
                      <a:pt x="630" y="556"/>
                    </a:lnTo>
                    <a:lnTo>
                      <a:pt x="630" y="554"/>
                    </a:lnTo>
                    <a:lnTo>
                      <a:pt x="628" y="550"/>
                    </a:lnTo>
                    <a:lnTo>
                      <a:pt x="624" y="548"/>
                    </a:lnTo>
                    <a:lnTo>
                      <a:pt x="616" y="544"/>
                    </a:lnTo>
                    <a:lnTo>
                      <a:pt x="618" y="536"/>
                    </a:lnTo>
                    <a:lnTo>
                      <a:pt x="612" y="536"/>
                    </a:lnTo>
                    <a:lnTo>
                      <a:pt x="612" y="532"/>
                    </a:lnTo>
                    <a:lnTo>
                      <a:pt x="610" y="532"/>
                    </a:lnTo>
                    <a:lnTo>
                      <a:pt x="610" y="530"/>
                    </a:lnTo>
                    <a:lnTo>
                      <a:pt x="610" y="528"/>
                    </a:lnTo>
                    <a:lnTo>
                      <a:pt x="618" y="514"/>
                    </a:lnTo>
                    <a:lnTo>
                      <a:pt x="620" y="518"/>
                    </a:lnTo>
                    <a:lnTo>
                      <a:pt x="624" y="518"/>
                    </a:lnTo>
                    <a:lnTo>
                      <a:pt x="626" y="518"/>
                    </a:lnTo>
                    <a:lnTo>
                      <a:pt x="626" y="512"/>
                    </a:lnTo>
                    <a:lnTo>
                      <a:pt x="626" y="510"/>
                    </a:lnTo>
                    <a:lnTo>
                      <a:pt x="628" y="508"/>
                    </a:lnTo>
                    <a:lnTo>
                      <a:pt x="628" y="508"/>
                    </a:lnTo>
                    <a:lnTo>
                      <a:pt x="628" y="508"/>
                    </a:lnTo>
                    <a:close/>
                    <a:moveTo>
                      <a:pt x="996" y="472"/>
                    </a:moveTo>
                    <a:lnTo>
                      <a:pt x="996" y="472"/>
                    </a:lnTo>
                    <a:lnTo>
                      <a:pt x="992" y="478"/>
                    </a:lnTo>
                    <a:lnTo>
                      <a:pt x="990" y="478"/>
                    </a:lnTo>
                    <a:lnTo>
                      <a:pt x="990" y="476"/>
                    </a:lnTo>
                    <a:lnTo>
                      <a:pt x="996" y="472"/>
                    </a:lnTo>
                    <a:lnTo>
                      <a:pt x="996" y="472"/>
                    </a:lnTo>
                    <a:lnTo>
                      <a:pt x="996" y="472"/>
                    </a:lnTo>
                    <a:close/>
                    <a:moveTo>
                      <a:pt x="898" y="464"/>
                    </a:moveTo>
                    <a:lnTo>
                      <a:pt x="898" y="464"/>
                    </a:lnTo>
                    <a:lnTo>
                      <a:pt x="898" y="466"/>
                    </a:lnTo>
                    <a:lnTo>
                      <a:pt x="896" y="468"/>
                    </a:lnTo>
                    <a:lnTo>
                      <a:pt x="898" y="466"/>
                    </a:lnTo>
                    <a:lnTo>
                      <a:pt x="900" y="464"/>
                    </a:lnTo>
                    <a:lnTo>
                      <a:pt x="898" y="464"/>
                    </a:lnTo>
                    <a:lnTo>
                      <a:pt x="898" y="464"/>
                    </a:lnTo>
                    <a:lnTo>
                      <a:pt x="898" y="464"/>
                    </a:lnTo>
                    <a:close/>
                    <a:moveTo>
                      <a:pt x="974" y="460"/>
                    </a:moveTo>
                    <a:lnTo>
                      <a:pt x="974" y="460"/>
                    </a:lnTo>
                    <a:lnTo>
                      <a:pt x="978" y="460"/>
                    </a:lnTo>
                    <a:lnTo>
                      <a:pt x="980" y="464"/>
                    </a:lnTo>
                    <a:lnTo>
                      <a:pt x="978" y="466"/>
                    </a:lnTo>
                    <a:lnTo>
                      <a:pt x="972" y="466"/>
                    </a:lnTo>
                    <a:lnTo>
                      <a:pt x="972" y="464"/>
                    </a:lnTo>
                    <a:lnTo>
                      <a:pt x="972" y="460"/>
                    </a:lnTo>
                    <a:lnTo>
                      <a:pt x="974" y="460"/>
                    </a:lnTo>
                    <a:lnTo>
                      <a:pt x="974" y="460"/>
                    </a:lnTo>
                    <a:lnTo>
                      <a:pt x="974" y="460"/>
                    </a:lnTo>
                    <a:close/>
                    <a:moveTo>
                      <a:pt x="554" y="460"/>
                    </a:moveTo>
                    <a:lnTo>
                      <a:pt x="554" y="460"/>
                    </a:lnTo>
                    <a:lnTo>
                      <a:pt x="556" y="460"/>
                    </a:lnTo>
                    <a:lnTo>
                      <a:pt x="556" y="464"/>
                    </a:lnTo>
                    <a:lnTo>
                      <a:pt x="552" y="466"/>
                    </a:lnTo>
                    <a:lnTo>
                      <a:pt x="552" y="460"/>
                    </a:lnTo>
                    <a:lnTo>
                      <a:pt x="554" y="460"/>
                    </a:lnTo>
                    <a:lnTo>
                      <a:pt x="554" y="460"/>
                    </a:lnTo>
                    <a:lnTo>
                      <a:pt x="554" y="460"/>
                    </a:lnTo>
                    <a:close/>
                    <a:moveTo>
                      <a:pt x="906" y="458"/>
                    </a:moveTo>
                    <a:lnTo>
                      <a:pt x="906" y="458"/>
                    </a:lnTo>
                    <a:lnTo>
                      <a:pt x="906" y="472"/>
                    </a:lnTo>
                    <a:lnTo>
                      <a:pt x="904" y="472"/>
                    </a:lnTo>
                    <a:lnTo>
                      <a:pt x="908" y="474"/>
                    </a:lnTo>
                    <a:lnTo>
                      <a:pt x="908" y="468"/>
                    </a:lnTo>
                    <a:lnTo>
                      <a:pt x="910" y="466"/>
                    </a:lnTo>
                    <a:lnTo>
                      <a:pt x="908" y="460"/>
                    </a:lnTo>
                    <a:lnTo>
                      <a:pt x="906" y="456"/>
                    </a:lnTo>
                    <a:lnTo>
                      <a:pt x="906" y="458"/>
                    </a:lnTo>
                    <a:lnTo>
                      <a:pt x="906" y="458"/>
                    </a:lnTo>
                    <a:lnTo>
                      <a:pt x="906" y="458"/>
                    </a:lnTo>
                    <a:close/>
                    <a:moveTo>
                      <a:pt x="900" y="454"/>
                    </a:moveTo>
                    <a:lnTo>
                      <a:pt x="900" y="454"/>
                    </a:lnTo>
                    <a:lnTo>
                      <a:pt x="898" y="458"/>
                    </a:lnTo>
                    <a:lnTo>
                      <a:pt x="898" y="460"/>
                    </a:lnTo>
                    <a:lnTo>
                      <a:pt x="900" y="460"/>
                    </a:lnTo>
                    <a:lnTo>
                      <a:pt x="904" y="456"/>
                    </a:lnTo>
                    <a:lnTo>
                      <a:pt x="904" y="454"/>
                    </a:lnTo>
                    <a:lnTo>
                      <a:pt x="900" y="454"/>
                    </a:lnTo>
                    <a:lnTo>
                      <a:pt x="900" y="454"/>
                    </a:lnTo>
                    <a:lnTo>
                      <a:pt x="900" y="454"/>
                    </a:lnTo>
                    <a:close/>
                    <a:moveTo>
                      <a:pt x="572" y="422"/>
                    </a:moveTo>
                    <a:lnTo>
                      <a:pt x="572" y="422"/>
                    </a:lnTo>
                    <a:lnTo>
                      <a:pt x="580" y="424"/>
                    </a:lnTo>
                    <a:lnTo>
                      <a:pt x="574" y="440"/>
                    </a:lnTo>
                    <a:lnTo>
                      <a:pt x="570" y="456"/>
                    </a:lnTo>
                    <a:lnTo>
                      <a:pt x="562" y="456"/>
                    </a:lnTo>
                    <a:lnTo>
                      <a:pt x="562" y="448"/>
                    </a:lnTo>
                    <a:lnTo>
                      <a:pt x="562" y="442"/>
                    </a:lnTo>
                    <a:lnTo>
                      <a:pt x="562" y="43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2"/>
                    </a:lnTo>
                    <a:close/>
                    <a:moveTo>
                      <a:pt x="562" y="410"/>
                    </a:moveTo>
                    <a:lnTo>
                      <a:pt x="562" y="410"/>
                    </a:lnTo>
                    <a:lnTo>
                      <a:pt x="562" y="414"/>
                    </a:lnTo>
                    <a:lnTo>
                      <a:pt x="562" y="418"/>
                    </a:lnTo>
                    <a:lnTo>
                      <a:pt x="562" y="420"/>
                    </a:lnTo>
                    <a:lnTo>
                      <a:pt x="554" y="420"/>
                    </a:lnTo>
                    <a:lnTo>
                      <a:pt x="554" y="414"/>
                    </a:lnTo>
                    <a:lnTo>
                      <a:pt x="562" y="410"/>
                    </a:lnTo>
                    <a:lnTo>
                      <a:pt x="562" y="410"/>
                    </a:lnTo>
                    <a:lnTo>
                      <a:pt x="562" y="410"/>
                    </a:lnTo>
                    <a:close/>
                    <a:moveTo>
                      <a:pt x="466" y="382"/>
                    </a:moveTo>
                    <a:lnTo>
                      <a:pt x="466" y="382"/>
                    </a:lnTo>
                    <a:lnTo>
                      <a:pt x="470" y="384"/>
                    </a:lnTo>
                    <a:lnTo>
                      <a:pt x="472" y="386"/>
                    </a:lnTo>
                    <a:lnTo>
                      <a:pt x="474" y="386"/>
                    </a:lnTo>
                    <a:lnTo>
                      <a:pt x="480" y="386"/>
                    </a:lnTo>
                    <a:lnTo>
                      <a:pt x="482" y="382"/>
                    </a:lnTo>
                    <a:lnTo>
                      <a:pt x="500" y="384"/>
                    </a:lnTo>
                    <a:lnTo>
                      <a:pt x="484" y="388"/>
                    </a:lnTo>
                    <a:lnTo>
                      <a:pt x="472" y="394"/>
                    </a:lnTo>
                    <a:lnTo>
                      <a:pt x="452" y="412"/>
                    </a:lnTo>
                    <a:lnTo>
                      <a:pt x="448" y="414"/>
                    </a:lnTo>
                    <a:lnTo>
                      <a:pt x="448" y="418"/>
                    </a:lnTo>
                    <a:lnTo>
                      <a:pt x="442" y="418"/>
                    </a:lnTo>
                    <a:lnTo>
                      <a:pt x="436" y="412"/>
                    </a:lnTo>
                    <a:lnTo>
                      <a:pt x="442" y="412"/>
                    </a:lnTo>
                    <a:lnTo>
                      <a:pt x="466" y="382"/>
                    </a:lnTo>
                    <a:lnTo>
                      <a:pt x="466" y="382"/>
                    </a:lnTo>
                    <a:lnTo>
                      <a:pt x="466" y="382"/>
                    </a:lnTo>
                    <a:close/>
                    <a:moveTo>
                      <a:pt x="898" y="324"/>
                    </a:moveTo>
                    <a:lnTo>
                      <a:pt x="898" y="324"/>
                    </a:lnTo>
                    <a:lnTo>
                      <a:pt x="896" y="328"/>
                    </a:lnTo>
                    <a:lnTo>
                      <a:pt x="896" y="330"/>
                    </a:lnTo>
                    <a:lnTo>
                      <a:pt x="892" y="338"/>
                    </a:lnTo>
                    <a:lnTo>
                      <a:pt x="896" y="338"/>
                    </a:lnTo>
                    <a:lnTo>
                      <a:pt x="900" y="332"/>
                    </a:lnTo>
                    <a:lnTo>
                      <a:pt x="904" y="324"/>
                    </a:lnTo>
                    <a:lnTo>
                      <a:pt x="898" y="324"/>
                    </a:lnTo>
                    <a:lnTo>
                      <a:pt x="898" y="324"/>
                    </a:lnTo>
                    <a:lnTo>
                      <a:pt x="898" y="324"/>
                    </a:lnTo>
                    <a:close/>
                    <a:moveTo>
                      <a:pt x="926" y="310"/>
                    </a:moveTo>
                    <a:lnTo>
                      <a:pt x="928" y="314"/>
                    </a:lnTo>
                    <a:lnTo>
                      <a:pt x="932" y="314"/>
                    </a:lnTo>
                    <a:lnTo>
                      <a:pt x="928" y="314"/>
                    </a:lnTo>
                    <a:lnTo>
                      <a:pt x="926" y="310"/>
                    </a:lnTo>
                    <a:lnTo>
                      <a:pt x="926" y="310"/>
                    </a:lnTo>
                    <a:lnTo>
                      <a:pt x="926" y="310"/>
                    </a:lnTo>
                    <a:close/>
                    <a:moveTo>
                      <a:pt x="938" y="310"/>
                    </a:moveTo>
                    <a:lnTo>
                      <a:pt x="938" y="310"/>
                    </a:lnTo>
                    <a:lnTo>
                      <a:pt x="942" y="314"/>
                    </a:lnTo>
                    <a:lnTo>
                      <a:pt x="944" y="314"/>
                    </a:lnTo>
                    <a:lnTo>
                      <a:pt x="944" y="312"/>
                    </a:lnTo>
                    <a:lnTo>
                      <a:pt x="942" y="310"/>
                    </a:lnTo>
                    <a:lnTo>
                      <a:pt x="938" y="310"/>
                    </a:lnTo>
                    <a:lnTo>
                      <a:pt x="938" y="310"/>
                    </a:lnTo>
                    <a:lnTo>
                      <a:pt x="938" y="310"/>
                    </a:lnTo>
                    <a:close/>
                    <a:moveTo>
                      <a:pt x="854" y="304"/>
                    </a:moveTo>
                    <a:lnTo>
                      <a:pt x="854" y="304"/>
                    </a:lnTo>
                    <a:lnTo>
                      <a:pt x="850" y="310"/>
                    </a:lnTo>
                    <a:lnTo>
                      <a:pt x="842" y="314"/>
                    </a:lnTo>
                    <a:lnTo>
                      <a:pt x="832" y="316"/>
                    </a:lnTo>
                    <a:lnTo>
                      <a:pt x="826" y="324"/>
                    </a:lnTo>
                    <a:lnTo>
                      <a:pt x="832" y="324"/>
                    </a:lnTo>
                    <a:lnTo>
                      <a:pt x="836" y="324"/>
                    </a:lnTo>
                    <a:lnTo>
                      <a:pt x="838" y="320"/>
                    </a:lnTo>
                    <a:lnTo>
                      <a:pt x="844" y="320"/>
                    </a:lnTo>
                    <a:lnTo>
                      <a:pt x="850" y="320"/>
                    </a:lnTo>
                    <a:lnTo>
                      <a:pt x="852" y="310"/>
                    </a:lnTo>
                    <a:lnTo>
                      <a:pt x="854" y="310"/>
                    </a:lnTo>
                    <a:lnTo>
                      <a:pt x="860" y="310"/>
                    </a:lnTo>
                    <a:lnTo>
                      <a:pt x="856" y="306"/>
                    </a:lnTo>
                    <a:lnTo>
                      <a:pt x="856" y="304"/>
                    </a:lnTo>
                    <a:lnTo>
                      <a:pt x="854" y="304"/>
                    </a:lnTo>
                    <a:lnTo>
                      <a:pt x="854" y="304"/>
                    </a:lnTo>
                    <a:lnTo>
                      <a:pt x="854" y="304"/>
                    </a:lnTo>
                    <a:close/>
                    <a:moveTo>
                      <a:pt x="376" y="294"/>
                    </a:moveTo>
                    <a:lnTo>
                      <a:pt x="376" y="294"/>
                    </a:lnTo>
                    <a:lnTo>
                      <a:pt x="384" y="296"/>
                    </a:lnTo>
                    <a:lnTo>
                      <a:pt x="390" y="302"/>
                    </a:lnTo>
                    <a:lnTo>
                      <a:pt x="394" y="310"/>
                    </a:lnTo>
                    <a:lnTo>
                      <a:pt x="398" y="316"/>
                    </a:lnTo>
                    <a:lnTo>
                      <a:pt x="410" y="316"/>
                    </a:lnTo>
                    <a:lnTo>
                      <a:pt x="424" y="316"/>
                    </a:lnTo>
                    <a:lnTo>
                      <a:pt x="428" y="314"/>
                    </a:lnTo>
                    <a:lnTo>
                      <a:pt x="434" y="306"/>
                    </a:lnTo>
                    <a:lnTo>
                      <a:pt x="438" y="302"/>
                    </a:lnTo>
                    <a:lnTo>
                      <a:pt x="444" y="296"/>
                    </a:lnTo>
                    <a:lnTo>
                      <a:pt x="454" y="294"/>
                    </a:lnTo>
                    <a:lnTo>
                      <a:pt x="464" y="294"/>
                    </a:lnTo>
                    <a:lnTo>
                      <a:pt x="458" y="298"/>
                    </a:lnTo>
                    <a:lnTo>
                      <a:pt x="462" y="304"/>
                    </a:lnTo>
                    <a:lnTo>
                      <a:pt x="454" y="306"/>
                    </a:lnTo>
                    <a:lnTo>
                      <a:pt x="452" y="310"/>
                    </a:lnTo>
                    <a:lnTo>
                      <a:pt x="448" y="312"/>
                    </a:lnTo>
                    <a:lnTo>
                      <a:pt x="448" y="314"/>
                    </a:lnTo>
                    <a:lnTo>
                      <a:pt x="442" y="316"/>
                    </a:lnTo>
                    <a:lnTo>
                      <a:pt x="434" y="322"/>
                    </a:lnTo>
                    <a:lnTo>
                      <a:pt x="434" y="324"/>
                    </a:lnTo>
                    <a:lnTo>
                      <a:pt x="426" y="332"/>
                    </a:lnTo>
                    <a:lnTo>
                      <a:pt x="418" y="340"/>
                    </a:lnTo>
                    <a:lnTo>
                      <a:pt x="406" y="334"/>
                    </a:lnTo>
                    <a:lnTo>
                      <a:pt x="402" y="346"/>
                    </a:lnTo>
                    <a:lnTo>
                      <a:pt x="384" y="350"/>
                    </a:lnTo>
                    <a:lnTo>
                      <a:pt x="374" y="352"/>
                    </a:lnTo>
                    <a:lnTo>
                      <a:pt x="370" y="352"/>
                    </a:lnTo>
                    <a:lnTo>
                      <a:pt x="366" y="348"/>
                    </a:lnTo>
                    <a:lnTo>
                      <a:pt x="364" y="342"/>
                    </a:lnTo>
                    <a:lnTo>
                      <a:pt x="356" y="342"/>
                    </a:lnTo>
                    <a:lnTo>
                      <a:pt x="352" y="342"/>
                    </a:lnTo>
                    <a:lnTo>
                      <a:pt x="348" y="338"/>
                    </a:lnTo>
                    <a:lnTo>
                      <a:pt x="346" y="334"/>
                    </a:lnTo>
                    <a:lnTo>
                      <a:pt x="356" y="338"/>
                    </a:lnTo>
                    <a:lnTo>
                      <a:pt x="362" y="338"/>
                    </a:lnTo>
                    <a:lnTo>
                      <a:pt x="370" y="334"/>
                    </a:lnTo>
                    <a:lnTo>
                      <a:pt x="374" y="328"/>
                    </a:lnTo>
                    <a:lnTo>
                      <a:pt x="382" y="322"/>
                    </a:lnTo>
                    <a:lnTo>
                      <a:pt x="384" y="322"/>
                    </a:lnTo>
                    <a:lnTo>
                      <a:pt x="390" y="324"/>
                    </a:lnTo>
                    <a:lnTo>
                      <a:pt x="380" y="306"/>
                    </a:lnTo>
                    <a:lnTo>
                      <a:pt x="376" y="298"/>
                    </a:lnTo>
                    <a:lnTo>
                      <a:pt x="376" y="296"/>
                    </a:lnTo>
                    <a:lnTo>
                      <a:pt x="376" y="294"/>
                    </a:lnTo>
                    <a:lnTo>
                      <a:pt x="376" y="294"/>
                    </a:lnTo>
                    <a:lnTo>
                      <a:pt x="376" y="294"/>
                    </a:lnTo>
                    <a:close/>
                    <a:moveTo>
                      <a:pt x="318" y="286"/>
                    </a:moveTo>
                    <a:lnTo>
                      <a:pt x="318" y="286"/>
                    </a:lnTo>
                    <a:lnTo>
                      <a:pt x="328" y="292"/>
                    </a:lnTo>
                    <a:lnTo>
                      <a:pt x="340" y="294"/>
                    </a:lnTo>
                    <a:lnTo>
                      <a:pt x="340" y="296"/>
                    </a:lnTo>
                    <a:lnTo>
                      <a:pt x="338" y="294"/>
                    </a:lnTo>
                    <a:lnTo>
                      <a:pt x="322" y="296"/>
                    </a:lnTo>
                    <a:lnTo>
                      <a:pt x="302" y="296"/>
                    </a:lnTo>
                    <a:lnTo>
                      <a:pt x="302" y="292"/>
                    </a:lnTo>
                    <a:lnTo>
                      <a:pt x="308" y="292"/>
                    </a:lnTo>
                    <a:lnTo>
                      <a:pt x="312" y="292"/>
                    </a:lnTo>
                    <a:lnTo>
                      <a:pt x="312" y="288"/>
                    </a:lnTo>
                    <a:lnTo>
                      <a:pt x="318" y="286"/>
                    </a:lnTo>
                    <a:lnTo>
                      <a:pt x="318" y="286"/>
                    </a:lnTo>
                    <a:lnTo>
                      <a:pt x="318" y="286"/>
                    </a:lnTo>
                    <a:close/>
                    <a:moveTo>
                      <a:pt x="588" y="270"/>
                    </a:moveTo>
                    <a:lnTo>
                      <a:pt x="590" y="270"/>
                    </a:lnTo>
                    <a:lnTo>
                      <a:pt x="592" y="274"/>
                    </a:lnTo>
                    <a:lnTo>
                      <a:pt x="598" y="276"/>
                    </a:lnTo>
                    <a:lnTo>
                      <a:pt x="588" y="288"/>
                    </a:lnTo>
                    <a:lnTo>
                      <a:pt x="580" y="286"/>
                    </a:lnTo>
                    <a:lnTo>
                      <a:pt x="580" y="280"/>
                    </a:lnTo>
                    <a:lnTo>
                      <a:pt x="580" y="276"/>
                    </a:lnTo>
                    <a:lnTo>
                      <a:pt x="588" y="270"/>
                    </a:lnTo>
                    <a:lnTo>
                      <a:pt x="588" y="270"/>
                    </a:lnTo>
                    <a:lnTo>
                      <a:pt x="588" y="270"/>
                    </a:lnTo>
                    <a:close/>
                    <a:moveTo>
                      <a:pt x="336" y="252"/>
                    </a:moveTo>
                    <a:lnTo>
                      <a:pt x="336" y="252"/>
                    </a:lnTo>
                    <a:lnTo>
                      <a:pt x="336" y="256"/>
                    </a:lnTo>
                    <a:lnTo>
                      <a:pt x="334" y="252"/>
                    </a:lnTo>
                    <a:lnTo>
                      <a:pt x="330" y="252"/>
                    </a:lnTo>
                    <a:lnTo>
                      <a:pt x="336" y="252"/>
                    </a:lnTo>
                    <a:lnTo>
                      <a:pt x="336" y="252"/>
                    </a:lnTo>
                    <a:lnTo>
                      <a:pt x="336" y="252"/>
                    </a:lnTo>
                    <a:close/>
                    <a:moveTo>
                      <a:pt x="810" y="242"/>
                    </a:moveTo>
                    <a:lnTo>
                      <a:pt x="810" y="242"/>
                    </a:lnTo>
                    <a:lnTo>
                      <a:pt x="810" y="258"/>
                    </a:lnTo>
                    <a:lnTo>
                      <a:pt x="810" y="278"/>
                    </a:lnTo>
                    <a:lnTo>
                      <a:pt x="798" y="284"/>
                    </a:lnTo>
                    <a:lnTo>
                      <a:pt x="798" y="294"/>
                    </a:lnTo>
                    <a:lnTo>
                      <a:pt x="802" y="294"/>
                    </a:lnTo>
                    <a:lnTo>
                      <a:pt x="806" y="292"/>
                    </a:lnTo>
                    <a:lnTo>
                      <a:pt x="810" y="292"/>
                    </a:lnTo>
                    <a:lnTo>
                      <a:pt x="810" y="304"/>
                    </a:lnTo>
                    <a:lnTo>
                      <a:pt x="816" y="304"/>
                    </a:lnTo>
                    <a:lnTo>
                      <a:pt x="824" y="304"/>
                    </a:lnTo>
                    <a:lnTo>
                      <a:pt x="828" y="292"/>
                    </a:lnTo>
                    <a:lnTo>
                      <a:pt x="828" y="278"/>
                    </a:lnTo>
                    <a:lnTo>
                      <a:pt x="832" y="274"/>
                    </a:lnTo>
                    <a:lnTo>
                      <a:pt x="836" y="274"/>
                    </a:lnTo>
                    <a:lnTo>
                      <a:pt x="842" y="274"/>
                    </a:lnTo>
                    <a:lnTo>
                      <a:pt x="842" y="276"/>
                    </a:lnTo>
                    <a:lnTo>
                      <a:pt x="842" y="278"/>
                    </a:lnTo>
                    <a:lnTo>
                      <a:pt x="844" y="280"/>
                    </a:lnTo>
                    <a:lnTo>
                      <a:pt x="842" y="288"/>
                    </a:lnTo>
                    <a:lnTo>
                      <a:pt x="868" y="294"/>
                    </a:lnTo>
                    <a:lnTo>
                      <a:pt x="870" y="288"/>
                    </a:lnTo>
                    <a:lnTo>
                      <a:pt x="872" y="286"/>
                    </a:lnTo>
                    <a:lnTo>
                      <a:pt x="868" y="278"/>
                    </a:lnTo>
                    <a:lnTo>
                      <a:pt x="862" y="280"/>
                    </a:lnTo>
                    <a:lnTo>
                      <a:pt x="856" y="284"/>
                    </a:lnTo>
                    <a:lnTo>
                      <a:pt x="856" y="278"/>
                    </a:lnTo>
                    <a:lnTo>
                      <a:pt x="852" y="270"/>
                    </a:lnTo>
                    <a:lnTo>
                      <a:pt x="842" y="260"/>
                    </a:lnTo>
                    <a:lnTo>
                      <a:pt x="834" y="252"/>
                    </a:lnTo>
                    <a:lnTo>
                      <a:pt x="828" y="252"/>
                    </a:lnTo>
                    <a:lnTo>
                      <a:pt x="824" y="252"/>
                    </a:lnTo>
                    <a:lnTo>
                      <a:pt x="820" y="256"/>
                    </a:lnTo>
                    <a:lnTo>
                      <a:pt x="818" y="256"/>
                    </a:lnTo>
                    <a:lnTo>
                      <a:pt x="818" y="252"/>
                    </a:lnTo>
                    <a:lnTo>
                      <a:pt x="818" y="248"/>
                    </a:lnTo>
                    <a:lnTo>
                      <a:pt x="820" y="244"/>
                    </a:lnTo>
                    <a:lnTo>
                      <a:pt x="810" y="242"/>
                    </a:lnTo>
                    <a:lnTo>
                      <a:pt x="810" y="242"/>
                    </a:lnTo>
                    <a:lnTo>
                      <a:pt x="810" y="242"/>
                    </a:lnTo>
                    <a:close/>
                    <a:moveTo>
                      <a:pt x="816" y="238"/>
                    </a:moveTo>
                    <a:lnTo>
                      <a:pt x="820" y="242"/>
                    </a:lnTo>
                    <a:lnTo>
                      <a:pt x="824" y="242"/>
                    </a:lnTo>
                    <a:lnTo>
                      <a:pt x="824" y="240"/>
                    </a:lnTo>
                    <a:lnTo>
                      <a:pt x="824" y="238"/>
                    </a:lnTo>
                    <a:lnTo>
                      <a:pt x="816" y="238"/>
                    </a:lnTo>
                    <a:lnTo>
                      <a:pt x="816" y="238"/>
                    </a:lnTo>
                    <a:lnTo>
                      <a:pt x="816" y="238"/>
                    </a:lnTo>
                    <a:close/>
                    <a:moveTo>
                      <a:pt x="826" y="212"/>
                    </a:moveTo>
                    <a:lnTo>
                      <a:pt x="826" y="212"/>
                    </a:lnTo>
                    <a:lnTo>
                      <a:pt x="832" y="214"/>
                    </a:lnTo>
                    <a:lnTo>
                      <a:pt x="832" y="216"/>
                    </a:lnTo>
                    <a:lnTo>
                      <a:pt x="832" y="220"/>
                    </a:lnTo>
                    <a:lnTo>
                      <a:pt x="826" y="222"/>
                    </a:lnTo>
                    <a:lnTo>
                      <a:pt x="826" y="216"/>
                    </a:lnTo>
                    <a:lnTo>
                      <a:pt x="820" y="216"/>
                    </a:lnTo>
                    <a:lnTo>
                      <a:pt x="820" y="220"/>
                    </a:lnTo>
                    <a:lnTo>
                      <a:pt x="824" y="216"/>
                    </a:lnTo>
                    <a:lnTo>
                      <a:pt x="824" y="214"/>
                    </a:lnTo>
                    <a:lnTo>
                      <a:pt x="826" y="212"/>
                    </a:lnTo>
                    <a:lnTo>
                      <a:pt x="826" y="212"/>
                    </a:lnTo>
                    <a:lnTo>
                      <a:pt x="826" y="212"/>
                    </a:lnTo>
                    <a:close/>
                    <a:moveTo>
                      <a:pt x="312" y="204"/>
                    </a:moveTo>
                    <a:lnTo>
                      <a:pt x="312" y="204"/>
                    </a:lnTo>
                    <a:lnTo>
                      <a:pt x="322" y="204"/>
                    </a:lnTo>
                    <a:lnTo>
                      <a:pt x="336" y="206"/>
                    </a:lnTo>
                    <a:lnTo>
                      <a:pt x="330" y="212"/>
                    </a:lnTo>
                    <a:lnTo>
                      <a:pt x="326" y="212"/>
                    </a:lnTo>
                    <a:lnTo>
                      <a:pt x="322" y="210"/>
                    </a:lnTo>
                    <a:lnTo>
                      <a:pt x="316" y="214"/>
                    </a:lnTo>
                    <a:lnTo>
                      <a:pt x="320" y="220"/>
                    </a:lnTo>
                    <a:lnTo>
                      <a:pt x="334" y="222"/>
                    </a:lnTo>
                    <a:lnTo>
                      <a:pt x="340" y="224"/>
                    </a:lnTo>
                    <a:lnTo>
                      <a:pt x="346" y="222"/>
                    </a:lnTo>
                    <a:lnTo>
                      <a:pt x="348" y="220"/>
                    </a:lnTo>
                    <a:lnTo>
                      <a:pt x="352" y="220"/>
                    </a:lnTo>
                    <a:lnTo>
                      <a:pt x="352" y="222"/>
                    </a:lnTo>
                    <a:lnTo>
                      <a:pt x="352" y="226"/>
                    </a:lnTo>
                    <a:lnTo>
                      <a:pt x="348" y="232"/>
                    </a:lnTo>
                    <a:lnTo>
                      <a:pt x="346" y="234"/>
                    </a:lnTo>
                    <a:lnTo>
                      <a:pt x="348" y="238"/>
                    </a:lnTo>
                    <a:lnTo>
                      <a:pt x="352" y="240"/>
                    </a:lnTo>
                    <a:lnTo>
                      <a:pt x="338" y="242"/>
                    </a:lnTo>
                    <a:lnTo>
                      <a:pt x="322" y="240"/>
                    </a:lnTo>
                    <a:lnTo>
                      <a:pt x="322" y="248"/>
                    </a:lnTo>
                    <a:lnTo>
                      <a:pt x="334" y="252"/>
                    </a:lnTo>
                    <a:lnTo>
                      <a:pt x="318" y="252"/>
                    </a:lnTo>
                    <a:lnTo>
                      <a:pt x="312" y="256"/>
                    </a:lnTo>
                    <a:lnTo>
                      <a:pt x="308" y="256"/>
                    </a:lnTo>
                    <a:lnTo>
                      <a:pt x="304" y="260"/>
                    </a:lnTo>
                    <a:lnTo>
                      <a:pt x="300" y="266"/>
                    </a:lnTo>
                    <a:lnTo>
                      <a:pt x="298" y="266"/>
                    </a:lnTo>
                    <a:lnTo>
                      <a:pt x="298" y="262"/>
                    </a:lnTo>
                    <a:lnTo>
                      <a:pt x="302" y="256"/>
                    </a:lnTo>
                    <a:lnTo>
                      <a:pt x="310" y="250"/>
                    </a:lnTo>
                    <a:lnTo>
                      <a:pt x="316" y="250"/>
                    </a:lnTo>
                    <a:lnTo>
                      <a:pt x="318" y="250"/>
                    </a:lnTo>
                    <a:lnTo>
                      <a:pt x="316" y="248"/>
                    </a:lnTo>
                    <a:lnTo>
                      <a:pt x="316" y="244"/>
                    </a:lnTo>
                    <a:lnTo>
                      <a:pt x="308" y="244"/>
                    </a:lnTo>
                    <a:lnTo>
                      <a:pt x="302" y="244"/>
                    </a:lnTo>
                    <a:lnTo>
                      <a:pt x="300" y="250"/>
                    </a:lnTo>
                    <a:lnTo>
                      <a:pt x="294" y="258"/>
                    </a:lnTo>
                    <a:lnTo>
                      <a:pt x="292" y="260"/>
                    </a:lnTo>
                    <a:lnTo>
                      <a:pt x="286" y="260"/>
                    </a:lnTo>
                    <a:lnTo>
                      <a:pt x="276" y="258"/>
                    </a:lnTo>
                    <a:lnTo>
                      <a:pt x="272" y="252"/>
                    </a:lnTo>
                    <a:lnTo>
                      <a:pt x="276" y="252"/>
                    </a:lnTo>
                    <a:lnTo>
                      <a:pt x="276" y="250"/>
                    </a:lnTo>
                    <a:lnTo>
                      <a:pt x="276" y="248"/>
                    </a:lnTo>
                    <a:lnTo>
                      <a:pt x="274" y="248"/>
                    </a:lnTo>
                    <a:lnTo>
                      <a:pt x="274" y="244"/>
                    </a:lnTo>
                    <a:lnTo>
                      <a:pt x="282" y="234"/>
                    </a:lnTo>
                    <a:lnTo>
                      <a:pt x="280" y="232"/>
                    </a:lnTo>
                    <a:lnTo>
                      <a:pt x="280" y="230"/>
                    </a:lnTo>
                    <a:lnTo>
                      <a:pt x="276" y="226"/>
                    </a:lnTo>
                    <a:lnTo>
                      <a:pt x="282" y="226"/>
                    </a:lnTo>
                    <a:lnTo>
                      <a:pt x="290" y="230"/>
                    </a:lnTo>
                    <a:lnTo>
                      <a:pt x="298" y="230"/>
                    </a:lnTo>
                    <a:lnTo>
                      <a:pt x="292" y="224"/>
                    </a:lnTo>
                    <a:lnTo>
                      <a:pt x="286" y="220"/>
                    </a:lnTo>
                    <a:lnTo>
                      <a:pt x="276" y="216"/>
                    </a:lnTo>
                    <a:lnTo>
                      <a:pt x="266" y="216"/>
                    </a:lnTo>
                    <a:lnTo>
                      <a:pt x="264" y="216"/>
                    </a:lnTo>
                    <a:lnTo>
                      <a:pt x="258" y="220"/>
                    </a:lnTo>
                    <a:lnTo>
                      <a:pt x="258" y="212"/>
                    </a:lnTo>
                    <a:lnTo>
                      <a:pt x="270" y="212"/>
                    </a:lnTo>
                    <a:lnTo>
                      <a:pt x="282" y="212"/>
                    </a:lnTo>
                    <a:lnTo>
                      <a:pt x="298" y="206"/>
                    </a:lnTo>
                    <a:lnTo>
                      <a:pt x="312" y="204"/>
                    </a:lnTo>
                    <a:lnTo>
                      <a:pt x="312" y="204"/>
                    </a:lnTo>
                    <a:lnTo>
                      <a:pt x="312" y="204"/>
                    </a:lnTo>
                    <a:close/>
                    <a:moveTo>
                      <a:pt x="798" y="186"/>
                    </a:moveTo>
                    <a:lnTo>
                      <a:pt x="800" y="192"/>
                    </a:lnTo>
                    <a:lnTo>
                      <a:pt x="800" y="188"/>
                    </a:lnTo>
                    <a:lnTo>
                      <a:pt x="798" y="186"/>
                    </a:lnTo>
                    <a:lnTo>
                      <a:pt x="798" y="186"/>
                    </a:lnTo>
                    <a:lnTo>
                      <a:pt x="798" y="186"/>
                    </a:lnTo>
                    <a:close/>
                    <a:moveTo>
                      <a:pt x="760" y="650"/>
                    </a:moveTo>
                    <a:lnTo>
                      <a:pt x="760" y="650"/>
                    </a:lnTo>
                    <a:lnTo>
                      <a:pt x="760" y="646"/>
                    </a:lnTo>
                    <a:lnTo>
                      <a:pt x="762" y="640"/>
                    </a:lnTo>
                    <a:lnTo>
                      <a:pt x="768" y="640"/>
                    </a:lnTo>
                    <a:lnTo>
                      <a:pt x="772" y="640"/>
                    </a:lnTo>
                    <a:lnTo>
                      <a:pt x="772" y="638"/>
                    </a:lnTo>
                    <a:lnTo>
                      <a:pt x="772" y="632"/>
                    </a:lnTo>
                    <a:lnTo>
                      <a:pt x="774" y="636"/>
                    </a:lnTo>
                    <a:lnTo>
                      <a:pt x="778" y="640"/>
                    </a:lnTo>
                    <a:lnTo>
                      <a:pt x="778" y="632"/>
                    </a:lnTo>
                    <a:lnTo>
                      <a:pt x="780" y="630"/>
                    </a:lnTo>
                    <a:lnTo>
                      <a:pt x="788" y="630"/>
                    </a:lnTo>
                    <a:lnTo>
                      <a:pt x="800" y="632"/>
                    </a:lnTo>
                    <a:lnTo>
                      <a:pt x="802" y="646"/>
                    </a:lnTo>
                    <a:lnTo>
                      <a:pt x="808" y="650"/>
                    </a:lnTo>
                    <a:lnTo>
                      <a:pt x="810" y="654"/>
                    </a:lnTo>
                    <a:lnTo>
                      <a:pt x="816" y="654"/>
                    </a:lnTo>
                    <a:lnTo>
                      <a:pt x="824" y="654"/>
                    </a:lnTo>
                    <a:lnTo>
                      <a:pt x="824" y="662"/>
                    </a:lnTo>
                    <a:lnTo>
                      <a:pt x="828" y="664"/>
                    </a:lnTo>
                    <a:lnTo>
                      <a:pt x="828" y="668"/>
                    </a:lnTo>
                    <a:lnTo>
                      <a:pt x="828" y="674"/>
                    </a:lnTo>
                    <a:lnTo>
                      <a:pt x="828" y="680"/>
                    </a:lnTo>
                    <a:lnTo>
                      <a:pt x="832" y="684"/>
                    </a:lnTo>
                    <a:lnTo>
                      <a:pt x="834" y="684"/>
                    </a:lnTo>
                    <a:lnTo>
                      <a:pt x="838" y="684"/>
                    </a:lnTo>
                    <a:lnTo>
                      <a:pt x="838" y="690"/>
                    </a:lnTo>
                    <a:lnTo>
                      <a:pt x="860" y="692"/>
                    </a:lnTo>
                    <a:lnTo>
                      <a:pt x="878" y="698"/>
                    </a:lnTo>
                    <a:lnTo>
                      <a:pt x="880" y="698"/>
                    </a:lnTo>
                    <a:lnTo>
                      <a:pt x="886" y="694"/>
                    </a:lnTo>
                    <a:lnTo>
                      <a:pt x="890" y="702"/>
                    </a:lnTo>
                    <a:lnTo>
                      <a:pt x="896" y="704"/>
                    </a:lnTo>
                    <a:lnTo>
                      <a:pt x="896" y="710"/>
                    </a:lnTo>
                    <a:lnTo>
                      <a:pt x="896" y="716"/>
                    </a:lnTo>
                    <a:lnTo>
                      <a:pt x="898" y="718"/>
                    </a:lnTo>
                    <a:lnTo>
                      <a:pt x="904" y="722"/>
                    </a:lnTo>
                    <a:lnTo>
                      <a:pt x="896" y="722"/>
                    </a:lnTo>
                    <a:lnTo>
                      <a:pt x="896" y="730"/>
                    </a:lnTo>
                    <a:lnTo>
                      <a:pt x="892" y="730"/>
                    </a:lnTo>
                    <a:lnTo>
                      <a:pt x="890" y="728"/>
                    </a:lnTo>
                    <a:lnTo>
                      <a:pt x="878" y="722"/>
                    </a:lnTo>
                    <a:lnTo>
                      <a:pt x="872" y="728"/>
                    </a:lnTo>
                    <a:lnTo>
                      <a:pt x="870" y="736"/>
                    </a:lnTo>
                    <a:lnTo>
                      <a:pt x="870" y="754"/>
                    </a:lnTo>
                    <a:lnTo>
                      <a:pt x="864" y="756"/>
                    </a:lnTo>
                    <a:lnTo>
                      <a:pt x="860" y="758"/>
                    </a:lnTo>
                    <a:lnTo>
                      <a:pt x="860" y="766"/>
                    </a:lnTo>
                    <a:lnTo>
                      <a:pt x="856" y="770"/>
                    </a:lnTo>
                    <a:lnTo>
                      <a:pt x="854" y="772"/>
                    </a:lnTo>
                    <a:lnTo>
                      <a:pt x="854" y="774"/>
                    </a:lnTo>
                    <a:lnTo>
                      <a:pt x="854" y="776"/>
                    </a:lnTo>
                    <a:lnTo>
                      <a:pt x="856" y="780"/>
                    </a:lnTo>
                    <a:lnTo>
                      <a:pt x="860" y="780"/>
                    </a:lnTo>
                    <a:lnTo>
                      <a:pt x="864" y="776"/>
                    </a:lnTo>
                    <a:lnTo>
                      <a:pt x="864" y="774"/>
                    </a:lnTo>
                    <a:lnTo>
                      <a:pt x="880" y="764"/>
                    </a:lnTo>
                    <a:lnTo>
                      <a:pt x="890" y="764"/>
                    </a:lnTo>
                    <a:lnTo>
                      <a:pt x="892" y="758"/>
                    </a:lnTo>
                    <a:lnTo>
                      <a:pt x="898" y="758"/>
                    </a:lnTo>
                    <a:lnTo>
                      <a:pt x="906" y="758"/>
                    </a:lnTo>
                    <a:lnTo>
                      <a:pt x="906" y="754"/>
                    </a:lnTo>
                    <a:lnTo>
                      <a:pt x="898" y="752"/>
                    </a:lnTo>
                    <a:lnTo>
                      <a:pt x="904" y="748"/>
                    </a:lnTo>
                    <a:lnTo>
                      <a:pt x="906" y="746"/>
                    </a:lnTo>
                    <a:lnTo>
                      <a:pt x="910" y="744"/>
                    </a:lnTo>
                    <a:lnTo>
                      <a:pt x="916" y="740"/>
                    </a:lnTo>
                    <a:lnTo>
                      <a:pt x="924" y="744"/>
                    </a:lnTo>
                    <a:lnTo>
                      <a:pt x="936" y="746"/>
                    </a:lnTo>
                    <a:lnTo>
                      <a:pt x="938" y="744"/>
                    </a:lnTo>
                    <a:lnTo>
                      <a:pt x="942" y="740"/>
                    </a:lnTo>
                    <a:lnTo>
                      <a:pt x="936" y="738"/>
                    </a:lnTo>
                    <a:lnTo>
                      <a:pt x="928" y="738"/>
                    </a:lnTo>
                    <a:lnTo>
                      <a:pt x="928" y="734"/>
                    </a:lnTo>
                    <a:lnTo>
                      <a:pt x="938" y="736"/>
                    </a:lnTo>
                    <a:lnTo>
                      <a:pt x="946" y="736"/>
                    </a:lnTo>
                    <a:lnTo>
                      <a:pt x="950" y="734"/>
                    </a:lnTo>
                    <a:lnTo>
                      <a:pt x="954" y="730"/>
                    </a:lnTo>
                    <a:lnTo>
                      <a:pt x="954" y="728"/>
                    </a:lnTo>
                    <a:lnTo>
                      <a:pt x="968" y="720"/>
                    </a:lnTo>
                    <a:lnTo>
                      <a:pt x="978" y="716"/>
                    </a:lnTo>
                    <a:lnTo>
                      <a:pt x="982" y="716"/>
                    </a:lnTo>
                    <a:lnTo>
                      <a:pt x="1006" y="712"/>
                    </a:lnTo>
                    <a:lnTo>
                      <a:pt x="1024" y="710"/>
                    </a:lnTo>
                    <a:lnTo>
                      <a:pt x="1026" y="708"/>
                    </a:lnTo>
                    <a:lnTo>
                      <a:pt x="1028" y="704"/>
                    </a:lnTo>
                    <a:lnTo>
                      <a:pt x="1036" y="700"/>
                    </a:lnTo>
                    <a:lnTo>
                      <a:pt x="1040" y="694"/>
                    </a:lnTo>
                    <a:lnTo>
                      <a:pt x="1042" y="692"/>
                    </a:lnTo>
                    <a:lnTo>
                      <a:pt x="1044" y="684"/>
                    </a:lnTo>
                    <a:lnTo>
                      <a:pt x="1046" y="682"/>
                    </a:lnTo>
                    <a:lnTo>
                      <a:pt x="1050" y="672"/>
                    </a:lnTo>
                    <a:lnTo>
                      <a:pt x="1052" y="668"/>
                    </a:lnTo>
                    <a:lnTo>
                      <a:pt x="1054" y="672"/>
                    </a:lnTo>
                    <a:lnTo>
                      <a:pt x="1054" y="674"/>
                    </a:lnTo>
                    <a:lnTo>
                      <a:pt x="1058" y="676"/>
                    </a:lnTo>
                    <a:lnTo>
                      <a:pt x="1058" y="674"/>
                    </a:lnTo>
                    <a:lnTo>
                      <a:pt x="1060" y="672"/>
                    </a:lnTo>
                    <a:lnTo>
                      <a:pt x="1062" y="668"/>
                    </a:lnTo>
                    <a:lnTo>
                      <a:pt x="1070" y="674"/>
                    </a:lnTo>
                    <a:lnTo>
                      <a:pt x="1072" y="676"/>
                    </a:lnTo>
                    <a:lnTo>
                      <a:pt x="1072" y="682"/>
                    </a:lnTo>
                    <a:lnTo>
                      <a:pt x="1072" y="694"/>
                    </a:lnTo>
                    <a:lnTo>
                      <a:pt x="1072" y="702"/>
                    </a:lnTo>
                    <a:lnTo>
                      <a:pt x="1076" y="702"/>
                    </a:lnTo>
                    <a:lnTo>
                      <a:pt x="1078" y="702"/>
                    </a:lnTo>
                    <a:lnTo>
                      <a:pt x="1078" y="704"/>
                    </a:lnTo>
                    <a:lnTo>
                      <a:pt x="1078" y="710"/>
                    </a:lnTo>
                    <a:lnTo>
                      <a:pt x="1078" y="712"/>
                    </a:lnTo>
                    <a:lnTo>
                      <a:pt x="1080" y="712"/>
                    </a:lnTo>
                    <a:lnTo>
                      <a:pt x="1080" y="716"/>
                    </a:lnTo>
                    <a:lnTo>
                      <a:pt x="1086" y="720"/>
                    </a:lnTo>
                    <a:lnTo>
                      <a:pt x="1096" y="720"/>
                    </a:lnTo>
                    <a:lnTo>
                      <a:pt x="1100" y="718"/>
                    </a:lnTo>
                    <a:lnTo>
                      <a:pt x="1098" y="716"/>
                    </a:lnTo>
                    <a:lnTo>
                      <a:pt x="1098" y="712"/>
                    </a:lnTo>
                    <a:lnTo>
                      <a:pt x="1100" y="712"/>
                    </a:lnTo>
                    <a:lnTo>
                      <a:pt x="1104" y="716"/>
                    </a:lnTo>
                    <a:lnTo>
                      <a:pt x="1110" y="708"/>
                    </a:lnTo>
                    <a:lnTo>
                      <a:pt x="1118" y="698"/>
                    </a:lnTo>
                    <a:lnTo>
                      <a:pt x="1118" y="700"/>
                    </a:lnTo>
                    <a:lnTo>
                      <a:pt x="1122" y="700"/>
                    </a:lnTo>
                    <a:lnTo>
                      <a:pt x="1122" y="702"/>
                    </a:lnTo>
                    <a:lnTo>
                      <a:pt x="1118" y="702"/>
                    </a:lnTo>
                    <a:lnTo>
                      <a:pt x="1116" y="708"/>
                    </a:lnTo>
                    <a:lnTo>
                      <a:pt x="1116" y="712"/>
                    </a:lnTo>
                    <a:lnTo>
                      <a:pt x="1134" y="710"/>
                    </a:lnTo>
                    <a:lnTo>
                      <a:pt x="1136" y="710"/>
                    </a:lnTo>
                    <a:lnTo>
                      <a:pt x="1136" y="712"/>
                    </a:lnTo>
                    <a:lnTo>
                      <a:pt x="1132" y="716"/>
                    </a:lnTo>
                    <a:lnTo>
                      <a:pt x="1132" y="720"/>
                    </a:lnTo>
                    <a:lnTo>
                      <a:pt x="1118" y="718"/>
                    </a:lnTo>
                    <a:lnTo>
                      <a:pt x="1108" y="722"/>
                    </a:lnTo>
                    <a:lnTo>
                      <a:pt x="1108" y="728"/>
                    </a:lnTo>
                    <a:lnTo>
                      <a:pt x="1104" y="728"/>
                    </a:lnTo>
                    <a:lnTo>
                      <a:pt x="1096" y="738"/>
                    </a:lnTo>
                    <a:lnTo>
                      <a:pt x="1096" y="744"/>
                    </a:lnTo>
                    <a:lnTo>
                      <a:pt x="1104" y="746"/>
                    </a:lnTo>
                    <a:lnTo>
                      <a:pt x="1106" y="752"/>
                    </a:lnTo>
                    <a:lnTo>
                      <a:pt x="1108" y="752"/>
                    </a:lnTo>
                    <a:lnTo>
                      <a:pt x="1110" y="752"/>
                    </a:lnTo>
                    <a:lnTo>
                      <a:pt x="1110" y="748"/>
                    </a:lnTo>
                    <a:lnTo>
                      <a:pt x="1114" y="748"/>
                    </a:lnTo>
                    <a:lnTo>
                      <a:pt x="1114" y="752"/>
                    </a:lnTo>
                    <a:lnTo>
                      <a:pt x="1116" y="754"/>
                    </a:lnTo>
                    <a:lnTo>
                      <a:pt x="1124" y="746"/>
                    </a:lnTo>
                    <a:lnTo>
                      <a:pt x="1126" y="740"/>
                    </a:lnTo>
                    <a:lnTo>
                      <a:pt x="1126" y="738"/>
                    </a:lnTo>
                    <a:lnTo>
                      <a:pt x="1126" y="736"/>
                    </a:lnTo>
                    <a:lnTo>
                      <a:pt x="1132" y="734"/>
                    </a:lnTo>
                    <a:lnTo>
                      <a:pt x="1132" y="736"/>
                    </a:lnTo>
                    <a:lnTo>
                      <a:pt x="1136" y="736"/>
                    </a:lnTo>
                    <a:lnTo>
                      <a:pt x="1140" y="728"/>
                    </a:lnTo>
                    <a:lnTo>
                      <a:pt x="1144" y="728"/>
                    </a:lnTo>
                    <a:lnTo>
                      <a:pt x="1150" y="728"/>
                    </a:lnTo>
                    <a:lnTo>
                      <a:pt x="1158" y="722"/>
                    </a:lnTo>
                    <a:lnTo>
                      <a:pt x="1162" y="718"/>
                    </a:lnTo>
                    <a:lnTo>
                      <a:pt x="1162" y="712"/>
                    </a:lnTo>
                    <a:lnTo>
                      <a:pt x="1168" y="712"/>
                    </a:lnTo>
                    <a:lnTo>
                      <a:pt x="1162" y="700"/>
                    </a:lnTo>
                    <a:lnTo>
                      <a:pt x="1154" y="708"/>
                    </a:lnTo>
                    <a:lnTo>
                      <a:pt x="1150" y="708"/>
                    </a:lnTo>
                    <a:lnTo>
                      <a:pt x="1142" y="708"/>
                    </a:lnTo>
                    <a:lnTo>
                      <a:pt x="1140" y="702"/>
                    </a:lnTo>
                    <a:lnTo>
                      <a:pt x="1134" y="702"/>
                    </a:lnTo>
                    <a:lnTo>
                      <a:pt x="1134" y="704"/>
                    </a:lnTo>
                    <a:lnTo>
                      <a:pt x="1132" y="704"/>
                    </a:lnTo>
                    <a:lnTo>
                      <a:pt x="1132" y="702"/>
                    </a:lnTo>
                    <a:lnTo>
                      <a:pt x="1128" y="700"/>
                    </a:lnTo>
                    <a:lnTo>
                      <a:pt x="1134" y="700"/>
                    </a:lnTo>
                    <a:lnTo>
                      <a:pt x="1134" y="698"/>
                    </a:lnTo>
                    <a:lnTo>
                      <a:pt x="1136" y="694"/>
                    </a:lnTo>
                    <a:lnTo>
                      <a:pt x="1122" y="692"/>
                    </a:lnTo>
                    <a:lnTo>
                      <a:pt x="1122" y="684"/>
                    </a:lnTo>
                    <a:lnTo>
                      <a:pt x="1122" y="682"/>
                    </a:lnTo>
                    <a:lnTo>
                      <a:pt x="1122" y="680"/>
                    </a:lnTo>
                    <a:lnTo>
                      <a:pt x="1124" y="680"/>
                    </a:lnTo>
                    <a:lnTo>
                      <a:pt x="1122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2"/>
                    </a:lnTo>
                    <a:lnTo>
                      <a:pt x="1118" y="668"/>
                    </a:lnTo>
                    <a:lnTo>
                      <a:pt x="1122" y="664"/>
                    </a:lnTo>
                    <a:lnTo>
                      <a:pt x="1122" y="662"/>
                    </a:lnTo>
                    <a:lnTo>
                      <a:pt x="1122" y="658"/>
                    </a:lnTo>
                    <a:lnTo>
                      <a:pt x="1104" y="658"/>
                    </a:lnTo>
                    <a:lnTo>
                      <a:pt x="1098" y="650"/>
                    </a:lnTo>
                    <a:lnTo>
                      <a:pt x="1100" y="650"/>
                    </a:lnTo>
                    <a:lnTo>
                      <a:pt x="1104" y="648"/>
                    </a:lnTo>
                    <a:lnTo>
                      <a:pt x="1108" y="656"/>
                    </a:lnTo>
                    <a:lnTo>
                      <a:pt x="1110" y="654"/>
                    </a:lnTo>
                    <a:lnTo>
                      <a:pt x="1116" y="654"/>
                    </a:lnTo>
                    <a:lnTo>
                      <a:pt x="1116" y="648"/>
                    </a:lnTo>
                    <a:lnTo>
                      <a:pt x="1118" y="644"/>
                    </a:lnTo>
                    <a:lnTo>
                      <a:pt x="1124" y="644"/>
                    </a:lnTo>
                    <a:lnTo>
                      <a:pt x="1124" y="638"/>
                    </a:lnTo>
                    <a:lnTo>
                      <a:pt x="1124" y="632"/>
                    </a:lnTo>
                    <a:lnTo>
                      <a:pt x="1126" y="632"/>
                    </a:lnTo>
                    <a:lnTo>
                      <a:pt x="1128" y="630"/>
                    </a:lnTo>
                    <a:lnTo>
                      <a:pt x="1124" y="628"/>
                    </a:lnTo>
                    <a:lnTo>
                      <a:pt x="1122" y="622"/>
                    </a:lnTo>
                    <a:lnTo>
                      <a:pt x="1114" y="620"/>
                    </a:lnTo>
                    <a:lnTo>
                      <a:pt x="1106" y="620"/>
                    </a:lnTo>
                    <a:lnTo>
                      <a:pt x="1092" y="622"/>
                    </a:lnTo>
                    <a:lnTo>
                      <a:pt x="1086" y="628"/>
                    </a:lnTo>
                    <a:lnTo>
                      <a:pt x="1070" y="638"/>
                    </a:lnTo>
                    <a:lnTo>
                      <a:pt x="1058" y="648"/>
                    </a:lnTo>
                    <a:lnTo>
                      <a:pt x="1044" y="662"/>
                    </a:lnTo>
                    <a:lnTo>
                      <a:pt x="1034" y="674"/>
                    </a:lnTo>
                    <a:lnTo>
                      <a:pt x="1042" y="662"/>
                    </a:lnTo>
                    <a:lnTo>
                      <a:pt x="1046" y="650"/>
                    </a:lnTo>
                    <a:lnTo>
                      <a:pt x="1042" y="650"/>
                    </a:lnTo>
                    <a:lnTo>
                      <a:pt x="1042" y="648"/>
                    </a:lnTo>
                    <a:lnTo>
                      <a:pt x="1044" y="648"/>
                    </a:lnTo>
                    <a:lnTo>
                      <a:pt x="1050" y="646"/>
                    </a:lnTo>
                    <a:lnTo>
                      <a:pt x="1052" y="640"/>
                    </a:lnTo>
                    <a:lnTo>
                      <a:pt x="1058" y="632"/>
                    </a:lnTo>
                    <a:lnTo>
                      <a:pt x="1060" y="632"/>
                    </a:lnTo>
                    <a:lnTo>
                      <a:pt x="1064" y="632"/>
                    </a:lnTo>
                    <a:lnTo>
                      <a:pt x="1064" y="630"/>
                    </a:lnTo>
                    <a:lnTo>
                      <a:pt x="1064" y="626"/>
                    </a:lnTo>
                    <a:lnTo>
                      <a:pt x="1068" y="626"/>
                    </a:lnTo>
                    <a:lnTo>
                      <a:pt x="1070" y="626"/>
                    </a:lnTo>
                    <a:lnTo>
                      <a:pt x="1082" y="612"/>
                    </a:lnTo>
                    <a:lnTo>
                      <a:pt x="1086" y="608"/>
                    </a:lnTo>
                    <a:lnTo>
                      <a:pt x="1090" y="604"/>
                    </a:lnTo>
                    <a:lnTo>
                      <a:pt x="1092" y="602"/>
                    </a:lnTo>
                    <a:lnTo>
                      <a:pt x="1108" y="600"/>
                    </a:lnTo>
                    <a:lnTo>
                      <a:pt x="1122" y="600"/>
                    </a:lnTo>
                    <a:lnTo>
                      <a:pt x="1134" y="602"/>
                    </a:lnTo>
                    <a:lnTo>
                      <a:pt x="1142" y="602"/>
                    </a:lnTo>
                    <a:lnTo>
                      <a:pt x="1144" y="600"/>
                    </a:lnTo>
                    <a:lnTo>
                      <a:pt x="1146" y="596"/>
                    </a:lnTo>
                    <a:lnTo>
                      <a:pt x="1152" y="596"/>
                    </a:lnTo>
                    <a:lnTo>
                      <a:pt x="1154" y="600"/>
                    </a:lnTo>
                    <a:lnTo>
                      <a:pt x="1154" y="602"/>
                    </a:lnTo>
                    <a:lnTo>
                      <a:pt x="1158" y="602"/>
                    </a:lnTo>
                    <a:lnTo>
                      <a:pt x="1160" y="600"/>
                    </a:lnTo>
                    <a:lnTo>
                      <a:pt x="1160" y="596"/>
                    </a:lnTo>
                    <a:lnTo>
                      <a:pt x="1162" y="596"/>
                    </a:lnTo>
                    <a:lnTo>
                      <a:pt x="1168" y="604"/>
                    </a:lnTo>
                    <a:lnTo>
                      <a:pt x="1172" y="604"/>
                    </a:lnTo>
                    <a:lnTo>
                      <a:pt x="1172" y="600"/>
                    </a:lnTo>
                    <a:lnTo>
                      <a:pt x="1178" y="600"/>
                    </a:lnTo>
                    <a:lnTo>
                      <a:pt x="1180" y="600"/>
                    </a:lnTo>
                    <a:lnTo>
                      <a:pt x="1180" y="602"/>
                    </a:lnTo>
                    <a:lnTo>
                      <a:pt x="1186" y="602"/>
                    </a:lnTo>
                    <a:lnTo>
                      <a:pt x="1186" y="596"/>
                    </a:lnTo>
                    <a:lnTo>
                      <a:pt x="1190" y="596"/>
                    </a:lnTo>
                    <a:lnTo>
                      <a:pt x="1194" y="596"/>
                    </a:lnTo>
                    <a:lnTo>
                      <a:pt x="1196" y="594"/>
                    </a:lnTo>
                    <a:lnTo>
                      <a:pt x="1196" y="590"/>
                    </a:lnTo>
                    <a:lnTo>
                      <a:pt x="1204" y="590"/>
                    </a:lnTo>
                    <a:lnTo>
                      <a:pt x="1208" y="586"/>
                    </a:lnTo>
                    <a:lnTo>
                      <a:pt x="1206" y="580"/>
                    </a:lnTo>
                    <a:lnTo>
                      <a:pt x="1208" y="576"/>
                    </a:lnTo>
                    <a:lnTo>
                      <a:pt x="1208" y="572"/>
                    </a:lnTo>
                    <a:lnTo>
                      <a:pt x="1218" y="568"/>
                    </a:lnTo>
                    <a:lnTo>
                      <a:pt x="1230" y="566"/>
                    </a:lnTo>
                    <a:lnTo>
                      <a:pt x="1232" y="568"/>
                    </a:lnTo>
                    <a:lnTo>
                      <a:pt x="1234" y="568"/>
                    </a:lnTo>
                    <a:lnTo>
                      <a:pt x="1252" y="554"/>
                    </a:lnTo>
                    <a:lnTo>
                      <a:pt x="1250" y="530"/>
                    </a:lnTo>
                    <a:lnTo>
                      <a:pt x="1248" y="530"/>
                    </a:lnTo>
                    <a:lnTo>
                      <a:pt x="1244" y="532"/>
                    </a:lnTo>
                    <a:lnTo>
                      <a:pt x="1240" y="530"/>
                    </a:lnTo>
                    <a:lnTo>
                      <a:pt x="1234" y="526"/>
                    </a:lnTo>
                    <a:lnTo>
                      <a:pt x="1230" y="520"/>
                    </a:lnTo>
                    <a:lnTo>
                      <a:pt x="1218" y="520"/>
                    </a:lnTo>
                    <a:lnTo>
                      <a:pt x="1222" y="526"/>
                    </a:lnTo>
                    <a:lnTo>
                      <a:pt x="1208" y="528"/>
                    </a:lnTo>
                    <a:lnTo>
                      <a:pt x="1190" y="536"/>
                    </a:lnTo>
                    <a:lnTo>
                      <a:pt x="1190" y="540"/>
                    </a:lnTo>
                    <a:lnTo>
                      <a:pt x="1186" y="540"/>
                    </a:lnTo>
                    <a:lnTo>
                      <a:pt x="1182" y="538"/>
                    </a:lnTo>
                    <a:lnTo>
                      <a:pt x="1182" y="536"/>
                    </a:lnTo>
                    <a:lnTo>
                      <a:pt x="1182" y="532"/>
                    </a:lnTo>
                    <a:lnTo>
                      <a:pt x="1190" y="532"/>
                    </a:lnTo>
                    <a:lnTo>
                      <a:pt x="1196" y="532"/>
                    </a:lnTo>
                    <a:lnTo>
                      <a:pt x="1204" y="528"/>
                    </a:lnTo>
                    <a:lnTo>
                      <a:pt x="1208" y="520"/>
                    </a:lnTo>
                    <a:lnTo>
                      <a:pt x="1216" y="520"/>
                    </a:lnTo>
                    <a:lnTo>
                      <a:pt x="1224" y="518"/>
                    </a:lnTo>
                    <a:lnTo>
                      <a:pt x="1226" y="514"/>
                    </a:lnTo>
                    <a:lnTo>
                      <a:pt x="1230" y="510"/>
                    </a:lnTo>
                    <a:lnTo>
                      <a:pt x="1224" y="512"/>
                    </a:lnTo>
                    <a:lnTo>
                      <a:pt x="1222" y="508"/>
                    </a:lnTo>
                    <a:lnTo>
                      <a:pt x="1224" y="508"/>
                    </a:lnTo>
                    <a:lnTo>
                      <a:pt x="1222" y="504"/>
                    </a:lnTo>
                    <a:lnTo>
                      <a:pt x="1218" y="502"/>
                    </a:lnTo>
                    <a:lnTo>
                      <a:pt x="1218" y="504"/>
                    </a:lnTo>
                    <a:lnTo>
                      <a:pt x="1216" y="508"/>
                    </a:lnTo>
                    <a:lnTo>
                      <a:pt x="1214" y="508"/>
                    </a:lnTo>
                    <a:lnTo>
                      <a:pt x="1212" y="504"/>
                    </a:lnTo>
                    <a:lnTo>
                      <a:pt x="1208" y="504"/>
                    </a:lnTo>
                    <a:lnTo>
                      <a:pt x="1208" y="500"/>
                    </a:lnTo>
                    <a:lnTo>
                      <a:pt x="1208" y="496"/>
                    </a:lnTo>
                    <a:lnTo>
                      <a:pt x="1196" y="500"/>
                    </a:lnTo>
                    <a:lnTo>
                      <a:pt x="1182" y="496"/>
                    </a:lnTo>
                    <a:lnTo>
                      <a:pt x="1182" y="492"/>
                    </a:lnTo>
                    <a:lnTo>
                      <a:pt x="1182" y="490"/>
                    </a:lnTo>
                    <a:lnTo>
                      <a:pt x="1182" y="484"/>
                    </a:lnTo>
                    <a:lnTo>
                      <a:pt x="1180" y="484"/>
                    </a:lnTo>
                    <a:lnTo>
                      <a:pt x="1178" y="482"/>
                    </a:lnTo>
                    <a:lnTo>
                      <a:pt x="1172" y="478"/>
                    </a:lnTo>
                    <a:lnTo>
                      <a:pt x="1168" y="478"/>
                    </a:lnTo>
                    <a:lnTo>
                      <a:pt x="1162" y="466"/>
                    </a:lnTo>
                    <a:lnTo>
                      <a:pt x="1158" y="468"/>
                    </a:lnTo>
                    <a:lnTo>
                      <a:pt x="1160" y="460"/>
                    </a:lnTo>
                    <a:lnTo>
                      <a:pt x="1158" y="460"/>
                    </a:lnTo>
                    <a:lnTo>
                      <a:pt x="1158" y="458"/>
                    </a:lnTo>
                    <a:lnTo>
                      <a:pt x="1172" y="458"/>
                    </a:lnTo>
                    <a:lnTo>
                      <a:pt x="1172" y="450"/>
                    </a:lnTo>
                    <a:lnTo>
                      <a:pt x="1160" y="448"/>
                    </a:lnTo>
                    <a:lnTo>
                      <a:pt x="1160" y="442"/>
                    </a:lnTo>
                    <a:lnTo>
                      <a:pt x="1160" y="436"/>
                    </a:lnTo>
                    <a:lnTo>
                      <a:pt x="1158" y="436"/>
                    </a:lnTo>
                    <a:lnTo>
                      <a:pt x="1154" y="436"/>
                    </a:lnTo>
                    <a:lnTo>
                      <a:pt x="1152" y="432"/>
                    </a:lnTo>
                    <a:lnTo>
                      <a:pt x="1150" y="428"/>
                    </a:lnTo>
                    <a:lnTo>
                      <a:pt x="1152" y="420"/>
                    </a:lnTo>
                    <a:lnTo>
                      <a:pt x="1136" y="420"/>
                    </a:lnTo>
                    <a:lnTo>
                      <a:pt x="1146" y="414"/>
                    </a:lnTo>
                    <a:lnTo>
                      <a:pt x="1140" y="400"/>
                    </a:lnTo>
                    <a:lnTo>
                      <a:pt x="1132" y="400"/>
                    </a:lnTo>
                    <a:lnTo>
                      <a:pt x="1132" y="396"/>
                    </a:lnTo>
                    <a:lnTo>
                      <a:pt x="1128" y="396"/>
                    </a:lnTo>
                    <a:lnTo>
                      <a:pt x="1128" y="388"/>
                    </a:lnTo>
                    <a:lnTo>
                      <a:pt x="1128" y="378"/>
                    </a:lnTo>
                    <a:lnTo>
                      <a:pt x="1124" y="376"/>
                    </a:lnTo>
                    <a:lnTo>
                      <a:pt x="1126" y="370"/>
                    </a:lnTo>
                    <a:lnTo>
                      <a:pt x="1126" y="366"/>
                    </a:lnTo>
                    <a:lnTo>
                      <a:pt x="1122" y="366"/>
                    </a:lnTo>
                    <a:lnTo>
                      <a:pt x="1114" y="382"/>
                    </a:lnTo>
                    <a:lnTo>
                      <a:pt x="1108" y="396"/>
                    </a:lnTo>
                    <a:lnTo>
                      <a:pt x="1106" y="394"/>
                    </a:lnTo>
                    <a:lnTo>
                      <a:pt x="1106" y="388"/>
                    </a:lnTo>
                    <a:lnTo>
                      <a:pt x="1100" y="394"/>
                    </a:lnTo>
                    <a:lnTo>
                      <a:pt x="1100" y="400"/>
                    </a:lnTo>
                    <a:lnTo>
                      <a:pt x="1098" y="400"/>
                    </a:lnTo>
                    <a:lnTo>
                      <a:pt x="1096" y="396"/>
                    </a:lnTo>
                    <a:lnTo>
                      <a:pt x="1096" y="402"/>
                    </a:lnTo>
                    <a:lnTo>
                      <a:pt x="1092" y="406"/>
                    </a:lnTo>
                    <a:lnTo>
                      <a:pt x="1082" y="414"/>
                    </a:lnTo>
                    <a:lnTo>
                      <a:pt x="1072" y="404"/>
                    </a:lnTo>
                    <a:lnTo>
                      <a:pt x="1070" y="406"/>
                    </a:lnTo>
                    <a:lnTo>
                      <a:pt x="1070" y="410"/>
                    </a:lnTo>
                    <a:lnTo>
                      <a:pt x="1068" y="410"/>
                    </a:lnTo>
                    <a:lnTo>
                      <a:pt x="1064" y="396"/>
                    </a:lnTo>
                    <a:lnTo>
                      <a:pt x="1054" y="396"/>
                    </a:lnTo>
                    <a:lnTo>
                      <a:pt x="1044" y="394"/>
                    </a:lnTo>
                    <a:lnTo>
                      <a:pt x="1044" y="382"/>
                    </a:lnTo>
                    <a:lnTo>
                      <a:pt x="1042" y="368"/>
                    </a:lnTo>
                    <a:lnTo>
                      <a:pt x="1046" y="368"/>
                    </a:lnTo>
                    <a:lnTo>
                      <a:pt x="1050" y="366"/>
                    </a:lnTo>
                    <a:lnTo>
                      <a:pt x="1050" y="364"/>
                    </a:lnTo>
                    <a:lnTo>
                      <a:pt x="1046" y="364"/>
                    </a:lnTo>
                    <a:lnTo>
                      <a:pt x="1044" y="364"/>
                    </a:lnTo>
                    <a:lnTo>
                      <a:pt x="1052" y="348"/>
                    </a:lnTo>
                    <a:lnTo>
                      <a:pt x="1050" y="350"/>
                    </a:lnTo>
                    <a:lnTo>
                      <a:pt x="1046" y="352"/>
                    </a:lnTo>
                    <a:lnTo>
                      <a:pt x="1042" y="352"/>
                    </a:lnTo>
                    <a:lnTo>
                      <a:pt x="1034" y="350"/>
                    </a:lnTo>
                    <a:lnTo>
                      <a:pt x="1034" y="348"/>
                    </a:lnTo>
                    <a:lnTo>
                      <a:pt x="1036" y="346"/>
                    </a:lnTo>
                    <a:lnTo>
                      <a:pt x="1040" y="342"/>
                    </a:lnTo>
                    <a:lnTo>
                      <a:pt x="1034" y="340"/>
                    </a:lnTo>
                    <a:lnTo>
                      <a:pt x="1028" y="342"/>
                    </a:lnTo>
                    <a:lnTo>
                      <a:pt x="1022" y="342"/>
                    </a:lnTo>
                    <a:lnTo>
                      <a:pt x="1016" y="342"/>
                    </a:lnTo>
                    <a:lnTo>
                      <a:pt x="1016" y="334"/>
                    </a:lnTo>
                    <a:lnTo>
                      <a:pt x="1014" y="334"/>
                    </a:lnTo>
                    <a:lnTo>
                      <a:pt x="1014" y="330"/>
                    </a:lnTo>
                    <a:lnTo>
                      <a:pt x="1008" y="324"/>
                    </a:lnTo>
                    <a:lnTo>
                      <a:pt x="1004" y="320"/>
                    </a:lnTo>
                    <a:lnTo>
                      <a:pt x="990" y="312"/>
                    </a:lnTo>
                    <a:lnTo>
                      <a:pt x="982" y="314"/>
                    </a:lnTo>
                    <a:lnTo>
                      <a:pt x="978" y="322"/>
                    </a:lnTo>
                    <a:lnTo>
                      <a:pt x="972" y="322"/>
                    </a:lnTo>
                    <a:lnTo>
                      <a:pt x="964" y="322"/>
                    </a:lnTo>
                    <a:lnTo>
                      <a:pt x="964" y="324"/>
                    </a:lnTo>
                    <a:lnTo>
                      <a:pt x="960" y="328"/>
                    </a:lnTo>
                    <a:lnTo>
                      <a:pt x="954" y="324"/>
                    </a:lnTo>
                    <a:lnTo>
                      <a:pt x="942" y="322"/>
                    </a:lnTo>
                    <a:lnTo>
                      <a:pt x="932" y="322"/>
                    </a:lnTo>
                    <a:lnTo>
                      <a:pt x="926" y="324"/>
                    </a:lnTo>
                    <a:lnTo>
                      <a:pt x="924" y="330"/>
                    </a:lnTo>
                    <a:lnTo>
                      <a:pt x="932" y="332"/>
                    </a:lnTo>
                    <a:lnTo>
                      <a:pt x="932" y="338"/>
                    </a:lnTo>
                    <a:lnTo>
                      <a:pt x="928" y="338"/>
                    </a:lnTo>
                    <a:lnTo>
                      <a:pt x="928" y="340"/>
                    </a:lnTo>
                    <a:lnTo>
                      <a:pt x="928" y="342"/>
                    </a:lnTo>
                    <a:lnTo>
                      <a:pt x="924" y="352"/>
                    </a:lnTo>
                    <a:lnTo>
                      <a:pt x="922" y="352"/>
                    </a:lnTo>
                    <a:lnTo>
                      <a:pt x="924" y="358"/>
                    </a:lnTo>
                    <a:lnTo>
                      <a:pt x="928" y="358"/>
                    </a:lnTo>
                    <a:lnTo>
                      <a:pt x="928" y="368"/>
                    </a:lnTo>
                    <a:lnTo>
                      <a:pt x="928" y="370"/>
                    </a:lnTo>
                    <a:lnTo>
                      <a:pt x="934" y="376"/>
                    </a:lnTo>
                    <a:lnTo>
                      <a:pt x="934" y="378"/>
                    </a:lnTo>
                    <a:lnTo>
                      <a:pt x="934" y="382"/>
                    </a:lnTo>
                    <a:lnTo>
                      <a:pt x="932" y="378"/>
                    </a:lnTo>
                    <a:lnTo>
                      <a:pt x="928" y="384"/>
                    </a:lnTo>
                    <a:lnTo>
                      <a:pt x="924" y="382"/>
                    </a:lnTo>
                    <a:lnTo>
                      <a:pt x="926" y="386"/>
                    </a:lnTo>
                    <a:lnTo>
                      <a:pt x="928" y="388"/>
                    </a:lnTo>
                    <a:lnTo>
                      <a:pt x="928" y="394"/>
                    </a:lnTo>
                    <a:lnTo>
                      <a:pt x="922" y="394"/>
                    </a:lnTo>
                    <a:lnTo>
                      <a:pt x="914" y="396"/>
                    </a:lnTo>
                    <a:lnTo>
                      <a:pt x="914" y="410"/>
                    </a:lnTo>
                    <a:lnTo>
                      <a:pt x="922" y="412"/>
                    </a:lnTo>
                    <a:lnTo>
                      <a:pt x="928" y="414"/>
                    </a:lnTo>
                    <a:lnTo>
                      <a:pt x="932" y="418"/>
                    </a:lnTo>
                    <a:lnTo>
                      <a:pt x="934" y="424"/>
                    </a:lnTo>
                    <a:lnTo>
                      <a:pt x="934" y="432"/>
                    </a:lnTo>
                    <a:lnTo>
                      <a:pt x="936" y="438"/>
                    </a:lnTo>
                    <a:lnTo>
                      <a:pt x="942" y="440"/>
                    </a:lnTo>
                    <a:lnTo>
                      <a:pt x="946" y="446"/>
                    </a:lnTo>
                    <a:lnTo>
                      <a:pt x="944" y="454"/>
                    </a:lnTo>
                    <a:lnTo>
                      <a:pt x="942" y="466"/>
                    </a:lnTo>
                    <a:lnTo>
                      <a:pt x="942" y="464"/>
                    </a:lnTo>
                    <a:lnTo>
                      <a:pt x="946" y="464"/>
                    </a:lnTo>
                    <a:lnTo>
                      <a:pt x="946" y="466"/>
                    </a:lnTo>
                    <a:lnTo>
                      <a:pt x="946" y="472"/>
                    </a:lnTo>
                    <a:lnTo>
                      <a:pt x="944" y="472"/>
                    </a:lnTo>
                    <a:lnTo>
                      <a:pt x="942" y="472"/>
                    </a:lnTo>
                    <a:lnTo>
                      <a:pt x="934" y="484"/>
                    </a:lnTo>
                    <a:lnTo>
                      <a:pt x="922" y="496"/>
                    </a:lnTo>
                    <a:lnTo>
                      <a:pt x="906" y="504"/>
                    </a:lnTo>
                    <a:lnTo>
                      <a:pt x="914" y="540"/>
                    </a:lnTo>
                    <a:lnTo>
                      <a:pt x="914" y="558"/>
                    </a:lnTo>
                    <a:lnTo>
                      <a:pt x="910" y="574"/>
                    </a:lnTo>
                    <a:lnTo>
                      <a:pt x="904" y="574"/>
                    </a:lnTo>
                    <a:lnTo>
                      <a:pt x="900" y="580"/>
                    </a:lnTo>
                    <a:lnTo>
                      <a:pt x="898" y="582"/>
                    </a:lnTo>
                    <a:lnTo>
                      <a:pt x="896" y="582"/>
                    </a:lnTo>
                    <a:lnTo>
                      <a:pt x="888" y="580"/>
                    </a:lnTo>
                    <a:lnTo>
                      <a:pt x="872" y="564"/>
                    </a:lnTo>
                    <a:lnTo>
                      <a:pt x="872" y="558"/>
                    </a:lnTo>
                    <a:lnTo>
                      <a:pt x="872" y="556"/>
                    </a:lnTo>
                    <a:lnTo>
                      <a:pt x="872" y="554"/>
                    </a:lnTo>
                    <a:lnTo>
                      <a:pt x="862" y="548"/>
                    </a:lnTo>
                    <a:lnTo>
                      <a:pt x="862" y="544"/>
                    </a:lnTo>
                    <a:lnTo>
                      <a:pt x="862" y="536"/>
                    </a:lnTo>
                    <a:lnTo>
                      <a:pt x="860" y="536"/>
                    </a:lnTo>
                    <a:lnTo>
                      <a:pt x="860" y="532"/>
                    </a:lnTo>
                    <a:lnTo>
                      <a:pt x="862" y="530"/>
                    </a:lnTo>
                    <a:lnTo>
                      <a:pt x="860" y="526"/>
                    </a:lnTo>
                    <a:lnTo>
                      <a:pt x="862" y="526"/>
                    </a:lnTo>
                    <a:lnTo>
                      <a:pt x="862" y="522"/>
                    </a:lnTo>
                    <a:lnTo>
                      <a:pt x="864" y="510"/>
                    </a:lnTo>
                    <a:lnTo>
                      <a:pt x="862" y="508"/>
                    </a:lnTo>
                    <a:lnTo>
                      <a:pt x="862" y="504"/>
                    </a:lnTo>
                    <a:lnTo>
                      <a:pt x="862" y="502"/>
                    </a:lnTo>
                    <a:lnTo>
                      <a:pt x="864" y="502"/>
                    </a:lnTo>
                    <a:lnTo>
                      <a:pt x="862" y="496"/>
                    </a:lnTo>
                    <a:lnTo>
                      <a:pt x="854" y="494"/>
                    </a:lnTo>
                    <a:lnTo>
                      <a:pt x="844" y="494"/>
                    </a:lnTo>
                    <a:lnTo>
                      <a:pt x="836" y="494"/>
                    </a:lnTo>
                    <a:lnTo>
                      <a:pt x="826" y="494"/>
                    </a:lnTo>
                    <a:lnTo>
                      <a:pt x="818" y="490"/>
                    </a:lnTo>
                    <a:lnTo>
                      <a:pt x="810" y="484"/>
                    </a:lnTo>
                    <a:lnTo>
                      <a:pt x="788" y="476"/>
                    </a:lnTo>
                    <a:lnTo>
                      <a:pt x="784" y="474"/>
                    </a:lnTo>
                    <a:lnTo>
                      <a:pt x="784" y="468"/>
                    </a:lnTo>
                    <a:lnTo>
                      <a:pt x="784" y="464"/>
                    </a:lnTo>
                    <a:lnTo>
                      <a:pt x="782" y="460"/>
                    </a:lnTo>
                    <a:lnTo>
                      <a:pt x="778" y="458"/>
                    </a:lnTo>
                    <a:lnTo>
                      <a:pt x="772" y="458"/>
                    </a:lnTo>
                    <a:lnTo>
                      <a:pt x="760" y="448"/>
                    </a:lnTo>
                    <a:lnTo>
                      <a:pt x="752" y="448"/>
                    </a:lnTo>
                    <a:lnTo>
                      <a:pt x="746" y="446"/>
                    </a:lnTo>
                    <a:lnTo>
                      <a:pt x="742" y="442"/>
                    </a:lnTo>
                    <a:lnTo>
                      <a:pt x="736" y="440"/>
                    </a:lnTo>
                    <a:lnTo>
                      <a:pt x="728" y="442"/>
                    </a:lnTo>
                    <a:lnTo>
                      <a:pt x="718" y="448"/>
                    </a:lnTo>
                    <a:lnTo>
                      <a:pt x="710" y="428"/>
                    </a:lnTo>
                    <a:lnTo>
                      <a:pt x="702" y="404"/>
                    </a:lnTo>
                    <a:lnTo>
                      <a:pt x="692" y="404"/>
                    </a:lnTo>
                    <a:lnTo>
                      <a:pt x="688" y="406"/>
                    </a:lnTo>
                    <a:lnTo>
                      <a:pt x="682" y="404"/>
                    </a:lnTo>
                    <a:lnTo>
                      <a:pt x="680" y="396"/>
                    </a:lnTo>
                    <a:lnTo>
                      <a:pt x="674" y="392"/>
                    </a:lnTo>
                    <a:lnTo>
                      <a:pt x="678" y="374"/>
                    </a:lnTo>
                    <a:lnTo>
                      <a:pt x="684" y="368"/>
                    </a:lnTo>
                    <a:lnTo>
                      <a:pt x="682" y="366"/>
                    </a:lnTo>
                    <a:lnTo>
                      <a:pt x="682" y="364"/>
                    </a:lnTo>
                    <a:lnTo>
                      <a:pt x="680" y="360"/>
                    </a:lnTo>
                    <a:lnTo>
                      <a:pt x="682" y="360"/>
                    </a:lnTo>
                    <a:lnTo>
                      <a:pt x="688" y="360"/>
                    </a:lnTo>
                    <a:lnTo>
                      <a:pt x="688" y="352"/>
                    </a:lnTo>
                    <a:lnTo>
                      <a:pt x="688" y="348"/>
                    </a:lnTo>
                    <a:lnTo>
                      <a:pt x="692" y="346"/>
                    </a:lnTo>
                    <a:lnTo>
                      <a:pt x="696" y="342"/>
                    </a:lnTo>
                    <a:lnTo>
                      <a:pt x="698" y="340"/>
                    </a:lnTo>
                    <a:lnTo>
                      <a:pt x="698" y="338"/>
                    </a:lnTo>
                    <a:lnTo>
                      <a:pt x="702" y="338"/>
                    </a:lnTo>
                    <a:lnTo>
                      <a:pt x="706" y="338"/>
                    </a:lnTo>
                    <a:lnTo>
                      <a:pt x="706" y="332"/>
                    </a:lnTo>
                    <a:lnTo>
                      <a:pt x="706" y="324"/>
                    </a:lnTo>
                    <a:lnTo>
                      <a:pt x="710" y="324"/>
                    </a:lnTo>
                    <a:lnTo>
                      <a:pt x="710" y="322"/>
                    </a:lnTo>
                    <a:lnTo>
                      <a:pt x="714" y="324"/>
                    </a:lnTo>
                    <a:lnTo>
                      <a:pt x="716" y="324"/>
                    </a:lnTo>
                    <a:lnTo>
                      <a:pt x="718" y="324"/>
                    </a:lnTo>
                    <a:lnTo>
                      <a:pt x="718" y="322"/>
                    </a:lnTo>
                    <a:lnTo>
                      <a:pt x="716" y="320"/>
                    </a:lnTo>
                    <a:lnTo>
                      <a:pt x="724" y="314"/>
                    </a:lnTo>
                    <a:lnTo>
                      <a:pt x="720" y="314"/>
                    </a:lnTo>
                    <a:lnTo>
                      <a:pt x="718" y="314"/>
                    </a:lnTo>
                    <a:lnTo>
                      <a:pt x="718" y="312"/>
                    </a:lnTo>
                    <a:lnTo>
                      <a:pt x="724" y="312"/>
                    </a:lnTo>
                    <a:lnTo>
                      <a:pt x="726" y="314"/>
                    </a:lnTo>
                    <a:lnTo>
                      <a:pt x="728" y="314"/>
                    </a:lnTo>
                    <a:lnTo>
                      <a:pt x="734" y="314"/>
                    </a:lnTo>
                    <a:lnTo>
                      <a:pt x="742" y="310"/>
                    </a:lnTo>
                    <a:lnTo>
                      <a:pt x="742" y="304"/>
                    </a:lnTo>
                    <a:lnTo>
                      <a:pt x="744" y="302"/>
                    </a:lnTo>
                    <a:lnTo>
                      <a:pt x="736" y="296"/>
                    </a:lnTo>
                    <a:lnTo>
                      <a:pt x="736" y="292"/>
                    </a:lnTo>
                    <a:lnTo>
                      <a:pt x="742" y="294"/>
                    </a:lnTo>
                    <a:lnTo>
                      <a:pt x="746" y="294"/>
                    </a:lnTo>
                    <a:lnTo>
                      <a:pt x="750" y="276"/>
                    </a:lnTo>
                    <a:lnTo>
                      <a:pt x="756" y="276"/>
                    </a:lnTo>
                    <a:lnTo>
                      <a:pt x="756" y="274"/>
                    </a:lnTo>
                    <a:lnTo>
                      <a:pt x="760" y="274"/>
                    </a:lnTo>
                    <a:lnTo>
                      <a:pt x="768" y="274"/>
                    </a:lnTo>
                    <a:lnTo>
                      <a:pt x="770" y="276"/>
                    </a:lnTo>
                    <a:lnTo>
                      <a:pt x="772" y="276"/>
                    </a:lnTo>
                    <a:lnTo>
                      <a:pt x="782" y="274"/>
                    </a:lnTo>
                    <a:lnTo>
                      <a:pt x="784" y="270"/>
                    </a:lnTo>
                    <a:lnTo>
                      <a:pt x="790" y="270"/>
                    </a:lnTo>
                    <a:lnTo>
                      <a:pt x="788" y="266"/>
                    </a:lnTo>
                    <a:lnTo>
                      <a:pt x="788" y="260"/>
                    </a:lnTo>
                    <a:lnTo>
                      <a:pt x="790" y="260"/>
                    </a:lnTo>
                    <a:lnTo>
                      <a:pt x="790" y="256"/>
                    </a:lnTo>
                    <a:lnTo>
                      <a:pt x="792" y="258"/>
                    </a:lnTo>
                    <a:lnTo>
                      <a:pt x="792" y="256"/>
                    </a:lnTo>
                    <a:lnTo>
                      <a:pt x="790" y="252"/>
                    </a:lnTo>
                    <a:lnTo>
                      <a:pt x="744" y="250"/>
                    </a:lnTo>
                    <a:lnTo>
                      <a:pt x="754" y="244"/>
                    </a:lnTo>
                    <a:lnTo>
                      <a:pt x="756" y="238"/>
                    </a:lnTo>
                    <a:lnTo>
                      <a:pt x="760" y="238"/>
                    </a:lnTo>
                    <a:lnTo>
                      <a:pt x="760" y="240"/>
                    </a:lnTo>
                    <a:lnTo>
                      <a:pt x="772" y="240"/>
                    </a:lnTo>
                    <a:lnTo>
                      <a:pt x="782" y="242"/>
                    </a:lnTo>
                    <a:lnTo>
                      <a:pt x="788" y="244"/>
                    </a:lnTo>
                    <a:lnTo>
                      <a:pt x="798" y="252"/>
                    </a:lnTo>
                    <a:lnTo>
                      <a:pt x="798" y="248"/>
                    </a:lnTo>
                    <a:lnTo>
                      <a:pt x="798" y="244"/>
                    </a:lnTo>
                    <a:lnTo>
                      <a:pt x="806" y="240"/>
                    </a:lnTo>
                    <a:lnTo>
                      <a:pt x="800" y="224"/>
                    </a:lnTo>
                    <a:lnTo>
                      <a:pt x="814" y="222"/>
                    </a:lnTo>
                    <a:lnTo>
                      <a:pt x="816" y="224"/>
                    </a:lnTo>
                    <a:lnTo>
                      <a:pt x="818" y="230"/>
                    </a:lnTo>
                    <a:lnTo>
                      <a:pt x="824" y="232"/>
                    </a:lnTo>
                    <a:lnTo>
                      <a:pt x="828" y="234"/>
                    </a:lnTo>
                    <a:lnTo>
                      <a:pt x="836" y="232"/>
                    </a:lnTo>
                    <a:lnTo>
                      <a:pt x="836" y="226"/>
                    </a:lnTo>
                    <a:lnTo>
                      <a:pt x="828" y="224"/>
                    </a:lnTo>
                    <a:lnTo>
                      <a:pt x="828" y="222"/>
                    </a:lnTo>
                    <a:lnTo>
                      <a:pt x="832" y="222"/>
                    </a:lnTo>
                    <a:lnTo>
                      <a:pt x="834" y="220"/>
                    </a:lnTo>
                    <a:lnTo>
                      <a:pt x="836" y="220"/>
                    </a:lnTo>
                    <a:lnTo>
                      <a:pt x="836" y="222"/>
                    </a:lnTo>
                    <a:lnTo>
                      <a:pt x="844" y="226"/>
                    </a:lnTo>
                    <a:lnTo>
                      <a:pt x="850" y="222"/>
                    </a:lnTo>
                    <a:lnTo>
                      <a:pt x="854" y="216"/>
                    </a:lnTo>
                    <a:lnTo>
                      <a:pt x="856" y="216"/>
                    </a:lnTo>
                    <a:lnTo>
                      <a:pt x="860" y="216"/>
                    </a:lnTo>
                    <a:lnTo>
                      <a:pt x="862" y="212"/>
                    </a:lnTo>
                    <a:lnTo>
                      <a:pt x="874" y="206"/>
                    </a:lnTo>
                    <a:lnTo>
                      <a:pt x="888" y="204"/>
                    </a:lnTo>
                    <a:lnTo>
                      <a:pt x="888" y="196"/>
                    </a:lnTo>
                    <a:lnTo>
                      <a:pt x="888" y="192"/>
                    </a:lnTo>
                    <a:lnTo>
                      <a:pt x="880" y="188"/>
                    </a:lnTo>
                    <a:lnTo>
                      <a:pt x="872" y="184"/>
                    </a:lnTo>
                    <a:lnTo>
                      <a:pt x="868" y="178"/>
                    </a:lnTo>
                    <a:lnTo>
                      <a:pt x="868" y="174"/>
                    </a:lnTo>
                    <a:lnTo>
                      <a:pt x="868" y="168"/>
                    </a:lnTo>
                    <a:lnTo>
                      <a:pt x="870" y="168"/>
                    </a:lnTo>
                    <a:lnTo>
                      <a:pt x="870" y="166"/>
                    </a:lnTo>
                    <a:lnTo>
                      <a:pt x="872" y="166"/>
                    </a:lnTo>
                    <a:lnTo>
                      <a:pt x="874" y="162"/>
                    </a:lnTo>
                    <a:lnTo>
                      <a:pt x="878" y="160"/>
                    </a:lnTo>
                    <a:lnTo>
                      <a:pt x="872" y="160"/>
                    </a:lnTo>
                    <a:lnTo>
                      <a:pt x="870" y="160"/>
                    </a:lnTo>
                    <a:lnTo>
                      <a:pt x="872" y="156"/>
                    </a:lnTo>
                    <a:lnTo>
                      <a:pt x="878" y="148"/>
                    </a:lnTo>
                    <a:lnTo>
                      <a:pt x="878" y="144"/>
                    </a:lnTo>
                    <a:lnTo>
                      <a:pt x="878" y="142"/>
                    </a:lnTo>
                    <a:lnTo>
                      <a:pt x="878" y="140"/>
                    </a:lnTo>
                    <a:lnTo>
                      <a:pt x="872" y="142"/>
                    </a:lnTo>
                    <a:lnTo>
                      <a:pt x="870" y="144"/>
                    </a:lnTo>
                    <a:lnTo>
                      <a:pt x="868" y="142"/>
                    </a:lnTo>
                    <a:lnTo>
                      <a:pt x="862" y="142"/>
                    </a:lnTo>
                    <a:lnTo>
                      <a:pt x="860" y="126"/>
                    </a:lnTo>
                    <a:lnTo>
                      <a:pt x="838" y="126"/>
                    </a:lnTo>
                    <a:lnTo>
                      <a:pt x="820" y="124"/>
                    </a:lnTo>
                    <a:lnTo>
                      <a:pt x="826" y="140"/>
                    </a:lnTo>
                    <a:lnTo>
                      <a:pt x="832" y="152"/>
                    </a:lnTo>
                    <a:lnTo>
                      <a:pt x="828" y="156"/>
                    </a:lnTo>
                    <a:lnTo>
                      <a:pt x="828" y="158"/>
                    </a:lnTo>
                    <a:lnTo>
                      <a:pt x="820" y="158"/>
                    </a:lnTo>
                    <a:lnTo>
                      <a:pt x="818" y="176"/>
                    </a:lnTo>
                    <a:lnTo>
                      <a:pt x="814" y="176"/>
                    </a:lnTo>
                    <a:lnTo>
                      <a:pt x="806" y="192"/>
                    </a:lnTo>
                    <a:lnTo>
                      <a:pt x="802" y="196"/>
                    </a:lnTo>
                    <a:lnTo>
                      <a:pt x="798" y="204"/>
                    </a:lnTo>
                    <a:lnTo>
                      <a:pt x="800" y="204"/>
                    </a:lnTo>
                    <a:lnTo>
                      <a:pt x="798" y="204"/>
                    </a:lnTo>
                    <a:lnTo>
                      <a:pt x="790" y="204"/>
                    </a:lnTo>
                    <a:lnTo>
                      <a:pt x="788" y="198"/>
                    </a:lnTo>
                    <a:lnTo>
                      <a:pt x="784" y="192"/>
                    </a:lnTo>
                    <a:lnTo>
                      <a:pt x="782" y="188"/>
                    </a:lnTo>
                    <a:lnTo>
                      <a:pt x="778" y="186"/>
                    </a:lnTo>
                    <a:lnTo>
                      <a:pt x="774" y="180"/>
                    </a:lnTo>
                    <a:lnTo>
                      <a:pt x="772" y="176"/>
                    </a:lnTo>
                    <a:lnTo>
                      <a:pt x="774" y="170"/>
                    </a:lnTo>
                    <a:lnTo>
                      <a:pt x="778" y="166"/>
                    </a:lnTo>
                    <a:lnTo>
                      <a:pt x="782" y="152"/>
                    </a:lnTo>
                    <a:lnTo>
                      <a:pt x="784" y="152"/>
                    </a:lnTo>
                    <a:lnTo>
                      <a:pt x="784" y="150"/>
                    </a:lnTo>
                    <a:lnTo>
                      <a:pt x="782" y="150"/>
                    </a:lnTo>
                    <a:lnTo>
                      <a:pt x="780" y="144"/>
                    </a:lnTo>
                    <a:lnTo>
                      <a:pt x="778" y="138"/>
                    </a:lnTo>
                    <a:lnTo>
                      <a:pt x="764" y="142"/>
                    </a:lnTo>
                    <a:lnTo>
                      <a:pt x="762" y="166"/>
                    </a:lnTo>
                    <a:lnTo>
                      <a:pt x="756" y="166"/>
                    </a:lnTo>
                    <a:lnTo>
                      <a:pt x="754" y="168"/>
                    </a:lnTo>
                    <a:lnTo>
                      <a:pt x="754" y="170"/>
                    </a:lnTo>
                    <a:lnTo>
                      <a:pt x="754" y="174"/>
                    </a:lnTo>
                    <a:lnTo>
                      <a:pt x="750" y="174"/>
                    </a:lnTo>
                    <a:lnTo>
                      <a:pt x="750" y="170"/>
                    </a:lnTo>
                    <a:lnTo>
                      <a:pt x="752" y="168"/>
                    </a:lnTo>
                    <a:lnTo>
                      <a:pt x="746" y="160"/>
                    </a:lnTo>
                    <a:lnTo>
                      <a:pt x="746" y="152"/>
                    </a:lnTo>
                    <a:lnTo>
                      <a:pt x="744" y="148"/>
                    </a:lnTo>
                    <a:lnTo>
                      <a:pt x="742" y="142"/>
                    </a:lnTo>
                    <a:lnTo>
                      <a:pt x="738" y="140"/>
                    </a:lnTo>
                    <a:lnTo>
                      <a:pt x="734" y="140"/>
                    </a:lnTo>
                    <a:lnTo>
                      <a:pt x="724" y="138"/>
                    </a:lnTo>
                    <a:lnTo>
                      <a:pt x="718" y="130"/>
                    </a:lnTo>
                    <a:lnTo>
                      <a:pt x="728" y="116"/>
                    </a:lnTo>
                    <a:lnTo>
                      <a:pt x="732" y="116"/>
                    </a:lnTo>
                    <a:lnTo>
                      <a:pt x="728" y="114"/>
                    </a:lnTo>
                    <a:lnTo>
                      <a:pt x="724" y="114"/>
                    </a:lnTo>
                    <a:lnTo>
                      <a:pt x="720" y="116"/>
                    </a:lnTo>
                    <a:lnTo>
                      <a:pt x="718" y="116"/>
                    </a:lnTo>
                    <a:lnTo>
                      <a:pt x="720" y="112"/>
                    </a:lnTo>
                    <a:lnTo>
                      <a:pt x="720" y="106"/>
                    </a:lnTo>
                    <a:lnTo>
                      <a:pt x="736" y="112"/>
                    </a:lnTo>
                    <a:lnTo>
                      <a:pt x="736" y="106"/>
                    </a:lnTo>
                    <a:lnTo>
                      <a:pt x="736" y="104"/>
                    </a:lnTo>
                    <a:lnTo>
                      <a:pt x="734" y="104"/>
                    </a:lnTo>
                    <a:lnTo>
                      <a:pt x="732" y="104"/>
                    </a:lnTo>
                    <a:lnTo>
                      <a:pt x="732" y="98"/>
                    </a:lnTo>
                    <a:lnTo>
                      <a:pt x="720" y="98"/>
                    </a:lnTo>
                    <a:lnTo>
                      <a:pt x="716" y="88"/>
                    </a:lnTo>
                    <a:lnTo>
                      <a:pt x="708" y="86"/>
                    </a:lnTo>
                    <a:lnTo>
                      <a:pt x="700" y="84"/>
                    </a:lnTo>
                    <a:lnTo>
                      <a:pt x="700" y="80"/>
                    </a:lnTo>
                    <a:lnTo>
                      <a:pt x="688" y="76"/>
                    </a:lnTo>
                    <a:lnTo>
                      <a:pt x="688" y="70"/>
                    </a:lnTo>
                    <a:lnTo>
                      <a:pt x="684" y="72"/>
                    </a:lnTo>
                    <a:lnTo>
                      <a:pt x="688" y="60"/>
                    </a:lnTo>
                    <a:lnTo>
                      <a:pt x="692" y="60"/>
                    </a:lnTo>
                    <a:lnTo>
                      <a:pt x="692" y="54"/>
                    </a:lnTo>
                    <a:lnTo>
                      <a:pt x="692" y="52"/>
                    </a:lnTo>
                    <a:lnTo>
                      <a:pt x="690" y="52"/>
                    </a:lnTo>
                    <a:lnTo>
                      <a:pt x="688" y="48"/>
                    </a:lnTo>
                    <a:lnTo>
                      <a:pt x="692" y="44"/>
                    </a:lnTo>
                    <a:lnTo>
                      <a:pt x="708" y="42"/>
                    </a:lnTo>
                    <a:lnTo>
                      <a:pt x="718" y="40"/>
                    </a:lnTo>
                    <a:lnTo>
                      <a:pt x="726" y="40"/>
                    </a:lnTo>
                    <a:lnTo>
                      <a:pt x="734" y="36"/>
                    </a:lnTo>
                    <a:lnTo>
                      <a:pt x="736" y="32"/>
                    </a:lnTo>
                    <a:lnTo>
                      <a:pt x="742" y="24"/>
                    </a:lnTo>
                    <a:lnTo>
                      <a:pt x="746" y="12"/>
                    </a:lnTo>
                    <a:lnTo>
                      <a:pt x="736" y="8"/>
                    </a:lnTo>
                    <a:lnTo>
                      <a:pt x="726" y="8"/>
                    </a:lnTo>
                    <a:lnTo>
                      <a:pt x="718" y="12"/>
                    </a:lnTo>
                    <a:lnTo>
                      <a:pt x="718" y="6"/>
                    </a:lnTo>
                    <a:lnTo>
                      <a:pt x="708" y="0"/>
                    </a:lnTo>
                    <a:lnTo>
                      <a:pt x="700" y="0"/>
                    </a:lnTo>
                    <a:lnTo>
                      <a:pt x="692" y="0"/>
                    </a:lnTo>
                    <a:lnTo>
                      <a:pt x="690" y="6"/>
                    </a:lnTo>
                    <a:lnTo>
                      <a:pt x="672" y="6"/>
                    </a:lnTo>
                    <a:lnTo>
                      <a:pt x="672" y="12"/>
                    </a:lnTo>
                    <a:lnTo>
                      <a:pt x="666" y="14"/>
                    </a:lnTo>
                    <a:lnTo>
                      <a:pt x="670" y="34"/>
                    </a:lnTo>
                    <a:lnTo>
                      <a:pt x="678" y="44"/>
                    </a:lnTo>
                    <a:lnTo>
                      <a:pt x="674" y="44"/>
                    </a:lnTo>
                    <a:lnTo>
                      <a:pt x="672" y="48"/>
                    </a:lnTo>
                    <a:lnTo>
                      <a:pt x="680" y="52"/>
                    </a:lnTo>
                    <a:lnTo>
                      <a:pt x="680" y="66"/>
                    </a:lnTo>
                    <a:lnTo>
                      <a:pt x="678" y="68"/>
                    </a:lnTo>
                    <a:lnTo>
                      <a:pt x="674" y="70"/>
                    </a:lnTo>
                    <a:lnTo>
                      <a:pt x="670" y="72"/>
                    </a:lnTo>
                    <a:lnTo>
                      <a:pt x="670" y="76"/>
                    </a:lnTo>
                    <a:lnTo>
                      <a:pt x="670" y="80"/>
                    </a:lnTo>
                    <a:lnTo>
                      <a:pt x="674" y="80"/>
                    </a:lnTo>
                    <a:lnTo>
                      <a:pt x="674" y="84"/>
                    </a:lnTo>
                    <a:lnTo>
                      <a:pt x="670" y="84"/>
                    </a:lnTo>
                    <a:lnTo>
                      <a:pt x="666" y="80"/>
                    </a:lnTo>
                    <a:lnTo>
                      <a:pt x="662" y="94"/>
                    </a:lnTo>
                    <a:lnTo>
                      <a:pt x="660" y="102"/>
                    </a:lnTo>
                    <a:lnTo>
                      <a:pt x="664" y="106"/>
                    </a:lnTo>
                    <a:lnTo>
                      <a:pt x="656" y="106"/>
                    </a:lnTo>
                    <a:lnTo>
                      <a:pt x="656" y="108"/>
                    </a:lnTo>
                    <a:lnTo>
                      <a:pt x="654" y="112"/>
                    </a:lnTo>
                    <a:lnTo>
                      <a:pt x="666" y="122"/>
                    </a:lnTo>
                    <a:lnTo>
                      <a:pt x="664" y="124"/>
                    </a:lnTo>
                    <a:lnTo>
                      <a:pt x="662" y="126"/>
                    </a:lnTo>
                    <a:lnTo>
                      <a:pt x="664" y="130"/>
                    </a:lnTo>
                    <a:lnTo>
                      <a:pt x="670" y="130"/>
                    </a:lnTo>
                    <a:lnTo>
                      <a:pt x="670" y="132"/>
                    </a:lnTo>
                    <a:lnTo>
                      <a:pt x="672" y="132"/>
                    </a:lnTo>
                    <a:lnTo>
                      <a:pt x="672" y="126"/>
                    </a:lnTo>
                    <a:lnTo>
                      <a:pt x="672" y="122"/>
                    </a:lnTo>
                    <a:lnTo>
                      <a:pt x="678" y="122"/>
                    </a:lnTo>
                    <a:lnTo>
                      <a:pt x="680" y="122"/>
                    </a:lnTo>
                    <a:lnTo>
                      <a:pt x="688" y="132"/>
                    </a:lnTo>
                    <a:lnTo>
                      <a:pt x="692" y="134"/>
                    </a:lnTo>
                    <a:lnTo>
                      <a:pt x="700" y="132"/>
                    </a:lnTo>
                    <a:lnTo>
                      <a:pt x="710" y="126"/>
                    </a:lnTo>
                    <a:lnTo>
                      <a:pt x="710" y="132"/>
                    </a:lnTo>
                    <a:lnTo>
                      <a:pt x="702" y="132"/>
                    </a:lnTo>
                    <a:lnTo>
                      <a:pt x="700" y="140"/>
                    </a:lnTo>
                    <a:lnTo>
                      <a:pt x="702" y="144"/>
                    </a:lnTo>
                    <a:lnTo>
                      <a:pt x="696" y="142"/>
                    </a:lnTo>
                    <a:lnTo>
                      <a:pt x="688" y="142"/>
                    </a:lnTo>
                    <a:lnTo>
                      <a:pt x="684" y="160"/>
                    </a:lnTo>
                    <a:lnTo>
                      <a:pt x="692" y="158"/>
                    </a:lnTo>
                    <a:lnTo>
                      <a:pt x="698" y="158"/>
                    </a:lnTo>
                    <a:lnTo>
                      <a:pt x="698" y="160"/>
                    </a:lnTo>
                    <a:lnTo>
                      <a:pt x="698" y="162"/>
                    </a:lnTo>
                    <a:lnTo>
                      <a:pt x="700" y="166"/>
                    </a:lnTo>
                    <a:lnTo>
                      <a:pt x="692" y="166"/>
                    </a:lnTo>
                    <a:lnTo>
                      <a:pt x="688" y="168"/>
                    </a:lnTo>
                    <a:lnTo>
                      <a:pt x="678" y="176"/>
                    </a:lnTo>
                    <a:lnTo>
                      <a:pt x="670" y="186"/>
                    </a:lnTo>
                    <a:lnTo>
                      <a:pt x="666" y="192"/>
                    </a:lnTo>
                    <a:lnTo>
                      <a:pt x="664" y="196"/>
                    </a:lnTo>
                    <a:lnTo>
                      <a:pt x="666" y="202"/>
                    </a:lnTo>
                    <a:lnTo>
                      <a:pt x="672" y="204"/>
                    </a:lnTo>
                    <a:lnTo>
                      <a:pt x="672" y="206"/>
                    </a:lnTo>
                    <a:lnTo>
                      <a:pt x="670" y="210"/>
                    </a:lnTo>
                    <a:lnTo>
                      <a:pt x="660" y="204"/>
                    </a:lnTo>
                    <a:lnTo>
                      <a:pt x="654" y="196"/>
                    </a:lnTo>
                    <a:lnTo>
                      <a:pt x="652" y="192"/>
                    </a:lnTo>
                    <a:lnTo>
                      <a:pt x="648" y="170"/>
                    </a:lnTo>
                    <a:lnTo>
                      <a:pt x="646" y="174"/>
                    </a:lnTo>
                    <a:lnTo>
                      <a:pt x="646" y="176"/>
                    </a:lnTo>
                    <a:lnTo>
                      <a:pt x="644" y="176"/>
                    </a:lnTo>
                    <a:lnTo>
                      <a:pt x="630" y="162"/>
                    </a:lnTo>
                    <a:lnTo>
                      <a:pt x="626" y="170"/>
                    </a:lnTo>
                    <a:lnTo>
                      <a:pt x="626" y="178"/>
                    </a:lnTo>
                    <a:lnTo>
                      <a:pt x="628" y="184"/>
                    </a:lnTo>
                    <a:lnTo>
                      <a:pt x="616" y="186"/>
                    </a:lnTo>
                    <a:lnTo>
                      <a:pt x="608" y="186"/>
                    </a:lnTo>
                    <a:lnTo>
                      <a:pt x="600" y="186"/>
                    </a:lnTo>
                    <a:lnTo>
                      <a:pt x="598" y="180"/>
                    </a:lnTo>
                    <a:lnTo>
                      <a:pt x="592" y="180"/>
                    </a:lnTo>
                    <a:lnTo>
                      <a:pt x="588" y="184"/>
                    </a:lnTo>
                    <a:lnTo>
                      <a:pt x="584" y="188"/>
                    </a:lnTo>
                    <a:lnTo>
                      <a:pt x="580" y="188"/>
                    </a:lnTo>
                    <a:lnTo>
                      <a:pt x="578" y="186"/>
                    </a:lnTo>
                    <a:lnTo>
                      <a:pt x="570" y="184"/>
                    </a:lnTo>
                    <a:lnTo>
                      <a:pt x="566" y="184"/>
                    </a:lnTo>
                    <a:lnTo>
                      <a:pt x="562" y="184"/>
                    </a:lnTo>
                    <a:lnTo>
                      <a:pt x="556" y="178"/>
                    </a:lnTo>
                    <a:lnTo>
                      <a:pt x="552" y="174"/>
                    </a:lnTo>
                    <a:lnTo>
                      <a:pt x="548" y="176"/>
                    </a:lnTo>
                    <a:lnTo>
                      <a:pt x="544" y="178"/>
                    </a:lnTo>
                    <a:lnTo>
                      <a:pt x="544" y="176"/>
                    </a:lnTo>
                    <a:lnTo>
                      <a:pt x="544" y="178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42" y="174"/>
                    </a:lnTo>
                    <a:lnTo>
                      <a:pt x="542" y="170"/>
                    </a:lnTo>
                    <a:lnTo>
                      <a:pt x="534" y="168"/>
                    </a:lnTo>
                    <a:lnTo>
                      <a:pt x="530" y="170"/>
                    </a:lnTo>
                    <a:lnTo>
                      <a:pt x="528" y="174"/>
                    </a:lnTo>
                    <a:lnTo>
                      <a:pt x="520" y="152"/>
                    </a:lnTo>
                    <a:lnTo>
                      <a:pt x="480" y="156"/>
                    </a:lnTo>
                    <a:lnTo>
                      <a:pt x="474" y="176"/>
                    </a:lnTo>
                    <a:lnTo>
                      <a:pt x="480" y="174"/>
                    </a:lnTo>
                    <a:lnTo>
                      <a:pt x="480" y="176"/>
                    </a:lnTo>
                    <a:lnTo>
                      <a:pt x="484" y="176"/>
                    </a:lnTo>
                    <a:lnTo>
                      <a:pt x="482" y="168"/>
                    </a:lnTo>
                    <a:lnTo>
                      <a:pt x="484" y="168"/>
                    </a:lnTo>
                    <a:lnTo>
                      <a:pt x="488" y="170"/>
                    </a:lnTo>
                    <a:lnTo>
                      <a:pt x="492" y="170"/>
                    </a:lnTo>
                    <a:lnTo>
                      <a:pt x="494" y="166"/>
                    </a:lnTo>
                    <a:lnTo>
                      <a:pt x="500" y="166"/>
                    </a:lnTo>
                    <a:lnTo>
                      <a:pt x="508" y="168"/>
                    </a:lnTo>
                    <a:lnTo>
                      <a:pt x="476" y="186"/>
                    </a:lnTo>
                    <a:lnTo>
                      <a:pt x="482" y="196"/>
                    </a:lnTo>
                    <a:lnTo>
                      <a:pt x="482" y="198"/>
                    </a:lnTo>
                    <a:lnTo>
                      <a:pt x="480" y="202"/>
                    </a:lnTo>
                    <a:lnTo>
                      <a:pt x="480" y="204"/>
                    </a:lnTo>
                    <a:lnTo>
                      <a:pt x="482" y="204"/>
                    </a:lnTo>
                    <a:lnTo>
                      <a:pt x="484" y="206"/>
                    </a:lnTo>
                    <a:lnTo>
                      <a:pt x="488" y="206"/>
                    </a:lnTo>
                    <a:lnTo>
                      <a:pt x="488" y="210"/>
                    </a:lnTo>
                    <a:lnTo>
                      <a:pt x="484" y="210"/>
                    </a:lnTo>
                    <a:lnTo>
                      <a:pt x="482" y="210"/>
                    </a:lnTo>
                    <a:lnTo>
                      <a:pt x="480" y="216"/>
                    </a:lnTo>
                    <a:lnTo>
                      <a:pt x="474" y="212"/>
                    </a:lnTo>
                    <a:lnTo>
                      <a:pt x="472" y="198"/>
                    </a:lnTo>
                    <a:lnTo>
                      <a:pt x="470" y="194"/>
                    </a:lnTo>
                    <a:lnTo>
                      <a:pt x="470" y="196"/>
                    </a:lnTo>
                    <a:lnTo>
                      <a:pt x="466" y="204"/>
                    </a:lnTo>
                    <a:lnTo>
                      <a:pt x="462" y="186"/>
                    </a:lnTo>
                    <a:lnTo>
                      <a:pt x="454" y="186"/>
                    </a:lnTo>
                    <a:lnTo>
                      <a:pt x="452" y="180"/>
                    </a:lnTo>
                    <a:lnTo>
                      <a:pt x="448" y="176"/>
                    </a:lnTo>
                    <a:lnTo>
                      <a:pt x="438" y="186"/>
                    </a:lnTo>
                    <a:lnTo>
                      <a:pt x="436" y="186"/>
                    </a:lnTo>
                    <a:lnTo>
                      <a:pt x="436" y="184"/>
                    </a:lnTo>
                    <a:lnTo>
                      <a:pt x="426" y="184"/>
                    </a:lnTo>
                    <a:lnTo>
                      <a:pt x="416" y="186"/>
                    </a:lnTo>
                    <a:lnTo>
                      <a:pt x="402" y="192"/>
                    </a:lnTo>
                    <a:lnTo>
                      <a:pt x="390" y="188"/>
                    </a:lnTo>
                    <a:lnTo>
                      <a:pt x="388" y="186"/>
                    </a:lnTo>
                    <a:lnTo>
                      <a:pt x="388" y="180"/>
                    </a:lnTo>
                    <a:lnTo>
                      <a:pt x="388" y="178"/>
                    </a:lnTo>
                    <a:lnTo>
                      <a:pt x="390" y="176"/>
                    </a:lnTo>
                    <a:lnTo>
                      <a:pt x="390" y="174"/>
                    </a:lnTo>
                    <a:lnTo>
                      <a:pt x="388" y="170"/>
                    </a:lnTo>
                    <a:lnTo>
                      <a:pt x="402" y="170"/>
                    </a:lnTo>
                    <a:lnTo>
                      <a:pt x="392" y="160"/>
                    </a:lnTo>
                    <a:lnTo>
                      <a:pt x="384" y="152"/>
                    </a:lnTo>
                    <a:lnTo>
                      <a:pt x="376" y="152"/>
                    </a:lnTo>
                    <a:lnTo>
                      <a:pt x="374" y="156"/>
                    </a:lnTo>
                    <a:lnTo>
                      <a:pt x="372" y="160"/>
                    </a:lnTo>
                    <a:lnTo>
                      <a:pt x="364" y="160"/>
                    </a:lnTo>
                    <a:lnTo>
                      <a:pt x="352" y="152"/>
                    </a:lnTo>
                    <a:lnTo>
                      <a:pt x="344" y="152"/>
                    </a:lnTo>
                    <a:lnTo>
                      <a:pt x="336" y="150"/>
                    </a:lnTo>
                    <a:lnTo>
                      <a:pt x="336" y="148"/>
                    </a:lnTo>
                    <a:lnTo>
                      <a:pt x="336" y="144"/>
                    </a:lnTo>
                    <a:lnTo>
                      <a:pt x="330" y="144"/>
                    </a:lnTo>
                    <a:lnTo>
                      <a:pt x="330" y="148"/>
                    </a:lnTo>
                    <a:lnTo>
                      <a:pt x="328" y="148"/>
                    </a:lnTo>
                    <a:lnTo>
                      <a:pt x="322" y="142"/>
                    </a:lnTo>
                    <a:lnTo>
                      <a:pt x="302" y="132"/>
                    </a:lnTo>
                    <a:lnTo>
                      <a:pt x="290" y="130"/>
                    </a:lnTo>
                    <a:lnTo>
                      <a:pt x="282" y="126"/>
                    </a:lnTo>
                    <a:lnTo>
                      <a:pt x="276" y="130"/>
                    </a:lnTo>
                    <a:lnTo>
                      <a:pt x="276" y="132"/>
                    </a:lnTo>
                    <a:lnTo>
                      <a:pt x="264" y="140"/>
                    </a:lnTo>
                    <a:lnTo>
                      <a:pt x="258" y="116"/>
                    </a:lnTo>
                    <a:lnTo>
                      <a:pt x="256" y="120"/>
                    </a:lnTo>
                    <a:lnTo>
                      <a:pt x="254" y="122"/>
                    </a:lnTo>
                    <a:lnTo>
                      <a:pt x="256" y="124"/>
                    </a:lnTo>
                    <a:lnTo>
                      <a:pt x="254" y="130"/>
                    </a:lnTo>
                    <a:lnTo>
                      <a:pt x="252" y="142"/>
                    </a:lnTo>
                    <a:lnTo>
                      <a:pt x="248" y="142"/>
                    </a:lnTo>
                    <a:lnTo>
                      <a:pt x="234" y="132"/>
                    </a:lnTo>
                    <a:lnTo>
                      <a:pt x="222" y="120"/>
                    </a:lnTo>
                    <a:lnTo>
                      <a:pt x="222" y="116"/>
                    </a:lnTo>
                    <a:lnTo>
                      <a:pt x="218" y="116"/>
                    </a:lnTo>
                    <a:lnTo>
                      <a:pt x="218" y="114"/>
                    </a:lnTo>
                    <a:lnTo>
                      <a:pt x="204" y="104"/>
                    </a:lnTo>
                    <a:lnTo>
                      <a:pt x="194" y="94"/>
                    </a:lnTo>
                    <a:lnTo>
                      <a:pt x="192" y="104"/>
                    </a:lnTo>
                    <a:lnTo>
                      <a:pt x="194" y="104"/>
                    </a:lnTo>
                    <a:lnTo>
                      <a:pt x="194" y="106"/>
                    </a:lnTo>
                    <a:lnTo>
                      <a:pt x="192" y="108"/>
                    </a:lnTo>
                    <a:lnTo>
                      <a:pt x="184" y="124"/>
                    </a:lnTo>
                    <a:lnTo>
                      <a:pt x="182" y="124"/>
                    </a:lnTo>
                    <a:lnTo>
                      <a:pt x="176" y="122"/>
                    </a:lnTo>
                    <a:lnTo>
                      <a:pt x="168" y="124"/>
                    </a:lnTo>
                    <a:lnTo>
                      <a:pt x="166" y="130"/>
                    </a:lnTo>
                    <a:lnTo>
                      <a:pt x="162" y="142"/>
                    </a:lnTo>
                    <a:lnTo>
                      <a:pt x="158" y="140"/>
                    </a:lnTo>
                    <a:lnTo>
                      <a:pt x="158" y="138"/>
                    </a:lnTo>
                    <a:lnTo>
                      <a:pt x="150" y="142"/>
                    </a:lnTo>
                    <a:lnTo>
                      <a:pt x="150" y="138"/>
                    </a:lnTo>
                    <a:lnTo>
                      <a:pt x="144" y="142"/>
                    </a:lnTo>
                    <a:lnTo>
                      <a:pt x="138" y="144"/>
                    </a:lnTo>
                    <a:lnTo>
                      <a:pt x="132" y="158"/>
                    </a:lnTo>
                    <a:lnTo>
                      <a:pt x="128" y="160"/>
                    </a:lnTo>
                    <a:lnTo>
                      <a:pt x="126" y="160"/>
                    </a:lnTo>
                    <a:lnTo>
                      <a:pt x="122" y="158"/>
                    </a:lnTo>
                    <a:lnTo>
                      <a:pt x="126" y="158"/>
                    </a:lnTo>
                    <a:lnTo>
                      <a:pt x="122" y="158"/>
                    </a:lnTo>
                    <a:lnTo>
                      <a:pt x="138" y="132"/>
                    </a:lnTo>
                    <a:lnTo>
                      <a:pt x="144" y="130"/>
                    </a:lnTo>
                    <a:lnTo>
                      <a:pt x="148" y="126"/>
                    </a:lnTo>
                    <a:lnTo>
                      <a:pt x="156" y="126"/>
                    </a:lnTo>
                    <a:lnTo>
                      <a:pt x="162" y="124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66" y="112"/>
                    </a:lnTo>
                    <a:lnTo>
                      <a:pt x="156" y="112"/>
                    </a:lnTo>
                    <a:lnTo>
                      <a:pt x="150" y="124"/>
                    </a:lnTo>
                    <a:lnTo>
                      <a:pt x="144" y="120"/>
                    </a:lnTo>
                    <a:lnTo>
                      <a:pt x="126" y="126"/>
                    </a:lnTo>
                    <a:lnTo>
                      <a:pt x="122" y="132"/>
                    </a:lnTo>
                    <a:lnTo>
                      <a:pt x="122" y="134"/>
                    </a:lnTo>
                    <a:lnTo>
                      <a:pt x="112" y="138"/>
                    </a:lnTo>
                    <a:lnTo>
                      <a:pt x="112" y="132"/>
                    </a:lnTo>
                    <a:lnTo>
                      <a:pt x="108" y="130"/>
                    </a:lnTo>
                    <a:lnTo>
                      <a:pt x="104" y="126"/>
                    </a:lnTo>
                    <a:lnTo>
                      <a:pt x="102" y="134"/>
                    </a:lnTo>
                    <a:lnTo>
                      <a:pt x="102" y="140"/>
                    </a:lnTo>
                    <a:lnTo>
                      <a:pt x="100" y="140"/>
                    </a:lnTo>
                    <a:lnTo>
                      <a:pt x="100" y="138"/>
                    </a:lnTo>
                    <a:lnTo>
                      <a:pt x="94" y="138"/>
                    </a:lnTo>
                    <a:lnTo>
                      <a:pt x="94" y="140"/>
                    </a:lnTo>
                    <a:lnTo>
                      <a:pt x="94" y="142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82" y="142"/>
                    </a:lnTo>
                    <a:lnTo>
                      <a:pt x="82" y="144"/>
                    </a:lnTo>
                    <a:lnTo>
                      <a:pt x="84" y="148"/>
                    </a:lnTo>
                    <a:lnTo>
                      <a:pt x="84" y="150"/>
                    </a:lnTo>
                    <a:lnTo>
                      <a:pt x="90" y="150"/>
                    </a:lnTo>
                    <a:lnTo>
                      <a:pt x="90" y="152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4" y="156"/>
                    </a:lnTo>
                    <a:lnTo>
                      <a:pt x="82" y="150"/>
                    </a:lnTo>
                    <a:lnTo>
                      <a:pt x="76" y="148"/>
                    </a:lnTo>
                    <a:lnTo>
                      <a:pt x="72" y="148"/>
                    </a:lnTo>
                    <a:lnTo>
                      <a:pt x="68" y="142"/>
                    </a:lnTo>
                    <a:lnTo>
                      <a:pt x="50" y="138"/>
                    </a:lnTo>
                    <a:lnTo>
                      <a:pt x="44" y="132"/>
                    </a:lnTo>
                    <a:lnTo>
                      <a:pt x="38" y="130"/>
                    </a:lnTo>
                    <a:lnTo>
                      <a:pt x="36" y="124"/>
                    </a:lnTo>
                    <a:lnTo>
                      <a:pt x="28" y="124"/>
                    </a:lnTo>
                    <a:lnTo>
                      <a:pt x="26" y="124"/>
                    </a:lnTo>
                    <a:lnTo>
                      <a:pt x="20" y="126"/>
                    </a:lnTo>
                    <a:lnTo>
                      <a:pt x="14" y="126"/>
                    </a:lnTo>
                    <a:lnTo>
                      <a:pt x="8" y="124"/>
                    </a:lnTo>
                    <a:lnTo>
                      <a:pt x="0" y="122"/>
                    </a:lnTo>
                    <a:lnTo>
                      <a:pt x="8" y="358"/>
                    </a:lnTo>
                    <a:lnTo>
                      <a:pt x="12" y="356"/>
                    </a:lnTo>
                    <a:lnTo>
                      <a:pt x="14" y="356"/>
                    </a:lnTo>
                    <a:lnTo>
                      <a:pt x="20" y="356"/>
                    </a:lnTo>
                    <a:lnTo>
                      <a:pt x="26" y="358"/>
                    </a:lnTo>
                    <a:lnTo>
                      <a:pt x="28" y="360"/>
                    </a:lnTo>
                    <a:lnTo>
                      <a:pt x="30" y="358"/>
                    </a:lnTo>
                    <a:lnTo>
                      <a:pt x="36" y="356"/>
                    </a:lnTo>
                    <a:lnTo>
                      <a:pt x="36" y="364"/>
                    </a:lnTo>
                    <a:lnTo>
                      <a:pt x="40" y="374"/>
                    </a:lnTo>
                    <a:lnTo>
                      <a:pt x="46" y="378"/>
                    </a:lnTo>
                    <a:lnTo>
                      <a:pt x="50" y="382"/>
                    </a:lnTo>
                    <a:lnTo>
                      <a:pt x="56" y="386"/>
                    </a:lnTo>
                    <a:lnTo>
                      <a:pt x="58" y="388"/>
                    </a:lnTo>
                    <a:lnTo>
                      <a:pt x="62" y="394"/>
                    </a:lnTo>
                    <a:lnTo>
                      <a:pt x="62" y="396"/>
                    </a:lnTo>
                    <a:lnTo>
                      <a:pt x="66" y="394"/>
                    </a:lnTo>
                    <a:lnTo>
                      <a:pt x="74" y="392"/>
                    </a:lnTo>
                    <a:lnTo>
                      <a:pt x="76" y="388"/>
                    </a:lnTo>
                    <a:lnTo>
                      <a:pt x="80" y="386"/>
                    </a:lnTo>
                    <a:lnTo>
                      <a:pt x="80" y="384"/>
                    </a:lnTo>
                    <a:lnTo>
                      <a:pt x="80" y="382"/>
                    </a:lnTo>
                    <a:lnTo>
                      <a:pt x="80" y="378"/>
                    </a:lnTo>
                    <a:lnTo>
                      <a:pt x="86" y="376"/>
                    </a:lnTo>
                    <a:lnTo>
                      <a:pt x="90" y="376"/>
                    </a:lnTo>
                    <a:lnTo>
                      <a:pt x="92" y="378"/>
                    </a:lnTo>
                    <a:lnTo>
                      <a:pt x="98" y="382"/>
                    </a:lnTo>
                    <a:lnTo>
                      <a:pt x="100" y="382"/>
                    </a:lnTo>
                    <a:lnTo>
                      <a:pt x="102" y="384"/>
                    </a:lnTo>
                    <a:lnTo>
                      <a:pt x="104" y="386"/>
                    </a:lnTo>
                    <a:lnTo>
                      <a:pt x="104" y="392"/>
                    </a:lnTo>
                    <a:lnTo>
                      <a:pt x="108" y="394"/>
                    </a:lnTo>
                    <a:lnTo>
                      <a:pt x="110" y="394"/>
                    </a:lnTo>
                    <a:lnTo>
                      <a:pt x="116" y="396"/>
                    </a:lnTo>
                    <a:lnTo>
                      <a:pt x="118" y="400"/>
                    </a:lnTo>
                    <a:lnTo>
                      <a:pt x="122" y="406"/>
                    </a:lnTo>
                    <a:lnTo>
                      <a:pt x="144" y="428"/>
                    </a:lnTo>
                    <a:lnTo>
                      <a:pt x="146" y="436"/>
                    </a:lnTo>
                    <a:lnTo>
                      <a:pt x="148" y="440"/>
                    </a:lnTo>
                    <a:lnTo>
                      <a:pt x="150" y="442"/>
                    </a:lnTo>
                    <a:lnTo>
                      <a:pt x="156" y="446"/>
                    </a:lnTo>
                    <a:lnTo>
                      <a:pt x="156" y="450"/>
                    </a:lnTo>
                    <a:lnTo>
                      <a:pt x="156" y="456"/>
                    </a:lnTo>
                    <a:lnTo>
                      <a:pt x="162" y="458"/>
                    </a:lnTo>
                    <a:lnTo>
                      <a:pt x="172" y="464"/>
                    </a:lnTo>
                    <a:lnTo>
                      <a:pt x="176" y="466"/>
                    </a:lnTo>
                    <a:lnTo>
                      <a:pt x="176" y="468"/>
                    </a:lnTo>
                    <a:lnTo>
                      <a:pt x="180" y="472"/>
                    </a:lnTo>
                    <a:lnTo>
                      <a:pt x="180" y="474"/>
                    </a:lnTo>
                    <a:lnTo>
                      <a:pt x="182" y="474"/>
                    </a:lnTo>
                    <a:lnTo>
                      <a:pt x="182" y="472"/>
                    </a:lnTo>
                    <a:lnTo>
                      <a:pt x="184" y="472"/>
                    </a:lnTo>
                    <a:lnTo>
                      <a:pt x="186" y="474"/>
                    </a:lnTo>
                    <a:lnTo>
                      <a:pt x="186" y="478"/>
                    </a:lnTo>
                    <a:lnTo>
                      <a:pt x="186" y="482"/>
                    </a:lnTo>
                    <a:lnTo>
                      <a:pt x="190" y="482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6" y="490"/>
                    </a:lnTo>
                    <a:lnTo>
                      <a:pt x="186" y="492"/>
                    </a:lnTo>
                    <a:lnTo>
                      <a:pt x="186" y="494"/>
                    </a:lnTo>
                    <a:lnTo>
                      <a:pt x="182" y="500"/>
                    </a:lnTo>
                    <a:lnTo>
                      <a:pt x="182" y="502"/>
                    </a:lnTo>
                    <a:lnTo>
                      <a:pt x="176" y="510"/>
                    </a:lnTo>
                    <a:lnTo>
                      <a:pt x="174" y="510"/>
                    </a:lnTo>
                    <a:lnTo>
                      <a:pt x="174" y="512"/>
                    </a:lnTo>
                    <a:lnTo>
                      <a:pt x="174" y="514"/>
                    </a:lnTo>
                    <a:lnTo>
                      <a:pt x="172" y="514"/>
                    </a:lnTo>
                    <a:lnTo>
                      <a:pt x="172" y="518"/>
                    </a:lnTo>
                    <a:lnTo>
                      <a:pt x="168" y="520"/>
                    </a:lnTo>
                    <a:lnTo>
                      <a:pt x="176" y="522"/>
                    </a:lnTo>
                    <a:lnTo>
                      <a:pt x="176" y="540"/>
                    </a:lnTo>
                    <a:lnTo>
                      <a:pt x="182" y="546"/>
                    </a:lnTo>
                    <a:lnTo>
                      <a:pt x="180" y="548"/>
                    </a:lnTo>
                    <a:lnTo>
                      <a:pt x="184" y="548"/>
                    </a:lnTo>
                    <a:lnTo>
                      <a:pt x="186" y="546"/>
                    </a:lnTo>
                    <a:lnTo>
                      <a:pt x="186" y="544"/>
                    </a:lnTo>
                    <a:lnTo>
                      <a:pt x="184" y="544"/>
                    </a:lnTo>
                    <a:lnTo>
                      <a:pt x="184" y="540"/>
                    </a:lnTo>
                    <a:lnTo>
                      <a:pt x="190" y="540"/>
                    </a:lnTo>
                    <a:lnTo>
                      <a:pt x="194" y="538"/>
                    </a:lnTo>
                    <a:lnTo>
                      <a:pt x="192" y="550"/>
                    </a:lnTo>
                    <a:lnTo>
                      <a:pt x="186" y="550"/>
                    </a:lnTo>
                    <a:lnTo>
                      <a:pt x="186" y="554"/>
                    </a:lnTo>
                    <a:lnTo>
                      <a:pt x="190" y="556"/>
                    </a:lnTo>
                    <a:lnTo>
                      <a:pt x="192" y="558"/>
                    </a:lnTo>
                    <a:lnTo>
                      <a:pt x="192" y="564"/>
                    </a:lnTo>
                    <a:lnTo>
                      <a:pt x="194" y="564"/>
                    </a:lnTo>
                    <a:lnTo>
                      <a:pt x="194" y="558"/>
                    </a:lnTo>
                    <a:lnTo>
                      <a:pt x="210" y="568"/>
                    </a:lnTo>
                    <a:lnTo>
                      <a:pt x="210" y="594"/>
                    </a:lnTo>
                    <a:lnTo>
                      <a:pt x="200" y="594"/>
                    </a:lnTo>
                    <a:lnTo>
                      <a:pt x="202" y="604"/>
                    </a:lnTo>
                    <a:lnTo>
                      <a:pt x="204" y="612"/>
                    </a:lnTo>
                    <a:lnTo>
                      <a:pt x="216" y="612"/>
                    </a:lnTo>
                    <a:lnTo>
                      <a:pt x="220" y="610"/>
                    </a:lnTo>
                    <a:lnTo>
                      <a:pt x="228" y="612"/>
                    </a:lnTo>
                    <a:lnTo>
                      <a:pt x="228" y="620"/>
                    </a:lnTo>
                    <a:lnTo>
                      <a:pt x="226" y="622"/>
                    </a:lnTo>
                    <a:lnTo>
                      <a:pt x="230" y="620"/>
                    </a:lnTo>
                    <a:lnTo>
                      <a:pt x="234" y="620"/>
                    </a:lnTo>
                    <a:lnTo>
                      <a:pt x="240" y="626"/>
                    </a:lnTo>
                    <a:lnTo>
                      <a:pt x="248" y="630"/>
                    </a:lnTo>
                    <a:lnTo>
                      <a:pt x="248" y="628"/>
                    </a:lnTo>
                    <a:lnTo>
                      <a:pt x="252" y="632"/>
                    </a:lnTo>
                    <a:lnTo>
                      <a:pt x="252" y="636"/>
                    </a:lnTo>
                    <a:lnTo>
                      <a:pt x="252" y="638"/>
                    </a:lnTo>
                    <a:lnTo>
                      <a:pt x="254" y="640"/>
                    </a:lnTo>
                    <a:lnTo>
                      <a:pt x="262" y="644"/>
                    </a:lnTo>
                    <a:lnTo>
                      <a:pt x="266" y="646"/>
                    </a:lnTo>
                    <a:lnTo>
                      <a:pt x="280" y="644"/>
                    </a:lnTo>
                    <a:lnTo>
                      <a:pt x="282" y="644"/>
                    </a:lnTo>
                    <a:lnTo>
                      <a:pt x="266" y="622"/>
                    </a:lnTo>
                    <a:lnTo>
                      <a:pt x="258" y="620"/>
                    </a:lnTo>
                    <a:lnTo>
                      <a:pt x="248" y="618"/>
                    </a:lnTo>
                    <a:lnTo>
                      <a:pt x="244" y="608"/>
                    </a:lnTo>
                    <a:lnTo>
                      <a:pt x="246" y="604"/>
                    </a:lnTo>
                    <a:lnTo>
                      <a:pt x="230" y="602"/>
                    </a:lnTo>
                    <a:lnTo>
                      <a:pt x="246" y="600"/>
                    </a:lnTo>
                    <a:lnTo>
                      <a:pt x="244" y="600"/>
                    </a:lnTo>
                    <a:lnTo>
                      <a:pt x="246" y="596"/>
                    </a:lnTo>
                    <a:lnTo>
                      <a:pt x="248" y="594"/>
                    </a:lnTo>
                    <a:lnTo>
                      <a:pt x="254" y="604"/>
                    </a:lnTo>
                    <a:lnTo>
                      <a:pt x="264" y="608"/>
                    </a:lnTo>
                    <a:lnTo>
                      <a:pt x="266" y="612"/>
                    </a:lnTo>
                    <a:lnTo>
                      <a:pt x="264" y="614"/>
                    </a:lnTo>
                    <a:lnTo>
                      <a:pt x="264" y="618"/>
                    </a:lnTo>
                    <a:lnTo>
                      <a:pt x="270" y="618"/>
                    </a:lnTo>
                    <a:lnTo>
                      <a:pt x="270" y="614"/>
                    </a:lnTo>
                    <a:lnTo>
                      <a:pt x="274" y="612"/>
                    </a:lnTo>
                    <a:lnTo>
                      <a:pt x="274" y="614"/>
                    </a:lnTo>
                    <a:lnTo>
                      <a:pt x="274" y="618"/>
                    </a:lnTo>
                    <a:lnTo>
                      <a:pt x="272" y="620"/>
                    </a:lnTo>
                    <a:lnTo>
                      <a:pt x="280" y="626"/>
                    </a:lnTo>
                    <a:lnTo>
                      <a:pt x="282" y="628"/>
                    </a:lnTo>
                    <a:lnTo>
                      <a:pt x="284" y="630"/>
                    </a:lnTo>
                    <a:lnTo>
                      <a:pt x="680" y="632"/>
                    </a:lnTo>
                    <a:lnTo>
                      <a:pt x="680" y="628"/>
                    </a:lnTo>
                    <a:lnTo>
                      <a:pt x="680" y="626"/>
                    </a:lnTo>
                    <a:lnTo>
                      <a:pt x="682" y="626"/>
                    </a:lnTo>
                    <a:lnTo>
                      <a:pt x="684" y="628"/>
                    </a:lnTo>
                    <a:lnTo>
                      <a:pt x="688" y="632"/>
                    </a:lnTo>
                    <a:lnTo>
                      <a:pt x="688" y="638"/>
                    </a:lnTo>
                    <a:lnTo>
                      <a:pt x="690" y="640"/>
                    </a:lnTo>
                    <a:lnTo>
                      <a:pt x="696" y="640"/>
                    </a:lnTo>
                    <a:lnTo>
                      <a:pt x="702" y="644"/>
                    </a:lnTo>
                    <a:lnTo>
                      <a:pt x="706" y="644"/>
                    </a:lnTo>
                    <a:lnTo>
                      <a:pt x="708" y="638"/>
                    </a:lnTo>
                    <a:lnTo>
                      <a:pt x="714" y="638"/>
                    </a:lnTo>
                    <a:lnTo>
                      <a:pt x="718" y="644"/>
                    </a:lnTo>
                    <a:lnTo>
                      <a:pt x="724" y="646"/>
                    </a:lnTo>
                    <a:lnTo>
                      <a:pt x="734" y="646"/>
                    </a:lnTo>
                    <a:lnTo>
                      <a:pt x="742" y="646"/>
                    </a:lnTo>
                    <a:lnTo>
                      <a:pt x="746" y="646"/>
                    </a:lnTo>
                    <a:lnTo>
                      <a:pt x="750" y="648"/>
                    </a:lnTo>
                    <a:lnTo>
                      <a:pt x="752" y="650"/>
                    </a:lnTo>
                    <a:lnTo>
                      <a:pt x="756" y="650"/>
                    </a:lnTo>
                    <a:lnTo>
                      <a:pt x="760" y="650"/>
                    </a:lnTo>
                    <a:lnTo>
                      <a:pt x="760" y="650"/>
                    </a:lnTo>
                    <a:lnTo>
                      <a:pt x="760" y="6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9" name="Freeform 1764"/>
              <p:cNvSpPr>
                <a:spLocks noEditPoints="1"/>
              </p:cNvSpPr>
              <p:nvPr/>
            </p:nvSpPr>
            <p:spPr bwMode="auto">
              <a:xfrm>
                <a:off x="6289675" y="1524000"/>
                <a:ext cx="1463675" cy="952500"/>
              </a:xfrm>
              <a:custGeom>
                <a:avLst/>
                <a:gdLst>
                  <a:gd name="T0" fmla="*/ 754 w 922"/>
                  <a:gd name="T1" fmla="*/ 352 h 600"/>
                  <a:gd name="T2" fmla="*/ 784 w 922"/>
                  <a:gd name="T3" fmla="*/ 544 h 600"/>
                  <a:gd name="T4" fmla="*/ 700 w 922"/>
                  <a:gd name="T5" fmla="*/ 446 h 600"/>
                  <a:gd name="T6" fmla="*/ 342 w 922"/>
                  <a:gd name="T7" fmla="*/ 406 h 600"/>
                  <a:gd name="T8" fmla="*/ 614 w 922"/>
                  <a:gd name="T9" fmla="*/ 378 h 600"/>
                  <a:gd name="T10" fmla="*/ 654 w 922"/>
                  <a:gd name="T11" fmla="*/ 328 h 600"/>
                  <a:gd name="T12" fmla="*/ 656 w 922"/>
                  <a:gd name="T13" fmla="*/ 216 h 600"/>
                  <a:gd name="T14" fmla="*/ 702 w 922"/>
                  <a:gd name="T15" fmla="*/ 28 h 600"/>
                  <a:gd name="T16" fmla="*/ 378 w 922"/>
                  <a:gd name="T17" fmla="*/ 400 h 600"/>
                  <a:gd name="T18" fmla="*/ 558 w 922"/>
                  <a:gd name="T19" fmla="*/ 402 h 600"/>
                  <a:gd name="T20" fmla="*/ 86 w 922"/>
                  <a:gd name="T21" fmla="*/ 336 h 600"/>
                  <a:gd name="T22" fmla="*/ 186 w 922"/>
                  <a:gd name="T23" fmla="*/ 378 h 600"/>
                  <a:gd name="T24" fmla="*/ 296 w 922"/>
                  <a:gd name="T25" fmla="*/ 420 h 600"/>
                  <a:gd name="T26" fmla="*/ 318 w 922"/>
                  <a:gd name="T27" fmla="*/ 380 h 600"/>
                  <a:gd name="T28" fmla="*/ 254 w 922"/>
                  <a:gd name="T29" fmla="*/ 328 h 600"/>
                  <a:gd name="T30" fmla="*/ 376 w 922"/>
                  <a:gd name="T31" fmla="*/ 282 h 600"/>
                  <a:gd name="T32" fmla="*/ 366 w 922"/>
                  <a:gd name="T33" fmla="*/ 356 h 600"/>
                  <a:gd name="T34" fmla="*/ 6 w 922"/>
                  <a:gd name="T35" fmla="*/ 310 h 600"/>
                  <a:gd name="T36" fmla="*/ 96 w 922"/>
                  <a:gd name="T37" fmla="*/ 274 h 600"/>
                  <a:gd name="T38" fmla="*/ 440 w 922"/>
                  <a:gd name="T39" fmla="*/ 264 h 600"/>
                  <a:gd name="T40" fmla="*/ 96 w 922"/>
                  <a:gd name="T41" fmla="*/ 216 h 600"/>
                  <a:gd name="T42" fmla="*/ 296 w 922"/>
                  <a:gd name="T43" fmla="*/ 206 h 600"/>
                  <a:gd name="T44" fmla="*/ 360 w 922"/>
                  <a:gd name="T45" fmla="*/ 200 h 600"/>
                  <a:gd name="T46" fmla="*/ 396 w 922"/>
                  <a:gd name="T47" fmla="*/ 252 h 600"/>
                  <a:gd name="T48" fmla="*/ 138 w 922"/>
                  <a:gd name="T49" fmla="*/ 192 h 600"/>
                  <a:gd name="T50" fmla="*/ 564 w 922"/>
                  <a:gd name="T51" fmla="*/ 264 h 600"/>
                  <a:gd name="T52" fmla="*/ 556 w 922"/>
                  <a:gd name="T53" fmla="*/ 230 h 600"/>
                  <a:gd name="T54" fmla="*/ 210 w 922"/>
                  <a:gd name="T55" fmla="*/ 192 h 600"/>
                  <a:gd name="T56" fmla="*/ 138 w 922"/>
                  <a:gd name="T57" fmla="*/ 252 h 600"/>
                  <a:gd name="T58" fmla="*/ 230 w 922"/>
                  <a:gd name="T59" fmla="*/ 252 h 600"/>
                  <a:gd name="T60" fmla="*/ 428 w 922"/>
                  <a:gd name="T61" fmla="*/ 178 h 600"/>
                  <a:gd name="T62" fmla="*/ 332 w 922"/>
                  <a:gd name="T63" fmla="*/ 164 h 600"/>
                  <a:gd name="T64" fmla="*/ 40 w 922"/>
                  <a:gd name="T65" fmla="*/ 228 h 600"/>
                  <a:gd name="T66" fmla="*/ 110 w 922"/>
                  <a:gd name="T67" fmla="*/ 162 h 600"/>
                  <a:gd name="T68" fmla="*/ 140 w 922"/>
                  <a:gd name="T69" fmla="*/ 154 h 600"/>
                  <a:gd name="T70" fmla="*/ 210 w 922"/>
                  <a:gd name="T71" fmla="*/ 138 h 600"/>
                  <a:gd name="T72" fmla="*/ 278 w 922"/>
                  <a:gd name="T73" fmla="*/ 142 h 600"/>
                  <a:gd name="T74" fmla="*/ 318 w 922"/>
                  <a:gd name="T75" fmla="*/ 136 h 600"/>
                  <a:gd name="T76" fmla="*/ 632 w 922"/>
                  <a:gd name="T77" fmla="*/ 110 h 600"/>
                  <a:gd name="T78" fmla="*/ 450 w 922"/>
                  <a:gd name="T79" fmla="*/ 60 h 600"/>
                  <a:gd name="T80" fmla="*/ 464 w 922"/>
                  <a:gd name="T81" fmla="*/ 134 h 600"/>
                  <a:gd name="T82" fmla="*/ 536 w 922"/>
                  <a:gd name="T83" fmla="*/ 154 h 600"/>
                  <a:gd name="T84" fmla="*/ 522 w 922"/>
                  <a:gd name="T85" fmla="*/ 212 h 600"/>
                  <a:gd name="T86" fmla="*/ 678 w 922"/>
                  <a:gd name="T87" fmla="*/ 196 h 600"/>
                  <a:gd name="T88" fmla="*/ 712 w 922"/>
                  <a:gd name="T89" fmla="*/ 128 h 600"/>
                  <a:gd name="T90" fmla="*/ 818 w 922"/>
                  <a:gd name="T91" fmla="*/ 82 h 600"/>
                  <a:gd name="T92" fmla="*/ 836 w 922"/>
                  <a:gd name="T93" fmla="*/ 8 h 600"/>
                  <a:gd name="T94" fmla="*/ 666 w 922"/>
                  <a:gd name="T95" fmla="*/ 24 h 600"/>
                  <a:gd name="T96" fmla="*/ 560 w 922"/>
                  <a:gd name="T97" fmla="*/ 52 h 600"/>
                  <a:gd name="T98" fmla="*/ 554 w 922"/>
                  <a:gd name="T99" fmla="*/ 78 h 600"/>
                  <a:gd name="T100" fmla="*/ 908 w 922"/>
                  <a:gd name="T101" fmla="*/ 488 h 600"/>
                  <a:gd name="T102" fmla="*/ 844 w 922"/>
                  <a:gd name="T103" fmla="*/ 460 h 600"/>
                  <a:gd name="T104" fmla="*/ 814 w 922"/>
                  <a:gd name="T105" fmla="*/ 380 h 600"/>
                  <a:gd name="T106" fmla="*/ 740 w 922"/>
                  <a:gd name="T107" fmla="*/ 346 h 600"/>
                  <a:gd name="T108" fmla="*/ 578 w 922"/>
                  <a:gd name="T109" fmla="*/ 300 h 600"/>
                  <a:gd name="T110" fmla="*/ 572 w 922"/>
                  <a:gd name="T111" fmla="*/ 292 h 600"/>
                  <a:gd name="T112" fmla="*/ 586 w 922"/>
                  <a:gd name="T113" fmla="*/ 390 h 600"/>
                  <a:gd name="T114" fmla="*/ 702 w 922"/>
                  <a:gd name="T115" fmla="*/ 392 h 600"/>
                  <a:gd name="T116" fmla="*/ 744 w 922"/>
                  <a:gd name="T117" fmla="*/ 492 h 600"/>
                  <a:gd name="T118" fmla="*/ 766 w 922"/>
                  <a:gd name="T119" fmla="*/ 578 h 600"/>
                  <a:gd name="T120" fmla="*/ 830 w 922"/>
                  <a:gd name="T121" fmla="*/ 556 h 600"/>
                  <a:gd name="T122" fmla="*/ 844 w 922"/>
                  <a:gd name="T123" fmla="*/ 49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2" h="600">
                    <a:moveTo>
                      <a:pt x="722" y="124"/>
                    </a:moveTo>
                    <a:lnTo>
                      <a:pt x="722" y="124"/>
                    </a:lnTo>
                    <a:lnTo>
                      <a:pt x="722" y="130"/>
                    </a:lnTo>
                    <a:lnTo>
                      <a:pt x="728" y="130"/>
                    </a:lnTo>
                    <a:lnTo>
                      <a:pt x="732" y="134"/>
                    </a:lnTo>
                    <a:lnTo>
                      <a:pt x="738" y="134"/>
                    </a:lnTo>
                    <a:lnTo>
                      <a:pt x="738" y="128"/>
                    </a:lnTo>
                    <a:lnTo>
                      <a:pt x="740" y="126"/>
                    </a:lnTo>
                    <a:lnTo>
                      <a:pt x="740" y="124"/>
                    </a:lnTo>
                    <a:lnTo>
                      <a:pt x="722" y="124"/>
                    </a:lnTo>
                    <a:lnTo>
                      <a:pt x="722" y="124"/>
                    </a:lnTo>
                    <a:lnTo>
                      <a:pt x="722" y="124"/>
                    </a:lnTo>
                    <a:close/>
                    <a:moveTo>
                      <a:pt x="868" y="54"/>
                    </a:moveTo>
                    <a:lnTo>
                      <a:pt x="868" y="54"/>
                    </a:lnTo>
                    <a:lnTo>
                      <a:pt x="872" y="52"/>
                    </a:lnTo>
                    <a:lnTo>
                      <a:pt x="868" y="54"/>
                    </a:lnTo>
                    <a:lnTo>
                      <a:pt x="872" y="54"/>
                    </a:lnTo>
                    <a:lnTo>
                      <a:pt x="862" y="62"/>
                    </a:lnTo>
                    <a:lnTo>
                      <a:pt x="854" y="62"/>
                    </a:lnTo>
                    <a:lnTo>
                      <a:pt x="848" y="60"/>
                    </a:lnTo>
                    <a:lnTo>
                      <a:pt x="866" y="56"/>
                    </a:lnTo>
                    <a:lnTo>
                      <a:pt x="866" y="54"/>
                    </a:lnTo>
                    <a:lnTo>
                      <a:pt x="868" y="54"/>
                    </a:lnTo>
                    <a:lnTo>
                      <a:pt x="868" y="54"/>
                    </a:lnTo>
                    <a:lnTo>
                      <a:pt x="868" y="54"/>
                    </a:lnTo>
                    <a:close/>
                    <a:moveTo>
                      <a:pt x="814" y="24"/>
                    </a:moveTo>
                    <a:lnTo>
                      <a:pt x="814" y="24"/>
                    </a:lnTo>
                    <a:lnTo>
                      <a:pt x="818" y="24"/>
                    </a:lnTo>
                    <a:lnTo>
                      <a:pt x="818" y="26"/>
                    </a:lnTo>
                    <a:lnTo>
                      <a:pt x="814" y="28"/>
                    </a:lnTo>
                    <a:lnTo>
                      <a:pt x="808" y="28"/>
                    </a:lnTo>
                    <a:lnTo>
                      <a:pt x="814" y="24"/>
                    </a:lnTo>
                    <a:lnTo>
                      <a:pt x="814" y="24"/>
                    </a:lnTo>
                    <a:lnTo>
                      <a:pt x="814" y="24"/>
                    </a:lnTo>
                    <a:close/>
                    <a:moveTo>
                      <a:pt x="754" y="352"/>
                    </a:moveTo>
                    <a:lnTo>
                      <a:pt x="756" y="354"/>
                    </a:lnTo>
                    <a:lnTo>
                      <a:pt x="756" y="352"/>
                    </a:lnTo>
                    <a:lnTo>
                      <a:pt x="754" y="352"/>
                    </a:lnTo>
                    <a:lnTo>
                      <a:pt x="754" y="352"/>
                    </a:lnTo>
                    <a:lnTo>
                      <a:pt x="754" y="352"/>
                    </a:lnTo>
                    <a:close/>
                    <a:moveTo>
                      <a:pt x="660" y="334"/>
                    </a:moveTo>
                    <a:lnTo>
                      <a:pt x="660" y="334"/>
                    </a:lnTo>
                    <a:lnTo>
                      <a:pt x="660" y="338"/>
                    </a:lnTo>
                    <a:lnTo>
                      <a:pt x="660" y="344"/>
                    </a:lnTo>
                    <a:lnTo>
                      <a:pt x="658" y="344"/>
                    </a:lnTo>
                    <a:lnTo>
                      <a:pt x="658" y="338"/>
                    </a:lnTo>
                    <a:lnTo>
                      <a:pt x="658" y="336"/>
                    </a:lnTo>
                    <a:lnTo>
                      <a:pt x="660" y="334"/>
                    </a:lnTo>
                    <a:lnTo>
                      <a:pt x="660" y="334"/>
                    </a:lnTo>
                    <a:lnTo>
                      <a:pt x="660" y="334"/>
                    </a:lnTo>
                    <a:close/>
                    <a:moveTo>
                      <a:pt x="776" y="596"/>
                    </a:moveTo>
                    <a:lnTo>
                      <a:pt x="778" y="598"/>
                    </a:lnTo>
                    <a:lnTo>
                      <a:pt x="782" y="600"/>
                    </a:lnTo>
                    <a:lnTo>
                      <a:pt x="782" y="598"/>
                    </a:lnTo>
                    <a:lnTo>
                      <a:pt x="776" y="596"/>
                    </a:lnTo>
                    <a:lnTo>
                      <a:pt x="776" y="596"/>
                    </a:lnTo>
                    <a:lnTo>
                      <a:pt x="776" y="596"/>
                    </a:lnTo>
                    <a:close/>
                    <a:moveTo>
                      <a:pt x="882" y="574"/>
                    </a:moveTo>
                    <a:lnTo>
                      <a:pt x="882" y="574"/>
                    </a:lnTo>
                    <a:lnTo>
                      <a:pt x="872" y="578"/>
                    </a:lnTo>
                    <a:lnTo>
                      <a:pt x="872" y="582"/>
                    </a:lnTo>
                    <a:lnTo>
                      <a:pt x="880" y="584"/>
                    </a:lnTo>
                    <a:lnTo>
                      <a:pt x="884" y="580"/>
                    </a:lnTo>
                    <a:lnTo>
                      <a:pt x="884" y="574"/>
                    </a:lnTo>
                    <a:lnTo>
                      <a:pt x="882" y="574"/>
                    </a:lnTo>
                    <a:lnTo>
                      <a:pt x="882" y="574"/>
                    </a:lnTo>
                    <a:lnTo>
                      <a:pt x="882" y="574"/>
                    </a:lnTo>
                    <a:close/>
                    <a:moveTo>
                      <a:pt x="772" y="524"/>
                    </a:moveTo>
                    <a:lnTo>
                      <a:pt x="772" y="524"/>
                    </a:lnTo>
                    <a:lnTo>
                      <a:pt x="778" y="524"/>
                    </a:lnTo>
                    <a:lnTo>
                      <a:pt x="784" y="526"/>
                    </a:lnTo>
                    <a:lnTo>
                      <a:pt x="786" y="530"/>
                    </a:lnTo>
                    <a:lnTo>
                      <a:pt x="790" y="536"/>
                    </a:lnTo>
                    <a:lnTo>
                      <a:pt x="790" y="544"/>
                    </a:lnTo>
                    <a:lnTo>
                      <a:pt x="786" y="544"/>
                    </a:lnTo>
                    <a:lnTo>
                      <a:pt x="784" y="544"/>
                    </a:lnTo>
                    <a:lnTo>
                      <a:pt x="768" y="544"/>
                    </a:lnTo>
                    <a:lnTo>
                      <a:pt x="772" y="538"/>
                    </a:lnTo>
                    <a:lnTo>
                      <a:pt x="774" y="536"/>
                    </a:lnTo>
                    <a:lnTo>
                      <a:pt x="772" y="528"/>
                    </a:lnTo>
                    <a:lnTo>
                      <a:pt x="768" y="524"/>
                    </a:lnTo>
                    <a:lnTo>
                      <a:pt x="772" y="524"/>
                    </a:lnTo>
                    <a:lnTo>
                      <a:pt x="772" y="524"/>
                    </a:lnTo>
                    <a:lnTo>
                      <a:pt x="772" y="524"/>
                    </a:lnTo>
                    <a:close/>
                    <a:moveTo>
                      <a:pt x="782" y="470"/>
                    </a:moveTo>
                    <a:lnTo>
                      <a:pt x="782" y="470"/>
                    </a:lnTo>
                    <a:lnTo>
                      <a:pt x="786" y="478"/>
                    </a:lnTo>
                    <a:lnTo>
                      <a:pt x="792" y="478"/>
                    </a:lnTo>
                    <a:lnTo>
                      <a:pt x="800" y="478"/>
                    </a:lnTo>
                    <a:lnTo>
                      <a:pt x="804" y="482"/>
                    </a:lnTo>
                    <a:lnTo>
                      <a:pt x="812" y="488"/>
                    </a:lnTo>
                    <a:lnTo>
                      <a:pt x="812" y="492"/>
                    </a:lnTo>
                    <a:lnTo>
                      <a:pt x="808" y="492"/>
                    </a:lnTo>
                    <a:lnTo>
                      <a:pt x="802" y="492"/>
                    </a:lnTo>
                    <a:lnTo>
                      <a:pt x="802" y="496"/>
                    </a:lnTo>
                    <a:lnTo>
                      <a:pt x="792" y="496"/>
                    </a:lnTo>
                    <a:lnTo>
                      <a:pt x="784" y="502"/>
                    </a:lnTo>
                    <a:lnTo>
                      <a:pt x="778" y="490"/>
                    </a:lnTo>
                    <a:lnTo>
                      <a:pt x="776" y="484"/>
                    </a:lnTo>
                    <a:lnTo>
                      <a:pt x="776" y="478"/>
                    </a:lnTo>
                    <a:lnTo>
                      <a:pt x="782" y="470"/>
                    </a:lnTo>
                    <a:lnTo>
                      <a:pt x="782" y="470"/>
                    </a:lnTo>
                    <a:lnTo>
                      <a:pt x="782" y="470"/>
                    </a:lnTo>
                    <a:close/>
                    <a:moveTo>
                      <a:pt x="730" y="446"/>
                    </a:moveTo>
                    <a:lnTo>
                      <a:pt x="730" y="454"/>
                    </a:lnTo>
                    <a:lnTo>
                      <a:pt x="736" y="452"/>
                    </a:lnTo>
                    <a:lnTo>
                      <a:pt x="738" y="448"/>
                    </a:lnTo>
                    <a:lnTo>
                      <a:pt x="736" y="448"/>
                    </a:lnTo>
                    <a:lnTo>
                      <a:pt x="730" y="446"/>
                    </a:lnTo>
                    <a:lnTo>
                      <a:pt x="730" y="446"/>
                    </a:lnTo>
                    <a:lnTo>
                      <a:pt x="730" y="446"/>
                    </a:lnTo>
                    <a:close/>
                    <a:moveTo>
                      <a:pt x="710" y="438"/>
                    </a:moveTo>
                    <a:lnTo>
                      <a:pt x="710" y="438"/>
                    </a:lnTo>
                    <a:lnTo>
                      <a:pt x="700" y="446"/>
                    </a:lnTo>
                    <a:lnTo>
                      <a:pt x="702" y="462"/>
                    </a:lnTo>
                    <a:lnTo>
                      <a:pt x="714" y="460"/>
                    </a:lnTo>
                    <a:lnTo>
                      <a:pt x="718" y="454"/>
                    </a:lnTo>
                    <a:lnTo>
                      <a:pt x="718" y="446"/>
                    </a:lnTo>
                    <a:lnTo>
                      <a:pt x="710" y="438"/>
                    </a:lnTo>
                    <a:lnTo>
                      <a:pt x="710" y="438"/>
                    </a:lnTo>
                    <a:lnTo>
                      <a:pt x="710" y="438"/>
                    </a:lnTo>
                    <a:close/>
                    <a:moveTo>
                      <a:pt x="736" y="434"/>
                    </a:moveTo>
                    <a:lnTo>
                      <a:pt x="732" y="438"/>
                    </a:lnTo>
                    <a:lnTo>
                      <a:pt x="736" y="438"/>
                    </a:lnTo>
                    <a:lnTo>
                      <a:pt x="732" y="442"/>
                    </a:lnTo>
                    <a:lnTo>
                      <a:pt x="736" y="442"/>
                    </a:lnTo>
                    <a:lnTo>
                      <a:pt x="738" y="442"/>
                    </a:lnTo>
                    <a:lnTo>
                      <a:pt x="738" y="436"/>
                    </a:lnTo>
                    <a:lnTo>
                      <a:pt x="738" y="434"/>
                    </a:lnTo>
                    <a:lnTo>
                      <a:pt x="736" y="434"/>
                    </a:lnTo>
                    <a:lnTo>
                      <a:pt x="736" y="434"/>
                    </a:lnTo>
                    <a:lnTo>
                      <a:pt x="736" y="434"/>
                    </a:lnTo>
                    <a:close/>
                    <a:moveTo>
                      <a:pt x="664" y="410"/>
                    </a:moveTo>
                    <a:lnTo>
                      <a:pt x="666" y="416"/>
                    </a:lnTo>
                    <a:lnTo>
                      <a:pt x="668" y="416"/>
                    </a:lnTo>
                    <a:lnTo>
                      <a:pt x="668" y="412"/>
                    </a:lnTo>
                    <a:lnTo>
                      <a:pt x="664" y="410"/>
                    </a:lnTo>
                    <a:lnTo>
                      <a:pt x="664" y="410"/>
                    </a:lnTo>
                    <a:lnTo>
                      <a:pt x="664" y="410"/>
                    </a:lnTo>
                    <a:close/>
                    <a:moveTo>
                      <a:pt x="702" y="408"/>
                    </a:moveTo>
                    <a:lnTo>
                      <a:pt x="702" y="408"/>
                    </a:lnTo>
                    <a:lnTo>
                      <a:pt x="702" y="410"/>
                    </a:lnTo>
                    <a:lnTo>
                      <a:pt x="708" y="412"/>
                    </a:lnTo>
                    <a:lnTo>
                      <a:pt x="708" y="410"/>
                    </a:lnTo>
                    <a:lnTo>
                      <a:pt x="708" y="408"/>
                    </a:lnTo>
                    <a:lnTo>
                      <a:pt x="702" y="408"/>
                    </a:lnTo>
                    <a:lnTo>
                      <a:pt x="702" y="408"/>
                    </a:lnTo>
                    <a:lnTo>
                      <a:pt x="702" y="408"/>
                    </a:lnTo>
                    <a:close/>
                    <a:moveTo>
                      <a:pt x="342" y="406"/>
                    </a:moveTo>
                    <a:lnTo>
                      <a:pt x="342" y="406"/>
                    </a:lnTo>
                    <a:lnTo>
                      <a:pt x="346" y="410"/>
                    </a:lnTo>
                    <a:lnTo>
                      <a:pt x="342" y="406"/>
                    </a:lnTo>
                    <a:lnTo>
                      <a:pt x="342" y="406"/>
                    </a:lnTo>
                    <a:lnTo>
                      <a:pt x="342" y="406"/>
                    </a:lnTo>
                    <a:close/>
                    <a:moveTo>
                      <a:pt x="672" y="402"/>
                    </a:moveTo>
                    <a:lnTo>
                      <a:pt x="672" y="408"/>
                    </a:lnTo>
                    <a:lnTo>
                      <a:pt x="676" y="408"/>
                    </a:lnTo>
                    <a:lnTo>
                      <a:pt x="674" y="408"/>
                    </a:lnTo>
                    <a:lnTo>
                      <a:pt x="674" y="406"/>
                    </a:lnTo>
                    <a:lnTo>
                      <a:pt x="672" y="402"/>
                    </a:lnTo>
                    <a:lnTo>
                      <a:pt x="672" y="402"/>
                    </a:lnTo>
                    <a:lnTo>
                      <a:pt x="672" y="402"/>
                    </a:lnTo>
                    <a:close/>
                    <a:moveTo>
                      <a:pt x="660" y="398"/>
                    </a:moveTo>
                    <a:lnTo>
                      <a:pt x="656" y="402"/>
                    </a:lnTo>
                    <a:lnTo>
                      <a:pt x="646" y="402"/>
                    </a:lnTo>
                    <a:lnTo>
                      <a:pt x="646" y="406"/>
                    </a:lnTo>
                    <a:lnTo>
                      <a:pt x="650" y="408"/>
                    </a:lnTo>
                    <a:lnTo>
                      <a:pt x="660" y="408"/>
                    </a:lnTo>
                    <a:lnTo>
                      <a:pt x="666" y="400"/>
                    </a:lnTo>
                    <a:lnTo>
                      <a:pt x="666" y="398"/>
                    </a:lnTo>
                    <a:lnTo>
                      <a:pt x="660" y="398"/>
                    </a:lnTo>
                    <a:lnTo>
                      <a:pt x="660" y="398"/>
                    </a:lnTo>
                    <a:lnTo>
                      <a:pt x="660" y="398"/>
                    </a:lnTo>
                    <a:close/>
                    <a:moveTo>
                      <a:pt x="802" y="396"/>
                    </a:moveTo>
                    <a:lnTo>
                      <a:pt x="802" y="396"/>
                    </a:lnTo>
                    <a:lnTo>
                      <a:pt x="808" y="398"/>
                    </a:lnTo>
                    <a:lnTo>
                      <a:pt x="808" y="400"/>
                    </a:lnTo>
                    <a:lnTo>
                      <a:pt x="802" y="400"/>
                    </a:lnTo>
                    <a:lnTo>
                      <a:pt x="800" y="398"/>
                    </a:lnTo>
                    <a:lnTo>
                      <a:pt x="796" y="396"/>
                    </a:lnTo>
                    <a:lnTo>
                      <a:pt x="802" y="396"/>
                    </a:lnTo>
                    <a:lnTo>
                      <a:pt x="802" y="396"/>
                    </a:lnTo>
                    <a:lnTo>
                      <a:pt x="802" y="396"/>
                    </a:lnTo>
                    <a:close/>
                    <a:moveTo>
                      <a:pt x="796" y="388"/>
                    </a:moveTo>
                    <a:lnTo>
                      <a:pt x="796" y="390"/>
                    </a:lnTo>
                    <a:lnTo>
                      <a:pt x="792" y="390"/>
                    </a:lnTo>
                    <a:lnTo>
                      <a:pt x="796" y="388"/>
                    </a:lnTo>
                    <a:lnTo>
                      <a:pt x="796" y="388"/>
                    </a:lnTo>
                    <a:lnTo>
                      <a:pt x="796" y="388"/>
                    </a:lnTo>
                    <a:close/>
                    <a:moveTo>
                      <a:pt x="614" y="378"/>
                    </a:moveTo>
                    <a:lnTo>
                      <a:pt x="614" y="378"/>
                    </a:lnTo>
                    <a:lnTo>
                      <a:pt x="620" y="380"/>
                    </a:lnTo>
                    <a:lnTo>
                      <a:pt x="618" y="382"/>
                    </a:lnTo>
                    <a:lnTo>
                      <a:pt x="614" y="382"/>
                    </a:lnTo>
                    <a:lnTo>
                      <a:pt x="612" y="380"/>
                    </a:lnTo>
                    <a:lnTo>
                      <a:pt x="612" y="378"/>
                    </a:lnTo>
                    <a:lnTo>
                      <a:pt x="614" y="378"/>
                    </a:lnTo>
                    <a:lnTo>
                      <a:pt x="614" y="378"/>
                    </a:lnTo>
                    <a:lnTo>
                      <a:pt x="614" y="378"/>
                    </a:lnTo>
                    <a:close/>
                    <a:moveTo>
                      <a:pt x="784" y="370"/>
                    </a:moveTo>
                    <a:lnTo>
                      <a:pt x="784" y="370"/>
                    </a:lnTo>
                    <a:lnTo>
                      <a:pt x="786" y="382"/>
                    </a:lnTo>
                    <a:lnTo>
                      <a:pt x="784" y="382"/>
                    </a:lnTo>
                    <a:lnTo>
                      <a:pt x="782" y="374"/>
                    </a:lnTo>
                    <a:lnTo>
                      <a:pt x="784" y="370"/>
                    </a:lnTo>
                    <a:lnTo>
                      <a:pt x="784" y="370"/>
                    </a:lnTo>
                    <a:lnTo>
                      <a:pt x="784" y="370"/>
                    </a:lnTo>
                    <a:close/>
                    <a:moveTo>
                      <a:pt x="628" y="292"/>
                    </a:moveTo>
                    <a:lnTo>
                      <a:pt x="628" y="292"/>
                    </a:lnTo>
                    <a:lnTo>
                      <a:pt x="628" y="296"/>
                    </a:lnTo>
                    <a:lnTo>
                      <a:pt x="630" y="298"/>
                    </a:lnTo>
                    <a:lnTo>
                      <a:pt x="630" y="300"/>
                    </a:lnTo>
                    <a:lnTo>
                      <a:pt x="628" y="310"/>
                    </a:lnTo>
                    <a:lnTo>
                      <a:pt x="642" y="316"/>
                    </a:lnTo>
                    <a:lnTo>
                      <a:pt x="650" y="318"/>
                    </a:lnTo>
                    <a:lnTo>
                      <a:pt x="660" y="316"/>
                    </a:lnTo>
                    <a:lnTo>
                      <a:pt x="664" y="316"/>
                    </a:lnTo>
                    <a:lnTo>
                      <a:pt x="666" y="316"/>
                    </a:lnTo>
                    <a:lnTo>
                      <a:pt x="666" y="320"/>
                    </a:lnTo>
                    <a:lnTo>
                      <a:pt x="684" y="330"/>
                    </a:lnTo>
                    <a:lnTo>
                      <a:pt x="664" y="326"/>
                    </a:lnTo>
                    <a:lnTo>
                      <a:pt x="664" y="330"/>
                    </a:lnTo>
                    <a:lnTo>
                      <a:pt x="664" y="334"/>
                    </a:lnTo>
                    <a:lnTo>
                      <a:pt x="660" y="334"/>
                    </a:lnTo>
                    <a:lnTo>
                      <a:pt x="660" y="330"/>
                    </a:lnTo>
                    <a:lnTo>
                      <a:pt x="660" y="326"/>
                    </a:lnTo>
                    <a:lnTo>
                      <a:pt x="650" y="328"/>
                    </a:lnTo>
                    <a:lnTo>
                      <a:pt x="654" y="328"/>
                    </a:lnTo>
                    <a:lnTo>
                      <a:pt x="650" y="330"/>
                    </a:lnTo>
                    <a:lnTo>
                      <a:pt x="646" y="330"/>
                    </a:lnTo>
                    <a:lnTo>
                      <a:pt x="648" y="328"/>
                    </a:lnTo>
                    <a:lnTo>
                      <a:pt x="646" y="324"/>
                    </a:lnTo>
                    <a:lnTo>
                      <a:pt x="642" y="324"/>
                    </a:lnTo>
                    <a:lnTo>
                      <a:pt x="640" y="324"/>
                    </a:lnTo>
                    <a:lnTo>
                      <a:pt x="636" y="330"/>
                    </a:lnTo>
                    <a:lnTo>
                      <a:pt x="636" y="334"/>
                    </a:lnTo>
                    <a:lnTo>
                      <a:pt x="640" y="334"/>
                    </a:lnTo>
                    <a:lnTo>
                      <a:pt x="638" y="336"/>
                    </a:lnTo>
                    <a:lnTo>
                      <a:pt x="638" y="338"/>
                    </a:lnTo>
                    <a:lnTo>
                      <a:pt x="628" y="338"/>
                    </a:lnTo>
                    <a:lnTo>
                      <a:pt x="626" y="338"/>
                    </a:lnTo>
                    <a:lnTo>
                      <a:pt x="626" y="336"/>
                    </a:lnTo>
                    <a:lnTo>
                      <a:pt x="628" y="336"/>
                    </a:lnTo>
                    <a:lnTo>
                      <a:pt x="628" y="328"/>
                    </a:lnTo>
                    <a:lnTo>
                      <a:pt x="630" y="328"/>
                    </a:lnTo>
                    <a:lnTo>
                      <a:pt x="630" y="326"/>
                    </a:lnTo>
                    <a:lnTo>
                      <a:pt x="628" y="326"/>
                    </a:lnTo>
                    <a:lnTo>
                      <a:pt x="628" y="324"/>
                    </a:lnTo>
                    <a:lnTo>
                      <a:pt x="628" y="316"/>
                    </a:lnTo>
                    <a:lnTo>
                      <a:pt x="626" y="312"/>
                    </a:lnTo>
                    <a:lnTo>
                      <a:pt x="622" y="310"/>
                    </a:lnTo>
                    <a:lnTo>
                      <a:pt x="622" y="308"/>
                    </a:lnTo>
                    <a:lnTo>
                      <a:pt x="622" y="302"/>
                    </a:lnTo>
                    <a:lnTo>
                      <a:pt x="626" y="302"/>
                    </a:lnTo>
                    <a:lnTo>
                      <a:pt x="626" y="298"/>
                    </a:lnTo>
                    <a:lnTo>
                      <a:pt x="628" y="292"/>
                    </a:lnTo>
                    <a:lnTo>
                      <a:pt x="628" y="292"/>
                    </a:lnTo>
                    <a:lnTo>
                      <a:pt x="628" y="292"/>
                    </a:lnTo>
                    <a:close/>
                    <a:moveTo>
                      <a:pt x="646" y="252"/>
                    </a:moveTo>
                    <a:lnTo>
                      <a:pt x="648" y="256"/>
                    </a:lnTo>
                    <a:lnTo>
                      <a:pt x="650" y="256"/>
                    </a:lnTo>
                    <a:lnTo>
                      <a:pt x="654" y="254"/>
                    </a:lnTo>
                    <a:lnTo>
                      <a:pt x="646" y="252"/>
                    </a:lnTo>
                    <a:lnTo>
                      <a:pt x="646" y="252"/>
                    </a:lnTo>
                    <a:lnTo>
                      <a:pt x="646" y="252"/>
                    </a:lnTo>
                    <a:close/>
                    <a:moveTo>
                      <a:pt x="656" y="216"/>
                    </a:moveTo>
                    <a:lnTo>
                      <a:pt x="656" y="216"/>
                    </a:lnTo>
                    <a:lnTo>
                      <a:pt x="650" y="218"/>
                    </a:lnTo>
                    <a:lnTo>
                      <a:pt x="648" y="220"/>
                    </a:lnTo>
                    <a:lnTo>
                      <a:pt x="650" y="224"/>
                    </a:lnTo>
                    <a:lnTo>
                      <a:pt x="656" y="228"/>
                    </a:lnTo>
                    <a:lnTo>
                      <a:pt x="658" y="220"/>
                    </a:lnTo>
                    <a:lnTo>
                      <a:pt x="658" y="216"/>
                    </a:lnTo>
                    <a:lnTo>
                      <a:pt x="656" y="216"/>
                    </a:lnTo>
                    <a:lnTo>
                      <a:pt x="656" y="216"/>
                    </a:lnTo>
                    <a:lnTo>
                      <a:pt x="656" y="216"/>
                    </a:lnTo>
                    <a:close/>
                    <a:moveTo>
                      <a:pt x="626" y="178"/>
                    </a:moveTo>
                    <a:lnTo>
                      <a:pt x="626" y="178"/>
                    </a:lnTo>
                    <a:lnTo>
                      <a:pt x="636" y="180"/>
                    </a:lnTo>
                    <a:lnTo>
                      <a:pt x="630" y="180"/>
                    </a:lnTo>
                    <a:lnTo>
                      <a:pt x="626" y="178"/>
                    </a:lnTo>
                    <a:lnTo>
                      <a:pt x="622" y="178"/>
                    </a:lnTo>
                    <a:lnTo>
                      <a:pt x="626" y="178"/>
                    </a:lnTo>
                    <a:lnTo>
                      <a:pt x="626" y="178"/>
                    </a:lnTo>
                    <a:lnTo>
                      <a:pt x="626" y="178"/>
                    </a:lnTo>
                    <a:close/>
                    <a:moveTo>
                      <a:pt x="660" y="36"/>
                    </a:moveTo>
                    <a:lnTo>
                      <a:pt x="660" y="36"/>
                    </a:lnTo>
                    <a:lnTo>
                      <a:pt x="664" y="36"/>
                    </a:lnTo>
                    <a:lnTo>
                      <a:pt x="664" y="38"/>
                    </a:lnTo>
                    <a:lnTo>
                      <a:pt x="660" y="42"/>
                    </a:lnTo>
                    <a:lnTo>
                      <a:pt x="658" y="38"/>
                    </a:lnTo>
                    <a:lnTo>
                      <a:pt x="656" y="38"/>
                    </a:lnTo>
                    <a:lnTo>
                      <a:pt x="660" y="36"/>
                    </a:lnTo>
                    <a:lnTo>
                      <a:pt x="660" y="36"/>
                    </a:lnTo>
                    <a:lnTo>
                      <a:pt x="660" y="36"/>
                    </a:lnTo>
                    <a:close/>
                    <a:moveTo>
                      <a:pt x="702" y="28"/>
                    </a:moveTo>
                    <a:lnTo>
                      <a:pt x="702" y="28"/>
                    </a:lnTo>
                    <a:lnTo>
                      <a:pt x="704" y="28"/>
                    </a:lnTo>
                    <a:lnTo>
                      <a:pt x="704" y="30"/>
                    </a:lnTo>
                    <a:lnTo>
                      <a:pt x="702" y="34"/>
                    </a:lnTo>
                    <a:lnTo>
                      <a:pt x="700" y="36"/>
                    </a:lnTo>
                    <a:lnTo>
                      <a:pt x="700" y="30"/>
                    </a:lnTo>
                    <a:lnTo>
                      <a:pt x="700" y="28"/>
                    </a:lnTo>
                    <a:lnTo>
                      <a:pt x="702" y="28"/>
                    </a:lnTo>
                    <a:lnTo>
                      <a:pt x="702" y="28"/>
                    </a:lnTo>
                    <a:lnTo>
                      <a:pt x="702" y="28"/>
                    </a:lnTo>
                    <a:close/>
                    <a:moveTo>
                      <a:pt x="282" y="428"/>
                    </a:moveTo>
                    <a:lnTo>
                      <a:pt x="282" y="428"/>
                    </a:lnTo>
                    <a:lnTo>
                      <a:pt x="278" y="428"/>
                    </a:lnTo>
                    <a:lnTo>
                      <a:pt x="284" y="430"/>
                    </a:lnTo>
                    <a:lnTo>
                      <a:pt x="292" y="434"/>
                    </a:lnTo>
                    <a:lnTo>
                      <a:pt x="288" y="430"/>
                    </a:lnTo>
                    <a:lnTo>
                      <a:pt x="286" y="428"/>
                    </a:lnTo>
                    <a:lnTo>
                      <a:pt x="282" y="428"/>
                    </a:lnTo>
                    <a:lnTo>
                      <a:pt x="282" y="428"/>
                    </a:lnTo>
                    <a:lnTo>
                      <a:pt x="282" y="428"/>
                    </a:lnTo>
                    <a:close/>
                    <a:moveTo>
                      <a:pt x="330" y="420"/>
                    </a:moveTo>
                    <a:lnTo>
                      <a:pt x="330" y="420"/>
                    </a:lnTo>
                    <a:lnTo>
                      <a:pt x="328" y="424"/>
                    </a:lnTo>
                    <a:lnTo>
                      <a:pt x="328" y="426"/>
                    </a:lnTo>
                    <a:lnTo>
                      <a:pt x="328" y="428"/>
                    </a:lnTo>
                    <a:lnTo>
                      <a:pt x="330" y="428"/>
                    </a:lnTo>
                    <a:lnTo>
                      <a:pt x="336" y="424"/>
                    </a:lnTo>
                    <a:lnTo>
                      <a:pt x="332" y="420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0"/>
                    </a:lnTo>
                    <a:close/>
                    <a:moveTo>
                      <a:pt x="350" y="416"/>
                    </a:moveTo>
                    <a:lnTo>
                      <a:pt x="350" y="416"/>
                    </a:lnTo>
                    <a:lnTo>
                      <a:pt x="348" y="418"/>
                    </a:lnTo>
                    <a:lnTo>
                      <a:pt x="346" y="420"/>
                    </a:lnTo>
                    <a:lnTo>
                      <a:pt x="348" y="420"/>
                    </a:lnTo>
                    <a:lnTo>
                      <a:pt x="350" y="420"/>
                    </a:lnTo>
                    <a:lnTo>
                      <a:pt x="354" y="420"/>
                    </a:lnTo>
                    <a:lnTo>
                      <a:pt x="356" y="418"/>
                    </a:lnTo>
                    <a:lnTo>
                      <a:pt x="356" y="416"/>
                    </a:lnTo>
                    <a:lnTo>
                      <a:pt x="350" y="416"/>
                    </a:lnTo>
                    <a:lnTo>
                      <a:pt x="350" y="416"/>
                    </a:lnTo>
                    <a:lnTo>
                      <a:pt x="350" y="416"/>
                    </a:lnTo>
                    <a:close/>
                    <a:moveTo>
                      <a:pt x="384" y="396"/>
                    </a:moveTo>
                    <a:lnTo>
                      <a:pt x="384" y="398"/>
                    </a:lnTo>
                    <a:lnTo>
                      <a:pt x="378" y="400"/>
                    </a:lnTo>
                    <a:lnTo>
                      <a:pt x="376" y="406"/>
                    </a:lnTo>
                    <a:lnTo>
                      <a:pt x="376" y="412"/>
                    </a:lnTo>
                    <a:lnTo>
                      <a:pt x="372" y="412"/>
                    </a:lnTo>
                    <a:lnTo>
                      <a:pt x="366" y="416"/>
                    </a:lnTo>
                    <a:lnTo>
                      <a:pt x="366" y="418"/>
                    </a:lnTo>
                    <a:lnTo>
                      <a:pt x="366" y="420"/>
                    </a:lnTo>
                    <a:lnTo>
                      <a:pt x="372" y="424"/>
                    </a:lnTo>
                    <a:lnTo>
                      <a:pt x="374" y="424"/>
                    </a:lnTo>
                    <a:lnTo>
                      <a:pt x="376" y="424"/>
                    </a:lnTo>
                    <a:lnTo>
                      <a:pt x="378" y="424"/>
                    </a:lnTo>
                    <a:lnTo>
                      <a:pt x="382" y="420"/>
                    </a:lnTo>
                    <a:lnTo>
                      <a:pt x="382" y="424"/>
                    </a:lnTo>
                    <a:lnTo>
                      <a:pt x="382" y="428"/>
                    </a:lnTo>
                    <a:lnTo>
                      <a:pt x="390" y="434"/>
                    </a:lnTo>
                    <a:lnTo>
                      <a:pt x="396" y="436"/>
                    </a:lnTo>
                    <a:lnTo>
                      <a:pt x="396" y="434"/>
                    </a:lnTo>
                    <a:lnTo>
                      <a:pt x="400" y="430"/>
                    </a:lnTo>
                    <a:lnTo>
                      <a:pt x="400" y="428"/>
                    </a:lnTo>
                    <a:lnTo>
                      <a:pt x="402" y="428"/>
                    </a:lnTo>
                    <a:lnTo>
                      <a:pt x="404" y="430"/>
                    </a:lnTo>
                    <a:lnTo>
                      <a:pt x="422" y="426"/>
                    </a:lnTo>
                    <a:lnTo>
                      <a:pt x="420" y="424"/>
                    </a:lnTo>
                    <a:lnTo>
                      <a:pt x="418" y="424"/>
                    </a:lnTo>
                    <a:lnTo>
                      <a:pt x="418" y="416"/>
                    </a:lnTo>
                    <a:lnTo>
                      <a:pt x="418" y="408"/>
                    </a:lnTo>
                    <a:lnTo>
                      <a:pt x="412" y="406"/>
                    </a:lnTo>
                    <a:lnTo>
                      <a:pt x="402" y="400"/>
                    </a:lnTo>
                    <a:lnTo>
                      <a:pt x="392" y="396"/>
                    </a:lnTo>
                    <a:lnTo>
                      <a:pt x="384" y="396"/>
                    </a:lnTo>
                    <a:lnTo>
                      <a:pt x="384" y="396"/>
                    </a:lnTo>
                    <a:lnTo>
                      <a:pt x="384" y="396"/>
                    </a:lnTo>
                    <a:close/>
                    <a:moveTo>
                      <a:pt x="546" y="388"/>
                    </a:moveTo>
                    <a:lnTo>
                      <a:pt x="546" y="388"/>
                    </a:lnTo>
                    <a:lnTo>
                      <a:pt x="548" y="398"/>
                    </a:lnTo>
                    <a:lnTo>
                      <a:pt x="550" y="400"/>
                    </a:lnTo>
                    <a:lnTo>
                      <a:pt x="554" y="400"/>
                    </a:lnTo>
                    <a:lnTo>
                      <a:pt x="556" y="400"/>
                    </a:lnTo>
                    <a:lnTo>
                      <a:pt x="558" y="402"/>
                    </a:lnTo>
                    <a:lnTo>
                      <a:pt x="558" y="400"/>
                    </a:lnTo>
                    <a:lnTo>
                      <a:pt x="550" y="396"/>
                    </a:lnTo>
                    <a:lnTo>
                      <a:pt x="546" y="388"/>
                    </a:lnTo>
                    <a:lnTo>
                      <a:pt x="546" y="388"/>
                    </a:lnTo>
                    <a:lnTo>
                      <a:pt x="546" y="388"/>
                    </a:lnTo>
                    <a:close/>
                    <a:moveTo>
                      <a:pt x="348" y="370"/>
                    </a:moveTo>
                    <a:lnTo>
                      <a:pt x="348" y="370"/>
                    </a:lnTo>
                    <a:lnTo>
                      <a:pt x="346" y="372"/>
                    </a:lnTo>
                    <a:lnTo>
                      <a:pt x="342" y="378"/>
                    </a:lnTo>
                    <a:lnTo>
                      <a:pt x="342" y="380"/>
                    </a:lnTo>
                    <a:lnTo>
                      <a:pt x="348" y="380"/>
                    </a:lnTo>
                    <a:lnTo>
                      <a:pt x="348" y="374"/>
                    </a:lnTo>
                    <a:lnTo>
                      <a:pt x="348" y="372"/>
                    </a:lnTo>
                    <a:lnTo>
                      <a:pt x="348" y="370"/>
                    </a:lnTo>
                    <a:lnTo>
                      <a:pt x="348" y="370"/>
                    </a:lnTo>
                    <a:lnTo>
                      <a:pt x="348" y="370"/>
                    </a:lnTo>
                    <a:close/>
                    <a:moveTo>
                      <a:pt x="400" y="296"/>
                    </a:moveTo>
                    <a:lnTo>
                      <a:pt x="400" y="298"/>
                    </a:lnTo>
                    <a:lnTo>
                      <a:pt x="404" y="298"/>
                    </a:lnTo>
                    <a:lnTo>
                      <a:pt x="404" y="296"/>
                    </a:lnTo>
                    <a:lnTo>
                      <a:pt x="400" y="296"/>
                    </a:lnTo>
                    <a:lnTo>
                      <a:pt x="400" y="296"/>
                    </a:lnTo>
                    <a:lnTo>
                      <a:pt x="400" y="296"/>
                    </a:lnTo>
                    <a:close/>
                    <a:moveTo>
                      <a:pt x="146" y="290"/>
                    </a:moveTo>
                    <a:lnTo>
                      <a:pt x="146" y="290"/>
                    </a:lnTo>
                    <a:lnTo>
                      <a:pt x="138" y="298"/>
                    </a:lnTo>
                    <a:lnTo>
                      <a:pt x="130" y="306"/>
                    </a:lnTo>
                    <a:lnTo>
                      <a:pt x="122" y="306"/>
                    </a:lnTo>
                    <a:lnTo>
                      <a:pt x="114" y="306"/>
                    </a:lnTo>
                    <a:lnTo>
                      <a:pt x="104" y="312"/>
                    </a:lnTo>
                    <a:lnTo>
                      <a:pt x="102" y="312"/>
                    </a:lnTo>
                    <a:lnTo>
                      <a:pt x="100" y="312"/>
                    </a:lnTo>
                    <a:lnTo>
                      <a:pt x="96" y="316"/>
                    </a:lnTo>
                    <a:lnTo>
                      <a:pt x="96" y="320"/>
                    </a:lnTo>
                    <a:lnTo>
                      <a:pt x="96" y="324"/>
                    </a:lnTo>
                    <a:lnTo>
                      <a:pt x="96" y="328"/>
                    </a:lnTo>
                    <a:lnTo>
                      <a:pt x="94" y="328"/>
                    </a:lnTo>
                    <a:lnTo>
                      <a:pt x="86" y="336"/>
                    </a:lnTo>
                    <a:lnTo>
                      <a:pt x="78" y="344"/>
                    </a:lnTo>
                    <a:lnTo>
                      <a:pt x="76" y="344"/>
                    </a:lnTo>
                    <a:lnTo>
                      <a:pt x="76" y="348"/>
                    </a:lnTo>
                    <a:lnTo>
                      <a:pt x="84" y="348"/>
                    </a:lnTo>
                    <a:lnTo>
                      <a:pt x="86" y="352"/>
                    </a:lnTo>
                    <a:lnTo>
                      <a:pt x="92" y="352"/>
                    </a:lnTo>
                    <a:lnTo>
                      <a:pt x="94" y="348"/>
                    </a:lnTo>
                    <a:lnTo>
                      <a:pt x="96" y="346"/>
                    </a:lnTo>
                    <a:lnTo>
                      <a:pt x="96" y="348"/>
                    </a:lnTo>
                    <a:lnTo>
                      <a:pt x="102" y="352"/>
                    </a:lnTo>
                    <a:lnTo>
                      <a:pt x="94" y="354"/>
                    </a:lnTo>
                    <a:lnTo>
                      <a:pt x="92" y="354"/>
                    </a:lnTo>
                    <a:lnTo>
                      <a:pt x="92" y="356"/>
                    </a:lnTo>
                    <a:lnTo>
                      <a:pt x="100" y="356"/>
                    </a:lnTo>
                    <a:lnTo>
                      <a:pt x="104" y="356"/>
                    </a:lnTo>
                    <a:lnTo>
                      <a:pt x="104" y="352"/>
                    </a:lnTo>
                    <a:lnTo>
                      <a:pt x="140" y="348"/>
                    </a:lnTo>
                    <a:lnTo>
                      <a:pt x="142" y="352"/>
                    </a:lnTo>
                    <a:lnTo>
                      <a:pt x="128" y="354"/>
                    </a:lnTo>
                    <a:lnTo>
                      <a:pt x="114" y="356"/>
                    </a:lnTo>
                    <a:lnTo>
                      <a:pt x="112" y="362"/>
                    </a:lnTo>
                    <a:lnTo>
                      <a:pt x="104" y="364"/>
                    </a:lnTo>
                    <a:lnTo>
                      <a:pt x="96" y="364"/>
                    </a:lnTo>
                    <a:lnTo>
                      <a:pt x="96" y="370"/>
                    </a:lnTo>
                    <a:lnTo>
                      <a:pt x="100" y="370"/>
                    </a:lnTo>
                    <a:lnTo>
                      <a:pt x="102" y="372"/>
                    </a:lnTo>
                    <a:lnTo>
                      <a:pt x="146" y="372"/>
                    </a:lnTo>
                    <a:lnTo>
                      <a:pt x="156" y="370"/>
                    </a:lnTo>
                    <a:lnTo>
                      <a:pt x="158" y="372"/>
                    </a:lnTo>
                    <a:lnTo>
                      <a:pt x="160" y="372"/>
                    </a:lnTo>
                    <a:lnTo>
                      <a:pt x="164" y="372"/>
                    </a:lnTo>
                    <a:lnTo>
                      <a:pt x="170" y="366"/>
                    </a:lnTo>
                    <a:lnTo>
                      <a:pt x="174" y="366"/>
                    </a:lnTo>
                    <a:lnTo>
                      <a:pt x="174" y="370"/>
                    </a:lnTo>
                    <a:lnTo>
                      <a:pt x="176" y="372"/>
                    </a:lnTo>
                    <a:lnTo>
                      <a:pt x="184" y="372"/>
                    </a:lnTo>
                    <a:lnTo>
                      <a:pt x="192" y="370"/>
                    </a:lnTo>
                    <a:lnTo>
                      <a:pt x="186" y="378"/>
                    </a:lnTo>
                    <a:lnTo>
                      <a:pt x="182" y="384"/>
                    </a:lnTo>
                    <a:lnTo>
                      <a:pt x="170" y="384"/>
                    </a:lnTo>
                    <a:lnTo>
                      <a:pt x="164" y="382"/>
                    </a:lnTo>
                    <a:lnTo>
                      <a:pt x="156" y="382"/>
                    </a:lnTo>
                    <a:lnTo>
                      <a:pt x="146" y="382"/>
                    </a:lnTo>
                    <a:lnTo>
                      <a:pt x="136" y="388"/>
                    </a:lnTo>
                    <a:lnTo>
                      <a:pt x="124" y="390"/>
                    </a:lnTo>
                    <a:lnTo>
                      <a:pt x="112" y="388"/>
                    </a:lnTo>
                    <a:lnTo>
                      <a:pt x="112" y="402"/>
                    </a:lnTo>
                    <a:lnTo>
                      <a:pt x="118" y="406"/>
                    </a:lnTo>
                    <a:lnTo>
                      <a:pt x="120" y="406"/>
                    </a:lnTo>
                    <a:lnTo>
                      <a:pt x="120" y="410"/>
                    </a:lnTo>
                    <a:lnTo>
                      <a:pt x="128" y="412"/>
                    </a:lnTo>
                    <a:lnTo>
                      <a:pt x="138" y="412"/>
                    </a:lnTo>
                    <a:lnTo>
                      <a:pt x="148" y="416"/>
                    </a:lnTo>
                    <a:lnTo>
                      <a:pt x="156" y="418"/>
                    </a:lnTo>
                    <a:lnTo>
                      <a:pt x="156" y="424"/>
                    </a:lnTo>
                    <a:lnTo>
                      <a:pt x="156" y="430"/>
                    </a:lnTo>
                    <a:lnTo>
                      <a:pt x="158" y="430"/>
                    </a:lnTo>
                    <a:lnTo>
                      <a:pt x="160" y="428"/>
                    </a:lnTo>
                    <a:lnTo>
                      <a:pt x="164" y="428"/>
                    </a:lnTo>
                    <a:lnTo>
                      <a:pt x="164" y="434"/>
                    </a:lnTo>
                    <a:lnTo>
                      <a:pt x="194" y="430"/>
                    </a:lnTo>
                    <a:lnTo>
                      <a:pt x="206" y="428"/>
                    </a:lnTo>
                    <a:lnTo>
                      <a:pt x="220" y="426"/>
                    </a:lnTo>
                    <a:lnTo>
                      <a:pt x="222" y="420"/>
                    </a:lnTo>
                    <a:lnTo>
                      <a:pt x="240" y="416"/>
                    </a:lnTo>
                    <a:lnTo>
                      <a:pt x="248" y="416"/>
                    </a:lnTo>
                    <a:lnTo>
                      <a:pt x="258" y="406"/>
                    </a:lnTo>
                    <a:lnTo>
                      <a:pt x="268" y="398"/>
                    </a:lnTo>
                    <a:lnTo>
                      <a:pt x="276" y="398"/>
                    </a:lnTo>
                    <a:lnTo>
                      <a:pt x="274" y="402"/>
                    </a:lnTo>
                    <a:lnTo>
                      <a:pt x="272" y="408"/>
                    </a:lnTo>
                    <a:lnTo>
                      <a:pt x="286" y="412"/>
                    </a:lnTo>
                    <a:lnTo>
                      <a:pt x="286" y="420"/>
                    </a:lnTo>
                    <a:lnTo>
                      <a:pt x="292" y="418"/>
                    </a:lnTo>
                    <a:lnTo>
                      <a:pt x="294" y="416"/>
                    </a:lnTo>
                    <a:lnTo>
                      <a:pt x="296" y="420"/>
                    </a:lnTo>
                    <a:lnTo>
                      <a:pt x="310" y="420"/>
                    </a:lnTo>
                    <a:lnTo>
                      <a:pt x="312" y="420"/>
                    </a:lnTo>
                    <a:lnTo>
                      <a:pt x="314" y="420"/>
                    </a:lnTo>
                    <a:lnTo>
                      <a:pt x="314" y="418"/>
                    </a:lnTo>
                    <a:lnTo>
                      <a:pt x="322" y="418"/>
                    </a:lnTo>
                    <a:lnTo>
                      <a:pt x="328" y="418"/>
                    </a:lnTo>
                    <a:lnTo>
                      <a:pt x="330" y="418"/>
                    </a:lnTo>
                    <a:lnTo>
                      <a:pt x="336" y="410"/>
                    </a:lnTo>
                    <a:lnTo>
                      <a:pt x="330" y="408"/>
                    </a:lnTo>
                    <a:lnTo>
                      <a:pt x="324" y="402"/>
                    </a:lnTo>
                    <a:lnTo>
                      <a:pt x="322" y="408"/>
                    </a:lnTo>
                    <a:lnTo>
                      <a:pt x="318" y="408"/>
                    </a:lnTo>
                    <a:lnTo>
                      <a:pt x="312" y="408"/>
                    </a:lnTo>
                    <a:lnTo>
                      <a:pt x="312" y="406"/>
                    </a:lnTo>
                    <a:lnTo>
                      <a:pt x="312" y="402"/>
                    </a:lnTo>
                    <a:lnTo>
                      <a:pt x="306" y="400"/>
                    </a:lnTo>
                    <a:lnTo>
                      <a:pt x="314" y="400"/>
                    </a:lnTo>
                    <a:lnTo>
                      <a:pt x="330" y="402"/>
                    </a:lnTo>
                    <a:lnTo>
                      <a:pt x="332" y="402"/>
                    </a:lnTo>
                    <a:lnTo>
                      <a:pt x="328" y="400"/>
                    </a:lnTo>
                    <a:lnTo>
                      <a:pt x="328" y="396"/>
                    </a:lnTo>
                    <a:lnTo>
                      <a:pt x="330" y="396"/>
                    </a:lnTo>
                    <a:lnTo>
                      <a:pt x="332" y="392"/>
                    </a:lnTo>
                    <a:lnTo>
                      <a:pt x="336" y="392"/>
                    </a:lnTo>
                    <a:lnTo>
                      <a:pt x="336" y="398"/>
                    </a:lnTo>
                    <a:lnTo>
                      <a:pt x="342" y="398"/>
                    </a:lnTo>
                    <a:lnTo>
                      <a:pt x="342" y="402"/>
                    </a:lnTo>
                    <a:lnTo>
                      <a:pt x="348" y="406"/>
                    </a:lnTo>
                    <a:lnTo>
                      <a:pt x="350" y="400"/>
                    </a:lnTo>
                    <a:lnTo>
                      <a:pt x="350" y="398"/>
                    </a:lnTo>
                    <a:lnTo>
                      <a:pt x="348" y="398"/>
                    </a:lnTo>
                    <a:lnTo>
                      <a:pt x="348" y="390"/>
                    </a:lnTo>
                    <a:lnTo>
                      <a:pt x="348" y="388"/>
                    </a:lnTo>
                    <a:lnTo>
                      <a:pt x="348" y="384"/>
                    </a:lnTo>
                    <a:lnTo>
                      <a:pt x="338" y="382"/>
                    </a:lnTo>
                    <a:lnTo>
                      <a:pt x="328" y="382"/>
                    </a:lnTo>
                    <a:lnTo>
                      <a:pt x="320" y="382"/>
                    </a:lnTo>
                    <a:lnTo>
                      <a:pt x="318" y="380"/>
                    </a:lnTo>
                    <a:lnTo>
                      <a:pt x="314" y="374"/>
                    </a:lnTo>
                    <a:lnTo>
                      <a:pt x="314" y="372"/>
                    </a:lnTo>
                    <a:lnTo>
                      <a:pt x="314" y="370"/>
                    </a:lnTo>
                    <a:lnTo>
                      <a:pt x="312" y="370"/>
                    </a:lnTo>
                    <a:lnTo>
                      <a:pt x="312" y="374"/>
                    </a:lnTo>
                    <a:lnTo>
                      <a:pt x="312" y="378"/>
                    </a:lnTo>
                    <a:lnTo>
                      <a:pt x="312" y="374"/>
                    </a:lnTo>
                    <a:lnTo>
                      <a:pt x="300" y="372"/>
                    </a:lnTo>
                    <a:lnTo>
                      <a:pt x="300" y="370"/>
                    </a:lnTo>
                    <a:lnTo>
                      <a:pt x="296" y="364"/>
                    </a:lnTo>
                    <a:lnTo>
                      <a:pt x="294" y="360"/>
                    </a:lnTo>
                    <a:lnTo>
                      <a:pt x="292" y="352"/>
                    </a:lnTo>
                    <a:lnTo>
                      <a:pt x="288" y="348"/>
                    </a:lnTo>
                    <a:lnTo>
                      <a:pt x="284" y="348"/>
                    </a:lnTo>
                    <a:lnTo>
                      <a:pt x="282" y="344"/>
                    </a:lnTo>
                    <a:lnTo>
                      <a:pt x="282" y="338"/>
                    </a:lnTo>
                    <a:lnTo>
                      <a:pt x="282" y="334"/>
                    </a:lnTo>
                    <a:lnTo>
                      <a:pt x="278" y="330"/>
                    </a:lnTo>
                    <a:lnTo>
                      <a:pt x="278" y="328"/>
                    </a:lnTo>
                    <a:lnTo>
                      <a:pt x="268" y="328"/>
                    </a:lnTo>
                    <a:lnTo>
                      <a:pt x="272" y="326"/>
                    </a:lnTo>
                    <a:lnTo>
                      <a:pt x="274" y="324"/>
                    </a:lnTo>
                    <a:lnTo>
                      <a:pt x="274" y="318"/>
                    </a:lnTo>
                    <a:lnTo>
                      <a:pt x="274" y="316"/>
                    </a:lnTo>
                    <a:lnTo>
                      <a:pt x="254" y="292"/>
                    </a:lnTo>
                    <a:lnTo>
                      <a:pt x="246" y="298"/>
                    </a:lnTo>
                    <a:lnTo>
                      <a:pt x="248" y="310"/>
                    </a:lnTo>
                    <a:lnTo>
                      <a:pt x="250" y="318"/>
                    </a:lnTo>
                    <a:lnTo>
                      <a:pt x="256" y="320"/>
                    </a:lnTo>
                    <a:lnTo>
                      <a:pt x="268" y="324"/>
                    </a:lnTo>
                    <a:lnTo>
                      <a:pt x="266" y="328"/>
                    </a:lnTo>
                    <a:lnTo>
                      <a:pt x="264" y="328"/>
                    </a:lnTo>
                    <a:lnTo>
                      <a:pt x="264" y="326"/>
                    </a:lnTo>
                    <a:lnTo>
                      <a:pt x="260" y="326"/>
                    </a:lnTo>
                    <a:lnTo>
                      <a:pt x="258" y="328"/>
                    </a:lnTo>
                    <a:lnTo>
                      <a:pt x="256" y="330"/>
                    </a:lnTo>
                    <a:lnTo>
                      <a:pt x="254" y="330"/>
                    </a:lnTo>
                    <a:lnTo>
                      <a:pt x="254" y="328"/>
                    </a:lnTo>
                    <a:lnTo>
                      <a:pt x="250" y="326"/>
                    </a:lnTo>
                    <a:lnTo>
                      <a:pt x="248" y="326"/>
                    </a:lnTo>
                    <a:lnTo>
                      <a:pt x="246" y="334"/>
                    </a:lnTo>
                    <a:lnTo>
                      <a:pt x="242" y="342"/>
                    </a:lnTo>
                    <a:lnTo>
                      <a:pt x="232" y="344"/>
                    </a:lnTo>
                    <a:lnTo>
                      <a:pt x="232" y="338"/>
                    </a:lnTo>
                    <a:lnTo>
                      <a:pt x="236" y="330"/>
                    </a:lnTo>
                    <a:lnTo>
                      <a:pt x="238" y="326"/>
                    </a:lnTo>
                    <a:lnTo>
                      <a:pt x="240" y="324"/>
                    </a:lnTo>
                    <a:lnTo>
                      <a:pt x="240" y="318"/>
                    </a:lnTo>
                    <a:lnTo>
                      <a:pt x="232" y="316"/>
                    </a:lnTo>
                    <a:lnTo>
                      <a:pt x="230" y="310"/>
                    </a:lnTo>
                    <a:lnTo>
                      <a:pt x="228" y="306"/>
                    </a:lnTo>
                    <a:lnTo>
                      <a:pt x="224" y="308"/>
                    </a:lnTo>
                    <a:lnTo>
                      <a:pt x="218" y="302"/>
                    </a:lnTo>
                    <a:lnTo>
                      <a:pt x="210" y="318"/>
                    </a:lnTo>
                    <a:lnTo>
                      <a:pt x="204" y="318"/>
                    </a:lnTo>
                    <a:lnTo>
                      <a:pt x="196" y="308"/>
                    </a:lnTo>
                    <a:lnTo>
                      <a:pt x="194" y="306"/>
                    </a:lnTo>
                    <a:lnTo>
                      <a:pt x="188" y="300"/>
                    </a:lnTo>
                    <a:lnTo>
                      <a:pt x="178" y="300"/>
                    </a:lnTo>
                    <a:lnTo>
                      <a:pt x="178" y="316"/>
                    </a:lnTo>
                    <a:lnTo>
                      <a:pt x="182" y="328"/>
                    </a:lnTo>
                    <a:lnTo>
                      <a:pt x="174" y="330"/>
                    </a:lnTo>
                    <a:lnTo>
                      <a:pt x="156" y="318"/>
                    </a:lnTo>
                    <a:lnTo>
                      <a:pt x="158" y="306"/>
                    </a:lnTo>
                    <a:lnTo>
                      <a:pt x="156" y="292"/>
                    </a:lnTo>
                    <a:lnTo>
                      <a:pt x="150" y="290"/>
                    </a:lnTo>
                    <a:lnTo>
                      <a:pt x="146" y="290"/>
                    </a:lnTo>
                    <a:lnTo>
                      <a:pt x="146" y="290"/>
                    </a:lnTo>
                    <a:lnTo>
                      <a:pt x="146" y="290"/>
                    </a:lnTo>
                    <a:close/>
                    <a:moveTo>
                      <a:pt x="376" y="282"/>
                    </a:moveTo>
                    <a:lnTo>
                      <a:pt x="376" y="282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76" y="284"/>
                    </a:lnTo>
                    <a:lnTo>
                      <a:pt x="372" y="284"/>
                    </a:lnTo>
                    <a:lnTo>
                      <a:pt x="376" y="282"/>
                    </a:lnTo>
                    <a:lnTo>
                      <a:pt x="376" y="282"/>
                    </a:lnTo>
                    <a:lnTo>
                      <a:pt x="376" y="282"/>
                    </a:lnTo>
                    <a:close/>
                    <a:moveTo>
                      <a:pt x="382" y="270"/>
                    </a:moveTo>
                    <a:lnTo>
                      <a:pt x="382" y="274"/>
                    </a:lnTo>
                    <a:lnTo>
                      <a:pt x="360" y="282"/>
                    </a:lnTo>
                    <a:lnTo>
                      <a:pt x="364" y="282"/>
                    </a:lnTo>
                    <a:lnTo>
                      <a:pt x="366" y="284"/>
                    </a:lnTo>
                    <a:lnTo>
                      <a:pt x="354" y="284"/>
                    </a:lnTo>
                    <a:lnTo>
                      <a:pt x="348" y="282"/>
                    </a:lnTo>
                    <a:lnTo>
                      <a:pt x="338" y="288"/>
                    </a:lnTo>
                    <a:lnTo>
                      <a:pt x="338" y="292"/>
                    </a:lnTo>
                    <a:lnTo>
                      <a:pt x="336" y="292"/>
                    </a:lnTo>
                    <a:lnTo>
                      <a:pt x="336" y="296"/>
                    </a:lnTo>
                    <a:lnTo>
                      <a:pt x="338" y="298"/>
                    </a:lnTo>
                    <a:lnTo>
                      <a:pt x="346" y="300"/>
                    </a:lnTo>
                    <a:lnTo>
                      <a:pt x="354" y="300"/>
                    </a:lnTo>
                    <a:lnTo>
                      <a:pt x="354" y="310"/>
                    </a:lnTo>
                    <a:lnTo>
                      <a:pt x="354" y="312"/>
                    </a:lnTo>
                    <a:lnTo>
                      <a:pt x="350" y="316"/>
                    </a:lnTo>
                    <a:lnTo>
                      <a:pt x="348" y="316"/>
                    </a:lnTo>
                    <a:lnTo>
                      <a:pt x="338" y="316"/>
                    </a:lnTo>
                    <a:lnTo>
                      <a:pt x="328" y="312"/>
                    </a:lnTo>
                    <a:lnTo>
                      <a:pt x="324" y="306"/>
                    </a:lnTo>
                    <a:lnTo>
                      <a:pt x="320" y="308"/>
                    </a:lnTo>
                    <a:lnTo>
                      <a:pt x="314" y="308"/>
                    </a:lnTo>
                    <a:lnTo>
                      <a:pt x="318" y="316"/>
                    </a:lnTo>
                    <a:lnTo>
                      <a:pt x="318" y="318"/>
                    </a:lnTo>
                    <a:lnTo>
                      <a:pt x="324" y="326"/>
                    </a:lnTo>
                    <a:lnTo>
                      <a:pt x="330" y="330"/>
                    </a:lnTo>
                    <a:lnTo>
                      <a:pt x="332" y="330"/>
                    </a:lnTo>
                    <a:lnTo>
                      <a:pt x="342" y="326"/>
                    </a:lnTo>
                    <a:lnTo>
                      <a:pt x="348" y="336"/>
                    </a:lnTo>
                    <a:lnTo>
                      <a:pt x="356" y="338"/>
                    </a:lnTo>
                    <a:lnTo>
                      <a:pt x="360" y="338"/>
                    </a:lnTo>
                    <a:lnTo>
                      <a:pt x="364" y="344"/>
                    </a:lnTo>
                    <a:lnTo>
                      <a:pt x="364" y="348"/>
                    </a:lnTo>
                    <a:lnTo>
                      <a:pt x="366" y="354"/>
                    </a:lnTo>
                    <a:lnTo>
                      <a:pt x="366" y="356"/>
                    </a:lnTo>
                    <a:lnTo>
                      <a:pt x="372" y="360"/>
                    </a:lnTo>
                    <a:lnTo>
                      <a:pt x="374" y="360"/>
                    </a:lnTo>
                    <a:lnTo>
                      <a:pt x="382" y="354"/>
                    </a:lnTo>
                    <a:lnTo>
                      <a:pt x="392" y="348"/>
                    </a:lnTo>
                    <a:lnTo>
                      <a:pt x="394" y="344"/>
                    </a:lnTo>
                    <a:lnTo>
                      <a:pt x="402" y="344"/>
                    </a:lnTo>
                    <a:lnTo>
                      <a:pt x="406" y="342"/>
                    </a:lnTo>
                    <a:lnTo>
                      <a:pt x="410" y="338"/>
                    </a:lnTo>
                    <a:lnTo>
                      <a:pt x="412" y="334"/>
                    </a:lnTo>
                    <a:lnTo>
                      <a:pt x="410" y="316"/>
                    </a:lnTo>
                    <a:lnTo>
                      <a:pt x="412" y="316"/>
                    </a:lnTo>
                    <a:lnTo>
                      <a:pt x="404" y="312"/>
                    </a:lnTo>
                    <a:lnTo>
                      <a:pt x="402" y="316"/>
                    </a:lnTo>
                    <a:lnTo>
                      <a:pt x="400" y="318"/>
                    </a:lnTo>
                    <a:lnTo>
                      <a:pt x="394" y="308"/>
                    </a:lnTo>
                    <a:lnTo>
                      <a:pt x="384" y="306"/>
                    </a:lnTo>
                    <a:lnTo>
                      <a:pt x="382" y="298"/>
                    </a:lnTo>
                    <a:lnTo>
                      <a:pt x="394" y="296"/>
                    </a:lnTo>
                    <a:lnTo>
                      <a:pt x="396" y="292"/>
                    </a:lnTo>
                    <a:lnTo>
                      <a:pt x="390" y="282"/>
                    </a:lnTo>
                    <a:lnTo>
                      <a:pt x="384" y="282"/>
                    </a:lnTo>
                    <a:lnTo>
                      <a:pt x="382" y="280"/>
                    </a:lnTo>
                    <a:lnTo>
                      <a:pt x="384" y="274"/>
                    </a:lnTo>
                    <a:lnTo>
                      <a:pt x="390" y="270"/>
                    </a:lnTo>
                    <a:lnTo>
                      <a:pt x="386" y="270"/>
                    </a:lnTo>
                    <a:lnTo>
                      <a:pt x="382" y="270"/>
                    </a:lnTo>
                    <a:lnTo>
                      <a:pt x="382" y="270"/>
                    </a:lnTo>
                    <a:lnTo>
                      <a:pt x="382" y="270"/>
                    </a:lnTo>
                    <a:close/>
                    <a:moveTo>
                      <a:pt x="48" y="262"/>
                    </a:moveTo>
                    <a:lnTo>
                      <a:pt x="48" y="262"/>
                    </a:lnTo>
                    <a:lnTo>
                      <a:pt x="40" y="264"/>
                    </a:lnTo>
                    <a:lnTo>
                      <a:pt x="36" y="266"/>
                    </a:lnTo>
                    <a:lnTo>
                      <a:pt x="20" y="272"/>
                    </a:lnTo>
                    <a:lnTo>
                      <a:pt x="4" y="278"/>
                    </a:lnTo>
                    <a:lnTo>
                      <a:pt x="4" y="296"/>
                    </a:lnTo>
                    <a:lnTo>
                      <a:pt x="6" y="302"/>
                    </a:lnTo>
                    <a:lnTo>
                      <a:pt x="10" y="308"/>
                    </a:lnTo>
                    <a:lnTo>
                      <a:pt x="6" y="310"/>
                    </a:lnTo>
                    <a:lnTo>
                      <a:pt x="2" y="310"/>
                    </a:lnTo>
                    <a:lnTo>
                      <a:pt x="4" y="316"/>
                    </a:lnTo>
                    <a:lnTo>
                      <a:pt x="6" y="318"/>
                    </a:lnTo>
                    <a:lnTo>
                      <a:pt x="0" y="338"/>
                    </a:lnTo>
                    <a:lnTo>
                      <a:pt x="4" y="344"/>
                    </a:lnTo>
                    <a:lnTo>
                      <a:pt x="12" y="348"/>
                    </a:lnTo>
                    <a:lnTo>
                      <a:pt x="14" y="356"/>
                    </a:lnTo>
                    <a:lnTo>
                      <a:pt x="14" y="360"/>
                    </a:lnTo>
                    <a:lnTo>
                      <a:pt x="18" y="362"/>
                    </a:lnTo>
                    <a:lnTo>
                      <a:pt x="24" y="362"/>
                    </a:lnTo>
                    <a:lnTo>
                      <a:pt x="30" y="362"/>
                    </a:lnTo>
                    <a:lnTo>
                      <a:pt x="40" y="346"/>
                    </a:lnTo>
                    <a:lnTo>
                      <a:pt x="42" y="346"/>
                    </a:lnTo>
                    <a:lnTo>
                      <a:pt x="42" y="348"/>
                    </a:lnTo>
                    <a:lnTo>
                      <a:pt x="46" y="348"/>
                    </a:lnTo>
                    <a:lnTo>
                      <a:pt x="48" y="348"/>
                    </a:lnTo>
                    <a:lnTo>
                      <a:pt x="46" y="352"/>
                    </a:lnTo>
                    <a:lnTo>
                      <a:pt x="58" y="348"/>
                    </a:lnTo>
                    <a:lnTo>
                      <a:pt x="66" y="348"/>
                    </a:lnTo>
                    <a:lnTo>
                      <a:pt x="68" y="344"/>
                    </a:lnTo>
                    <a:lnTo>
                      <a:pt x="68" y="338"/>
                    </a:lnTo>
                    <a:lnTo>
                      <a:pt x="70" y="334"/>
                    </a:lnTo>
                    <a:lnTo>
                      <a:pt x="70" y="328"/>
                    </a:lnTo>
                    <a:lnTo>
                      <a:pt x="82" y="318"/>
                    </a:lnTo>
                    <a:lnTo>
                      <a:pt x="94" y="308"/>
                    </a:lnTo>
                    <a:lnTo>
                      <a:pt x="112" y="298"/>
                    </a:lnTo>
                    <a:lnTo>
                      <a:pt x="124" y="296"/>
                    </a:lnTo>
                    <a:lnTo>
                      <a:pt x="128" y="296"/>
                    </a:lnTo>
                    <a:lnTo>
                      <a:pt x="130" y="298"/>
                    </a:lnTo>
                    <a:lnTo>
                      <a:pt x="132" y="298"/>
                    </a:lnTo>
                    <a:lnTo>
                      <a:pt x="132" y="296"/>
                    </a:lnTo>
                    <a:lnTo>
                      <a:pt x="138" y="292"/>
                    </a:lnTo>
                    <a:lnTo>
                      <a:pt x="138" y="288"/>
                    </a:lnTo>
                    <a:lnTo>
                      <a:pt x="128" y="284"/>
                    </a:lnTo>
                    <a:lnTo>
                      <a:pt x="124" y="280"/>
                    </a:lnTo>
                    <a:lnTo>
                      <a:pt x="120" y="278"/>
                    </a:lnTo>
                    <a:lnTo>
                      <a:pt x="110" y="274"/>
                    </a:lnTo>
                    <a:lnTo>
                      <a:pt x="96" y="274"/>
                    </a:lnTo>
                    <a:lnTo>
                      <a:pt x="88" y="278"/>
                    </a:lnTo>
                    <a:lnTo>
                      <a:pt x="82" y="278"/>
                    </a:lnTo>
                    <a:lnTo>
                      <a:pt x="76" y="272"/>
                    </a:lnTo>
                    <a:lnTo>
                      <a:pt x="50" y="264"/>
                    </a:lnTo>
                    <a:lnTo>
                      <a:pt x="50" y="262"/>
                    </a:lnTo>
                    <a:lnTo>
                      <a:pt x="48" y="262"/>
                    </a:lnTo>
                    <a:lnTo>
                      <a:pt x="48" y="262"/>
                    </a:lnTo>
                    <a:lnTo>
                      <a:pt x="48" y="262"/>
                    </a:lnTo>
                    <a:close/>
                    <a:moveTo>
                      <a:pt x="392" y="260"/>
                    </a:moveTo>
                    <a:lnTo>
                      <a:pt x="392" y="260"/>
                    </a:lnTo>
                    <a:lnTo>
                      <a:pt x="390" y="262"/>
                    </a:lnTo>
                    <a:lnTo>
                      <a:pt x="394" y="264"/>
                    </a:lnTo>
                    <a:lnTo>
                      <a:pt x="394" y="260"/>
                    </a:lnTo>
                    <a:lnTo>
                      <a:pt x="392" y="260"/>
                    </a:lnTo>
                    <a:lnTo>
                      <a:pt x="392" y="260"/>
                    </a:lnTo>
                    <a:lnTo>
                      <a:pt x="392" y="260"/>
                    </a:lnTo>
                    <a:close/>
                    <a:moveTo>
                      <a:pt x="296" y="238"/>
                    </a:moveTo>
                    <a:lnTo>
                      <a:pt x="296" y="238"/>
                    </a:lnTo>
                    <a:lnTo>
                      <a:pt x="296" y="248"/>
                    </a:lnTo>
                    <a:lnTo>
                      <a:pt x="300" y="248"/>
                    </a:lnTo>
                    <a:lnTo>
                      <a:pt x="302" y="246"/>
                    </a:lnTo>
                    <a:lnTo>
                      <a:pt x="300" y="242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6" y="238"/>
                    </a:lnTo>
                    <a:close/>
                    <a:moveTo>
                      <a:pt x="422" y="228"/>
                    </a:moveTo>
                    <a:lnTo>
                      <a:pt x="422" y="228"/>
                    </a:lnTo>
                    <a:lnTo>
                      <a:pt x="420" y="234"/>
                    </a:lnTo>
                    <a:lnTo>
                      <a:pt x="418" y="242"/>
                    </a:lnTo>
                    <a:lnTo>
                      <a:pt x="414" y="242"/>
                    </a:lnTo>
                    <a:lnTo>
                      <a:pt x="410" y="254"/>
                    </a:lnTo>
                    <a:lnTo>
                      <a:pt x="418" y="254"/>
                    </a:lnTo>
                    <a:lnTo>
                      <a:pt x="420" y="260"/>
                    </a:lnTo>
                    <a:lnTo>
                      <a:pt x="424" y="262"/>
                    </a:lnTo>
                    <a:lnTo>
                      <a:pt x="430" y="262"/>
                    </a:lnTo>
                    <a:lnTo>
                      <a:pt x="436" y="262"/>
                    </a:lnTo>
                    <a:lnTo>
                      <a:pt x="438" y="262"/>
                    </a:lnTo>
                    <a:lnTo>
                      <a:pt x="440" y="264"/>
                    </a:lnTo>
                    <a:lnTo>
                      <a:pt x="446" y="260"/>
                    </a:lnTo>
                    <a:lnTo>
                      <a:pt x="448" y="254"/>
                    </a:lnTo>
                    <a:lnTo>
                      <a:pt x="448" y="246"/>
                    </a:lnTo>
                    <a:lnTo>
                      <a:pt x="446" y="242"/>
                    </a:lnTo>
                    <a:lnTo>
                      <a:pt x="438" y="228"/>
                    </a:lnTo>
                    <a:lnTo>
                      <a:pt x="430" y="230"/>
                    </a:lnTo>
                    <a:lnTo>
                      <a:pt x="428" y="230"/>
                    </a:lnTo>
                    <a:lnTo>
                      <a:pt x="424" y="230"/>
                    </a:lnTo>
                    <a:lnTo>
                      <a:pt x="422" y="228"/>
                    </a:lnTo>
                    <a:lnTo>
                      <a:pt x="422" y="228"/>
                    </a:lnTo>
                    <a:lnTo>
                      <a:pt x="422" y="228"/>
                    </a:lnTo>
                    <a:close/>
                    <a:moveTo>
                      <a:pt x="414" y="228"/>
                    </a:moveTo>
                    <a:lnTo>
                      <a:pt x="414" y="228"/>
                    </a:lnTo>
                    <a:lnTo>
                      <a:pt x="412" y="230"/>
                    </a:lnTo>
                    <a:lnTo>
                      <a:pt x="404" y="234"/>
                    </a:lnTo>
                    <a:lnTo>
                      <a:pt x="404" y="236"/>
                    </a:lnTo>
                    <a:lnTo>
                      <a:pt x="404" y="238"/>
                    </a:lnTo>
                    <a:lnTo>
                      <a:pt x="406" y="238"/>
                    </a:lnTo>
                    <a:lnTo>
                      <a:pt x="414" y="230"/>
                    </a:lnTo>
                    <a:lnTo>
                      <a:pt x="418" y="228"/>
                    </a:lnTo>
                    <a:lnTo>
                      <a:pt x="414" y="228"/>
                    </a:lnTo>
                    <a:lnTo>
                      <a:pt x="414" y="228"/>
                    </a:lnTo>
                    <a:lnTo>
                      <a:pt x="414" y="228"/>
                    </a:lnTo>
                    <a:close/>
                    <a:moveTo>
                      <a:pt x="96" y="216"/>
                    </a:moveTo>
                    <a:lnTo>
                      <a:pt x="96" y="216"/>
                    </a:lnTo>
                    <a:lnTo>
                      <a:pt x="94" y="218"/>
                    </a:lnTo>
                    <a:lnTo>
                      <a:pt x="94" y="220"/>
                    </a:lnTo>
                    <a:lnTo>
                      <a:pt x="94" y="226"/>
                    </a:lnTo>
                    <a:lnTo>
                      <a:pt x="88" y="228"/>
                    </a:lnTo>
                    <a:lnTo>
                      <a:pt x="84" y="230"/>
                    </a:lnTo>
                    <a:lnTo>
                      <a:pt x="82" y="236"/>
                    </a:lnTo>
                    <a:lnTo>
                      <a:pt x="84" y="242"/>
                    </a:lnTo>
                    <a:lnTo>
                      <a:pt x="88" y="242"/>
                    </a:lnTo>
                    <a:lnTo>
                      <a:pt x="94" y="242"/>
                    </a:lnTo>
                    <a:lnTo>
                      <a:pt x="100" y="226"/>
                    </a:lnTo>
                    <a:lnTo>
                      <a:pt x="102" y="218"/>
                    </a:lnTo>
                    <a:lnTo>
                      <a:pt x="100" y="216"/>
                    </a:lnTo>
                    <a:lnTo>
                      <a:pt x="96" y="216"/>
                    </a:lnTo>
                    <a:lnTo>
                      <a:pt x="96" y="216"/>
                    </a:lnTo>
                    <a:lnTo>
                      <a:pt x="96" y="216"/>
                    </a:lnTo>
                    <a:close/>
                    <a:moveTo>
                      <a:pt x="124" y="206"/>
                    </a:moveTo>
                    <a:lnTo>
                      <a:pt x="124" y="210"/>
                    </a:lnTo>
                    <a:lnTo>
                      <a:pt x="130" y="210"/>
                    </a:lnTo>
                    <a:lnTo>
                      <a:pt x="130" y="208"/>
                    </a:lnTo>
                    <a:lnTo>
                      <a:pt x="130" y="206"/>
                    </a:lnTo>
                    <a:lnTo>
                      <a:pt x="124" y="206"/>
                    </a:lnTo>
                    <a:lnTo>
                      <a:pt x="124" y="206"/>
                    </a:lnTo>
                    <a:lnTo>
                      <a:pt x="124" y="206"/>
                    </a:lnTo>
                    <a:close/>
                    <a:moveTo>
                      <a:pt x="600" y="196"/>
                    </a:moveTo>
                    <a:lnTo>
                      <a:pt x="600" y="196"/>
                    </a:lnTo>
                    <a:lnTo>
                      <a:pt x="604" y="202"/>
                    </a:lnTo>
                    <a:lnTo>
                      <a:pt x="604" y="206"/>
                    </a:lnTo>
                    <a:lnTo>
                      <a:pt x="602" y="206"/>
                    </a:lnTo>
                    <a:lnTo>
                      <a:pt x="600" y="200"/>
                    </a:lnTo>
                    <a:lnTo>
                      <a:pt x="600" y="198"/>
                    </a:lnTo>
                    <a:lnTo>
                      <a:pt x="600" y="196"/>
                    </a:lnTo>
                    <a:lnTo>
                      <a:pt x="600" y="196"/>
                    </a:lnTo>
                    <a:lnTo>
                      <a:pt x="600" y="196"/>
                    </a:lnTo>
                    <a:close/>
                    <a:moveTo>
                      <a:pt x="492" y="196"/>
                    </a:moveTo>
                    <a:lnTo>
                      <a:pt x="492" y="196"/>
                    </a:lnTo>
                    <a:lnTo>
                      <a:pt x="494" y="196"/>
                    </a:lnTo>
                    <a:lnTo>
                      <a:pt x="492" y="196"/>
                    </a:lnTo>
                    <a:lnTo>
                      <a:pt x="486" y="196"/>
                    </a:lnTo>
                    <a:lnTo>
                      <a:pt x="494" y="206"/>
                    </a:lnTo>
                    <a:lnTo>
                      <a:pt x="500" y="206"/>
                    </a:lnTo>
                    <a:lnTo>
                      <a:pt x="500" y="202"/>
                    </a:lnTo>
                    <a:lnTo>
                      <a:pt x="500" y="196"/>
                    </a:lnTo>
                    <a:lnTo>
                      <a:pt x="492" y="196"/>
                    </a:lnTo>
                    <a:lnTo>
                      <a:pt x="492" y="196"/>
                    </a:lnTo>
                    <a:lnTo>
                      <a:pt x="492" y="196"/>
                    </a:lnTo>
                    <a:close/>
                    <a:moveTo>
                      <a:pt x="296" y="196"/>
                    </a:moveTo>
                    <a:lnTo>
                      <a:pt x="296" y="196"/>
                    </a:lnTo>
                    <a:lnTo>
                      <a:pt x="294" y="198"/>
                    </a:lnTo>
                    <a:lnTo>
                      <a:pt x="294" y="202"/>
                    </a:lnTo>
                    <a:lnTo>
                      <a:pt x="296" y="208"/>
                    </a:lnTo>
                    <a:lnTo>
                      <a:pt x="296" y="206"/>
                    </a:lnTo>
                    <a:lnTo>
                      <a:pt x="296" y="208"/>
                    </a:lnTo>
                    <a:lnTo>
                      <a:pt x="294" y="210"/>
                    </a:lnTo>
                    <a:lnTo>
                      <a:pt x="294" y="216"/>
                    </a:lnTo>
                    <a:lnTo>
                      <a:pt x="306" y="212"/>
                    </a:lnTo>
                    <a:lnTo>
                      <a:pt x="312" y="216"/>
                    </a:lnTo>
                    <a:lnTo>
                      <a:pt x="314" y="216"/>
                    </a:lnTo>
                    <a:lnTo>
                      <a:pt x="312" y="216"/>
                    </a:lnTo>
                    <a:lnTo>
                      <a:pt x="302" y="220"/>
                    </a:lnTo>
                    <a:lnTo>
                      <a:pt x="300" y="224"/>
                    </a:lnTo>
                    <a:lnTo>
                      <a:pt x="304" y="224"/>
                    </a:lnTo>
                    <a:lnTo>
                      <a:pt x="310" y="224"/>
                    </a:lnTo>
                    <a:lnTo>
                      <a:pt x="306" y="226"/>
                    </a:lnTo>
                    <a:lnTo>
                      <a:pt x="306" y="228"/>
                    </a:lnTo>
                    <a:lnTo>
                      <a:pt x="302" y="234"/>
                    </a:lnTo>
                    <a:lnTo>
                      <a:pt x="302" y="236"/>
                    </a:lnTo>
                    <a:lnTo>
                      <a:pt x="304" y="236"/>
                    </a:lnTo>
                    <a:lnTo>
                      <a:pt x="312" y="236"/>
                    </a:lnTo>
                    <a:lnTo>
                      <a:pt x="318" y="234"/>
                    </a:lnTo>
                    <a:lnTo>
                      <a:pt x="328" y="226"/>
                    </a:lnTo>
                    <a:lnTo>
                      <a:pt x="324" y="224"/>
                    </a:lnTo>
                    <a:lnTo>
                      <a:pt x="324" y="220"/>
                    </a:lnTo>
                    <a:lnTo>
                      <a:pt x="328" y="218"/>
                    </a:lnTo>
                    <a:lnTo>
                      <a:pt x="324" y="210"/>
                    </a:lnTo>
                    <a:lnTo>
                      <a:pt x="318" y="212"/>
                    </a:lnTo>
                    <a:lnTo>
                      <a:pt x="318" y="202"/>
                    </a:lnTo>
                    <a:lnTo>
                      <a:pt x="310" y="202"/>
                    </a:lnTo>
                    <a:lnTo>
                      <a:pt x="306" y="202"/>
                    </a:lnTo>
                    <a:lnTo>
                      <a:pt x="310" y="196"/>
                    </a:lnTo>
                    <a:lnTo>
                      <a:pt x="302" y="196"/>
                    </a:lnTo>
                    <a:lnTo>
                      <a:pt x="296" y="196"/>
                    </a:lnTo>
                    <a:lnTo>
                      <a:pt x="296" y="196"/>
                    </a:lnTo>
                    <a:lnTo>
                      <a:pt x="296" y="196"/>
                    </a:lnTo>
                    <a:close/>
                    <a:moveTo>
                      <a:pt x="358" y="192"/>
                    </a:moveTo>
                    <a:lnTo>
                      <a:pt x="358" y="192"/>
                    </a:lnTo>
                    <a:lnTo>
                      <a:pt x="354" y="192"/>
                    </a:lnTo>
                    <a:lnTo>
                      <a:pt x="350" y="196"/>
                    </a:lnTo>
                    <a:lnTo>
                      <a:pt x="354" y="198"/>
                    </a:lnTo>
                    <a:lnTo>
                      <a:pt x="360" y="200"/>
                    </a:lnTo>
                    <a:lnTo>
                      <a:pt x="360" y="206"/>
                    </a:lnTo>
                    <a:lnTo>
                      <a:pt x="348" y="206"/>
                    </a:lnTo>
                    <a:lnTo>
                      <a:pt x="354" y="210"/>
                    </a:lnTo>
                    <a:lnTo>
                      <a:pt x="356" y="212"/>
                    </a:lnTo>
                    <a:lnTo>
                      <a:pt x="358" y="212"/>
                    </a:lnTo>
                    <a:lnTo>
                      <a:pt x="358" y="216"/>
                    </a:lnTo>
                    <a:lnTo>
                      <a:pt x="356" y="218"/>
                    </a:lnTo>
                    <a:lnTo>
                      <a:pt x="356" y="220"/>
                    </a:lnTo>
                    <a:lnTo>
                      <a:pt x="360" y="224"/>
                    </a:lnTo>
                    <a:lnTo>
                      <a:pt x="358" y="226"/>
                    </a:lnTo>
                    <a:lnTo>
                      <a:pt x="358" y="228"/>
                    </a:lnTo>
                    <a:lnTo>
                      <a:pt x="350" y="228"/>
                    </a:lnTo>
                    <a:lnTo>
                      <a:pt x="354" y="220"/>
                    </a:lnTo>
                    <a:lnTo>
                      <a:pt x="346" y="212"/>
                    </a:lnTo>
                    <a:lnTo>
                      <a:pt x="338" y="202"/>
                    </a:lnTo>
                    <a:lnTo>
                      <a:pt x="330" y="202"/>
                    </a:lnTo>
                    <a:lnTo>
                      <a:pt x="330" y="210"/>
                    </a:lnTo>
                    <a:lnTo>
                      <a:pt x="332" y="210"/>
                    </a:lnTo>
                    <a:lnTo>
                      <a:pt x="332" y="212"/>
                    </a:lnTo>
                    <a:lnTo>
                      <a:pt x="330" y="218"/>
                    </a:lnTo>
                    <a:lnTo>
                      <a:pt x="338" y="224"/>
                    </a:lnTo>
                    <a:lnTo>
                      <a:pt x="338" y="230"/>
                    </a:lnTo>
                    <a:lnTo>
                      <a:pt x="322" y="230"/>
                    </a:lnTo>
                    <a:lnTo>
                      <a:pt x="322" y="236"/>
                    </a:lnTo>
                    <a:lnTo>
                      <a:pt x="320" y="236"/>
                    </a:lnTo>
                    <a:lnTo>
                      <a:pt x="322" y="242"/>
                    </a:lnTo>
                    <a:lnTo>
                      <a:pt x="322" y="246"/>
                    </a:lnTo>
                    <a:lnTo>
                      <a:pt x="338" y="238"/>
                    </a:lnTo>
                    <a:lnTo>
                      <a:pt x="356" y="234"/>
                    </a:lnTo>
                    <a:lnTo>
                      <a:pt x="358" y="234"/>
                    </a:lnTo>
                    <a:lnTo>
                      <a:pt x="360" y="236"/>
                    </a:lnTo>
                    <a:lnTo>
                      <a:pt x="348" y="244"/>
                    </a:lnTo>
                    <a:lnTo>
                      <a:pt x="350" y="254"/>
                    </a:lnTo>
                    <a:lnTo>
                      <a:pt x="358" y="254"/>
                    </a:lnTo>
                    <a:lnTo>
                      <a:pt x="366" y="254"/>
                    </a:lnTo>
                    <a:lnTo>
                      <a:pt x="378" y="252"/>
                    </a:lnTo>
                    <a:lnTo>
                      <a:pt x="390" y="252"/>
                    </a:lnTo>
                    <a:lnTo>
                      <a:pt x="396" y="252"/>
                    </a:lnTo>
                    <a:lnTo>
                      <a:pt x="396" y="248"/>
                    </a:lnTo>
                    <a:lnTo>
                      <a:pt x="400" y="246"/>
                    </a:lnTo>
                    <a:lnTo>
                      <a:pt x="396" y="242"/>
                    </a:lnTo>
                    <a:lnTo>
                      <a:pt x="394" y="238"/>
                    </a:lnTo>
                    <a:lnTo>
                      <a:pt x="394" y="242"/>
                    </a:lnTo>
                    <a:lnTo>
                      <a:pt x="396" y="236"/>
                    </a:lnTo>
                    <a:lnTo>
                      <a:pt x="396" y="228"/>
                    </a:lnTo>
                    <a:lnTo>
                      <a:pt x="390" y="228"/>
                    </a:lnTo>
                    <a:lnTo>
                      <a:pt x="390" y="224"/>
                    </a:lnTo>
                    <a:lnTo>
                      <a:pt x="390" y="216"/>
                    </a:lnTo>
                    <a:lnTo>
                      <a:pt x="390" y="210"/>
                    </a:lnTo>
                    <a:lnTo>
                      <a:pt x="386" y="206"/>
                    </a:lnTo>
                    <a:lnTo>
                      <a:pt x="378" y="202"/>
                    </a:lnTo>
                    <a:lnTo>
                      <a:pt x="378" y="200"/>
                    </a:lnTo>
                    <a:lnTo>
                      <a:pt x="378" y="198"/>
                    </a:lnTo>
                    <a:lnTo>
                      <a:pt x="376" y="196"/>
                    </a:lnTo>
                    <a:lnTo>
                      <a:pt x="374" y="196"/>
                    </a:lnTo>
                    <a:lnTo>
                      <a:pt x="372" y="198"/>
                    </a:lnTo>
                    <a:lnTo>
                      <a:pt x="372" y="202"/>
                    </a:lnTo>
                    <a:lnTo>
                      <a:pt x="374" y="202"/>
                    </a:lnTo>
                    <a:lnTo>
                      <a:pt x="376" y="202"/>
                    </a:lnTo>
                    <a:lnTo>
                      <a:pt x="374" y="206"/>
                    </a:lnTo>
                    <a:lnTo>
                      <a:pt x="368" y="206"/>
                    </a:lnTo>
                    <a:lnTo>
                      <a:pt x="366" y="206"/>
                    </a:lnTo>
                    <a:lnTo>
                      <a:pt x="364" y="202"/>
                    </a:lnTo>
                    <a:lnTo>
                      <a:pt x="366" y="202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58" y="192"/>
                    </a:lnTo>
                    <a:close/>
                    <a:moveTo>
                      <a:pt x="138" y="192"/>
                    </a:moveTo>
                    <a:lnTo>
                      <a:pt x="138" y="192"/>
                    </a:lnTo>
                    <a:lnTo>
                      <a:pt x="138" y="196"/>
                    </a:lnTo>
                    <a:lnTo>
                      <a:pt x="138" y="198"/>
                    </a:lnTo>
                    <a:lnTo>
                      <a:pt x="142" y="198"/>
                    </a:lnTo>
                    <a:lnTo>
                      <a:pt x="142" y="196"/>
                    </a:lnTo>
                    <a:lnTo>
                      <a:pt x="142" y="192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2"/>
                    </a:lnTo>
                    <a:close/>
                    <a:moveTo>
                      <a:pt x="418" y="190"/>
                    </a:moveTo>
                    <a:lnTo>
                      <a:pt x="418" y="190"/>
                    </a:lnTo>
                    <a:lnTo>
                      <a:pt x="412" y="192"/>
                    </a:lnTo>
                    <a:lnTo>
                      <a:pt x="410" y="196"/>
                    </a:lnTo>
                    <a:lnTo>
                      <a:pt x="414" y="206"/>
                    </a:lnTo>
                    <a:lnTo>
                      <a:pt x="422" y="210"/>
                    </a:lnTo>
                    <a:lnTo>
                      <a:pt x="430" y="210"/>
                    </a:lnTo>
                    <a:lnTo>
                      <a:pt x="436" y="210"/>
                    </a:lnTo>
                    <a:lnTo>
                      <a:pt x="440" y="216"/>
                    </a:lnTo>
                    <a:lnTo>
                      <a:pt x="446" y="216"/>
                    </a:lnTo>
                    <a:lnTo>
                      <a:pt x="448" y="212"/>
                    </a:lnTo>
                    <a:lnTo>
                      <a:pt x="450" y="212"/>
                    </a:lnTo>
                    <a:lnTo>
                      <a:pt x="454" y="210"/>
                    </a:lnTo>
                    <a:lnTo>
                      <a:pt x="456" y="216"/>
                    </a:lnTo>
                    <a:lnTo>
                      <a:pt x="466" y="220"/>
                    </a:lnTo>
                    <a:lnTo>
                      <a:pt x="472" y="224"/>
                    </a:lnTo>
                    <a:lnTo>
                      <a:pt x="476" y="230"/>
                    </a:lnTo>
                    <a:lnTo>
                      <a:pt x="474" y="242"/>
                    </a:lnTo>
                    <a:lnTo>
                      <a:pt x="472" y="248"/>
                    </a:lnTo>
                    <a:lnTo>
                      <a:pt x="474" y="260"/>
                    </a:lnTo>
                    <a:lnTo>
                      <a:pt x="476" y="270"/>
                    </a:lnTo>
                    <a:lnTo>
                      <a:pt x="484" y="266"/>
                    </a:lnTo>
                    <a:lnTo>
                      <a:pt x="484" y="264"/>
                    </a:lnTo>
                    <a:lnTo>
                      <a:pt x="486" y="264"/>
                    </a:lnTo>
                    <a:lnTo>
                      <a:pt x="490" y="266"/>
                    </a:lnTo>
                    <a:lnTo>
                      <a:pt x="490" y="270"/>
                    </a:lnTo>
                    <a:lnTo>
                      <a:pt x="494" y="266"/>
                    </a:lnTo>
                    <a:lnTo>
                      <a:pt x="496" y="264"/>
                    </a:lnTo>
                    <a:lnTo>
                      <a:pt x="510" y="262"/>
                    </a:lnTo>
                    <a:lnTo>
                      <a:pt x="514" y="254"/>
                    </a:lnTo>
                    <a:lnTo>
                      <a:pt x="520" y="266"/>
                    </a:lnTo>
                    <a:lnTo>
                      <a:pt x="530" y="266"/>
                    </a:lnTo>
                    <a:lnTo>
                      <a:pt x="540" y="266"/>
                    </a:lnTo>
                    <a:lnTo>
                      <a:pt x="546" y="262"/>
                    </a:lnTo>
                    <a:lnTo>
                      <a:pt x="548" y="262"/>
                    </a:lnTo>
                    <a:lnTo>
                      <a:pt x="550" y="266"/>
                    </a:lnTo>
                    <a:lnTo>
                      <a:pt x="564" y="264"/>
                    </a:lnTo>
                    <a:lnTo>
                      <a:pt x="564" y="266"/>
                    </a:lnTo>
                    <a:lnTo>
                      <a:pt x="566" y="266"/>
                    </a:lnTo>
                    <a:lnTo>
                      <a:pt x="582" y="264"/>
                    </a:lnTo>
                    <a:lnTo>
                      <a:pt x="586" y="264"/>
                    </a:lnTo>
                    <a:lnTo>
                      <a:pt x="592" y="264"/>
                    </a:lnTo>
                    <a:lnTo>
                      <a:pt x="596" y="262"/>
                    </a:lnTo>
                    <a:lnTo>
                      <a:pt x="594" y="260"/>
                    </a:lnTo>
                    <a:lnTo>
                      <a:pt x="600" y="256"/>
                    </a:lnTo>
                    <a:lnTo>
                      <a:pt x="602" y="262"/>
                    </a:lnTo>
                    <a:lnTo>
                      <a:pt x="604" y="264"/>
                    </a:lnTo>
                    <a:lnTo>
                      <a:pt x="608" y="262"/>
                    </a:lnTo>
                    <a:lnTo>
                      <a:pt x="610" y="262"/>
                    </a:lnTo>
                    <a:lnTo>
                      <a:pt x="610" y="264"/>
                    </a:lnTo>
                    <a:lnTo>
                      <a:pt x="626" y="264"/>
                    </a:lnTo>
                    <a:lnTo>
                      <a:pt x="642" y="264"/>
                    </a:lnTo>
                    <a:lnTo>
                      <a:pt x="642" y="256"/>
                    </a:lnTo>
                    <a:lnTo>
                      <a:pt x="642" y="252"/>
                    </a:lnTo>
                    <a:lnTo>
                      <a:pt x="646" y="248"/>
                    </a:lnTo>
                    <a:lnTo>
                      <a:pt x="648" y="246"/>
                    </a:lnTo>
                    <a:lnTo>
                      <a:pt x="654" y="246"/>
                    </a:lnTo>
                    <a:lnTo>
                      <a:pt x="654" y="242"/>
                    </a:lnTo>
                    <a:lnTo>
                      <a:pt x="654" y="238"/>
                    </a:lnTo>
                    <a:lnTo>
                      <a:pt x="638" y="228"/>
                    </a:lnTo>
                    <a:lnTo>
                      <a:pt x="632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6" y="230"/>
                    </a:lnTo>
                    <a:lnTo>
                      <a:pt x="620" y="226"/>
                    </a:lnTo>
                    <a:lnTo>
                      <a:pt x="612" y="224"/>
                    </a:lnTo>
                    <a:lnTo>
                      <a:pt x="604" y="224"/>
                    </a:lnTo>
                    <a:lnTo>
                      <a:pt x="602" y="228"/>
                    </a:lnTo>
                    <a:lnTo>
                      <a:pt x="600" y="228"/>
                    </a:lnTo>
                    <a:lnTo>
                      <a:pt x="596" y="226"/>
                    </a:lnTo>
                    <a:lnTo>
                      <a:pt x="592" y="226"/>
                    </a:lnTo>
                    <a:lnTo>
                      <a:pt x="592" y="224"/>
                    </a:lnTo>
                    <a:lnTo>
                      <a:pt x="586" y="224"/>
                    </a:lnTo>
                    <a:lnTo>
                      <a:pt x="576" y="228"/>
                    </a:lnTo>
                    <a:lnTo>
                      <a:pt x="556" y="230"/>
                    </a:lnTo>
                    <a:lnTo>
                      <a:pt x="548" y="230"/>
                    </a:lnTo>
                    <a:lnTo>
                      <a:pt x="538" y="228"/>
                    </a:lnTo>
                    <a:lnTo>
                      <a:pt x="538" y="236"/>
                    </a:lnTo>
                    <a:lnTo>
                      <a:pt x="536" y="234"/>
                    </a:lnTo>
                    <a:lnTo>
                      <a:pt x="532" y="230"/>
                    </a:lnTo>
                    <a:lnTo>
                      <a:pt x="530" y="230"/>
                    </a:lnTo>
                    <a:lnTo>
                      <a:pt x="528" y="234"/>
                    </a:lnTo>
                    <a:lnTo>
                      <a:pt x="524" y="234"/>
                    </a:lnTo>
                    <a:lnTo>
                      <a:pt x="510" y="228"/>
                    </a:lnTo>
                    <a:lnTo>
                      <a:pt x="510" y="230"/>
                    </a:lnTo>
                    <a:lnTo>
                      <a:pt x="508" y="230"/>
                    </a:lnTo>
                    <a:lnTo>
                      <a:pt x="508" y="224"/>
                    </a:lnTo>
                    <a:lnTo>
                      <a:pt x="494" y="226"/>
                    </a:lnTo>
                    <a:lnTo>
                      <a:pt x="494" y="220"/>
                    </a:lnTo>
                    <a:lnTo>
                      <a:pt x="486" y="218"/>
                    </a:lnTo>
                    <a:lnTo>
                      <a:pt x="494" y="220"/>
                    </a:lnTo>
                    <a:lnTo>
                      <a:pt x="500" y="220"/>
                    </a:lnTo>
                    <a:lnTo>
                      <a:pt x="502" y="218"/>
                    </a:lnTo>
                    <a:lnTo>
                      <a:pt x="504" y="216"/>
                    </a:lnTo>
                    <a:lnTo>
                      <a:pt x="504" y="210"/>
                    </a:lnTo>
                    <a:lnTo>
                      <a:pt x="500" y="210"/>
                    </a:lnTo>
                    <a:lnTo>
                      <a:pt x="486" y="208"/>
                    </a:lnTo>
                    <a:lnTo>
                      <a:pt x="484" y="202"/>
                    </a:lnTo>
                    <a:lnTo>
                      <a:pt x="482" y="198"/>
                    </a:lnTo>
                    <a:lnTo>
                      <a:pt x="476" y="198"/>
                    </a:lnTo>
                    <a:lnTo>
                      <a:pt x="472" y="200"/>
                    </a:lnTo>
                    <a:lnTo>
                      <a:pt x="464" y="202"/>
                    </a:lnTo>
                    <a:lnTo>
                      <a:pt x="456" y="202"/>
                    </a:lnTo>
                    <a:lnTo>
                      <a:pt x="454" y="198"/>
                    </a:lnTo>
                    <a:lnTo>
                      <a:pt x="450" y="196"/>
                    </a:lnTo>
                    <a:lnTo>
                      <a:pt x="432" y="190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8" y="190"/>
                    </a:lnTo>
                    <a:close/>
                    <a:moveTo>
                      <a:pt x="214" y="190"/>
                    </a:moveTo>
                    <a:lnTo>
                      <a:pt x="214" y="190"/>
                    </a:lnTo>
                    <a:lnTo>
                      <a:pt x="214" y="192"/>
                    </a:lnTo>
                    <a:lnTo>
                      <a:pt x="210" y="192"/>
                    </a:lnTo>
                    <a:lnTo>
                      <a:pt x="212" y="202"/>
                    </a:lnTo>
                    <a:lnTo>
                      <a:pt x="210" y="212"/>
                    </a:lnTo>
                    <a:lnTo>
                      <a:pt x="220" y="218"/>
                    </a:lnTo>
                    <a:lnTo>
                      <a:pt x="218" y="220"/>
                    </a:lnTo>
                    <a:lnTo>
                      <a:pt x="218" y="226"/>
                    </a:lnTo>
                    <a:lnTo>
                      <a:pt x="218" y="228"/>
                    </a:lnTo>
                    <a:lnTo>
                      <a:pt x="222" y="228"/>
                    </a:lnTo>
                    <a:lnTo>
                      <a:pt x="224" y="234"/>
                    </a:lnTo>
                    <a:lnTo>
                      <a:pt x="206" y="234"/>
                    </a:lnTo>
                    <a:lnTo>
                      <a:pt x="192" y="230"/>
                    </a:lnTo>
                    <a:lnTo>
                      <a:pt x="184" y="226"/>
                    </a:lnTo>
                    <a:lnTo>
                      <a:pt x="176" y="220"/>
                    </a:lnTo>
                    <a:lnTo>
                      <a:pt x="170" y="220"/>
                    </a:lnTo>
                    <a:lnTo>
                      <a:pt x="166" y="220"/>
                    </a:lnTo>
                    <a:lnTo>
                      <a:pt x="156" y="212"/>
                    </a:lnTo>
                    <a:lnTo>
                      <a:pt x="142" y="212"/>
                    </a:lnTo>
                    <a:lnTo>
                      <a:pt x="136" y="210"/>
                    </a:lnTo>
                    <a:lnTo>
                      <a:pt x="132" y="216"/>
                    </a:lnTo>
                    <a:lnTo>
                      <a:pt x="128" y="216"/>
                    </a:lnTo>
                    <a:lnTo>
                      <a:pt x="120" y="212"/>
                    </a:lnTo>
                    <a:lnTo>
                      <a:pt x="120" y="226"/>
                    </a:lnTo>
                    <a:lnTo>
                      <a:pt x="130" y="224"/>
                    </a:lnTo>
                    <a:lnTo>
                      <a:pt x="128" y="226"/>
                    </a:lnTo>
                    <a:lnTo>
                      <a:pt x="114" y="228"/>
                    </a:lnTo>
                    <a:lnTo>
                      <a:pt x="114" y="236"/>
                    </a:lnTo>
                    <a:lnTo>
                      <a:pt x="128" y="236"/>
                    </a:lnTo>
                    <a:lnTo>
                      <a:pt x="112" y="242"/>
                    </a:lnTo>
                    <a:lnTo>
                      <a:pt x="112" y="246"/>
                    </a:lnTo>
                    <a:lnTo>
                      <a:pt x="122" y="246"/>
                    </a:lnTo>
                    <a:lnTo>
                      <a:pt x="130" y="246"/>
                    </a:lnTo>
                    <a:lnTo>
                      <a:pt x="130" y="248"/>
                    </a:lnTo>
                    <a:lnTo>
                      <a:pt x="132" y="248"/>
                    </a:lnTo>
                    <a:lnTo>
                      <a:pt x="136" y="248"/>
                    </a:lnTo>
                    <a:lnTo>
                      <a:pt x="136" y="244"/>
                    </a:lnTo>
                    <a:lnTo>
                      <a:pt x="138" y="244"/>
                    </a:lnTo>
                    <a:lnTo>
                      <a:pt x="140" y="244"/>
                    </a:lnTo>
                    <a:lnTo>
                      <a:pt x="138" y="246"/>
                    </a:lnTo>
                    <a:lnTo>
                      <a:pt x="138" y="252"/>
                    </a:lnTo>
                    <a:lnTo>
                      <a:pt x="140" y="252"/>
                    </a:lnTo>
                    <a:lnTo>
                      <a:pt x="142" y="248"/>
                    </a:lnTo>
                    <a:lnTo>
                      <a:pt x="140" y="246"/>
                    </a:lnTo>
                    <a:lnTo>
                      <a:pt x="146" y="246"/>
                    </a:lnTo>
                    <a:lnTo>
                      <a:pt x="146" y="244"/>
                    </a:lnTo>
                    <a:lnTo>
                      <a:pt x="146" y="238"/>
                    </a:lnTo>
                    <a:lnTo>
                      <a:pt x="142" y="234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50" y="228"/>
                    </a:lnTo>
                    <a:lnTo>
                      <a:pt x="154" y="234"/>
                    </a:lnTo>
                    <a:lnTo>
                      <a:pt x="150" y="246"/>
                    </a:lnTo>
                    <a:lnTo>
                      <a:pt x="174" y="244"/>
                    </a:lnTo>
                    <a:lnTo>
                      <a:pt x="174" y="238"/>
                    </a:lnTo>
                    <a:lnTo>
                      <a:pt x="176" y="238"/>
                    </a:lnTo>
                    <a:lnTo>
                      <a:pt x="182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36"/>
                    </a:lnTo>
                    <a:lnTo>
                      <a:pt x="196" y="246"/>
                    </a:lnTo>
                    <a:lnTo>
                      <a:pt x="188" y="248"/>
                    </a:lnTo>
                    <a:lnTo>
                      <a:pt x="184" y="252"/>
                    </a:lnTo>
                    <a:lnTo>
                      <a:pt x="178" y="252"/>
                    </a:lnTo>
                    <a:lnTo>
                      <a:pt x="168" y="252"/>
                    </a:lnTo>
                    <a:lnTo>
                      <a:pt x="154" y="262"/>
                    </a:lnTo>
                    <a:lnTo>
                      <a:pt x="154" y="264"/>
                    </a:lnTo>
                    <a:lnTo>
                      <a:pt x="156" y="270"/>
                    </a:lnTo>
                    <a:lnTo>
                      <a:pt x="164" y="272"/>
                    </a:lnTo>
                    <a:lnTo>
                      <a:pt x="170" y="272"/>
                    </a:lnTo>
                    <a:lnTo>
                      <a:pt x="176" y="270"/>
                    </a:lnTo>
                    <a:lnTo>
                      <a:pt x="182" y="266"/>
                    </a:lnTo>
                    <a:lnTo>
                      <a:pt x="186" y="262"/>
                    </a:lnTo>
                    <a:lnTo>
                      <a:pt x="192" y="256"/>
                    </a:lnTo>
                    <a:lnTo>
                      <a:pt x="194" y="252"/>
                    </a:lnTo>
                    <a:lnTo>
                      <a:pt x="206" y="254"/>
                    </a:lnTo>
                    <a:lnTo>
                      <a:pt x="222" y="246"/>
                    </a:lnTo>
                    <a:lnTo>
                      <a:pt x="228" y="248"/>
                    </a:lnTo>
                    <a:lnTo>
                      <a:pt x="230" y="252"/>
                    </a:lnTo>
                    <a:lnTo>
                      <a:pt x="236" y="254"/>
                    </a:lnTo>
                    <a:lnTo>
                      <a:pt x="242" y="252"/>
                    </a:lnTo>
                    <a:lnTo>
                      <a:pt x="242" y="246"/>
                    </a:lnTo>
                    <a:lnTo>
                      <a:pt x="246" y="246"/>
                    </a:lnTo>
                    <a:lnTo>
                      <a:pt x="248" y="246"/>
                    </a:lnTo>
                    <a:lnTo>
                      <a:pt x="246" y="246"/>
                    </a:lnTo>
                    <a:lnTo>
                      <a:pt x="258" y="246"/>
                    </a:lnTo>
                    <a:lnTo>
                      <a:pt x="268" y="244"/>
                    </a:lnTo>
                    <a:lnTo>
                      <a:pt x="272" y="242"/>
                    </a:lnTo>
                    <a:lnTo>
                      <a:pt x="274" y="236"/>
                    </a:lnTo>
                    <a:lnTo>
                      <a:pt x="272" y="224"/>
                    </a:lnTo>
                    <a:lnTo>
                      <a:pt x="268" y="216"/>
                    </a:lnTo>
                    <a:lnTo>
                      <a:pt x="266" y="212"/>
                    </a:lnTo>
                    <a:lnTo>
                      <a:pt x="260" y="212"/>
                    </a:lnTo>
                    <a:lnTo>
                      <a:pt x="258" y="210"/>
                    </a:lnTo>
                    <a:lnTo>
                      <a:pt x="258" y="212"/>
                    </a:lnTo>
                    <a:lnTo>
                      <a:pt x="258" y="220"/>
                    </a:lnTo>
                    <a:lnTo>
                      <a:pt x="258" y="228"/>
                    </a:lnTo>
                    <a:lnTo>
                      <a:pt x="254" y="228"/>
                    </a:lnTo>
                    <a:lnTo>
                      <a:pt x="254" y="226"/>
                    </a:lnTo>
                    <a:lnTo>
                      <a:pt x="254" y="224"/>
                    </a:lnTo>
                    <a:lnTo>
                      <a:pt x="254" y="220"/>
                    </a:lnTo>
                    <a:lnTo>
                      <a:pt x="250" y="220"/>
                    </a:lnTo>
                    <a:lnTo>
                      <a:pt x="248" y="220"/>
                    </a:lnTo>
                    <a:lnTo>
                      <a:pt x="246" y="224"/>
                    </a:lnTo>
                    <a:lnTo>
                      <a:pt x="246" y="218"/>
                    </a:lnTo>
                    <a:lnTo>
                      <a:pt x="246" y="210"/>
                    </a:lnTo>
                    <a:lnTo>
                      <a:pt x="238" y="212"/>
                    </a:lnTo>
                    <a:lnTo>
                      <a:pt x="232" y="210"/>
                    </a:lnTo>
                    <a:lnTo>
                      <a:pt x="220" y="200"/>
                    </a:lnTo>
                    <a:lnTo>
                      <a:pt x="222" y="198"/>
                    </a:lnTo>
                    <a:lnTo>
                      <a:pt x="222" y="196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4" y="190"/>
                    </a:lnTo>
                    <a:close/>
                    <a:moveTo>
                      <a:pt x="442" y="170"/>
                    </a:moveTo>
                    <a:lnTo>
                      <a:pt x="442" y="170"/>
                    </a:lnTo>
                    <a:lnTo>
                      <a:pt x="428" y="178"/>
                    </a:lnTo>
                    <a:lnTo>
                      <a:pt x="422" y="178"/>
                    </a:lnTo>
                    <a:lnTo>
                      <a:pt x="420" y="174"/>
                    </a:lnTo>
                    <a:lnTo>
                      <a:pt x="418" y="174"/>
                    </a:lnTo>
                    <a:lnTo>
                      <a:pt x="414" y="180"/>
                    </a:lnTo>
                    <a:lnTo>
                      <a:pt x="418" y="180"/>
                    </a:lnTo>
                    <a:lnTo>
                      <a:pt x="422" y="178"/>
                    </a:lnTo>
                    <a:lnTo>
                      <a:pt x="432" y="182"/>
                    </a:lnTo>
                    <a:lnTo>
                      <a:pt x="442" y="184"/>
                    </a:lnTo>
                    <a:lnTo>
                      <a:pt x="450" y="184"/>
                    </a:lnTo>
                    <a:lnTo>
                      <a:pt x="458" y="182"/>
                    </a:lnTo>
                    <a:lnTo>
                      <a:pt x="460" y="180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0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close/>
                    <a:moveTo>
                      <a:pt x="494" y="164"/>
                    </a:moveTo>
                    <a:lnTo>
                      <a:pt x="494" y="164"/>
                    </a:lnTo>
                    <a:lnTo>
                      <a:pt x="486" y="174"/>
                    </a:lnTo>
                    <a:lnTo>
                      <a:pt x="490" y="178"/>
                    </a:lnTo>
                    <a:lnTo>
                      <a:pt x="490" y="180"/>
                    </a:lnTo>
                    <a:lnTo>
                      <a:pt x="500" y="180"/>
                    </a:lnTo>
                    <a:lnTo>
                      <a:pt x="504" y="170"/>
                    </a:lnTo>
                    <a:lnTo>
                      <a:pt x="494" y="164"/>
                    </a:lnTo>
                    <a:lnTo>
                      <a:pt x="494" y="164"/>
                    </a:lnTo>
                    <a:lnTo>
                      <a:pt x="494" y="164"/>
                    </a:lnTo>
                    <a:close/>
                    <a:moveTo>
                      <a:pt x="332" y="164"/>
                    </a:moveTo>
                    <a:lnTo>
                      <a:pt x="332" y="164"/>
                    </a:lnTo>
                    <a:lnTo>
                      <a:pt x="330" y="172"/>
                    </a:lnTo>
                    <a:lnTo>
                      <a:pt x="338" y="178"/>
                    </a:lnTo>
                    <a:lnTo>
                      <a:pt x="338" y="174"/>
                    </a:lnTo>
                    <a:lnTo>
                      <a:pt x="340" y="174"/>
                    </a:lnTo>
                    <a:lnTo>
                      <a:pt x="342" y="172"/>
                    </a:lnTo>
                    <a:lnTo>
                      <a:pt x="342" y="170"/>
                    </a:lnTo>
                    <a:lnTo>
                      <a:pt x="332" y="164"/>
                    </a:lnTo>
                    <a:lnTo>
                      <a:pt x="332" y="164"/>
                    </a:lnTo>
                    <a:lnTo>
                      <a:pt x="332" y="164"/>
                    </a:lnTo>
                    <a:close/>
                    <a:moveTo>
                      <a:pt x="282" y="164"/>
                    </a:moveTo>
                    <a:lnTo>
                      <a:pt x="282" y="164"/>
                    </a:lnTo>
                    <a:lnTo>
                      <a:pt x="286" y="182"/>
                    </a:lnTo>
                    <a:lnTo>
                      <a:pt x="292" y="182"/>
                    </a:lnTo>
                    <a:lnTo>
                      <a:pt x="292" y="174"/>
                    </a:lnTo>
                    <a:lnTo>
                      <a:pt x="286" y="164"/>
                    </a:lnTo>
                    <a:lnTo>
                      <a:pt x="282" y="164"/>
                    </a:lnTo>
                    <a:lnTo>
                      <a:pt x="282" y="164"/>
                    </a:lnTo>
                    <a:lnTo>
                      <a:pt x="282" y="164"/>
                    </a:lnTo>
                    <a:close/>
                    <a:moveTo>
                      <a:pt x="110" y="162"/>
                    </a:moveTo>
                    <a:lnTo>
                      <a:pt x="110" y="162"/>
                    </a:lnTo>
                    <a:lnTo>
                      <a:pt x="106" y="166"/>
                    </a:lnTo>
                    <a:lnTo>
                      <a:pt x="104" y="170"/>
                    </a:lnTo>
                    <a:lnTo>
                      <a:pt x="102" y="172"/>
                    </a:lnTo>
                    <a:lnTo>
                      <a:pt x="100" y="174"/>
                    </a:lnTo>
                    <a:lnTo>
                      <a:pt x="94" y="178"/>
                    </a:lnTo>
                    <a:lnTo>
                      <a:pt x="86" y="172"/>
                    </a:lnTo>
                    <a:lnTo>
                      <a:pt x="74" y="172"/>
                    </a:lnTo>
                    <a:lnTo>
                      <a:pt x="64" y="178"/>
                    </a:lnTo>
                    <a:lnTo>
                      <a:pt x="52" y="184"/>
                    </a:lnTo>
                    <a:lnTo>
                      <a:pt x="46" y="192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38" y="190"/>
                    </a:lnTo>
                    <a:lnTo>
                      <a:pt x="36" y="192"/>
                    </a:lnTo>
                    <a:lnTo>
                      <a:pt x="32" y="198"/>
                    </a:lnTo>
                    <a:lnTo>
                      <a:pt x="30" y="198"/>
                    </a:lnTo>
                    <a:lnTo>
                      <a:pt x="30" y="206"/>
                    </a:lnTo>
                    <a:lnTo>
                      <a:pt x="24" y="206"/>
                    </a:lnTo>
                    <a:lnTo>
                      <a:pt x="18" y="206"/>
                    </a:lnTo>
                    <a:lnTo>
                      <a:pt x="6" y="210"/>
                    </a:lnTo>
                    <a:lnTo>
                      <a:pt x="14" y="220"/>
                    </a:lnTo>
                    <a:lnTo>
                      <a:pt x="22" y="228"/>
                    </a:lnTo>
                    <a:lnTo>
                      <a:pt x="36" y="224"/>
                    </a:lnTo>
                    <a:lnTo>
                      <a:pt x="36" y="226"/>
                    </a:lnTo>
                    <a:lnTo>
                      <a:pt x="38" y="226"/>
                    </a:lnTo>
                    <a:lnTo>
                      <a:pt x="40" y="228"/>
                    </a:lnTo>
                    <a:lnTo>
                      <a:pt x="42" y="226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50" y="226"/>
                    </a:lnTo>
                    <a:lnTo>
                      <a:pt x="50" y="216"/>
                    </a:lnTo>
                    <a:lnTo>
                      <a:pt x="52" y="226"/>
                    </a:lnTo>
                    <a:lnTo>
                      <a:pt x="60" y="228"/>
                    </a:lnTo>
                    <a:lnTo>
                      <a:pt x="68" y="220"/>
                    </a:lnTo>
                    <a:lnTo>
                      <a:pt x="68" y="212"/>
                    </a:lnTo>
                    <a:lnTo>
                      <a:pt x="74" y="216"/>
                    </a:lnTo>
                    <a:lnTo>
                      <a:pt x="74" y="210"/>
                    </a:lnTo>
                    <a:lnTo>
                      <a:pt x="78" y="210"/>
                    </a:lnTo>
                    <a:lnTo>
                      <a:pt x="78" y="206"/>
                    </a:lnTo>
                    <a:lnTo>
                      <a:pt x="78" y="198"/>
                    </a:lnTo>
                    <a:lnTo>
                      <a:pt x="82" y="198"/>
                    </a:lnTo>
                    <a:lnTo>
                      <a:pt x="86" y="200"/>
                    </a:lnTo>
                    <a:lnTo>
                      <a:pt x="86" y="192"/>
                    </a:lnTo>
                    <a:lnTo>
                      <a:pt x="94" y="192"/>
                    </a:lnTo>
                    <a:lnTo>
                      <a:pt x="86" y="208"/>
                    </a:lnTo>
                    <a:lnTo>
                      <a:pt x="92" y="208"/>
                    </a:lnTo>
                    <a:lnTo>
                      <a:pt x="96" y="210"/>
                    </a:lnTo>
                    <a:lnTo>
                      <a:pt x="102" y="206"/>
                    </a:lnTo>
                    <a:lnTo>
                      <a:pt x="110" y="198"/>
                    </a:lnTo>
                    <a:lnTo>
                      <a:pt x="112" y="192"/>
                    </a:lnTo>
                    <a:lnTo>
                      <a:pt x="112" y="190"/>
                    </a:lnTo>
                    <a:lnTo>
                      <a:pt x="110" y="188"/>
                    </a:lnTo>
                    <a:lnTo>
                      <a:pt x="114" y="188"/>
                    </a:lnTo>
                    <a:lnTo>
                      <a:pt x="122" y="190"/>
                    </a:lnTo>
                    <a:lnTo>
                      <a:pt x="122" y="188"/>
                    </a:lnTo>
                    <a:lnTo>
                      <a:pt x="120" y="184"/>
                    </a:lnTo>
                    <a:lnTo>
                      <a:pt x="120" y="182"/>
                    </a:lnTo>
                    <a:lnTo>
                      <a:pt x="124" y="182"/>
                    </a:lnTo>
                    <a:lnTo>
                      <a:pt x="124" y="180"/>
                    </a:lnTo>
                    <a:lnTo>
                      <a:pt x="124" y="178"/>
                    </a:lnTo>
                    <a:lnTo>
                      <a:pt x="128" y="178"/>
                    </a:lnTo>
                    <a:lnTo>
                      <a:pt x="128" y="170"/>
                    </a:lnTo>
                    <a:lnTo>
                      <a:pt x="122" y="166"/>
                    </a:lnTo>
                    <a:lnTo>
                      <a:pt x="110" y="162"/>
                    </a:lnTo>
                    <a:lnTo>
                      <a:pt x="110" y="162"/>
                    </a:lnTo>
                    <a:lnTo>
                      <a:pt x="110" y="162"/>
                    </a:lnTo>
                    <a:close/>
                    <a:moveTo>
                      <a:pt x="610" y="160"/>
                    </a:moveTo>
                    <a:lnTo>
                      <a:pt x="610" y="160"/>
                    </a:lnTo>
                    <a:lnTo>
                      <a:pt x="610" y="162"/>
                    </a:lnTo>
                    <a:lnTo>
                      <a:pt x="610" y="164"/>
                    </a:lnTo>
                    <a:lnTo>
                      <a:pt x="608" y="164"/>
                    </a:lnTo>
                    <a:lnTo>
                      <a:pt x="608" y="162"/>
                    </a:lnTo>
                    <a:lnTo>
                      <a:pt x="608" y="160"/>
                    </a:lnTo>
                    <a:lnTo>
                      <a:pt x="610" y="160"/>
                    </a:lnTo>
                    <a:lnTo>
                      <a:pt x="610" y="160"/>
                    </a:lnTo>
                    <a:lnTo>
                      <a:pt x="610" y="160"/>
                    </a:lnTo>
                    <a:close/>
                    <a:moveTo>
                      <a:pt x="202" y="160"/>
                    </a:moveTo>
                    <a:lnTo>
                      <a:pt x="200" y="162"/>
                    </a:lnTo>
                    <a:lnTo>
                      <a:pt x="196" y="162"/>
                    </a:lnTo>
                    <a:lnTo>
                      <a:pt x="192" y="160"/>
                    </a:lnTo>
                    <a:lnTo>
                      <a:pt x="182" y="166"/>
                    </a:lnTo>
                    <a:lnTo>
                      <a:pt x="176" y="170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4" y="170"/>
                    </a:lnTo>
                    <a:lnTo>
                      <a:pt x="164" y="190"/>
                    </a:lnTo>
                    <a:lnTo>
                      <a:pt x="174" y="196"/>
                    </a:lnTo>
                    <a:lnTo>
                      <a:pt x="188" y="192"/>
                    </a:lnTo>
                    <a:lnTo>
                      <a:pt x="202" y="190"/>
                    </a:lnTo>
                    <a:lnTo>
                      <a:pt x="204" y="184"/>
                    </a:lnTo>
                    <a:lnTo>
                      <a:pt x="206" y="178"/>
                    </a:lnTo>
                    <a:lnTo>
                      <a:pt x="204" y="174"/>
                    </a:lnTo>
                    <a:lnTo>
                      <a:pt x="202" y="172"/>
                    </a:lnTo>
                    <a:lnTo>
                      <a:pt x="206" y="172"/>
                    </a:lnTo>
                    <a:lnTo>
                      <a:pt x="210" y="172"/>
                    </a:lnTo>
                    <a:lnTo>
                      <a:pt x="214" y="166"/>
                    </a:lnTo>
                    <a:lnTo>
                      <a:pt x="214" y="164"/>
                    </a:lnTo>
                    <a:lnTo>
                      <a:pt x="210" y="160"/>
                    </a:lnTo>
                    <a:lnTo>
                      <a:pt x="202" y="160"/>
                    </a:lnTo>
                    <a:lnTo>
                      <a:pt x="202" y="160"/>
                    </a:lnTo>
                    <a:lnTo>
                      <a:pt x="202" y="160"/>
                    </a:lnTo>
                    <a:close/>
                    <a:moveTo>
                      <a:pt x="140" y="154"/>
                    </a:moveTo>
                    <a:lnTo>
                      <a:pt x="140" y="154"/>
                    </a:lnTo>
                    <a:lnTo>
                      <a:pt x="132" y="160"/>
                    </a:lnTo>
                    <a:lnTo>
                      <a:pt x="132" y="166"/>
                    </a:lnTo>
                    <a:lnTo>
                      <a:pt x="136" y="170"/>
                    </a:lnTo>
                    <a:lnTo>
                      <a:pt x="138" y="172"/>
                    </a:lnTo>
                    <a:lnTo>
                      <a:pt x="146" y="172"/>
                    </a:lnTo>
                    <a:lnTo>
                      <a:pt x="150" y="162"/>
                    </a:lnTo>
                    <a:lnTo>
                      <a:pt x="140" y="154"/>
                    </a:lnTo>
                    <a:lnTo>
                      <a:pt x="140" y="154"/>
                    </a:lnTo>
                    <a:lnTo>
                      <a:pt x="140" y="154"/>
                    </a:lnTo>
                    <a:close/>
                    <a:moveTo>
                      <a:pt x="160" y="144"/>
                    </a:moveTo>
                    <a:lnTo>
                      <a:pt x="160" y="144"/>
                    </a:lnTo>
                    <a:lnTo>
                      <a:pt x="156" y="154"/>
                    </a:lnTo>
                    <a:lnTo>
                      <a:pt x="174" y="152"/>
                    </a:lnTo>
                    <a:lnTo>
                      <a:pt x="182" y="156"/>
                    </a:lnTo>
                    <a:lnTo>
                      <a:pt x="182" y="160"/>
                    </a:lnTo>
                    <a:lnTo>
                      <a:pt x="192" y="152"/>
                    </a:lnTo>
                    <a:lnTo>
                      <a:pt x="188" y="148"/>
                    </a:lnTo>
                    <a:lnTo>
                      <a:pt x="188" y="144"/>
                    </a:lnTo>
                    <a:lnTo>
                      <a:pt x="160" y="144"/>
                    </a:lnTo>
                    <a:lnTo>
                      <a:pt x="160" y="144"/>
                    </a:lnTo>
                    <a:lnTo>
                      <a:pt x="160" y="144"/>
                    </a:lnTo>
                    <a:close/>
                    <a:moveTo>
                      <a:pt x="210" y="138"/>
                    </a:moveTo>
                    <a:lnTo>
                      <a:pt x="210" y="138"/>
                    </a:lnTo>
                    <a:lnTo>
                      <a:pt x="204" y="142"/>
                    </a:lnTo>
                    <a:lnTo>
                      <a:pt x="200" y="144"/>
                    </a:lnTo>
                    <a:lnTo>
                      <a:pt x="192" y="144"/>
                    </a:lnTo>
                    <a:lnTo>
                      <a:pt x="194" y="146"/>
                    </a:lnTo>
                    <a:lnTo>
                      <a:pt x="194" y="148"/>
                    </a:lnTo>
                    <a:lnTo>
                      <a:pt x="194" y="152"/>
                    </a:lnTo>
                    <a:lnTo>
                      <a:pt x="204" y="154"/>
                    </a:lnTo>
                    <a:lnTo>
                      <a:pt x="206" y="154"/>
                    </a:lnTo>
                    <a:lnTo>
                      <a:pt x="214" y="156"/>
                    </a:lnTo>
                    <a:lnTo>
                      <a:pt x="220" y="154"/>
                    </a:lnTo>
                    <a:lnTo>
                      <a:pt x="222" y="152"/>
                    </a:lnTo>
                    <a:lnTo>
                      <a:pt x="222" y="146"/>
                    </a:lnTo>
                    <a:lnTo>
                      <a:pt x="220" y="142"/>
                    </a:lnTo>
                    <a:lnTo>
                      <a:pt x="210" y="138"/>
                    </a:lnTo>
                    <a:lnTo>
                      <a:pt x="210" y="138"/>
                    </a:lnTo>
                    <a:lnTo>
                      <a:pt x="210" y="138"/>
                    </a:lnTo>
                    <a:close/>
                    <a:moveTo>
                      <a:pt x="560" y="136"/>
                    </a:moveTo>
                    <a:lnTo>
                      <a:pt x="560" y="136"/>
                    </a:lnTo>
                    <a:lnTo>
                      <a:pt x="564" y="136"/>
                    </a:lnTo>
                    <a:lnTo>
                      <a:pt x="560" y="138"/>
                    </a:lnTo>
                    <a:lnTo>
                      <a:pt x="558" y="142"/>
                    </a:lnTo>
                    <a:lnTo>
                      <a:pt x="558" y="136"/>
                    </a:lnTo>
                    <a:lnTo>
                      <a:pt x="560" y="136"/>
                    </a:lnTo>
                    <a:lnTo>
                      <a:pt x="560" y="136"/>
                    </a:lnTo>
                    <a:lnTo>
                      <a:pt x="560" y="136"/>
                    </a:lnTo>
                    <a:close/>
                    <a:moveTo>
                      <a:pt x="382" y="136"/>
                    </a:moveTo>
                    <a:lnTo>
                      <a:pt x="382" y="154"/>
                    </a:lnTo>
                    <a:lnTo>
                      <a:pt x="392" y="156"/>
                    </a:lnTo>
                    <a:lnTo>
                      <a:pt x="400" y="160"/>
                    </a:lnTo>
                    <a:lnTo>
                      <a:pt x="396" y="160"/>
                    </a:lnTo>
                    <a:lnTo>
                      <a:pt x="394" y="160"/>
                    </a:lnTo>
                    <a:lnTo>
                      <a:pt x="402" y="172"/>
                    </a:lnTo>
                    <a:lnTo>
                      <a:pt x="406" y="174"/>
                    </a:lnTo>
                    <a:lnTo>
                      <a:pt x="418" y="172"/>
                    </a:lnTo>
                    <a:lnTo>
                      <a:pt x="432" y="170"/>
                    </a:lnTo>
                    <a:lnTo>
                      <a:pt x="428" y="154"/>
                    </a:lnTo>
                    <a:lnTo>
                      <a:pt x="424" y="152"/>
                    </a:lnTo>
                    <a:lnTo>
                      <a:pt x="422" y="152"/>
                    </a:lnTo>
                    <a:lnTo>
                      <a:pt x="414" y="152"/>
                    </a:lnTo>
                    <a:lnTo>
                      <a:pt x="406" y="144"/>
                    </a:lnTo>
                    <a:lnTo>
                      <a:pt x="394" y="142"/>
                    </a:lnTo>
                    <a:lnTo>
                      <a:pt x="382" y="136"/>
                    </a:lnTo>
                    <a:lnTo>
                      <a:pt x="382" y="136"/>
                    </a:lnTo>
                    <a:lnTo>
                      <a:pt x="382" y="136"/>
                    </a:lnTo>
                    <a:close/>
                    <a:moveTo>
                      <a:pt x="274" y="124"/>
                    </a:moveTo>
                    <a:lnTo>
                      <a:pt x="274" y="124"/>
                    </a:lnTo>
                    <a:lnTo>
                      <a:pt x="272" y="126"/>
                    </a:lnTo>
                    <a:lnTo>
                      <a:pt x="268" y="128"/>
                    </a:lnTo>
                    <a:lnTo>
                      <a:pt x="268" y="138"/>
                    </a:lnTo>
                    <a:lnTo>
                      <a:pt x="276" y="136"/>
                    </a:lnTo>
                    <a:lnTo>
                      <a:pt x="276" y="142"/>
                    </a:lnTo>
                    <a:lnTo>
                      <a:pt x="278" y="142"/>
                    </a:lnTo>
                    <a:lnTo>
                      <a:pt x="278" y="138"/>
                    </a:lnTo>
                    <a:lnTo>
                      <a:pt x="282" y="142"/>
                    </a:lnTo>
                    <a:lnTo>
                      <a:pt x="278" y="146"/>
                    </a:lnTo>
                    <a:lnTo>
                      <a:pt x="282" y="146"/>
                    </a:lnTo>
                    <a:lnTo>
                      <a:pt x="284" y="146"/>
                    </a:lnTo>
                    <a:lnTo>
                      <a:pt x="288" y="144"/>
                    </a:lnTo>
                    <a:lnTo>
                      <a:pt x="288" y="146"/>
                    </a:lnTo>
                    <a:lnTo>
                      <a:pt x="288" y="148"/>
                    </a:lnTo>
                    <a:lnTo>
                      <a:pt x="286" y="148"/>
                    </a:lnTo>
                    <a:lnTo>
                      <a:pt x="292" y="154"/>
                    </a:lnTo>
                    <a:lnTo>
                      <a:pt x="284" y="156"/>
                    </a:lnTo>
                    <a:lnTo>
                      <a:pt x="284" y="160"/>
                    </a:lnTo>
                    <a:lnTo>
                      <a:pt x="300" y="154"/>
                    </a:lnTo>
                    <a:lnTo>
                      <a:pt x="312" y="152"/>
                    </a:lnTo>
                    <a:lnTo>
                      <a:pt x="324" y="152"/>
                    </a:lnTo>
                    <a:lnTo>
                      <a:pt x="338" y="160"/>
                    </a:lnTo>
                    <a:lnTo>
                      <a:pt x="340" y="162"/>
                    </a:lnTo>
                    <a:lnTo>
                      <a:pt x="342" y="164"/>
                    </a:lnTo>
                    <a:lnTo>
                      <a:pt x="350" y="166"/>
                    </a:lnTo>
                    <a:lnTo>
                      <a:pt x="356" y="172"/>
                    </a:lnTo>
                    <a:lnTo>
                      <a:pt x="358" y="178"/>
                    </a:lnTo>
                    <a:lnTo>
                      <a:pt x="364" y="174"/>
                    </a:lnTo>
                    <a:lnTo>
                      <a:pt x="366" y="178"/>
                    </a:lnTo>
                    <a:lnTo>
                      <a:pt x="372" y="170"/>
                    </a:lnTo>
                    <a:lnTo>
                      <a:pt x="372" y="166"/>
                    </a:lnTo>
                    <a:lnTo>
                      <a:pt x="372" y="162"/>
                    </a:lnTo>
                    <a:lnTo>
                      <a:pt x="366" y="160"/>
                    </a:lnTo>
                    <a:lnTo>
                      <a:pt x="360" y="152"/>
                    </a:lnTo>
                    <a:lnTo>
                      <a:pt x="358" y="148"/>
                    </a:lnTo>
                    <a:lnTo>
                      <a:pt x="354" y="152"/>
                    </a:lnTo>
                    <a:lnTo>
                      <a:pt x="346" y="148"/>
                    </a:lnTo>
                    <a:lnTo>
                      <a:pt x="336" y="138"/>
                    </a:lnTo>
                    <a:lnTo>
                      <a:pt x="332" y="138"/>
                    </a:lnTo>
                    <a:lnTo>
                      <a:pt x="330" y="142"/>
                    </a:lnTo>
                    <a:lnTo>
                      <a:pt x="328" y="136"/>
                    </a:lnTo>
                    <a:lnTo>
                      <a:pt x="324" y="134"/>
                    </a:lnTo>
                    <a:lnTo>
                      <a:pt x="320" y="134"/>
                    </a:lnTo>
                    <a:lnTo>
                      <a:pt x="318" y="136"/>
                    </a:lnTo>
                    <a:lnTo>
                      <a:pt x="318" y="138"/>
                    </a:lnTo>
                    <a:lnTo>
                      <a:pt x="312" y="138"/>
                    </a:lnTo>
                    <a:lnTo>
                      <a:pt x="312" y="134"/>
                    </a:lnTo>
                    <a:lnTo>
                      <a:pt x="300" y="128"/>
                    </a:lnTo>
                    <a:lnTo>
                      <a:pt x="300" y="136"/>
                    </a:lnTo>
                    <a:lnTo>
                      <a:pt x="294" y="138"/>
                    </a:lnTo>
                    <a:lnTo>
                      <a:pt x="292" y="128"/>
                    </a:lnTo>
                    <a:lnTo>
                      <a:pt x="274" y="124"/>
                    </a:lnTo>
                    <a:lnTo>
                      <a:pt x="274" y="124"/>
                    </a:lnTo>
                    <a:lnTo>
                      <a:pt x="274" y="124"/>
                    </a:lnTo>
                    <a:close/>
                    <a:moveTo>
                      <a:pt x="576" y="112"/>
                    </a:moveTo>
                    <a:lnTo>
                      <a:pt x="576" y="112"/>
                    </a:lnTo>
                    <a:lnTo>
                      <a:pt x="584" y="124"/>
                    </a:lnTo>
                    <a:lnTo>
                      <a:pt x="592" y="126"/>
                    </a:lnTo>
                    <a:lnTo>
                      <a:pt x="594" y="130"/>
                    </a:lnTo>
                    <a:lnTo>
                      <a:pt x="584" y="134"/>
                    </a:lnTo>
                    <a:lnTo>
                      <a:pt x="586" y="136"/>
                    </a:lnTo>
                    <a:lnTo>
                      <a:pt x="612" y="136"/>
                    </a:lnTo>
                    <a:lnTo>
                      <a:pt x="612" y="142"/>
                    </a:lnTo>
                    <a:lnTo>
                      <a:pt x="564" y="138"/>
                    </a:lnTo>
                    <a:lnTo>
                      <a:pt x="564" y="134"/>
                    </a:lnTo>
                    <a:lnTo>
                      <a:pt x="578" y="128"/>
                    </a:lnTo>
                    <a:lnTo>
                      <a:pt x="578" y="124"/>
                    </a:lnTo>
                    <a:lnTo>
                      <a:pt x="574" y="118"/>
                    </a:lnTo>
                    <a:lnTo>
                      <a:pt x="576" y="112"/>
                    </a:lnTo>
                    <a:lnTo>
                      <a:pt x="576" y="112"/>
                    </a:lnTo>
                    <a:lnTo>
                      <a:pt x="576" y="112"/>
                    </a:lnTo>
                    <a:close/>
                    <a:moveTo>
                      <a:pt x="648" y="88"/>
                    </a:moveTo>
                    <a:lnTo>
                      <a:pt x="648" y="88"/>
                    </a:lnTo>
                    <a:lnTo>
                      <a:pt x="632" y="90"/>
                    </a:lnTo>
                    <a:lnTo>
                      <a:pt x="618" y="92"/>
                    </a:lnTo>
                    <a:lnTo>
                      <a:pt x="618" y="96"/>
                    </a:lnTo>
                    <a:lnTo>
                      <a:pt x="620" y="96"/>
                    </a:lnTo>
                    <a:lnTo>
                      <a:pt x="622" y="96"/>
                    </a:lnTo>
                    <a:lnTo>
                      <a:pt x="622" y="102"/>
                    </a:lnTo>
                    <a:lnTo>
                      <a:pt x="622" y="106"/>
                    </a:lnTo>
                    <a:lnTo>
                      <a:pt x="626" y="108"/>
                    </a:lnTo>
                    <a:lnTo>
                      <a:pt x="632" y="110"/>
                    </a:lnTo>
                    <a:lnTo>
                      <a:pt x="638" y="110"/>
                    </a:lnTo>
                    <a:lnTo>
                      <a:pt x="640" y="108"/>
                    </a:lnTo>
                    <a:lnTo>
                      <a:pt x="646" y="108"/>
                    </a:lnTo>
                    <a:lnTo>
                      <a:pt x="646" y="110"/>
                    </a:lnTo>
                    <a:lnTo>
                      <a:pt x="640" y="116"/>
                    </a:lnTo>
                    <a:lnTo>
                      <a:pt x="632" y="116"/>
                    </a:lnTo>
                    <a:lnTo>
                      <a:pt x="626" y="112"/>
                    </a:lnTo>
                    <a:lnTo>
                      <a:pt x="622" y="110"/>
                    </a:lnTo>
                    <a:lnTo>
                      <a:pt x="620" y="106"/>
                    </a:lnTo>
                    <a:lnTo>
                      <a:pt x="614" y="98"/>
                    </a:lnTo>
                    <a:lnTo>
                      <a:pt x="612" y="92"/>
                    </a:lnTo>
                    <a:lnTo>
                      <a:pt x="610" y="90"/>
                    </a:lnTo>
                    <a:lnTo>
                      <a:pt x="600" y="90"/>
                    </a:lnTo>
                    <a:lnTo>
                      <a:pt x="586" y="88"/>
                    </a:lnTo>
                    <a:lnTo>
                      <a:pt x="566" y="90"/>
                    </a:lnTo>
                    <a:lnTo>
                      <a:pt x="560" y="92"/>
                    </a:lnTo>
                    <a:lnTo>
                      <a:pt x="560" y="98"/>
                    </a:lnTo>
                    <a:lnTo>
                      <a:pt x="564" y="10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6"/>
                    </a:lnTo>
                    <a:lnTo>
                      <a:pt x="554" y="100"/>
                    </a:lnTo>
                    <a:lnTo>
                      <a:pt x="548" y="98"/>
                    </a:lnTo>
                    <a:lnTo>
                      <a:pt x="546" y="96"/>
                    </a:lnTo>
                    <a:lnTo>
                      <a:pt x="546" y="90"/>
                    </a:lnTo>
                    <a:lnTo>
                      <a:pt x="542" y="88"/>
                    </a:lnTo>
                    <a:lnTo>
                      <a:pt x="542" y="90"/>
                    </a:lnTo>
                    <a:lnTo>
                      <a:pt x="542" y="92"/>
                    </a:lnTo>
                    <a:lnTo>
                      <a:pt x="530" y="90"/>
                    </a:lnTo>
                    <a:lnTo>
                      <a:pt x="530" y="92"/>
                    </a:lnTo>
                    <a:lnTo>
                      <a:pt x="496" y="92"/>
                    </a:lnTo>
                    <a:lnTo>
                      <a:pt x="492" y="90"/>
                    </a:lnTo>
                    <a:lnTo>
                      <a:pt x="486" y="90"/>
                    </a:lnTo>
                    <a:lnTo>
                      <a:pt x="482" y="78"/>
                    </a:lnTo>
                    <a:lnTo>
                      <a:pt x="478" y="70"/>
                    </a:lnTo>
                    <a:lnTo>
                      <a:pt x="476" y="66"/>
                    </a:lnTo>
                    <a:lnTo>
                      <a:pt x="466" y="62"/>
                    </a:lnTo>
                    <a:lnTo>
                      <a:pt x="450" y="60"/>
                    </a:lnTo>
                    <a:lnTo>
                      <a:pt x="418" y="56"/>
                    </a:lnTo>
                    <a:lnTo>
                      <a:pt x="418" y="62"/>
                    </a:lnTo>
                    <a:lnTo>
                      <a:pt x="442" y="64"/>
                    </a:lnTo>
                    <a:lnTo>
                      <a:pt x="440" y="74"/>
                    </a:lnTo>
                    <a:lnTo>
                      <a:pt x="418" y="70"/>
                    </a:lnTo>
                    <a:lnTo>
                      <a:pt x="418" y="78"/>
                    </a:lnTo>
                    <a:lnTo>
                      <a:pt x="436" y="78"/>
                    </a:lnTo>
                    <a:lnTo>
                      <a:pt x="440" y="82"/>
                    </a:lnTo>
                    <a:lnTo>
                      <a:pt x="442" y="82"/>
                    </a:lnTo>
                    <a:lnTo>
                      <a:pt x="446" y="80"/>
                    </a:lnTo>
                    <a:lnTo>
                      <a:pt x="450" y="80"/>
                    </a:lnTo>
                    <a:lnTo>
                      <a:pt x="454" y="82"/>
                    </a:lnTo>
                    <a:lnTo>
                      <a:pt x="456" y="88"/>
                    </a:lnTo>
                    <a:lnTo>
                      <a:pt x="432" y="90"/>
                    </a:lnTo>
                    <a:lnTo>
                      <a:pt x="432" y="92"/>
                    </a:lnTo>
                    <a:lnTo>
                      <a:pt x="436" y="98"/>
                    </a:lnTo>
                    <a:lnTo>
                      <a:pt x="424" y="98"/>
                    </a:lnTo>
                    <a:lnTo>
                      <a:pt x="446" y="102"/>
                    </a:lnTo>
                    <a:lnTo>
                      <a:pt x="446" y="98"/>
                    </a:lnTo>
                    <a:lnTo>
                      <a:pt x="448" y="100"/>
                    </a:lnTo>
                    <a:lnTo>
                      <a:pt x="448" y="106"/>
                    </a:lnTo>
                    <a:lnTo>
                      <a:pt x="454" y="102"/>
                    </a:lnTo>
                    <a:lnTo>
                      <a:pt x="458" y="102"/>
                    </a:lnTo>
                    <a:lnTo>
                      <a:pt x="460" y="106"/>
                    </a:lnTo>
                    <a:lnTo>
                      <a:pt x="446" y="106"/>
                    </a:lnTo>
                    <a:lnTo>
                      <a:pt x="432" y="106"/>
                    </a:lnTo>
                    <a:lnTo>
                      <a:pt x="436" y="118"/>
                    </a:lnTo>
                    <a:lnTo>
                      <a:pt x="438" y="120"/>
                    </a:lnTo>
                    <a:lnTo>
                      <a:pt x="446" y="124"/>
                    </a:lnTo>
                    <a:lnTo>
                      <a:pt x="458" y="126"/>
                    </a:lnTo>
                    <a:lnTo>
                      <a:pt x="460" y="126"/>
                    </a:lnTo>
                    <a:lnTo>
                      <a:pt x="454" y="126"/>
                    </a:lnTo>
                    <a:lnTo>
                      <a:pt x="446" y="128"/>
                    </a:lnTo>
                    <a:lnTo>
                      <a:pt x="442" y="128"/>
                    </a:lnTo>
                    <a:lnTo>
                      <a:pt x="446" y="130"/>
                    </a:lnTo>
                    <a:lnTo>
                      <a:pt x="456" y="136"/>
                    </a:lnTo>
                    <a:lnTo>
                      <a:pt x="460" y="134"/>
                    </a:lnTo>
                    <a:lnTo>
                      <a:pt x="464" y="134"/>
                    </a:lnTo>
                    <a:lnTo>
                      <a:pt x="468" y="128"/>
                    </a:lnTo>
                    <a:lnTo>
                      <a:pt x="476" y="128"/>
                    </a:lnTo>
                    <a:lnTo>
                      <a:pt x="484" y="128"/>
                    </a:lnTo>
                    <a:lnTo>
                      <a:pt x="484" y="134"/>
                    </a:lnTo>
                    <a:lnTo>
                      <a:pt x="460" y="138"/>
                    </a:lnTo>
                    <a:lnTo>
                      <a:pt x="468" y="154"/>
                    </a:lnTo>
                    <a:lnTo>
                      <a:pt x="472" y="154"/>
                    </a:lnTo>
                    <a:lnTo>
                      <a:pt x="472" y="156"/>
                    </a:lnTo>
                    <a:lnTo>
                      <a:pt x="468" y="160"/>
                    </a:lnTo>
                    <a:lnTo>
                      <a:pt x="468" y="162"/>
                    </a:lnTo>
                    <a:lnTo>
                      <a:pt x="490" y="162"/>
                    </a:lnTo>
                    <a:lnTo>
                      <a:pt x="492" y="156"/>
                    </a:lnTo>
                    <a:lnTo>
                      <a:pt x="494" y="156"/>
                    </a:lnTo>
                    <a:lnTo>
                      <a:pt x="496" y="160"/>
                    </a:lnTo>
                    <a:lnTo>
                      <a:pt x="502" y="162"/>
                    </a:lnTo>
                    <a:lnTo>
                      <a:pt x="504" y="162"/>
                    </a:lnTo>
                    <a:lnTo>
                      <a:pt x="510" y="160"/>
                    </a:lnTo>
                    <a:lnTo>
                      <a:pt x="512" y="156"/>
                    </a:lnTo>
                    <a:lnTo>
                      <a:pt x="512" y="154"/>
                    </a:lnTo>
                    <a:lnTo>
                      <a:pt x="514" y="152"/>
                    </a:lnTo>
                    <a:lnTo>
                      <a:pt x="522" y="152"/>
                    </a:lnTo>
                    <a:lnTo>
                      <a:pt x="528" y="148"/>
                    </a:lnTo>
                    <a:lnTo>
                      <a:pt x="528" y="144"/>
                    </a:lnTo>
                    <a:lnTo>
                      <a:pt x="528" y="142"/>
                    </a:lnTo>
                    <a:lnTo>
                      <a:pt x="528" y="138"/>
                    </a:lnTo>
                    <a:lnTo>
                      <a:pt x="530" y="138"/>
                    </a:lnTo>
                    <a:lnTo>
                      <a:pt x="530" y="144"/>
                    </a:lnTo>
                    <a:lnTo>
                      <a:pt x="536" y="144"/>
                    </a:lnTo>
                    <a:lnTo>
                      <a:pt x="542" y="138"/>
                    </a:lnTo>
                    <a:lnTo>
                      <a:pt x="556" y="136"/>
                    </a:lnTo>
                    <a:lnTo>
                      <a:pt x="554" y="138"/>
                    </a:lnTo>
                    <a:lnTo>
                      <a:pt x="556" y="138"/>
                    </a:lnTo>
                    <a:lnTo>
                      <a:pt x="556" y="142"/>
                    </a:lnTo>
                    <a:lnTo>
                      <a:pt x="554" y="144"/>
                    </a:lnTo>
                    <a:lnTo>
                      <a:pt x="546" y="146"/>
                    </a:lnTo>
                    <a:lnTo>
                      <a:pt x="538" y="146"/>
                    </a:lnTo>
                    <a:lnTo>
                      <a:pt x="538" y="154"/>
                    </a:lnTo>
                    <a:lnTo>
                      <a:pt x="536" y="154"/>
                    </a:lnTo>
                    <a:lnTo>
                      <a:pt x="536" y="156"/>
                    </a:lnTo>
                    <a:lnTo>
                      <a:pt x="536" y="162"/>
                    </a:lnTo>
                    <a:lnTo>
                      <a:pt x="550" y="160"/>
                    </a:lnTo>
                    <a:lnTo>
                      <a:pt x="560" y="160"/>
                    </a:lnTo>
                    <a:lnTo>
                      <a:pt x="572" y="156"/>
                    </a:lnTo>
                    <a:lnTo>
                      <a:pt x="582" y="148"/>
                    </a:lnTo>
                    <a:lnTo>
                      <a:pt x="578" y="164"/>
                    </a:lnTo>
                    <a:lnTo>
                      <a:pt x="582" y="170"/>
                    </a:lnTo>
                    <a:lnTo>
                      <a:pt x="584" y="170"/>
                    </a:lnTo>
                    <a:lnTo>
                      <a:pt x="592" y="172"/>
                    </a:lnTo>
                    <a:lnTo>
                      <a:pt x="604" y="172"/>
                    </a:lnTo>
                    <a:lnTo>
                      <a:pt x="602" y="174"/>
                    </a:lnTo>
                    <a:lnTo>
                      <a:pt x="602" y="180"/>
                    </a:lnTo>
                    <a:lnTo>
                      <a:pt x="600" y="182"/>
                    </a:lnTo>
                    <a:lnTo>
                      <a:pt x="596" y="184"/>
                    </a:lnTo>
                    <a:lnTo>
                      <a:pt x="586" y="184"/>
                    </a:lnTo>
                    <a:lnTo>
                      <a:pt x="574" y="182"/>
                    </a:lnTo>
                    <a:lnTo>
                      <a:pt x="574" y="174"/>
                    </a:lnTo>
                    <a:lnTo>
                      <a:pt x="568" y="174"/>
                    </a:lnTo>
                    <a:lnTo>
                      <a:pt x="564" y="174"/>
                    </a:lnTo>
                    <a:lnTo>
                      <a:pt x="558" y="166"/>
                    </a:lnTo>
                    <a:lnTo>
                      <a:pt x="550" y="166"/>
                    </a:lnTo>
                    <a:lnTo>
                      <a:pt x="546" y="166"/>
                    </a:lnTo>
                    <a:lnTo>
                      <a:pt x="530" y="170"/>
                    </a:lnTo>
                    <a:lnTo>
                      <a:pt x="532" y="178"/>
                    </a:lnTo>
                    <a:lnTo>
                      <a:pt x="538" y="180"/>
                    </a:lnTo>
                    <a:lnTo>
                      <a:pt x="540" y="180"/>
                    </a:lnTo>
                    <a:lnTo>
                      <a:pt x="540" y="178"/>
                    </a:lnTo>
                    <a:lnTo>
                      <a:pt x="540" y="184"/>
                    </a:lnTo>
                    <a:lnTo>
                      <a:pt x="522" y="192"/>
                    </a:lnTo>
                    <a:lnTo>
                      <a:pt x="512" y="196"/>
                    </a:lnTo>
                    <a:lnTo>
                      <a:pt x="508" y="200"/>
                    </a:lnTo>
                    <a:lnTo>
                      <a:pt x="508" y="206"/>
                    </a:lnTo>
                    <a:lnTo>
                      <a:pt x="510" y="212"/>
                    </a:lnTo>
                    <a:lnTo>
                      <a:pt x="512" y="212"/>
                    </a:lnTo>
                    <a:lnTo>
                      <a:pt x="514" y="210"/>
                    </a:lnTo>
                    <a:lnTo>
                      <a:pt x="520" y="210"/>
                    </a:lnTo>
                    <a:lnTo>
                      <a:pt x="522" y="212"/>
                    </a:lnTo>
                    <a:lnTo>
                      <a:pt x="528" y="216"/>
                    </a:lnTo>
                    <a:lnTo>
                      <a:pt x="536" y="212"/>
                    </a:lnTo>
                    <a:lnTo>
                      <a:pt x="532" y="210"/>
                    </a:lnTo>
                    <a:lnTo>
                      <a:pt x="540" y="208"/>
                    </a:lnTo>
                    <a:lnTo>
                      <a:pt x="542" y="210"/>
                    </a:lnTo>
                    <a:lnTo>
                      <a:pt x="546" y="212"/>
                    </a:lnTo>
                    <a:lnTo>
                      <a:pt x="546" y="210"/>
                    </a:lnTo>
                    <a:lnTo>
                      <a:pt x="546" y="208"/>
                    </a:lnTo>
                    <a:lnTo>
                      <a:pt x="548" y="208"/>
                    </a:lnTo>
                    <a:lnTo>
                      <a:pt x="548" y="210"/>
                    </a:lnTo>
                    <a:lnTo>
                      <a:pt x="574" y="218"/>
                    </a:lnTo>
                    <a:lnTo>
                      <a:pt x="576" y="212"/>
                    </a:lnTo>
                    <a:lnTo>
                      <a:pt x="578" y="210"/>
                    </a:lnTo>
                    <a:lnTo>
                      <a:pt x="574" y="202"/>
                    </a:lnTo>
                    <a:lnTo>
                      <a:pt x="578" y="202"/>
                    </a:lnTo>
                    <a:lnTo>
                      <a:pt x="584" y="206"/>
                    </a:lnTo>
                    <a:lnTo>
                      <a:pt x="586" y="200"/>
                    </a:lnTo>
                    <a:lnTo>
                      <a:pt x="592" y="196"/>
                    </a:lnTo>
                    <a:lnTo>
                      <a:pt x="592" y="210"/>
                    </a:lnTo>
                    <a:lnTo>
                      <a:pt x="618" y="208"/>
                    </a:lnTo>
                    <a:lnTo>
                      <a:pt x="620" y="202"/>
                    </a:lnTo>
                    <a:lnTo>
                      <a:pt x="620" y="200"/>
                    </a:lnTo>
                    <a:lnTo>
                      <a:pt x="622" y="198"/>
                    </a:lnTo>
                    <a:lnTo>
                      <a:pt x="626" y="208"/>
                    </a:lnTo>
                    <a:lnTo>
                      <a:pt x="628" y="206"/>
                    </a:lnTo>
                    <a:lnTo>
                      <a:pt x="628" y="202"/>
                    </a:lnTo>
                    <a:lnTo>
                      <a:pt x="632" y="206"/>
                    </a:lnTo>
                    <a:lnTo>
                      <a:pt x="638" y="206"/>
                    </a:lnTo>
                    <a:lnTo>
                      <a:pt x="638" y="220"/>
                    </a:lnTo>
                    <a:lnTo>
                      <a:pt x="658" y="206"/>
                    </a:lnTo>
                    <a:lnTo>
                      <a:pt x="660" y="208"/>
                    </a:lnTo>
                    <a:lnTo>
                      <a:pt x="664" y="210"/>
                    </a:lnTo>
                    <a:lnTo>
                      <a:pt x="666" y="210"/>
                    </a:lnTo>
                    <a:lnTo>
                      <a:pt x="672" y="206"/>
                    </a:lnTo>
                    <a:lnTo>
                      <a:pt x="678" y="198"/>
                    </a:lnTo>
                    <a:lnTo>
                      <a:pt x="682" y="198"/>
                    </a:lnTo>
                    <a:lnTo>
                      <a:pt x="678" y="198"/>
                    </a:lnTo>
                    <a:lnTo>
                      <a:pt x="678" y="196"/>
                    </a:lnTo>
                    <a:lnTo>
                      <a:pt x="668" y="196"/>
                    </a:lnTo>
                    <a:lnTo>
                      <a:pt x="666" y="190"/>
                    </a:lnTo>
                    <a:lnTo>
                      <a:pt x="660" y="184"/>
                    </a:lnTo>
                    <a:lnTo>
                      <a:pt x="646" y="180"/>
                    </a:lnTo>
                    <a:lnTo>
                      <a:pt x="678" y="178"/>
                    </a:lnTo>
                    <a:lnTo>
                      <a:pt x="678" y="164"/>
                    </a:lnTo>
                    <a:lnTo>
                      <a:pt x="694" y="166"/>
                    </a:lnTo>
                    <a:lnTo>
                      <a:pt x="702" y="166"/>
                    </a:lnTo>
                    <a:lnTo>
                      <a:pt x="710" y="164"/>
                    </a:lnTo>
                    <a:lnTo>
                      <a:pt x="712" y="160"/>
                    </a:lnTo>
                    <a:lnTo>
                      <a:pt x="708" y="160"/>
                    </a:lnTo>
                    <a:lnTo>
                      <a:pt x="708" y="156"/>
                    </a:lnTo>
                    <a:lnTo>
                      <a:pt x="720" y="156"/>
                    </a:lnTo>
                    <a:lnTo>
                      <a:pt x="718" y="154"/>
                    </a:lnTo>
                    <a:lnTo>
                      <a:pt x="718" y="152"/>
                    </a:lnTo>
                    <a:lnTo>
                      <a:pt x="714" y="148"/>
                    </a:lnTo>
                    <a:lnTo>
                      <a:pt x="722" y="148"/>
                    </a:lnTo>
                    <a:lnTo>
                      <a:pt x="730" y="148"/>
                    </a:lnTo>
                    <a:lnTo>
                      <a:pt x="730" y="146"/>
                    </a:lnTo>
                    <a:lnTo>
                      <a:pt x="732" y="144"/>
                    </a:lnTo>
                    <a:lnTo>
                      <a:pt x="732" y="142"/>
                    </a:lnTo>
                    <a:lnTo>
                      <a:pt x="732" y="138"/>
                    </a:lnTo>
                    <a:lnTo>
                      <a:pt x="728" y="138"/>
                    </a:lnTo>
                    <a:lnTo>
                      <a:pt x="726" y="138"/>
                    </a:lnTo>
                    <a:lnTo>
                      <a:pt x="726" y="142"/>
                    </a:lnTo>
                    <a:lnTo>
                      <a:pt x="720" y="142"/>
                    </a:lnTo>
                    <a:lnTo>
                      <a:pt x="720" y="136"/>
                    </a:lnTo>
                    <a:lnTo>
                      <a:pt x="712" y="134"/>
                    </a:lnTo>
                    <a:lnTo>
                      <a:pt x="704" y="134"/>
                    </a:lnTo>
                    <a:lnTo>
                      <a:pt x="696" y="136"/>
                    </a:lnTo>
                    <a:lnTo>
                      <a:pt x="682" y="142"/>
                    </a:lnTo>
                    <a:lnTo>
                      <a:pt x="682" y="138"/>
                    </a:lnTo>
                    <a:lnTo>
                      <a:pt x="686" y="138"/>
                    </a:lnTo>
                    <a:lnTo>
                      <a:pt x="686" y="134"/>
                    </a:lnTo>
                    <a:lnTo>
                      <a:pt x="678" y="128"/>
                    </a:lnTo>
                    <a:lnTo>
                      <a:pt x="702" y="130"/>
                    </a:lnTo>
                    <a:lnTo>
                      <a:pt x="712" y="130"/>
                    </a:lnTo>
                    <a:lnTo>
                      <a:pt x="712" y="128"/>
                    </a:lnTo>
                    <a:lnTo>
                      <a:pt x="710" y="126"/>
                    </a:lnTo>
                    <a:lnTo>
                      <a:pt x="700" y="124"/>
                    </a:lnTo>
                    <a:lnTo>
                      <a:pt x="720" y="124"/>
                    </a:lnTo>
                    <a:lnTo>
                      <a:pt x="718" y="120"/>
                    </a:lnTo>
                    <a:lnTo>
                      <a:pt x="708" y="118"/>
                    </a:lnTo>
                    <a:lnTo>
                      <a:pt x="694" y="118"/>
                    </a:lnTo>
                    <a:lnTo>
                      <a:pt x="694" y="112"/>
                    </a:lnTo>
                    <a:lnTo>
                      <a:pt x="696" y="112"/>
                    </a:lnTo>
                    <a:lnTo>
                      <a:pt x="700" y="116"/>
                    </a:lnTo>
                    <a:lnTo>
                      <a:pt x="702" y="116"/>
                    </a:lnTo>
                    <a:lnTo>
                      <a:pt x="704" y="116"/>
                    </a:lnTo>
                    <a:lnTo>
                      <a:pt x="708" y="112"/>
                    </a:lnTo>
                    <a:lnTo>
                      <a:pt x="708" y="110"/>
                    </a:lnTo>
                    <a:lnTo>
                      <a:pt x="710" y="110"/>
                    </a:lnTo>
                    <a:lnTo>
                      <a:pt x="714" y="116"/>
                    </a:lnTo>
                    <a:lnTo>
                      <a:pt x="720" y="120"/>
                    </a:lnTo>
                    <a:lnTo>
                      <a:pt x="722" y="120"/>
                    </a:lnTo>
                    <a:lnTo>
                      <a:pt x="722" y="118"/>
                    </a:lnTo>
                    <a:lnTo>
                      <a:pt x="722" y="116"/>
                    </a:lnTo>
                    <a:lnTo>
                      <a:pt x="746" y="116"/>
                    </a:lnTo>
                    <a:lnTo>
                      <a:pt x="750" y="116"/>
                    </a:lnTo>
                    <a:lnTo>
                      <a:pt x="758" y="116"/>
                    </a:lnTo>
                    <a:lnTo>
                      <a:pt x="764" y="116"/>
                    </a:lnTo>
                    <a:lnTo>
                      <a:pt x="764" y="112"/>
                    </a:lnTo>
                    <a:lnTo>
                      <a:pt x="760" y="108"/>
                    </a:lnTo>
                    <a:lnTo>
                      <a:pt x="776" y="106"/>
                    </a:lnTo>
                    <a:lnTo>
                      <a:pt x="778" y="102"/>
                    </a:lnTo>
                    <a:lnTo>
                      <a:pt x="772" y="98"/>
                    </a:lnTo>
                    <a:lnTo>
                      <a:pt x="774" y="98"/>
                    </a:lnTo>
                    <a:lnTo>
                      <a:pt x="776" y="98"/>
                    </a:lnTo>
                    <a:lnTo>
                      <a:pt x="774" y="96"/>
                    </a:lnTo>
                    <a:lnTo>
                      <a:pt x="786" y="98"/>
                    </a:lnTo>
                    <a:lnTo>
                      <a:pt x="800" y="90"/>
                    </a:lnTo>
                    <a:lnTo>
                      <a:pt x="796" y="90"/>
                    </a:lnTo>
                    <a:lnTo>
                      <a:pt x="796" y="88"/>
                    </a:lnTo>
                    <a:lnTo>
                      <a:pt x="800" y="84"/>
                    </a:lnTo>
                    <a:lnTo>
                      <a:pt x="804" y="90"/>
                    </a:lnTo>
                    <a:lnTo>
                      <a:pt x="818" y="82"/>
                    </a:lnTo>
                    <a:lnTo>
                      <a:pt x="830" y="72"/>
                    </a:lnTo>
                    <a:lnTo>
                      <a:pt x="840" y="72"/>
                    </a:lnTo>
                    <a:lnTo>
                      <a:pt x="854" y="70"/>
                    </a:lnTo>
                    <a:lnTo>
                      <a:pt x="864" y="70"/>
                    </a:lnTo>
                    <a:lnTo>
                      <a:pt x="874" y="66"/>
                    </a:lnTo>
                    <a:lnTo>
                      <a:pt x="880" y="64"/>
                    </a:lnTo>
                    <a:lnTo>
                      <a:pt x="880" y="60"/>
                    </a:lnTo>
                    <a:lnTo>
                      <a:pt x="880" y="56"/>
                    </a:lnTo>
                    <a:lnTo>
                      <a:pt x="874" y="54"/>
                    </a:lnTo>
                    <a:lnTo>
                      <a:pt x="886" y="48"/>
                    </a:lnTo>
                    <a:lnTo>
                      <a:pt x="900" y="44"/>
                    </a:lnTo>
                    <a:lnTo>
                      <a:pt x="908" y="42"/>
                    </a:lnTo>
                    <a:lnTo>
                      <a:pt x="908" y="36"/>
                    </a:lnTo>
                    <a:lnTo>
                      <a:pt x="912" y="36"/>
                    </a:lnTo>
                    <a:lnTo>
                      <a:pt x="920" y="36"/>
                    </a:lnTo>
                    <a:lnTo>
                      <a:pt x="920" y="34"/>
                    </a:lnTo>
                    <a:lnTo>
                      <a:pt x="922" y="30"/>
                    </a:lnTo>
                    <a:lnTo>
                      <a:pt x="922" y="28"/>
                    </a:lnTo>
                    <a:lnTo>
                      <a:pt x="922" y="26"/>
                    </a:lnTo>
                    <a:lnTo>
                      <a:pt x="908" y="26"/>
                    </a:lnTo>
                    <a:lnTo>
                      <a:pt x="904" y="24"/>
                    </a:lnTo>
                    <a:lnTo>
                      <a:pt x="902" y="20"/>
                    </a:lnTo>
                    <a:lnTo>
                      <a:pt x="900" y="24"/>
                    </a:lnTo>
                    <a:lnTo>
                      <a:pt x="894" y="24"/>
                    </a:lnTo>
                    <a:lnTo>
                      <a:pt x="892" y="18"/>
                    </a:lnTo>
                    <a:lnTo>
                      <a:pt x="884" y="12"/>
                    </a:lnTo>
                    <a:lnTo>
                      <a:pt x="876" y="12"/>
                    </a:lnTo>
                    <a:lnTo>
                      <a:pt x="856" y="10"/>
                    </a:lnTo>
                    <a:lnTo>
                      <a:pt x="850" y="10"/>
                    </a:lnTo>
                    <a:lnTo>
                      <a:pt x="850" y="8"/>
                    </a:lnTo>
                    <a:lnTo>
                      <a:pt x="848" y="8"/>
                    </a:lnTo>
                    <a:lnTo>
                      <a:pt x="846" y="8"/>
                    </a:lnTo>
                    <a:lnTo>
                      <a:pt x="844" y="16"/>
                    </a:lnTo>
                    <a:lnTo>
                      <a:pt x="822" y="26"/>
                    </a:lnTo>
                    <a:lnTo>
                      <a:pt x="820" y="24"/>
                    </a:lnTo>
                    <a:lnTo>
                      <a:pt x="836" y="16"/>
                    </a:lnTo>
                    <a:lnTo>
                      <a:pt x="836" y="10"/>
                    </a:lnTo>
                    <a:lnTo>
                      <a:pt x="836" y="8"/>
                    </a:lnTo>
                    <a:lnTo>
                      <a:pt x="832" y="6"/>
                    </a:lnTo>
                    <a:lnTo>
                      <a:pt x="828" y="6"/>
                    </a:lnTo>
                    <a:lnTo>
                      <a:pt x="820" y="6"/>
                    </a:lnTo>
                    <a:lnTo>
                      <a:pt x="808" y="8"/>
                    </a:lnTo>
                    <a:lnTo>
                      <a:pt x="800" y="6"/>
                    </a:lnTo>
                    <a:lnTo>
                      <a:pt x="792" y="2"/>
                    </a:lnTo>
                    <a:lnTo>
                      <a:pt x="786" y="0"/>
                    </a:lnTo>
                    <a:lnTo>
                      <a:pt x="778" y="2"/>
                    </a:lnTo>
                    <a:lnTo>
                      <a:pt x="768" y="8"/>
                    </a:lnTo>
                    <a:lnTo>
                      <a:pt x="772" y="12"/>
                    </a:lnTo>
                    <a:lnTo>
                      <a:pt x="766" y="12"/>
                    </a:lnTo>
                    <a:lnTo>
                      <a:pt x="768" y="12"/>
                    </a:lnTo>
                    <a:lnTo>
                      <a:pt x="766" y="10"/>
                    </a:lnTo>
                    <a:lnTo>
                      <a:pt x="760" y="10"/>
                    </a:lnTo>
                    <a:lnTo>
                      <a:pt x="754" y="16"/>
                    </a:lnTo>
                    <a:lnTo>
                      <a:pt x="748" y="18"/>
                    </a:lnTo>
                    <a:lnTo>
                      <a:pt x="744" y="18"/>
                    </a:lnTo>
                    <a:lnTo>
                      <a:pt x="740" y="16"/>
                    </a:lnTo>
                    <a:lnTo>
                      <a:pt x="740" y="12"/>
                    </a:lnTo>
                    <a:lnTo>
                      <a:pt x="738" y="12"/>
                    </a:lnTo>
                    <a:lnTo>
                      <a:pt x="700" y="12"/>
                    </a:lnTo>
                    <a:lnTo>
                      <a:pt x="700" y="16"/>
                    </a:lnTo>
                    <a:lnTo>
                      <a:pt x="696" y="16"/>
                    </a:lnTo>
                    <a:lnTo>
                      <a:pt x="694" y="12"/>
                    </a:lnTo>
                    <a:lnTo>
                      <a:pt x="696" y="12"/>
                    </a:lnTo>
                    <a:lnTo>
                      <a:pt x="694" y="12"/>
                    </a:lnTo>
                    <a:lnTo>
                      <a:pt x="690" y="16"/>
                    </a:lnTo>
                    <a:lnTo>
                      <a:pt x="686" y="18"/>
                    </a:lnTo>
                    <a:lnTo>
                      <a:pt x="686" y="20"/>
                    </a:lnTo>
                    <a:lnTo>
                      <a:pt x="690" y="18"/>
                    </a:lnTo>
                    <a:lnTo>
                      <a:pt x="690" y="24"/>
                    </a:lnTo>
                    <a:lnTo>
                      <a:pt x="696" y="24"/>
                    </a:lnTo>
                    <a:lnTo>
                      <a:pt x="700" y="28"/>
                    </a:lnTo>
                    <a:lnTo>
                      <a:pt x="694" y="28"/>
                    </a:lnTo>
                    <a:lnTo>
                      <a:pt x="686" y="26"/>
                    </a:lnTo>
                    <a:lnTo>
                      <a:pt x="686" y="20"/>
                    </a:lnTo>
                    <a:lnTo>
                      <a:pt x="678" y="24"/>
                    </a:lnTo>
                    <a:lnTo>
                      <a:pt x="666" y="24"/>
                    </a:lnTo>
                    <a:lnTo>
                      <a:pt x="666" y="20"/>
                    </a:lnTo>
                    <a:lnTo>
                      <a:pt x="666" y="18"/>
                    </a:lnTo>
                    <a:lnTo>
                      <a:pt x="664" y="18"/>
                    </a:lnTo>
                    <a:lnTo>
                      <a:pt x="660" y="30"/>
                    </a:lnTo>
                    <a:lnTo>
                      <a:pt x="650" y="30"/>
                    </a:lnTo>
                    <a:lnTo>
                      <a:pt x="654" y="28"/>
                    </a:lnTo>
                    <a:lnTo>
                      <a:pt x="650" y="28"/>
                    </a:lnTo>
                    <a:lnTo>
                      <a:pt x="646" y="26"/>
                    </a:lnTo>
                    <a:lnTo>
                      <a:pt x="646" y="34"/>
                    </a:lnTo>
                    <a:lnTo>
                      <a:pt x="620" y="26"/>
                    </a:lnTo>
                    <a:lnTo>
                      <a:pt x="622" y="42"/>
                    </a:lnTo>
                    <a:lnTo>
                      <a:pt x="620" y="42"/>
                    </a:lnTo>
                    <a:lnTo>
                      <a:pt x="614" y="38"/>
                    </a:lnTo>
                    <a:lnTo>
                      <a:pt x="614" y="46"/>
                    </a:lnTo>
                    <a:lnTo>
                      <a:pt x="610" y="38"/>
                    </a:lnTo>
                    <a:lnTo>
                      <a:pt x="604" y="34"/>
                    </a:lnTo>
                    <a:lnTo>
                      <a:pt x="596" y="30"/>
                    </a:lnTo>
                    <a:lnTo>
                      <a:pt x="586" y="30"/>
                    </a:lnTo>
                    <a:lnTo>
                      <a:pt x="578" y="26"/>
                    </a:lnTo>
                    <a:lnTo>
                      <a:pt x="574" y="20"/>
                    </a:lnTo>
                    <a:lnTo>
                      <a:pt x="560" y="20"/>
                    </a:lnTo>
                    <a:lnTo>
                      <a:pt x="560" y="26"/>
                    </a:lnTo>
                    <a:lnTo>
                      <a:pt x="564" y="26"/>
                    </a:lnTo>
                    <a:lnTo>
                      <a:pt x="566" y="28"/>
                    </a:lnTo>
                    <a:lnTo>
                      <a:pt x="566" y="34"/>
                    </a:lnTo>
                    <a:lnTo>
                      <a:pt x="540" y="34"/>
                    </a:lnTo>
                    <a:lnTo>
                      <a:pt x="542" y="36"/>
                    </a:lnTo>
                    <a:lnTo>
                      <a:pt x="542" y="42"/>
                    </a:lnTo>
                    <a:lnTo>
                      <a:pt x="546" y="42"/>
                    </a:lnTo>
                    <a:lnTo>
                      <a:pt x="548" y="42"/>
                    </a:lnTo>
                    <a:lnTo>
                      <a:pt x="550" y="38"/>
                    </a:lnTo>
                    <a:lnTo>
                      <a:pt x="556" y="44"/>
                    </a:lnTo>
                    <a:lnTo>
                      <a:pt x="566" y="44"/>
                    </a:lnTo>
                    <a:lnTo>
                      <a:pt x="582" y="42"/>
                    </a:lnTo>
                    <a:lnTo>
                      <a:pt x="574" y="54"/>
                    </a:lnTo>
                    <a:lnTo>
                      <a:pt x="574" y="46"/>
                    </a:lnTo>
                    <a:lnTo>
                      <a:pt x="566" y="48"/>
                    </a:lnTo>
                    <a:lnTo>
                      <a:pt x="560" y="52"/>
                    </a:lnTo>
                    <a:lnTo>
                      <a:pt x="556" y="46"/>
                    </a:lnTo>
                    <a:lnTo>
                      <a:pt x="548" y="44"/>
                    </a:lnTo>
                    <a:lnTo>
                      <a:pt x="546" y="46"/>
                    </a:lnTo>
                    <a:lnTo>
                      <a:pt x="548" y="48"/>
                    </a:lnTo>
                    <a:lnTo>
                      <a:pt x="548" y="52"/>
                    </a:lnTo>
                    <a:lnTo>
                      <a:pt x="546" y="54"/>
                    </a:lnTo>
                    <a:lnTo>
                      <a:pt x="536" y="42"/>
                    </a:lnTo>
                    <a:lnTo>
                      <a:pt x="530" y="38"/>
                    </a:lnTo>
                    <a:lnTo>
                      <a:pt x="522" y="42"/>
                    </a:lnTo>
                    <a:lnTo>
                      <a:pt x="514" y="48"/>
                    </a:lnTo>
                    <a:lnTo>
                      <a:pt x="512" y="54"/>
                    </a:lnTo>
                    <a:lnTo>
                      <a:pt x="510" y="54"/>
                    </a:lnTo>
                    <a:lnTo>
                      <a:pt x="502" y="52"/>
                    </a:lnTo>
                    <a:lnTo>
                      <a:pt x="494" y="52"/>
                    </a:lnTo>
                    <a:lnTo>
                      <a:pt x="486" y="52"/>
                    </a:lnTo>
                    <a:lnTo>
                      <a:pt x="478" y="54"/>
                    </a:lnTo>
                    <a:lnTo>
                      <a:pt x="478" y="56"/>
                    </a:lnTo>
                    <a:lnTo>
                      <a:pt x="500" y="54"/>
                    </a:lnTo>
                    <a:lnTo>
                      <a:pt x="486" y="60"/>
                    </a:lnTo>
                    <a:lnTo>
                      <a:pt x="486" y="62"/>
                    </a:lnTo>
                    <a:lnTo>
                      <a:pt x="492" y="62"/>
                    </a:lnTo>
                    <a:lnTo>
                      <a:pt x="520" y="60"/>
                    </a:lnTo>
                    <a:lnTo>
                      <a:pt x="490" y="66"/>
                    </a:lnTo>
                    <a:lnTo>
                      <a:pt x="486" y="72"/>
                    </a:lnTo>
                    <a:lnTo>
                      <a:pt x="508" y="66"/>
                    </a:lnTo>
                    <a:lnTo>
                      <a:pt x="528" y="64"/>
                    </a:lnTo>
                    <a:lnTo>
                      <a:pt x="522" y="70"/>
                    </a:lnTo>
                    <a:lnTo>
                      <a:pt x="512" y="70"/>
                    </a:lnTo>
                    <a:lnTo>
                      <a:pt x="504" y="72"/>
                    </a:lnTo>
                    <a:lnTo>
                      <a:pt x="496" y="74"/>
                    </a:lnTo>
                    <a:lnTo>
                      <a:pt x="494" y="80"/>
                    </a:lnTo>
                    <a:lnTo>
                      <a:pt x="518" y="78"/>
                    </a:lnTo>
                    <a:lnTo>
                      <a:pt x="540" y="78"/>
                    </a:lnTo>
                    <a:lnTo>
                      <a:pt x="542" y="80"/>
                    </a:lnTo>
                    <a:lnTo>
                      <a:pt x="542" y="82"/>
                    </a:lnTo>
                    <a:lnTo>
                      <a:pt x="548" y="82"/>
                    </a:lnTo>
                    <a:lnTo>
                      <a:pt x="550" y="78"/>
                    </a:lnTo>
                    <a:lnTo>
                      <a:pt x="554" y="78"/>
                    </a:lnTo>
                    <a:lnTo>
                      <a:pt x="556" y="74"/>
                    </a:lnTo>
                    <a:lnTo>
                      <a:pt x="556" y="84"/>
                    </a:lnTo>
                    <a:lnTo>
                      <a:pt x="576" y="88"/>
                    </a:lnTo>
                    <a:lnTo>
                      <a:pt x="578" y="88"/>
                    </a:lnTo>
                    <a:lnTo>
                      <a:pt x="582" y="80"/>
                    </a:lnTo>
                    <a:lnTo>
                      <a:pt x="586" y="80"/>
                    </a:lnTo>
                    <a:lnTo>
                      <a:pt x="586" y="78"/>
                    </a:lnTo>
                    <a:lnTo>
                      <a:pt x="586" y="72"/>
                    </a:lnTo>
                    <a:lnTo>
                      <a:pt x="590" y="78"/>
                    </a:lnTo>
                    <a:lnTo>
                      <a:pt x="592" y="80"/>
                    </a:lnTo>
                    <a:lnTo>
                      <a:pt x="596" y="80"/>
                    </a:lnTo>
                    <a:lnTo>
                      <a:pt x="604" y="80"/>
                    </a:lnTo>
                    <a:lnTo>
                      <a:pt x="618" y="74"/>
                    </a:lnTo>
                    <a:lnTo>
                      <a:pt x="638" y="74"/>
                    </a:lnTo>
                    <a:lnTo>
                      <a:pt x="660" y="72"/>
                    </a:lnTo>
                    <a:lnTo>
                      <a:pt x="676" y="70"/>
                    </a:lnTo>
                    <a:lnTo>
                      <a:pt x="696" y="64"/>
                    </a:lnTo>
                    <a:lnTo>
                      <a:pt x="692" y="66"/>
                    </a:lnTo>
                    <a:lnTo>
                      <a:pt x="686" y="66"/>
                    </a:lnTo>
                    <a:lnTo>
                      <a:pt x="686" y="72"/>
                    </a:lnTo>
                    <a:lnTo>
                      <a:pt x="702" y="72"/>
                    </a:lnTo>
                    <a:lnTo>
                      <a:pt x="684" y="74"/>
                    </a:lnTo>
                    <a:lnTo>
                      <a:pt x="666" y="78"/>
                    </a:lnTo>
                    <a:lnTo>
                      <a:pt x="664" y="82"/>
                    </a:lnTo>
                    <a:lnTo>
                      <a:pt x="678" y="82"/>
                    </a:lnTo>
                    <a:lnTo>
                      <a:pt x="690" y="80"/>
                    </a:lnTo>
                    <a:lnTo>
                      <a:pt x="684" y="82"/>
                    </a:lnTo>
                    <a:lnTo>
                      <a:pt x="678" y="88"/>
                    </a:lnTo>
                    <a:lnTo>
                      <a:pt x="672" y="88"/>
                    </a:lnTo>
                    <a:lnTo>
                      <a:pt x="664" y="88"/>
                    </a:lnTo>
                    <a:lnTo>
                      <a:pt x="648" y="88"/>
                    </a:lnTo>
                    <a:lnTo>
                      <a:pt x="648" y="88"/>
                    </a:lnTo>
                    <a:lnTo>
                      <a:pt x="648" y="88"/>
                    </a:lnTo>
                    <a:close/>
                    <a:moveTo>
                      <a:pt x="904" y="492"/>
                    </a:moveTo>
                    <a:lnTo>
                      <a:pt x="904" y="492"/>
                    </a:lnTo>
                    <a:lnTo>
                      <a:pt x="910" y="492"/>
                    </a:lnTo>
                    <a:lnTo>
                      <a:pt x="910" y="490"/>
                    </a:lnTo>
                    <a:lnTo>
                      <a:pt x="908" y="488"/>
                    </a:lnTo>
                    <a:lnTo>
                      <a:pt x="912" y="488"/>
                    </a:lnTo>
                    <a:lnTo>
                      <a:pt x="920" y="492"/>
                    </a:lnTo>
                    <a:lnTo>
                      <a:pt x="922" y="474"/>
                    </a:lnTo>
                    <a:lnTo>
                      <a:pt x="914" y="470"/>
                    </a:lnTo>
                    <a:lnTo>
                      <a:pt x="918" y="466"/>
                    </a:lnTo>
                    <a:lnTo>
                      <a:pt x="912" y="466"/>
                    </a:lnTo>
                    <a:lnTo>
                      <a:pt x="912" y="464"/>
                    </a:lnTo>
                    <a:lnTo>
                      <a:pt x="910" y="466"/>
                    </a:lnTo>
                    <a:lnTo>
                      <a:pt x="910" y="470"/>
                    </a:lnTo>
                    <a:lnTo>
                      <a:pt x="910" y="472"/>
                    </a:lnTo>
                    <a:lnTo>
                      <a:pt x="904" y="472"/>
                    </a:lnTo>
                    <a:lnTo>
                      <a:pt x="900" y="472"/>
                    </a:lnTo>
                    <a:lnTo>
                      <a:pt x="894" y="478"/>
                    </a:lnTo>
                    <a:lnTo>
                      <a:pt x="900" y="466"/>
                    </a:lnTo>
                    <a:lnTo>
                      <a:pt x="892" y="466"/>
                    </a:lnTo>
                    <a:lnTo>
                      <a:pt x="892" y="474"/>
                    </a:lnTo>
                    <a:lnTo>
                      <a:pt x="892" y="472"/>
                    </a:lnTo>
                    <a:lnTo>
                      <a:pt x="890" y="472"/>
                    </a:lnTo>
                    <a:lnTo>
                      <a:pt x="890" y="470"/>
                    </a:lnTo>
                    <a:lnTo>
                      <a:pt x="882" y="470"/>
                    </a:lnTo>
                    <a:lnTo>
                      <a:pt x="874" y="470"/>
                    </a:lnTo>
                    <a:lnTo>
                      <a:pt x="876" y="464"/>
                    </a:lnTo>
                    <a:lnTo>
                      <a:pt x="880" y="462"/>
                    </a:lnTo>
                    <a:lnTo>
                      <a:pt x="876" y="456"/>
                    </a:lnTo>
                    <a:lnTo>
                      <a:pt x="874" y="454"/>
                    </a:lnTo>
                    <a:lnTo>
                      <a:pt x="872" y="454"/>
                    </a:lnTo>
                    <a:lnTo>
                      <a:pt x="872" y="460"/>
                    </a:lnTo>
                    <a:lnTo>
                      <a:pt x="866" y="460"/>
                    </a:lnTo>
                    <a:lnTo>
                      <a:pt x="868" y="448"/>
                    </a:lnTo>
                    <a:lnTo>
                      <a:pt x="862" y="448"/>
                    </a:lnTo>
                    <a:lnTo>
                      <a:pt x="862" y="456"/>
                    </a:lnTo>
                    <a:lnTo>
                      <a:pt x="858" y="454"/>
                    </a:lnTo>
                    <a:lnTo>
                      <a:pt x="856" y="454"/>
                    </a:lnTo>
                    <a:lnTo>
                      <a:pt x="856" y="452"/>
                    </a:lnTo>
                    <a:lnTo>
                      <a:pt x="854" y="452"/>
                    </a:lnTo>
                    <a:lnTo>
                      <a:pt x="854" y="456"/>
                    </a:lnTo>
                    <a:lnTo>
                      <a:pt x="848" y="456"/>
                    </a:lnTo>
                    <a:lnTo>
                      <a:pt x="844" y="460"/>
                    </a:lnTo>
                    <a:lnTo>
                      <a:pt x="846" y="448"/>
                    </a:lnTo>
                    <a:lnTo>
                      <a:pt x="844" y="448"/>
                    </a:lnTo>
                    <a:lnTo>
                      <a:pt x="838" y="448"/>
                    </a:lnTo>
                    <a:lnTo>
                      <a:pt x="836" y="438"/>
                    </a:lnTo>
                    <a:lnTo>
                      <a:pt x="832" y="438"/>
                    </a:lnTo>
                    <a:lnTo>
                      <a:pt x="828" y="438"/>
                    </a:lnTo>
                    <a:lnTo>
                      <a:pt x="818" y="436"/>
                    </a:lnTo>
                    <a:lnTo>
                      <a:pt x="812" y="428"/>
                    </a:lnTo>
                    <a:lnTo>
                      <a:pt x="822" y="426"/>
                    </a:lnTo>
                    <a:lnTo>
                      <a:pt x="822" y="424"/>
                    </a:lnTo>
                    <a:lnTo>
                      <a:pt x="826" y="420"/>
                    </a:lnTo>
                    <a:lnTo>
                      <a:pt x="820" y="412"/>
                    </a:lnTo>
                    <a:lnTo>
                      <a:pt x="836" y="412"/>
                    </a:lnTo>
                    <a:lnTo>
                      <a:pt x="830" y="408"/>
                    </a:lnTo>
                    <a:lnTo>
                      <a:pt x="822" y="402"/>
                    </a:lnTo>
                    <a:lnTo>
                      <a:pt x="820" y="406"/>
                    </a:lnTo>
                    <a:lnTo>
                      <a:pt x="818" y="406"/>
                    </a:lnTo>
                    <a:lnTo>
                      <a:pt x="812" y="400"/>
                    </a:lnTo>
                    <a:lnTo>
                      <a:pt x="818" y="400"/>
                    </a:lnTo>
                    <a:lnTo>
                      <a:pt x="820" y="398"/>
                    </a:lnTo>
                    <a:lnTo>
                      <a:pt x="826" y="396"/>
                    </a:lnTo>
                    <a:lnTo>
                      <a:pt x="828" y="396"/>
                    </a:lnTo>
                    <a:lnTo>
                      <a:pt x="828" y="390"/>
                    </a:lnTo>
                    <a:lnTo>
                      <a:pt x="828" y="384"/>
                    </a:lnTo>
                    <a:lnTo>
                      <a:pt x="826" y="388"/>
                    </a:lnTo>
                    <a:lnTo>
                      <a:pt x="826" y="382"/>
                    </a:lnTo>
                    <a:lnTo>
                      <a:pt x="822" y="382"/>
                    </a:lnTo>
                    <a:lnTo>
                      <a:pt x="820" y="380"/>
                    </a:lnTo>
                    <a:lnTo>
                      <a:pt x="818" y="388"/>
                    </a:lnTo>
                    <a:lnTo>
                      <a:pt x="812" y="390"/>
                    </a:lnTo>
                    <a:lnTo>
                      <a:pt x="810" y="390"/>
                    </a:lnTo>
                    <a:lnTo>
                      <a:pt x="810" y="384"/>
                    </a:lnTo>
                    <a:lnTo>
                      <a:pt x="808" y="384"/>
                    </a:lnTo>
                    <a:lnTo>
                      <a:pt x="808" y="382"/>
                    </a:lnTo>
                    <a:lnTo>
                      <a:pt x="810" y="378"/>
                    </a:lnTo>
                    <a:lnTo>
                      <a:pt x="812" y="378"/>
                    </a:lnTo>
                    <a:lnTo>
                      <a:pt x="812" y="380"/>
                    </a:lnTo>
                    <a:lnTo>
                      <a:pt x="814" y="380"/>
                    </a:lnTo>
                    <a:lnTo>
                      <a:pt x="814" y="374"/>
                    </a:lnTo>
                    <a:lnTo>
                      <a:pt x="810" y="374"/>
                    </a:lnTo>
                    <a:lnTo>
                      <a:pt x="808" y="374"/>
                    </a:lnTo>
                    <a:lnTo>
                      <a:pt x="804" y="372"/>
                    </a:lnTo>
                    <a:lnTo>
                      <a:pt x="804" y="370"/>
                    </a:lnTo>
                    <a:lnTo>
                      <a:pt x="802" y="370"/>
                    </a:lnTo>
                    <a:lnTo>
                      <a:pt x="800" y="370"/>
                    </a:lnTo>
                    <a:lnTo>
                      <a:pt x="796" y="372"/>
                    </a:lnTo>
                    <a:lnTo>
                      <a:pt x="794" y="372"/>
                    </a:lnTo>
                    <a:lnTo>
                      <a:pt x="792" y="372"/>
                    </a:lnTo>
                    <a:lnTo>
                      <a:pt x="794" y="370"/>
                    </a:lnTo>
                    <a:lnTo>
                      <a:pt x="786" y="366"/>
                    </a:lnTo>
                    <a:lnTo>
                      <a:pt x="784" y="364"/>
                    </a:lnTo>
                    <a:lnTo>
                      <a:pt x="782" y="364"/>
                    </a:lnTo>
                    <a:lnTo>
                      <a:pt x="782" y="362"/>
                    </a:lnTo>
                    <a:lnTo>
                      <a:pt x="778" y="360"/>
                    </a:lnTo>
                    <a:lnTo>
                      <a:pt x="778" y="366"/>
                    </a:lnTo>
                    <a:lnTo>
                      <a:pt x="774" y="366"/>
                    </a:lnTo>
                    <a:lnTo>
                      <a:pt x="768" y="366"/>
                    </a:lnTo>
                    <a:lnTo>
                      <a:pt x="772" y="362"/>
                    </a:lnTo>
                    <a:lnTo>
                      <a:pt x="774" y="362"/>
                    </a:lnTo>
                    <a:lnTo>
                      <a:pt x="776" y="362"/>
                    </a:lnTo>
                    <a:lnTo>
                      <a:pt x="776" y="356"/>
                    </a:lnTo>
                    <a:lnTo>
                      <a:pt x="766" y="354"/>
                    </a:lnTo>
                    <a:lnTo>
                      <a:pt x="768" y="354"/>
                    </a:lnTo>
                    <a:lnTo>
                      <a:pt x="766" y="352"/>
                    </a:lnTo>
                    <a:lnTo>
                      <a:pt x="764" y="352"/>
                    </a:lnTo>
                    <a:lnTo>
                      <a:pt x="758" y="352"/>
                    </a:lnTo>
                    <a:lnTo>
                      <a:pt x="756" y="360"/>
                    </a:lnTo>
                    <a:lnTo>
                      <a:pt x="754" y="360"/>
                    </a:lnTo>
                    <a:lnTo>
                      <a:pt x="748" y="360"/>
                    </a:lnTo>
                    <a:lnTo>
                      <a:pt x="748" y="352"/>
                    </a:lnTo>
                    <a:lnTo>
                      <a:pt x="748" y="348"/>
                    </a:lnTo>
                    <a:lnTo>
                      <a:pt x="746" y="352"/>
                    </a:lnTo>
                    <a:lnTo>
                      <a:pt x="738" y="360"/>
                    </a:lnTo>
                    <a:lnTo>
                      <a:pt x="736" y="352"/>
                    </a:lnTo>
                    <a:lnTo>
                      <a:pt x="736" y="346"/>
                    </a:lnTo>
                    <a:lnTo>
                      <a:pt x="740" y="346"/>
                    </a:lnTo>
                    <a:lnTo>
                      <a:pt x="740" y="342"/>
                    </a:lnTo>
                    <a:lnTo>
                      <a:pt x="744" y="336"/>
                    </a:lnTo>
                    <a:lnTo>
                      <a:pt x="732" y="334"/>
                    </a:lnTo>
                    <a:lnTo>
                      <a:pt x="736" y="330"/>
                    </a:lnTo>
                    <a:lnTo>
                      <a:pt x="736" y="328"/>
                    </a:lnTo>
                    <a:lnTo>
                      <a:pt x="736" y="326"/>
                    </a:lnTo>
                    <a:lnTo>
                      <a:pt x="732" y="324"/>
                    </a:lnTo>
                    <a:lnTo>
                      <a:pt x="732" y="318"/>
                    </a:lnTo>
                    <a:lnTo>
                      <a:pt x="726" y="318"/>
                    </a:lnTo>
                    <a:lnTo>
                      <a:pt x="720" y="320"/>
                    </a:lnTo>
                    <a:lnTo>
                      <a:pt x="714" y="324"/>
                    </a:lnTo>
                    <a:lnTo>
                      <a:pt x="710" y="324"/>
                    </a:lnTo>
                    <a:lnTo>
                      <a:pt x="704" y="318"/>
                    </a:lnTo>
                    <a:lnTo>
                      <a:pt x="690" y="316"/>
                    </a:lnTo>
                    <a:lnTo>
                      <a:pt x="668" y="312"/>
                    </a:lnTo>
                    <a:lnTo>
                      <a:pt x="672" y="308"/>
                    </a:lnTo>
                    <a:lnTo>
                      <a:pt x="684" y="306"/>
                    </a:lnTo>
                    <a:lnTo>
                      <a:pt x="690" y="302"/>
                    </a:lnTo>
                    <a:lnTo>
                      <a:pt x="692" y="300"/>
                    </a:lnTo>
                    <a:lnTo>
                      <a:pt x="692" y="298"/>
                    </a:lnTo>
                    <a:lnTo>
                      <a:pt x="682" y="284"/>
                    </a:lnTo>
                    <a:lnTo>
                      <a:pt x="678" y="282"/>
                    </a:lnTo>
                    <a:lnTo>
                      <a:pt x="674" y="280"/>
                    </a:lnTo>
                    <a:lnTo>
                      <a:pt x="660" y="284"/>
                    </a:lnTo>
                    <a:lnTo>
                      <a:pt x="658" y="284"/>
                    </a:lnTo>
                    <a:lnTo>
                      <a:pt x="656" y="284"/>
                    </a:lnTo>
                    <a:lnTo>
                      <a:pt x="654" y="282"/>
                    </a:lnTo>
                    <a:lnTo>
                      <a:pt x="646" y="280"/>
                    </a:lnTo>
                    <a:lnTo>
                      <a:pt x="640" y="282"/>
                    </a:lnTo>
                    <a:lnTo>
                      <a:pt x="630" y="288"/>
                    </a:lnTo>
                    <a:lnTo>
                      <a:pt x="630" y="292"/>
                    </a:lnTo>
                    <a:lnTo>
                      <a:pt x="628" y="290"/>
                    </a:lnTo>
                    <a:lnTo>
                      <a:pt x="628" y="284"/>
                    </a:lnTo>
                    <a:lnTo>
                      <a:pt x="614" y="282"/>
                    </a:lnTo>
                    <a:lnTo>
                      <a:pt x="602" y="284"/>
                    </a:lnTo>
                    <a:lnTo>
                      <a:pt x="578" y="298"/>
                    </a:lnTo>
                    <a:lnTo>
                      <a:pt x="582" y="300"/>
                    </a:lnTo>
                    <a:lnTo>
                      <a:pt x="578" y="300"/>
                    </a:lnTo>
                    <a:lnTo>
                      <a:pt x="582" y="306"/>
                    </a:lnTo>
                    <a:lnTo>
                      <a:pt x="578" y="306"/>
                    </a:lnTo>
                    <a:lnTo>
                      <a:pt x="576" y="306"/>
                    </a:lnTo>
                    <a:lnTo>
                      <a:pt x="576" y="302"/>
                    </a:lnTo>
                    <a:lnTo>
                      <a:pt x="568" y="308"/>
                    </a:lnTo>
                    <a:lnTo>
                      <a:pt x="568" y="316"/>
                    </a:lnTo>
                    <a:lnTo>
                      <a:pt x="572" y="318"/>
                    </a:lnTo>
                    <a:lnTo>
                      <a:pt x="572" y="320"/>
                    </a:lnTo>
                    <a:lnTo>
                      <a:pt x="576" y="320"/>
                    </a:lnTo>
                    <a:lnTo>
                      <a:pt x="584" y="320"/>
                    </a:lnTo>
                    <a:lnTo>
                      <a:pt x="584" y="330"/>
                    </a:lnTo>
                    <a:lnTo>
                      <a:pt x="582" y="328"/>
                    </a:lnTo>
                    <a:lnTo>
                      <a:pt x="578" y="326"/>
                    </a:lnTo>
                    <a:lnTo>
                      <a:pt x="574" y="326"/>
                    </a:lnTo>
                    <a:lnTo>
                      <a:pt x="568" y="326"/>
                    </a:lnTo>
                    <a:lnTo>
                      <a:pt x="568" y="328"/>
                    </a:lnTo>
                    <a:lnTo>
                      <a:pt x="566" y="330"/>
                    </a:lnTo>
                    <a:lnTo>
                      <a:pt x="568" y="334"/>
                    </a:lnTo>
                    <a:lnTo>
                      <a:pt x="574" y="336"/>
                    </a:lnTo>
                    <a:lnTo>
                      <a:pt x="578" y="336"/>
                    </a:lnTo>
                    <a:lnTo>
                      <a:pt x="578" y="342"/>
                    </a:lnTo>
                    <a:lnTo>
                      <a:pt x="576" y="344"/>
                    </a:lnTo>
                    <a:lnTo>
                      <a:pt x="576" y="348"/>
                    </a:lnTo>
                    <a:lnTo>
                      <a:pt x="576" y="354"/>
                    </a:lnTo>
                    <a:lnTo>
                      <a:pt x="576" y="356"/>
                    </a:lnTo>
                    <a:lnTo>
                      <a:pt x="574" y="354"/>
                    </a:lnTo>
                    <a:lnTo>
                      <a:pt x="572" y="352"/>
                    </a:lnTo>
                    <a:lnTo>
                      <a:pt x="564" y="354"/>
                    </a:lnTo>
                    <a:lnTo>
                      <a:pt x="556" y="354"/>
                    </a:lnTo>
                    <a:lnTo>
                      <a:pt x="568" y="348"/>
                    </a:lnTo>
                    <a:lnTo>
                      <a:pt x="566" y="342"/>
                    </a:lnTo>
                    <a:lnTo>
                      <a:pt x="560" y="338"/>
                    </a:lnTo>
                    <a:lnTo>
                      <a:pt x="556" y="336"/>
                    </a:lnTo>
                    <a:lnTo>
                      <a:pt x="556" y="328"/>
                    </a:lnTo>
                    <a:lnTo>
                      <a:pt x="556" y="312"/>
                    </a:lnTo>
                    <a:lnTo>
                      <a:pt x="558" y="302"/>
                    </a:lnTo>
                    <a:lnTo>
                      <a:pt x="564" y="296"/>
                    </a:lnTo>
                    <a:lnTo>
                      <a:pt x="572" y="292"/>
                    </a:lnTo>
                    <a:lnTo>
                      <a:pt x="576" y="290"/>
                    </a:lnTo>
                    <a:lnTo>
                      <a:pt x="592" y="288"/>
                    </a:lnTo>
                    <a:lnTo>
                      <a:pt x="592" y="282"/>
                    </a:lnTo>
                    <a:lnTo>
                      <a:pt x="586" y="282"/>
                    </a:lnTo>
                    <a:lnTo>
                      <a:pt x="556" y="282"/>
                    </a:lnTo>
                    <a:lnTo>
                      <a:pt x="522" y="290"/>
                    </a:lnTo>
                    <a:lnTo>
                      <a:pt x="522" y="298"/>
                    </a:lnTo>
                    <a:lnTo>
                      <a:pt x="518" y="300"/>
                    </a:lnTo>
                    <a:lnTo>
                      <a:pt x="518" y="306"/>
                    </a:lnTo>
                    <a:lnTo>
                      <a:pt x="518" y="310"/>
                    </a:lnTo>
                    <a:lnTo>
                      <a:pt x="510" y="316"/>
                    </a:lnTo>
                    <a:lnTo>
                      <a:pt x="508" y="328"/>
                    </a:lnTo>
                    <a:lnTo>
                      <a:pt x="502" y="342"/>
                    </a:lnTo>
                    <a:lnTo>
                      <a:pt x="508" y="344"/>
                    </a:lnTo>
                    <a:lnTo>
                      <a:pt x="510" y="346"/>
                    </a:lnTo>
                    <a:lnTo>
                      <a:pt x="510" y="348"/>
                    </a:lnTo>
                    <a:lnTo>
                      <a:pt x="508" y="352"/>
                    </a:lnTo>
                    <a:lnTo>
                      <a:pt x="520" y="356"/>
                    </a:lnTo>
                    <a:lnTo>
                      <a:pt x="538" y="356"/>
                    </a:lnTo>
                    <a:lnTo>
                      <a:pt x="538" y="362"/>
                    </a:lnTo>
                    <a:lnTo>
                      <a:pt x="530" y="362"/>
                    </a:lnTo>
                    <a:lnTo>
                      <a:pt x="524" y="360"/>
                    </a:lnTo>
                    <a:lnTo>
                      <a:pt x="532" y="370"/>
                    </a:lnTo>
                    <a:lnTo>
                      <a:pt x="540" y="374"/>
                    </a:lnTo>
                    <a:lnTo>
                      <a:pt x="538" y="374"/>
                    </a:lnTo>
                    <a:lnTo>
                      <a:pt x="538" y="378"/>
                    </a:lnTo>
                    <a:lnTo>
                      <a:pt x="540" y="380"/>
                    </a:lnTo>
                    <a:lnTo>
                      <a:pt x="542" y="380"/>
                    </a:lnTo>
                    <a:lnTo>
                      <a:pt x="546" y="378"/>
                    </a:lnTo>
                    <a:lnTo>
                      <a:pt x="546" y="372"/>
                    </a:lnTo>
                    <a:lnTo>
                      <a:pt x="550" y="372"/>
                    </a:lnTo>
                    <a:lnTo>
                      <a:pt x="558" y="380"/>
                    </a:lnTo>
                    <a:lnTo>
                      <a:pt x="564" y="388"/>
                    </a:lnTo>
                    <a:lnTo>
                      <a:pt x="574" y="388"/>
                    </a:lnTo>
                    <a:lnTo>
                      <a:pt x="574" y="384"/>
                    </a:lnTo>
                    <a:lnTo>
                      <a:pt x="576" y="384"/>
                    </a:lnTo>
                    <a:lnTo>
                      <a:pt x="578" y="388"/>
                    </a:lnTo>
                    <a:lnTo>
                      <a:pt x="586" y="390"/>
                    </a:lnTo>
                    <a:lnTo>
                      <a:pt x="594" y="390"/>
                    </a:lnTo>
                    <a:lnTo>
                      <a:pt x="610" y="388"/>
                    </a:lnTo>
                    <a:lnTo>
                      <a:pt x="610" y="392"/>
                    </a:lnTo>
                    <a:lnTo>
                      <a:pt x="620" y="396"/>
                    </a:lnTo>
                    <a:lnTo>
                      <a:pt x="628" y="396"/>
                    </a:lnTo>
                    <a:lnTo>
                      <a:pt x="620" y="388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8" y="388"/>
                    </a:lnTo>
                    <a:lnTo>
                      <a:pt x="646" y="400"/>
                    </a:lnTo>
                    <a:lnTo>
                      <a:pt x="642" y="396"/>
                    </a:lnTo>
                    <a:lnTo>
                      <a:pt x="646" y="392"/>
                    </a:lnTo>
                    <a:lnTo>
                      <a:pt x="638" y="388"/>
                    </a:lnTo>
                    <a:lnTo>
                      <a:pt x="636" y="384"/>
                    </a:lnTo>
                    <a:lnTo>
                      <a:pt x="632" y="382"/>
                    </a:lnTo>
                    <a:lnTo>
                      <a:pt x="648" y="382"/>
                    </a:lnTo>
                    <a:lnTo>
                      <a:pt x="660" y="390"/>
                    </a:lnTo>
                    <a:lnTo>
                      <a:pt x="666" y="390"/>
                    </a:lnTo>
                    <a:lnTo>
                      <a:pt x="674" y="388"/>
                    </a:lnTo>
                    <a:lnTo>
                      <a:pt x="672" y="378"/>
                    </a:lnTo>
                    <a:lnTo>
                      <a:pt x="668" y="378"/>
                    </a:lnTo>
                    <a:lnTo>
                      <a:pt x="668" y="380"/>
                    </a:lnTo>
                    <a:lnTo>
                      <a:pt x="666" y="382"/>
                    </a:lnTo>
                    <a:lnTo>
                      <a:pt x="666" y="380"/>
                    </a:lnTo>
                    <a:lnTo>
                      <a:pt x="664" y="378"/>
                    </a:lnTo>
                    <a:lnTo>
                      <a:pt x="674" y="372"/>
                    </a:lnTo>
                    <a:lnTo>
                      <a:pt x="676" y="378"/>
                    </a:lnTo>
                    <a:lnTo>
                      <a:pt x="678" y="384"/>
                    </a:lnTo>
                    <a:lnTo>
                      <a:pt x="682" y="382"/>
                    </a:lnTo>
                    <a:lnTo>
                      <a:pt x="678" y="380"/>
                    </a:lnTo>
                    <a:lnTo>
                      <a:pt x="684" y="380"/>
                    </a:lnTo>
                    <a:lnTo>
                      <a:pt x="690" y="398"/>
                    </a:lnTo>
                    <a:lnTo>
                      <a:pt x="692" y="396"/>
                    </a:lnTo>
                    <a:lnTo>
                      <a:pt x="692" y="390"/>
                    </a:lnTo>
                    <a:lnTo>
                      <a:pt x="694" y="390"/>
                    </a:lnTo>
                    <a:lnTo>
                      <a:pt x="696" y="390"/>
                    </a:lnTo>
                    <a:lnTo>
                      <a:pt x="700" y="388"/>
                    </a:lnTo>
                    <a:lnTo>
                      <a:pt x="702" y="392"/>
                    </a:lnTo>
                    <a:lnTo>
                      <a:pt x="708" y="396"/>
                    </a:lnTo>
                    <a:lnTo>
                      <a:pt x="704" y="398"/>
                    </a:lnTo>
                    <a:lnTo>
                      <a:pt x="704" y="402"/>
                    </a:lnTo>
                    <a:lnTo>
                      <a:pt x="714" y="396"/>
                    </a:lnTo>
                    <a:lnTo>
                      <a:pt x="718" y="398"/>
                    </a:lnTo>
                    <a:lnTo>
                      <a:pt x="714" y="408"/>
                    </a:lnTo>
                    <a:lnTo>
                      <a:pt x="722" y="412"/>
                    </a:lnTo>
                    <a:lnTo>
                      <a:pt x="714" y="416"/>
                    </a:lnTo>
                    <a:lnTo>
                      <a:pt x="714" y="420"/>
                    </a:lnTo>
                    <a:lnTo>
                      <a:pt x="712" y="424"/>
                    </a:lnTo>
                    <a:lnTo>
                      <a:pt x="714" y="426"/>
                    </a:lnTo>
                    <a:lnTo>
                      <a:pt x="720" y="426"/>
                    </a:lnTo>
                    <a:lnTo>
                      <a:pt x="720" y="428"/>
                    </a:lnTo>
                    <a:lnTo>
                      <a:pt x="720" y="430"/>
                    </a:lnTo>
                    <a:lnTo>
                      <a:pt x="720" y="434"/>
                    </a:lnTo>
                    <a:lnTo>
                      <a:pt x="732" y="426"/>
                    </a:lnTo>
                    <a:lnTo>
                      <a:pt x="740" y="420"/>
                    </a:lnTo>
                    <a:lnTo>
                      <a:pt x="740" y="418"/>
                    </a:lnTo>
                    <a:lnTo>
                      <a:pt x="744" y="418"/>
                    </a:lnTo>
                    <a:lnTo>
                      <a:pt x="744" y="420"/>
                    </a:lnTo>
                    <a:lnTo>
                      <a:pt x="746" y="420"/>
                    </a:lnTo>
                    <a:lnTo>
                      <a:pt x="744" y="434"/>
                    </a:lnTo>
                    <a:lnTo>
                      <a:pt x="744" y="438"/>
                    </a:lnTo>
                    <a:lnTo>
                      <a:pt x="746" y="436"/>
                    </a:lnTo>
                    <a:lnTo>
                      <a:pt x="748" y="436"/>
                    </a:lnTo>
                    <a:lnTo>
                      <a:pt x="748" y="442"/>
                    </a:lnTo>
                    <a:lnTo>
                      <a:pt x="756" y="442"/>
                    </a:lnTo>
                    <a:lnTo>
                      <a:pt x="756" y="446"/>
                    </a:lnTo>
                    <a:lnTo>
                      <a:pt x="754" y="454"/>
                    </a:lnTo>
                    <a:lnTo>
                      <a:pt x="760" y="466"/>
                    </a:lnTo>
                    <a:lnTo>
                      <a:pt x="750" y="466"/>
                    </a:lnTo>
                    <a:lnTo>
                      <a:pt x="754" y="470"/>
                    </a:lnTo>
                    <a:lnTo>
                      <a:pt x="750" y="472"/>
                    </a:lnTo>
                    <a:lnTo>
                      <a:pt x="748" y="478"/>
                    </a:lnTo>
                    <a:lnTo>
                      <a:pt x="758" y="482"/>
                    </a:lnTo>
                    <a:lnTo>
                      <a:pt x="754" y="482"/>
                    </a:lnTo>
                    <a:lnTo>
                      <a:pt x="748" y="482"/>
                    </a:lnTo>
                    <a:lnTo>
                      <a:pt x="744" y="492"/>
                    </a:lnTo>
                    <a:lnTo>
                      <a:pt x="732" y="506"/>
                    </a:lnTo>
                    <a:lnTo>
                      <a:pt x="750" y="526"/>
                    </a:lnTo>
                    <a:lnTo>
                      <a:pt x="718" y="534"/>
                    </a:lnTo>
                    <a:lnTo>
                      <a:pt x="700" y="536"/>
                    </a:lnTo>
                    <a:lnTo>
                      <a:pt x="682" y="536"/>
                    </a:lnTo>
                    <a:lnTo>
                      <a:pt x="682" y="548"/>
                    </a:lnTo>
                    <a:lnTo>
                      <a:pt x="678" y="560"/>
                    </a:lnTo>
                    <a:lnTo>
                      <a:pt x="676" y="556"/>
                    </a:lnTo>
                    <a:lnTo>
                      <a:pt x="676" y="560"/>
                    </a:lnTo>
                    <a:lnTo>
                      <a:pt x="676" y="562"/>
                    </a:lnTo>
                    <a:lnTo>
                      <a:pt x="686" y="566"/>
                    </a:lnTo>
                    <a:lnTo>
                      <a:pt x="694" y="570"/>
                    </a:lnTo>
                    <a:lnTo>
                      <a:pt x="702" y="566"/>
                    </a:lnTo>
                    <a:lnTo>
                      <a:pt x="704" y="564"/>
                    </a:lnTo>
                    <a:lnTo>
                      <a:pt x="708" y="562"/>
                    </a:lnTo>
                    <a:lnTo>
                      <a:pt x="712" y="556"/>
                    </a:lnTo>
                    <a:lnTo>
                      <a:pt x="714" y="556"/>
                    </a:lnTo>
                    <a:lnTo>
                      <a:pt x="726" y="562"/>
                    </a:lnTo>
                    <a:lnTo>
                      <a:pt x="726" y="560"/>
                    </a:lnTo>
                    <a:lnTo>
                      <a:pt x="728" y="556"/>
                    </a:lnTo>
                    <a:lnTo>
                      <a:pt x="718" y="552"/>
                    </a:lnTo>
                    <a:lnTo>
                      <a:pt x="720" y="548"/>
                    </a:lnTo>
                    <a:lnTo>
                      <a:pt x="722" y="548"/>
                    </a:lnTo>
                    <a:lnTo>
                      <a:pt x="722" y="546"/>
                    </a:lnTo>
                    <a:lnTo>
                      <a:pt x="722" y="544"/>
                    </a:lnTo>
                    <a:lnTo>
                      <a:pt x="726" y="544"/>
                    </a:lnTo>
                    <a:lnTo>
                      <a:pt x="728" y="554"/>
                    </a:lnTo>
                    <a:lnTo>
                      <a:pt x="732" y="552"/>
                    </a:lnTo>
                    <a:lnTo>
                      <a:pt x="736" y="548"/>
                    </a:lnTo>
                    <a:lnTo>
                      <a:pt x="740" y="560"/>
                    </a:lnTo>
                    <a:lnTo>
                      <a:pt x="748" y="556"/>
                    </a:lnTo>
                    <a:lnTo>
                      <a:pt x="750" y="562"/>
                    </a:lnTo>
                    <a:lnTo>
                      <a:pt x="750" y="566"/>
                    </a:lnTo>
                    <a:lnTo>
                      <a:pt x="756" y="566"/>
                    </a:lnTo>
                    <a:lnTo>
                      <a:pt x="758" y="578"/>
                    </a:lnTo>
                    <a:lnTo>
                      <a:pt x="764" y="574"/>
                    </a:lnTo>
                    <a:lnTo>
                      <a:pt x="766" y="580"/>
                    </a:lnTo>
                    <a:lnTo>
                      <a:pt x="766" y="578"/>
                    </a:lnTo>
                    <a:lnTo>
                      <a:pt x="766" y="574"/>
                    </a:lnTo>
                    <a:lnTo>
                      <a:pt x="768" y="574"/>
                    </a:lnTo>
                    <a:lnTo>
                      <a:pt x="774" y="578"/>
                    </a:lnTo>
                    <a:lnTo>
                      <a:pt x="774" y="582"/>
                    </a:lnTo>
                    <a:lnTo>
                      <a:pt x="766" y="582"/>
                    </a:lnTo>
                    <a:lnTo>
                      <a:pt x="766" y="588"/>
                    </a:lnTo>
                    <a:lnTo>
                      <a:pt x="772" y="590"/>
                    </a:lnTo>
                    <a:lnTo>
                      <a:pt x="774" y="592"/>
                    </a:lnTo>
                    <a:lnTo>
                      <a:pt x="784" y="590"/>
                    </a:lnTo>
                    <a:lnTo>
                      <a:pt x="794" y="590"/>
                    </a:lnTo>
                    <a:lnTo>
                      <a:pt x="794" y="588"/>
                    </a:lnTo>
                    <a:lnTo>
                      <a:pt x="802" y="588"/>
                    </a:lnTo>
                    <a:lnTo>
                      <a:pt x="814" y="592"/>
                    </a:lnTo>
                    <a:lnTo>
                      <a:pt x="814" y="588"/>
                    </a:lnTo>
                    <a:lnTo>
                      <a:pt x="818" y="588"/>
                    </a:lnTo>
                    <a:lnTo>
                      <a:pt x="820" y="592"/>
                    </a:lnTo>
                    <a:lnTo>
                      <a:pt x="826" y="592"/>
                    </a:lnTo>
                    <a:lnTo>
                      <a:pt x="828" y="590"/>
                    </a:lnTo>
                    <a:lnTo>
                      <a:pt x="832" y="590"/>
                    </a:lnTo>
                    <a:lnTo>
                      <a:pt x="836" y="596"/>
                    </a:lnTo>
                    <a:lnTo>
                      <a:pt x="844" y="596"/>
                    </a:lnTo>
                    <a:lnTo>
                      <a:pt x="854" y="596"/>
                    </a:lnTo>
                    <a:lnTo>
                      <a:pt x="850" y="590"/>
                    </a:lnTo>
                    <a:lnTo>
                      <a:pt x="854" y="584"/>
                    </a:lnTo>
                    <a:lnTo>
                      <a:pt x="846" y="584"/>
                    </a:lnTo>
                    <a:lnTo>
                      <a:pt x="840" y="584"/>
                    </a:lnTo>
                    <a:lnTo>
                      <a:pt x="836" y="578"/>
                    </a:lnTo>
                    <a:lnTo>
                      <a:pt x="830" y="578"/>
                    </a:lnTo>
                    <a:lnTo>
                      <a:pt x="826" y="578"/>
                    </a:lnTo>
                    <a:lnTo>
                      <a:pt x="808" y="564"/>
                    </a:lnTo>
                    <a:lnTo>
                      <a:pt x="808" y="562"/>
                    </a:lnTo>
                    <a:lnTo>
                      <a:pt x="804" y="556"/>
                    </a:lnTo>
                    <a:lnTo>
                      <a:pt x="820" y="562"/>
                    </a:lnTo>
                    <a:lnTo>
                      <a:pt x="822" y="562"/>
                    </a:lnTo>
                    <a:lnTo>
                      <a:pt x="826" y="562"/>
                    </a:lnTo>
                    <a:lnTo>
                      <a:pt x="826" y="560"/>
                    </a:lnTo>
                    <a:lnTo>
                      <a:pt x="826" y="556"/>
                    </a:lnTo>
                    <a:lnTo>
                      <a:pt x="830" y="556"/>
                    </a:lnTo>
                    <a:lnTo>
                      <a:pt x="836" y="562"/>
                    </a:lnTo>
                    <a:lnTo>
                      <a:pt x="846" y="562"/>
                    </a:lnTo>
                    <a:lnTo>
                      <a:pt x="856" y="562"/>
                    </a:lnTo>
                    <a:lnTo>
                      <a:pt x="858" y="566"/>
                    </a:lnTo>
                    <a:lnTo>
                      <a:pt x="862" y="572"/>
                    </a:lnTo>
                    <a:lnTo>
                      <a:pt x="864" y="572"/>
                    </a:lnTo>
                    <a:lnTo>
                      <a:pt x="868" y="572"/>
                    </a:lnTo>
                    <a:lnTo>
                      <a:pt x="854" y="562"/>
                    </a:lnTo>
                    <a:lnTo>
                      <a:pt x="862" y="556"/>
                    </a:lnTo>
                    <a:lnTo>
                      <a:pt x="864" y="556"/>
                    </a:lnTo>
                    <a:lnTo>
                      <a:pt x="862" y="556"/>
                    </a:lnTo>
                    <a:lnTo>
                      <a:pt x="862" y="548"/>
                    </a:lnTo>
                    <a:lnTo>
                      <a:pt x="864" y="548"/>
                    </a:lnTo>
                    <a:lnTo>
                      <a:pt x="868" y="548"/>
                    </a:lnTo>
                    <a:lnTo>
                      <a:pt x="868" y="544"/>
                    </a:lnTo>
                    <a:lnTo>
                      <a:pt x="864" y="542"/>
                    </a:lnTo>
                    <a:lnTo>
                      <a:pt x="864" y="536"/>
                    </a:lnTo>
                    <a:lnTo>
                      <a:pt x="858" y="536"/>
                    </a:lnTo>
                    <a:lnTo>
                      <a:pt x="856" y="542"/>
                    </a:lnTo>
                    <a:lnTo>
                      <a:pt x="836" y="524"/>
                    </a:lnTo>
                    <a:lnTo>
                      <a:pt x="832" y="516"/>
                    </a:lnTo>
                    <a:lnTo>
                      <a:pt x="832" y="510"/>
                    </a:lnTo>
                    <a:lnTo>
                      <a:pt x="830" y="510"/>
                    </a:lnTo>
                    <a:lnTo>
                      <a:pt x="826" y="510"/>
                    </a:lnTo>
                    <a:lnTo>
                      <a:pt x="822" y="506"/>
                    </a:lnTo>
                    <a:lnTo>
                      <a:pt x="822" y="500"/>
                    </a:lnTo>
                    <a:lnTo>
                      <a:pt x="826" y="500"/>
                    </a:lnTo>
                    <a:lnTo>
                      <a:pt x="826" y="502"/>
                    </a:lnTo>
                    <a:lnTo>
                      <a:pt x="828" y="502"/>
                    </a:lnTo>
                    <a:lnTo>
                      <a:pt x="830" y="506"/>
                    </a:lnTo>
                    <a:lnTo>
                      <a:pt x="826" y="492"/>
                    </a:lnTo>
                    <a:lnTo>
                      <a:pt x="826" y="488"/>
                    </a:lnTo>
                    <a:lnTo>
                      <a:pt x="828" y="488"/>
                    </a:lnTo>
                    <a:lnTo>
                      <a:pt x="832" y="496"/>
                    </a:lnTo>
                    <a:lnTo>
                      <a:pt x="832" y="492"/>
                    </a:lnTo>
                    <a:lnTo>
                      <a:pt x="832" y="490"/>
                    </a:lnTo>
                    <a:lnTo>
                      <a:pt x="838" y="484"/>
                    </a:lnTo>
                    <a:lnTo>
                      <a:pt x="844" y="498"/>
                    </a:lnTo>
                    <a:lnTo>
                      <a:pt x="848" y="502"/>
                    </a:lnTo>
                    <a:lnTo>
                      <a:pt x="856" y="506"/>
                    </a:lnTo>
                    <a:lnTo>
                      <a:pt x="858" y="502"/>
                    </a:lnTo>
                    <a:lnTo>
                      <a:pt x="864" y="502"/>
                    </a:lnTo>
                    <a:lnTo>
                      <a:pt x="858" y="508"/>
                    </a:lnTo>
                    <a:lnTo>
                      <a:pt x="864" y="510"/>
                    </a:lnTo>
                    <a:lnTo>
                      <a:pt x="872" y="510"/>
                    </a:lnTo>
                    <a:lnTo>
                      <a:pt x="868" y="516"/>
                    </a:lnTo>
                    <a:lnTo>
                      <a:pt x="872" y="518"/>
                    </a:lnTo>
                    <a:lnTo>
                      <a:pt x="880" y="516"/>
                    </a:lnTo>
                    <a:lnTo>
                      <a:pt x="874" y="520"/>
                    </a:lnTo>
                    <a:lnTo>
                      <a:pt x="874" y="524"/>
                    </a:lnTo>
                    <a:lnTo>
                      <a:pt x="876" y="524"/>
                    </a:lnTo>
                    <a:lnTo>
                      <a:pt x="892" y="528"/>
                    </a:lnTo>
                    <a:lnTo>
                      <a:pt x="892" y="518"/>
                    </a:lnTo>
                    <a:lnTo>
                      <a:pt x="890" y="508"/>
                    </a:lnTo>
                    <a:lnTo>
                      <a:pt x="892" y="508"/>
                    </a:lnTo>
                    <a:lnTo>
                      <a:pt x="892" y="510"/>
                    </a:lnTo>
                    <a:lnTo>
                      <a:pt x="904" y="510"/>
                    </a:lnTo>
                    <a:lnTo>
                      <a:pt x="902" y="508"/>
                    </a:lnTo>
                    <a:lnTo>
                      <a:pt x="902" y="502"/>
                    </a:lnTo>
                    <a:lnTo>
                      <a:pt x="904" y="492"/>
                    </a:lnTo>
                    <a:lnTo>
                      <a:pt x="904" y="492"/>
                    </a:lnTo>
                    <a:lnTo>
                      <a:pt x="904" y="492"/>
                    </a:lnTo>
                    <a:close/>
                    <a:moveTo>
                      <a:pt x="364" y="98"/>
                    </a:moveTo>
                    <a:lnTo>
                      <a:pt x="364" y="98"/>
                    </a:lnTo>
                    <a:lnTo>
                      <a:pt x="364" y="106"/>
                    </a:lnTo>
                    <a:lnTo>
                      <a:pt x="366" y="110"/>
                    </a:lnTo>
                    <a:lnTo>
                      <a:pt x="372" y="116"/>
                    </a:lnTo>
                    <a:lnTo>
                      <a:pt x="376" y="116"/>
                    </a:lnTo>
                    <a:lnTo>
                      <a:pt x="374" y="112"/>
                    </a:lnTo>
                    <a:lnTo>
                      <a:pt x="368" y="100"/>
                    </a:lnTo>
                    <a:lnTo>
                      <a:pt x="366" y="98"/>
                    </a:lnTo>
                    <a:lnTo>
                      <a:pt x="364" y="98"/>
                    </a:lnTo>
                    <a:lnTo>
                      <a:pt x="364" y="98"/>
                    </a:lnTo>
                    <a:lnTo>
                      <a:pt x="364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0" name="Freeform 1765"/>
              <p:cNvSpPr>
                <a:spLocks noEditPoints="1"/>
              </p:cNvSpPr>
              <p:nvPr/>
            </p:nvSpPr>
            <p:spPr bwMode="auto">
              <a:xfrm>
                <a:off x="7435850" y="4305300"/>
                <a:ext cx="920749" cy="1136651"/>
              </a:xfrm>
              <a:custGeom>
                <a:avLst/>
                <a:gdLst>
                  <a:gd name="T0" fmla="*/ 360 w 580"/>
                  <a:gd name="T1" fmla="*/ 64 h 716"/>
                  <a:gd name="T2" fmla="*/ 364 w 580"/>
                  <a:gd name="T3" fmla="*/ 92 h 716"/>
                  <a:gd name="T4" fmla="*/ 378 w 580"/>
                  <a:gd name="T5" fmla="*/ 110 h 716"/>
                  <a:gd name="T6" fmla="*/ 432 w 580"/>
                  <a:gd name="T7" fmla="*/ 120 h 716"/>
                  <a:gd name="T8" fmla="*/ 448 w 580"/>
                  <a:gd name="T9" fmla="*/ 146 h 716"/>
                  <a:gd name="T10" fmla="*/ 486 w 580"/>
                  <a:gd name="T11" fmla="*/ 148 h 716"/>
                  <a:gd name="T12" fmla="*/ 548 w 580"/>
                  <a:gd name="T13" fmla="*/ 182 h 716"/>
                  <a:gd name="T14" fmla="*/ 580 w 580"/>
                  <a:gd name="T15" fmla="*/ 224 h 716"/>
                  <a:gd name="T16" fmla="*/ 542 w 580"/>
                  <a:gd name="T17" fmla="*/ 294 h 716"/>
                  <a:gd name="T18" fmla="*/ 516 w 580"/>
                  <a:gd name="T19" fmla="*/ 334 h 716"/>
                  <a:gd name="T20" fmla="*/ 512 w 580"/>
                  <a:gd name="T21" fmla="*/ 400 h 716"/>
                  <a:gd name="T22" fmla="*/ 502 w 580"/>
                  <a:gd name="T23" fmla="*/ 448 h 716"/>
                  <a:gd name="T24" fmla="*/ 468 w 580"/>
                  <a:gd name="T25" fmla="*/ 508 h 716"/>
                  <a:gd name="T26" fmla="*/ 424 w 580"/>
                  <a:gd name="T27" fmla="*/ 526 h 716"/>
                  <a:gd name="T28" fmla="*/ 378 w 580"/>
                  <a:gd name="T29" fmla="*/ 556 h 716"/>
                  <a:gd name="T30" fmla="*/ 378 w 580"/>
                  <a:gd name="T31" fmla="*/ 602 h 716"/>
                  <a:gd name="T32" fmla="*/ 350 w 580"/>
                  <a:gd name="T33" fmla="*/ 666 h 716"/>
                  <a:gd name="T34" fmla="*/ 336 w 580"/>
                  <a:gd name="T35" fmla="*/ 656 h 716"/>
                  <a:gd name="T36" fmla="*/ 308 w 580"/>
                  <a:gd name="T37" fmla="*/ 716 h 716"/>
                  <a:gd name="T38" fmla="*/ 290 w 580"/>
                  <a:gd name="T39" fmla="*/ 676 h 716"/>
                  <a:gd name="T40" fmla="*/ 246 w 580"/>
                  <a:gd name="T41" fmla="*/ 652 h 716"/>
                  <a:gd name="T42" fmla="*/ 268 w 580"/>
                  <a:gd name="T43" fmla="*/ 616 h 716"/>
                  <a:gd name="T44" fmla="*/ 292 w 580"/>
                  <a:gd name="T45" fmla="*/ 594 h 716"/>
                  <a:gd name="T46" fmla="*/ 292 w 580"/>
                  <a:gd name="T47" fmla="*/ 562 h 716"/>
                  <a:gd name="T48" fmla="*/ 282 w 580"/>
                  <a:gd name="T49" fmla="*/ 528 h 716"/>
                  <a:gd name="T50" fmla="*/ 268 w 580"/>
                  <a:gd name="T51" fmla="*/ 492 h 716"/>
                  <a:gd name="T52" fmla="*/ 242 w 580"/>
                  <a:gd name="T53" fmla="*/ 472 h 716"/>
                  <a:gd name="T54" fmla="*/ 242 w 580"/>
                  <a:gd name="T55" fmla="*/ 424 h 716"/>
                  <a:gd name="T56" fmla="*/ 232 w 580"/>
                  <a:gd name="T57" fmla="*/ 388 h 716"/>
                  <a:gd name="T58" fmla="*/ 202 w 580"/>
                  <a:gd name="T59" fmla="*/ 344 h 716"/>
                  <a:gd name="T60" fmla="*/ 170 w 580"/>
                  <a:gd name="T61" fmla="*/ 328 h 716"/>
                  <a:gd name="T62" fmla="*/ 134 w 580"/>
                  <a:gd name="T63" fmla="*/ 310 h 716"/>
                  <a:gd name="T64" fmla="*/ 114 w 580"/>
                  <a:gd name="T65" fmla="*/ 284 h 716"/>
                  <a:gd name="T66" fmla="*/ 82 w 580"/>
                  <a:gd name="T67" fmla="*/ 312 h 716"/>
                  <a:gd name="T68" fmla="*/ 52 w 580"/>
                  <a:gd name="T69" fmla="*/ 262 h 716"/>
                  <a:gd name="T70" fmla="*/ 18 w 580"/>
                  <a:gd name="T71" fmla="*/ 256 h 716"/>
                  <a:gd name="T72" fmla="*/ 2 w 580"/>
                  <a:gd name="T73" fmla="*/ 226 h 716"/>
                  <a:gd name="T74" fmla="*/ 16 w 580"/>
                  <a:gd name="T75" fmla="*/ 194 h 716"/>
                  <a:gd name="T76" fmla="*/ 56 w 580"/>
                  <a:gd name="T77" fmla="*/ 170 h 716"/>
                  <a:gd name="T78" fmla="*/ 74 w 580"/>
                  <a:gd name="T79" fmla="*/ 102 h 716"/>
                  <a:gd name="T80" fmla="*/ 98 w 580"/>
                  <a:gd name="T81" fmla="*/ 80 h 716"/>
                  <a:gd name="T82" fmla="*/ 134 w 580"/>
                  <a:gd name="T83" fmla="*/ 80 h 716"/>
                  <a:gd name="T84" fmla="*/ 154 w 580"/>
                  <a:gd name="T85" fmla="*/ 64 h 716"/>
                  <a:gd name="T86" fmla="*/ 146 w 580"/>
                  <a:gd name="T87" fmla="*/ 56 h 716"/>
                  <a:gd name="T88" fmla="*/ 136 w 580"/>
                  <a:gd name="T89" fmla="*/ 20 h 716"/>
                  <a:gd name="T90" fmla="*/ 168 w 580"/>
                  <a:gd name="T91" fmla="*/ 28 h 716"/>
                  <a:gd name="T92" fmla="*/ 188 w 580"/>
                  <a:gd name="T93" fmla="*/ 18 h 716"/>
                  <a:gd name="T94" fmla="*/ 214 w 580"/>
                  <a:gd name="T95" fmla="*/ 6 h 716"/>
                  <a:gd name="T96" fmla="*/ 218 w 580"/>
                  <a:gd name="T97" fmla="*/ 26 h 716"/>
                  <a:gd name="T98" fmla="*/ 216 w 580"/>
                  <a:gd name="T99" fmla="*/ 70 h 716"/>
                  <a:gd name="T100" fmla="*/ 234 w 580"/>
                  <a:gd name="T101" fmla="*/ 70 h 716"/>
                  <a:gd name="T102" fmla="*/ 264 w 580"/>
                  <a:gd name="T103" fmla="*/ 66 h 716"/>
                  <a:gd name="T104" fmla="*/ 290 w 580"/>
                  <a:gd name="T105" fmla="*/ 56 h 716"/>
                  <a:gd name="T106" fmla="*/ 326 w 580"/>
                  <a:gd name="T107" fmla="*/ 48 h 716"/>
                  <a:gd name="T108" fmla="*/ 378 w 580"/>
                  <a:gd name="T109" fmla="*/ 120 h 716"/>
                  <a:gd name="T110" fmla="*/ 372 w 580"/>
                  <a:gd name="T111" fmla="*/ 126 h 716"/>
                  <a:gd name="T112" fmla="*/ 344 w 580"/>
                  <a:gd name="T113" fmla="*/ 88 h 716"/>
                  <a:gd name="T114" fmla="*/ 352 w 580"/>
                  <a:gd name="T115" fmla="*/ 128 h 716"/>
                  <a:gd name="T116" fmla="*/ 326 w 580"/>
                  <a:gd name="T117" fmla="*/ 116 h 716"/>
                  <a:gd name="T118" fmla="*/ 344 w 580"/>
                  <a:gd name="T119" fmla="*/ 88 h 716"/>
                  <a:gd name="T120" fmla="*/ 352 w 580"/>
                  <a:gd name="T121" fmla="*/ 78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0" h="716">
                    <a:moveTo>
                      <a:pt x="334" y="18"/>
                    </a:moveTo>
                    <a:lnTo>
                      <a:pt x="340" y="16"/>
                    </a:lnTo>
                    <a:lnTo>
                      <a:pt x="342" y="26"/>
                    </a:lnTo>
                    <a:lnTo>
                      <a:pt x="346" y="42"/>
                    </a:lnTo>
                    <a:lnTo>
                      <a:pt x="350" y="56"/>
                    </a:lnTo>
                    <a:lnTo>
                      <a:pt x="360" y="56"/>
                    </a:lnTo>
                    <a:lnTo>
                      <a:pt x="360" y="60"/>
                    </a:lnTo>
                    <a:lnTo>
                      <a:pt x="360" y="64"/>
                    </a:lnTo>
                    <a:lnTo>
                      <a:pt x="346" y="70"/>
                    </a:lnTo>
                    <a:lnTo>
                      <a:pt x="360" y="78"/>
                    </a:lnTo>
                    <a:lnTo>
                      <a:pt x="360" y="80"/>
                    </a:lnTo>
                    <a:lnTo>
                      <a:pt x="354" y="88"/>
                    </a:lnTo>
                    <a:lnTo>
                      <a:pt x="358" y="90"/>
                    </a:lnTo>
                    <a:lnTo>
                      <a:pt x="360" y="92"/>
                    </a:lnTo>
                    <a:lnTo>
                      <a:pt x="362" y="92"/>
                    </a:lnTo>
                    <a:lnTo>
                      <a:pt x="364" y="92"/>
                    </a:lnTo>
                    <a:lnTo>
                      <a:pt x="364" y="90"/>
                    </a:lnTo>
                    <a:lnTo>
                      <a:pt x="370" y="90"/>
                    </a:lnTo>
                    <a:lnTo>
                      <a:pt x="368" y="98"/>
                    </a:lnTo>
                    <a:lnTo>
                      <a:pt x="376" y="98"/>
                    </a:lnTo>
                    <a:lnTo>
                      <a:pt x="380" y="98"/>
                    </a:lnTo>
                    <a:lnTo>
                      <a:pt x="380" y="100"/>
                    </a:lnTo>
                    <a:lnTo>
                      <a:pt x="380" y="106"/>
                    </a:lnTo>
                    <a:lnTo>
                      <a:pt x="378" y="110"/>
                    </a:lnTo>
                    <a:lnTo>
                      <a:pt x="380" y="112"/>
                    </a:lnTo>
                    <a:lnTo>
                      <a:pt x="386" y="112"/>
                    </a:lnTo>
                    <a:lnTo>
                      <a:pt x="388" y="106"/>
                    </a:lnTo>
                    <a:lnTo>
                      <a:pt x="398" y="106"/>
                    </a:lnTo>
                    <a:lnTo>
                      <a:pt x="408" y="108"/>
                    </a:lnTo>
                    <a:lnTo>
                      <a:pt x="426" y="118"/>
                    </a:lnTo>
                    <a:lnTo>
                      <a:pt x="426" y="120"/>
                    </a:lnTo>
                    <a:lnTo>
                      <a:pt x="432" y="120"/>
                    </a:lnTo>
                    <a:lnTo>
                      <a:pt x="434" y="128"/>
                    </a:lnTo>
                    <a:lnTo>
                      <a:pt x="440" y="128"/>
                    </a:lnTo>
                    <a:lnTo>
                      <a:pt x="440" y="130"/>
                    </a:lnTo>
                    <a:lnTo>
                      <a:pt x="440" y="134"/>
                    </a:lnTo>
                    <a:lnTo>
                      <a:pt x="436" y="138"/>
                    </a:lnTo>
                    <a:lnTo>
                      <a:pt x="442" y="142"/>
                    </a:lnTo>
                    <a:lnTo>
                      <a:pt x="442" y="146"/>
                    </a:lnTo>
                    <a:lnTo>
                      <a:pt x="448" y="146"/>
                    </a:lnTo>
                    <a:lnTo>
                      <a:pt x="450" y="138"/>
                    </a:lnTo>
                    <a:lnTo>
                      <a:pt x="458" y="136"/>
                    </a:lnTo>
                    <a:lnTo>
                      <a:pt x="462" y="138"/>
                    </a:lnTo>
                    <a:lnTo>
                      <a:pt x="468" y="144"/>
                    </a:lnTo>
                    <a:lnTo>
                      <a:pt x="472" y="144"/>
                    </a:lnTo>
                    <a:lnTo>
                      <a:pt x="478" y="142"/>
                    </a:lnTo>
                    <a:lnTo>
                      <a:pt x="480" y="146"/>
                    </a:lnTo>
                    <a:lnTo>
                      <a:pt x="486" y="148"/>
                    </a:lnTo>
                    <a:lnTo>
                      <a:pt x="490" y="146"/>
                    </a:lnTo>
                    <a:lnTo>
                      <a:pt x="502" y="146"/>
                    </a:lnTo>
                    <a:lnTo>
                      <a:pt x="516" y="154"/>
                    </a:lnTo>
                    <a:lnTo>
                      <a:pt x="530" y="162"/>
                    </a:lnTo>
                    <a:lnTo>
                      <a:pt x="538" y="172"/>
                    </a:lnTo>
                    <a:lnTo>
                      <a:pt x="542" y="182"/>
                    </a:lnTo>
                    <a:lnTo>
                      <a:pt x="544" y="182"/>
                    </a:lnTo>
                    <a:lnTo>
                      <a:pt x="548" y="182"/>
                    </a:lnTo>
                    <a:lnTo>
                      <a:pt x="550" y="180"/>
                    </a:lnTo>
                    <a:lnTo>
                      <a:pt x="552" y="180"/>
                    </a:lnTo>
                    <a:lnTo>
                      <a:pt x="552" y="188"/>
                    </a:lnTo>
                    <a:lnTo>
                      <a:pt x="566" y="184"/>
                    </a:lnTo>
                    <a:lnTo>
                      <a:pt x="568" y="192"/>
                    </a:lnTo>
                    <a:lnTo>
                      <a:pt x="570" y="202"/>
                    </a:lnTo>
                    <a:lnTo>
                      <a:pt x="578" y="208"/>
                    </a:lnTo>
                    <a:lnTo>
                      <a:pt x="580" y="224"/>
                    </a:lnTo>
                    <a:lnTo>
                      <a:pt x="578" y="242"/>
                    </a:lnTo>
                    <a:lnTo>
                      <a:pt x="576" y="256"/>
                    </a:lnTo>
                    <a:lnTo>
                      <a:pt x="568" y="270"/>
                    </a:lnTo>
                    <a:lnTo>
                      <a:pt x="566" y="274"/>
                    </a:lnTo>
                    <a:lnTo>
                      <a:pt x="558" y="280"/>
                    </a:lnTo>
                    <a:lnTo>
                      <a:pt x="552" y="282"/>
                    </a:lnTo>
                    <a:lnTo>
                      <a:pt x="548" y="288"/>
                    </a:lnTo>
                    <a:lnTo>
                      <a:pt x="542" y="294"/>
                    </a:lnTo>
                    <a:lnTo>
                      <a:pt x="538" y="306"/>
                    </a:lnTo>
                    <a:lnTo>
                      <a:pt x="532" y="326"/>
                    </a:lnTo>
                    <a:lnTo>
                      <a:pt x="520" y="318"/>
                    </a:lnTo>
                    <a:lnTo>
                      <a:pt x="520" y="320"/>
                    </a:lnTo>
                    <a:lnTo>
                      <a:pt x="522" y="324"/>
                    </a:lnTo>
                    <a:lnTo>
                      <a:pt x="522" y="326"/>
                    </a:lnTo>
                    <a:lnTo>
                      <a:pt x="516" y="330"/>
                    </a:lnTo>
                    <a:lnTo>
                      <a:pt x="516" y="334"/>
                    </a:lnTo>
                    <a:lnTo>
                      <a:pt x="516" y="344"/>
                    </a:lnTo>
                    <a:lnTo>
                      <a:pt x="512" y="344"/>
                    </a:lnTo>
                    <a:lnTo>
                      <a:pt x="512" y="346"/>
                    </a:lnTo>
                    <a:lnTo>
                      <a:pt x="516" y="348"/>
                    </a:lnTo>
                    <a:lnTo>
                      <a:pt x="516" y="362"/>
                    </a:lnTo>
                    <a:lnTo>
                      <a:pt x="516" y="382"/>
                    </a:lnTo>
                    <a:lnTo>
                      <a:pt x="516" y="398"/>
                    </a:lnTo>
                    <a:lnTo>
                      <a:pt x="512" y="400"/>
                    </a:lnTo>
                    <a:lnTo>
                      <a:pt x="512" y="406"/>
                    </a:lnTo>
                    <a:lnTo>
                      <a:pt x="514" y="410"/>
                    </a:lnTo>
                    <a:lnTo>
                      <a:pt x="516" y="418"/>
                    </a:lnTo>
                    <a:lnTo>
                      <a:pt x="512" y="420"/>
                    </a:lnTo>
                    <a:lnTo>
                      <a:pt x="506" y="424"/>
                    </a:lnTo>
                    <a:lnTo>
                      <a:pt x="506" y="434"/>
                    </a:lnTo>
                    <a:lnTo>
                      <a:pt x="506" y="442"/>
                    </a:lnTo>
                    <a:lnTo>
                      <a:pt x="502" y="448"/>
                    </a:lnTo>
                    <a:lnTo>
                      <a:pt x="494" y="460"/>
                    </a:lnTo>
                    <a:lnTo>
                      <a:pt x="486" y="470"/>
                    </a:lnTo>
                    <a:lnTo>
                      <a:pt x="480" y="476"/>
                    </a:lnTo>
                    <a:lnTo>
                      <a:pt x="484" y="488"/>
                    </a:lnTo>
                    <a:lnTo>
                      <a:pt x="484" y="494"/>
                    </a:lnTo>
                    <a:lnTo>
                      <a:pt x="476" y="500"/>
                    </a:lnTo>
                    <a:lnTo>
                      <a:pt x="476" y="506"/>
                    </a:lnTo>
                    <a:lnTo>
                      <a:pt x="468" y="508"/>
                    </a:lnTo>
                    <a:lnTo>
                      <a:pt x="466" y="508"/>
                    </a:lnTo>
                    <a:lnTo>
                      <a:pt x="460" y="506"/>
                    </a:lnTo>
                    <a:lnTo>
                      <a:pt x="460" y="510"/>
                    </a:lnTo>
                    <a:lnTo>
                      <a:pt x="436" y="512"/>
                    </a:lnTo>
                    <a:lnTo>
                      <a:pt x="436" y="516"/>
                    </a:lnTo>
                    <a:lnTo>
                      <a:pt x="432" y="516"/>
                    </a:lnTo>
                    <a:lnTo>
                      <a:pt x="434" y="524"/>
                    </a:lnTo>
                    <a:lnTo>
                      <a:pt x="424" y="526"/>
                    </a:lnTo>
                    <a:lnTo>
                      <a:pt x="412" y="528"/>
                    </a:lnTo>
                    <a:lnTo>
                      <a:pt x="412" y="530"/>
                    </a:lnTo>
                    <a:lnTo>
                      <a:pt x="412" y="536"/>
                    </a:lnTo>
                    <a:lnTo>
                      <a:pt x="406" y="542"/>
                    </a:lnTo>
                    <a:lnTo>
                      <a:pt x="398" y="544"/>
                    </a:lnTo>
                    <a:lnTo>
                      <a:pt x="382" y="552"/>
                    </a:lnTo>
                    <a:lnTo>
                      <a:pt x="382" y="556"/>
                    </a:lnTo>
                    <a:lnTo>
                      <a:pt x="378" y="556"/>
                    </a:lnTo>
                    <a:lnTo>
                      <a:pt x="376" y="556"/>
                    </a:lnTo>
                    <a:lnTo>
                      <a:pt x="376" y="558"/>
                    </a:lnTo>
                    <a:lnTo>
                      <a:pt x="376" y="562"/>
                    </a:lnTo>
                    <a:lnTo>
                      <a:pt x="378" y="562"/>
                    </a:lnTo>
                    <a:lnTo>
                      <a:pt x="372" y="566"/>
                    </a:lnTo>
                    <a:lnTo>
                      <a:pt x="372" y="572"/>
                    </a:lnTo>
                    <a:lnTo>
                      <a:pt x="372" y="588"/>
                    </a:lnTo>
                    <a:lnTo>
                      <a:pt x="378" y="602"/>
                    </a:lnTo>
                    <a:lnTo>
                      <a:pt x="378" y="616"/>
                    </a:lnTo>
                    <a:lnTo>
                      <a:pt x="372" y="620"/>
                    </a:lnTo>
                    <a:lnTo>
                      <a:pt x="368" y="626"/>
                    </a:lnTo>
                    <a:lnTo>
                      <a:pt x="362" y="630"/>
                    </a:lnTo>
                    <a:lnTo>
                      <a:pt x="360" y="636"/>
                    </a:lnTo>
                    <a:lnTo>
                      <a:pt x="354" y="644"/>
                    </a:lnTo>
                    <a:lnTo>
                      <a:pt x="354" y="652"/>
                    </a:lnTo>
                    <a:lnTo>
                      <a:pt x="350" y="666"/>
                    </a:lnTo>
                    <a:lnTo>
                      <a:pt x="344" y="672"/>
                    </a:lnTo>
                    <a:lnTo>
                      <a:pt x="342" y="676"/>
                    </a:lnTo>
                    <a:lnTo>
                      <a:pt x="350" y="654"/>
                    </a:lnTo>
                    <a:lnTo>
                      <a:pt x="346" y="654"/>
                    </a:lnTo>
                    <a:lnTo>
                      <a:pt x="346" y="656"/>
                    </a:lnTo>
                    <a:lnTo>
                      <a:pt x="342" y="656"/>
                    </a:lnTo>
                    <a:lnTo>
                      <a:pt x="336" y="652"/>
                    </a:lnTo>
                    <a:lnTo>
                      <a:pt x="336" y="656"/>
                    </a:lnTo>
                    <a:lnTo>
                      <a:pt x="336" y="664"/>
                    </a:lnTo>
                    <a:lnTo>
                      <a:pt x="316" y="688"/>
                    </a:lnTo>
                    <a:lnTo>
                      <a:pt x="316" y="690"/>
                    </a:lnTo>
                    <a:lnTo>
                      <a:pt x="316" y="692"/>
                    </a:lnTo>
                    <a:lnTo>
                      <a:pt x="318" y="694"/>
                    </a:lnTo>
                    <a:lnTo>
                      <a:pt x="318" y="700"/>
                    </a:lnTo>
                    <a:lnTo>
                      <a:pt x="310" y="712"/>
                    </a:lnTo>
                    <a:lnTo>
                      <a:pt x="308" y="716"/>
                    </a:lnTo>
                    <a:lnTo>
                      <a:pt x="306" y="708"/>
                    </a:lnTo>
                    <a:lnTo>
                      <a:pt x="314" y="698"/>
                    </a:lnTo>
                    <a:lnTo>
                      <a:pt x="306" y="694"/>
                    </a:lnTo>
                    <a:lnTo>
                      <a:pt x="304" y="690"/>
                    </a:lnTo>
                    <a:lnTo>
                      <a:pt x="300" y="684"/>
                    </a:lnTo>
                    <a:lnTo>
                      <a:pt x="298" y="682"/>
                    </a:lnTo>
                    <a:lnTo>
                      <a:pt x="298" y="680"/>
                    </a:lnTo>
                    <a:lnTo>
                      <a:pt x="290" y="676"/>
                    </a:lnTo>
                    <a:lnTo>
                      <a:pt x="286" y="674"/>
                    </a:lnTo>
                    <a:lnTo>
                      <a:pt x="282" y="670"/>
                    </a:lnTo>
                    <a:lnTo>
                      <a:pt x="278" y="666"/>
                    </a:lnTo>
                    <a:lnTo>
                      <a:pt x="274" y="666"/>
                    </a:lnTo>
                    <a:lnTo>
                      <a:pt x="272" y="664"/>
                    </a:lnTo>
                    <a:lnTo>
                      <a:pt x="270" y="656"/>
                    </a:lnTo>
                    <a:lnTo>
                      <a:pt x="256" y="648"/>
                    </a:lnTo>
                    <a:lnTo>
                      <a:pt x="246" y="652"/>
                    </a:lnTo>
                    <a:lnTo>
                      <a:pt x="250" y="642"/>
                    </a:lnTo>
                    <a:lnTo>
                      <a:pt x="252" y="636"/>
                    </a:lnTo>
                    <a:lnTo>
                      <a:pt x="254" y="634"/>
                    </a:lnTo>
                    <a:lnTo>
                      <a:pt x="260" y="628"/>
                    </a:lnTo>
                    <a:lnTo>
                      <a:pt x="260" y="624"/>
                    </a:lnTo>
                    <a:lnTo>
                      <a:pt x="262" y="620"/>
                    </a:lnTo>
                    <a:lnTo>
                      <a:pt x="264" y="618"/>
                    </a:lnTo>
                    <a:lnTo>
                      <a:pt x="268" y="616"/>
                    </a:lnTo>
                    <a:lnTo>
                      <a:pt x="270" y="616"/>
                    </a:lnTo>
                    <a:lnTo>
                      <a:pt x="272" y="610"/>
                    </a:lnTo>
                    <a:lnTo>
                      <a:pt x="278" y="608"/>
                    </a:lnTo>
                    <a:lnTo>
                      <a:pt x="280" y="602"/>
                    </a:lnTo>
                    <a:lnTo>
                      <a:pt x="286" y="598"/>
                    </a:lnTo>
                    <a:lnTo>
                      <a:pt x="286" y="594"/>
                    </a:lnTo>
                    <a:lnTo>
                      <a:pt x="290" y="594"/>
                    </a:lnTo>
                    <a:lnTo>
                      <a:pt x="292" y="594"/>
                    </a:lnTo>
                    <a:lnTo>
                      <a:pt x="296" y="592"/>
                    </a:lnTo>
                    <a:lnTo>
                      <a:pt x="300" y="590"/>
                    </a:lnTo>
                    <a:lnTo>
                      <a:pt x="300" y="588"/>
                    </a:lnTo>
                    <a:lnTo>
                      <a:pt x="300" y="572"/>
                    </a:lnTo>
                    <a:lnTo>
                      <a:pt x="300" y="558"/>
                    </a:lnTo>
                    <a:lnTo>
                      <a:pt x="298" y="558"/>
                    </a:lnTo>
                    <a:lnTo>
                      <a:pt x="296" y="558"/>
                    </a:lnTo>
                    <a:lnTo>
                      <a:pt x="292" y="562"/>
                    </a:lnTo>
                    <a:lnTo>
                      <a:pt x="290" y="558"/>
                    </a:lnTo>
                    <a:lnTo>
                      <a:pt x="288" y="558"/>
                    </a:lnTo>
                    <a:lnTo>
                      <a:pt x="288" y="552"/>
                    </a:lnTo>
                    <a:lnTo>
                      <a:pt x="288" y="542"/>
                    </a:lnTo>
                    <a:lnTo>
                      <a:pt x="290" y="534"/>
                    </a:lnTo>
                    <a:lnTo>
                      <a:pt x="290" y="526"/>
                    </a:lnTo>
                    <a:lnTo>
                      <a:pt x="288" y="526"/>
                    </a:lnTo>
                    <a:lnTo>
                      <a:pt x="282" y="528"/>
                    </a:lnTo>
                    <a:lnTo>
                      <a:pt x="280" y="528"/>
                    </a:lnTo>
                    <a:lnTo>
                      <a:pt x="280" y="526"/>
                    </a:lnTo>
                    <a:lnTo>
                      <a:pt x="280" y="520"/>
                    </a:lnTo>
                    <a:lnTo>
                      <a:pt x="280" y="502"/>
                    </a:lnTo>
                    <a:lnTo>
                      <a:pt x="278" y="498"/>
                    </a:lnTo>
                    <a:lnTo>
                      <a:pt x="272" y="494"/>
                    </a:lnTo>
                    <a:lnTo>
                      <a:pt x="270" y="494"/>
                    </a:lnTo>
                    <a:lnTo>
                      <a:pt x="268" y="492"/>
                    </a:lnTo>
                    <a:lnTo>
                      <a:pt x="268" y="490"/>
                    </a:lnTo>
                    <a:lnTo>
                      <a:pt x="264" y="488"/>
                    </a:lnTo>
                    <a:lnTo>
                      <a:pt x="262" y="490"/>
                    </a:lnTo>
                    <a:lnTo>
                      <a:pt x="252" y="490"/>
                    </a:lnTo>
                    <a:lnTo>
                      <a:pt x="246" y="488"/>
                    </a:lnTo>
                    <a:lnTo>
                      <a:pt x="244" y="484"/>
                    </a:lnTo>
                    <a:lnTo>
                      <a:pt x="244" y="480"/>
                    </a:lnTo>
                    <a:lnTo>
                      <a:pt x="242" y="472"/>
                    </a:lnTo>
                    <a:lnTo>
                      <a:pt x="244" y="464"/>
                    </a:lnTo>
                    <a:lnTo>
                      <a:pt x="242" y="460"/>
                    </a:lnTo>
                    <a:lnTo>
                      <a:pt x="238" y="454"/>
                    </a:lnTo>
                    <a:lnTo>
                      <a:pt x="236" y="448"/>
                    </a:lnTo>
                    <a:lnTo>
                      <a:pt x="242" y="446"/>
                    </a:lnTo>
                    <a:lnTo>
                      <a:pt x="236" y="444"/>
                    </a:lnTo>
                    <a:lnTo>
                      <a:pt x="238" y="436"/>
                    </a:lnTo>
                    <a:lnTo>
                      <a:pt x="242" y="424"/>
                    </a:lnTo>
                    <a:lnTo>
                      <a:pt x="242" y="418"/>
                    </a:lnTo>
                    <a:lnTo>
                      <a:pt x="242" y="416"/>
                    </a:lnTo>
                    <a:lnTo>
                      <a:pt x="238" y="410"/>
                    </a:lnTo>
                    <a:lnTo>
                      <a:pt x="234" y="406"/>
                    </a:lnTo>
                    <a:lnTo>
                      <a:pt x="232" y="402"/>
                    </a:lnTo>
                    <a:lnTo>
                      <a:pt x="228" y="394"/>
                    </a:lnTo>
                    <a:lnTo>
                      <a:pt x="228" y="390"/>
                    </a:lnTo>
                    <a:lnTo>
                      <a:pt x="232" y="388"/>
                    </a:lnTo>
                    <a:lnTo>
                      <a:pt x="208" y="388"/>
                    </a:lnTo>
                    <a:lnTo>
                      <a:pt x="208" y="384"/>
                    </a:lnTo>
                    <a:lnTo>
                      <a:pt x="206" y="380"/>
                    </a:lnTo>
                    <a:lnTo>
                      <a:pt x="202" y="372"/>
                    </a:lnTo>
                    <a:lnTo>
                      <a:pt x="202" y="366"/>
                    </a:lnTo>
                    <a:lnTo>
                      <a:pt x="208" y="360"/>
                    </a:lnTo>
                    <a:lnTo>
                      <a:pt x="206" y="352"/>
                    </a:lnTo>
                    <a:lnTo>
                      <a:pt x="202" y="344"/>
                    </a:lnTo>
                    <a:lnTo>
                      <a:pt x="200" y="338"/>
                    </a:lnTo>
                    <a:lnTo>
                      <a:pt x="198" y="336"/>
                    </a:lnTo>
                    <a:lnTo>
                      <a:pt x="196" y="336"/>
                    </a:lnTo>
                    <a:lnTo>
                      <a:pt x="190" y="338"/>
                    </a:lnTo>
                    <a:lnTo>
                      <a:pt x="186" y="336"/>
                    </a:lnTo>
                    <a:lnTo>
                      <a:pt x="180" y="336"/>
                    </a:lnTo>
                    <a:lnTo>
                      <a:pt x="172" y="334"/>
                    </a:lnTo>
                    <a:lnTo>
                      <a:pt x="170" y="328"/>
                    </a:lnTo>
                    <a:lnTo>
                      <a:pt x="164" y="326"/>
                    </a:lnTo>
                    <a:lnTo>
                      <a:pt x="162" y="324"/>
                    </a:lnTo>
                    <a:lnTo>
                      <a:pt x="154" y="318"/>
                    </a:lnTo>
                    <a:lnTo>
                      <a:pt x="150" y="312"/>
                    </a:lnTo>
                    <a:lnTo>
                      <a:pt x="146" y="310"/>
                    </a:lnTo>
                    <a:lnTo>
                      <a:pt x="144" y="312"/>
                    </a:lnTo>
                    <a:lnTo>
                      <a:pt x="142" y="312"/>
                    </a:lnTo>
                    <a:lnTo>
                      <a:pt x="134" y="310"/>
                    </a:lnTo>
                    <a:lnTo>
                      <a:pt x="128" y="308"/>
                    </a:lnTo>
                    <a:lnTo>
                      <a:pt x="126" y="302"/>
                    </a:lnTo>
                    <a:lnTo>
                      <a:pt x="126" y="298"/>
                    </a:lnTo>
                    <a:lnTo>
                      <a:pt x="128" y="292"/>
                    </a:lnTo>
                    <a:lnTo>
                      <a:pt x="132" y="288"/>
                    </a:lnTo>
                    <a:lnTo>
                      <a:pt x="128" y="282"/>
                    </a:lnTo>
                    <a:lnTo>
                      <a:pt x="120" y="282"/>
                    </a:lnTo>
                    <a:lnTo>
                      <a:pt x="114" y="284"/>
                    </a:lnTo>
                    <a:lnTo>
                      <a:pt x="106" y="288"/>
                    </a:lnTo>
                    <a:lnTo>
                      <a:pt x="100" y="290"/>
                    </a:lnTo>
                    <a:lnTo>
                      <a:pt x="96" y="298"/>
                    </a:lnTo>
                    <a:lnTo>
                      <a:pt x="90" y="306"/>
                    </a:lnTo>
                    <a:lnTo>
                      <a:pt x="84" y="306"/>
                    </a:lnTo>
                    <a:lnTo>
                      <a:pt x="82" y="308"/>
                    </a:lnTo>
                    <a:lnTo>
                      <a:pt x="82" y="310"/>
                    </a:lnTo>
                    <a:lnTo>
                      <a:pt x="82" y="312"/>
                    </a:lnTo>
                    <a:lnTo>
                      <a:pt x="80" y="312"/>
                    </a:lnTo>
                    <a:lnTo>
                      <a:pt x="74" y="316"/>
                    </a:lnTo>
                    <a:lnTo>
                      <a:pt x="72" y="312"/>
                    </a:lnTo>
                    <a:lnTo>
                      <a:pt x="70" y="312"/>
                    </a:lnTo>
                    <a:lnTo>
                      <a:pt x="66" y="312"/>
                    </a:lnTo>
                    <a:lnTo>
                      <a:pt x="48" y="308"/>
                    </a:lnTo>
                    <a:lnTo>
                      <a:pt x="52" y="264"/>
                    </a:lnTo>
                    <a:lnTo>
                      <a:pt x="52" y="262"/>
                    </a:lnTo>
                    <a:lnTo>
                      <a:pt x="52" y="260"/>
                    </a:lnTo>
                    <a:lnTo>
                      <a:pt x="52" y="262"/>
                    </a:lnTo>
                    <a:lnTo>
                      <a:pt x="38" y="266"/>
                    </a:lnTo>
                    <a:lnTo>
                      <a:pt x="26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0" y="260"/>
                    </a:lnTo>
                    <a:lnTo>
                      <a:pt x="18" y="256"/>
                    </a:lnTo>
                    <a:lnTo>
                      <a:pt x="16" y="254"/>
                    </a:lnTo>
                    <a:lnTo>
                      <a:pt x="12" y="252"/>
                    </a:lnTo>
                    <a:lnTo>
                      <a:pt x="8" y="246"/>
                    </a:lnTo>
                    <a:lnTo>
                      <a:pt x="6" y="244"/>
                    </a:lnTo>
                    <a:lnTo>
                      <a:pt x="6" y="236"/>
                    </a:lnTo>
                    <a:lnTo>
                      <a:pt x="6" y="234"/>
                    </a:lnTo>
                    <a:lnTo>
                      <a:pt x="6" y="230"/>
                    </a:lnTo>
                    <a:lnTo>
                      <a:pt x="2" y="226"/>
                    </a:lnTo>
                    <a:lnTo>
                      <a:pt x="0" y="218"/>
                    </a:lnTo>
                    <a:lnTo>
                      <a:pt x="2" y="218"/>
                    </a:lnTo>
                    <a:lnTo>
                      <a:pt x="6" y="218"/>
                    </a:lnTo>
                    <a:lnTo>
                      <a:pt x="8" y="218"/>
                    </a:lnTo>
                    <a:lnTo>
                      <a:pt x="8" y="210"/>
                    </a:lnTo>
                    <a:lnTo>
                      <a:pt x="10" y="208"/>
                    </a:lnTo>
                    <a:lnTo>
                      <a:pt x="12" y="202"/>
                    </a:lnTo>
                    <a:lnTo>
                      <a:pt x="16" y="194"/>
                    </a:lnTo>
                    <a:lnTo>
                      <a:pt x="16" y="190"/>
                    </a:lnTo>
                    <a:lnTo>
                      <a:pt x="20" y="184"/>
                    </a:lnTo>
                    <a:lnTo>
                      <a:pt x="28" y="180"/>
                    </a:lnTo>
                    <a:lnTo>
                      <a:pt x="34" y="178"/>
                    </a:lnTo>
                    <a:lnTo>
                      <a:pt x="42" y="174"/>
                    </a:lnTo>
                    <a:lnTo>
                      <a:pt x="52" y="172"/>
                    </a:lnTo>
                    <a:lnTo>
                      <a:pt x="54" y="172"/>
                    </a:lnTo>
                    <a:lnTo>
                      <a:pt x="56" y="170"/>
                    </a:lnTo>
                    <a:lnTo>
                      <a:pt x="56" y="166"/>
                    </a:lnTo>
                    <a:lnTo>
                      <a:pt x="72" y="126"/>
                    </a:lnTo>
                    <a:lnTo>
                      <a:pt x="74" y="120"/>
                    </a:lnTo>
                    <a:lnTo>
                      <a:pt x="72" y="116"/>
                    </a:lnTo>
                    <a:lnTo>
                      <a:pt x="66" y="110"/>
                    </a:lnTo>
                    <a:lnTo>
                      <a:pt x="64" y="110"/>
                    </a:lnTo>
                    <a:lnTo>
                      <a:pt x="64" y="106"/>
                    </a:lnTo>
                    <a:lnTo>
                      <a:pt x="74" y="102"/>
                    </a:lnTo>
                    <a:lnTo>
                      <a:pt x="74" y="98"/>
                    </a:lnTo>
                    <a:lnTo>
                      <a:pt x="72" y="94"/>
                    </a:lnTo>
                    <a:lnTo>
                      <a:pt x="66" y="94"/>
                    </a:lnTo>
                    <a:lnTo>
                      <a:pt x="66" y="88"/>
                    </a:lnTo>
                    <a:lnTo>
                      <a:pt x="74" y="84"/>
                    </a:lnTo>
                    <a:lnTo>
                      <a:pt x="96" y="82"/>
                    </a:lnTo>
                    <a:lnTo>
                      <a:pt x="96" y="78"/>
                    </a:lnTo>
                    <a:lnTo>
                      <a:pt x="98" y="80"/>
                    </a:lnTo>
                    <a:lnTo>
                      <a:pt x="102" y="78"/>
                    </a:lnTo>
                    <a:lnTo>
                      <a:pt x="106" y="72"/>
                    </a:lnTo>
                    <a:lnTo>
                      <a:pt x="110" y="72"/>
                    </a:lnTo>
                    <a:lnTo>
                      <a:pt x="114" y="80"/>
                    </a:lnTo>
                    <a:lnTo>
                      <a:pt x="116" y="80"/>
                    </a:lnTo>
                    <a:lnTo>
                      <a:pt x="124" y="84"/>
                    </a:lnTo>
                    <a:lnTo>
                      <a:pt x="128" y="82"/>
                    </a:lnTo>
                    <a:lnTo>
                      <a:pt x="134" y="80"/>
                    </a:lnTo>
                    <a:lnTo>
                      <a:pt x="136" y="80"/>
                    </a:lnTo>
                    <a:lnTo>
                      <a:pt x="138" y="78"/>
                    </a:lnTo>
                    <a:lnTo>
                      <a:pt x="138" y="74"/>
                    </a:lnTo>
                    <a:lnTo>
                      <a:pt x="142" y="74"/>
                    </a:lnTo>
                    <a:lnTo>
                      <a:pt x="146" y="72"/>
                    </a:lnTo>
                    <a:lnTo>
                      <a:pt x="150" y="70"/>
                    </a:lnTo>
                    <a:lnTo>
                      <a:pt x="152" y="70"/>
                    </a:lnTo>
                    <a:lnTo>
                      <a:pt x="154" y="64"/>
                    </a:lnTo>
                    <a:lnTo>
                      <a:pt x="154" y="62"/>
                    </a:lnTo>
                    <a:lnTo>
                      <a:pt x="156" y="62"/>
                    </a:lnTo>
                    <a:lnTo>
                      <a:pt x="162" y="60"/>
                    </a:lnTo>
                    <a:lnTo>
                      <a:pt x="162" y="56"/>
                    </a:lnTo>
                    <a:lnTo>
                      <a:pt x="160" y="54"/>
                    </a:lnTo>
                    <a:lnTo>
                      <a:pt x="156" y="54"/>
                    </a:lnTo>
                    <a:lnTo>
                      <a:pt x="152" y="56"/>
                    </a:lnTo>
                    <a:lnTo>
                      <a:pt x="146" y="56"/>
                    </a:lnTo>
                    <a:lnTo>
                      <a:pt x="144" y="54"/>
                    </a:lnTo>
                    <a:lnTo>
                      <a:pt x="142" y="48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38" y="30"/>
                    </a:lnTo>
                    <a:lnTo>
                      <a:pt x="136" y="26"/>
                    </a:lnTo>
                    <a:lnTo>
                      <a:pt x="136" y="24"/>
                    </a:lnTo>
                    <a:lnTo>
                      <a:pt x="136" y="20"/>
                    </a:lnTo>
                    <a:lnTo>
                      <a:pt x="134" y="20"/>
                    </a:lnTo>
                    <a:lnTo>
                      <a:pt x="138" y="18"/>
                    </a:lnTo>
                    <a:lnTo>
                      <a:pt x="144" y="20"/>
                    </a:lnTo>
                    <a:lnTo>
                      <a:pt x="150" y="24"/>
                    </a:lnTo>
                    <a:lnTo>
                      <a:pt x="152" y="24"/>
                    </a:lnTo>
                    <a:lnTo>
                      <a:pt x="156" y="26"/>
                    </a:lnTo>
                    <a:lnTo>
                      <a:pt x="162" y="28"/>
                    </a:lnTo>
                    <a:lnTo>
                      <a:pt x="168" y="28"/>
                    </a:lnTo>
                    <a:lnTo>
                      <a:pt x="164" y="26"/>
                    </a:lnTo>
                    <a:lnTo>
                      <a:pt x="164" y="24"/>
                    </a:lnTo>
                    <a:lnTo>
                      <a:pt x="168" y="20"/>
                    </a:lnTo>
                    <a:lnTo>
                      <a:pt x="170" y="20"/>
                    </a:lnTo>
                    <a:lnTo>
                      <a:pt x="178" y="24"/>
                    </a:lnTo>
                    <a:lnTo>
                      <a:pt x="182" y="20"/>
                    </a:lnTo>
                    <a:lnTo>
                      <a:pt x="186" y="18"/>
                    </a:lnTo>
                    <a:lnTo>
                      <a:pt x="188" y="18"/>
                    </a:lnTo>
                    <a:lnTo>
                      <a:pt x="188" y="16"/>
                    </a:lnTo>
                    <a:lnTo>
                      <a:pt x="190" y="12"/>
                    </a:lnTo>
                    <a:lnTo>
                      <a:pt x="198" y="10"/>
                    </a:lnTo>
                    <a:lnTo>
                      <a:pt x="200" y="6"/>
                    </a:lnTo>
                    <a:lnTo>
                      <a:pt x="198" y="0"/>
                    </a:lnTo>
                    <a:lnTo>
                      <a:pt x="202" y="2"/>
                    </a:lnTo>
                    <a:lnTo>
                      <a:pt x="210" y="2"/>
                    </a:lnTo>
                    <a:lnTo>
                      <a:pt x="214" y="6"/>
                    </a:lnTo>
                    <a:lnTo>
                      <a:pt x="214" y="8"/>
                    </a:lnTo>
                    <a:lnTo>
                      <a:pt x="208" y="12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6" y="18"/>
                    </a:lnTo>
                    <a:lnTo>
                      <a:pt x="216" y="20"/>
                    </a:lnTo>
                    <a:lnTo>
                      <a:pt x="216" y="24"/>
                    </a:lnTo>
                    <a:lnTo>
                      <a:pt x="218" y="26"/>
                    </a:lnTo>
                    <a:lnTo>
                      <a:pt x="216" y="28"/>
                    </a:lnTo>
                    <a:lnTo>
                      <a:pt x="208" y="34"/>
                    </a:lnTo>
                    <a:lnTo>
                      <a:pt x="208" y="44"/>
                    </a:lnTo>
                    <a:lnTo>
                      <a:pt x="208" y="56"/>
                    </a:lnTo>
                    <a:lnTo>
                      <a:pt x="208" y="60"/>
                    </a:lnTo>
                    <a:lnTo>
                      <a:pt x="208" y="62"/>
                    </a:lnTo>
                    <a:lnTo>
                      <a:pt x="210" y="66"/>
                    </a:lnTo>
                    <a:lnTo>
                      <a:pt x="216" y="70"/>
                    </a:lnTo>
                    <a:lnTo>
                      <a:pt x="218" y="72"/>
                    </a:lnTo>
                    <a:lnTo>
                      <a:pt x="220" y="74"/>
                    </a:lnTo>
                    <a:lnTo>
                      <a:pt x="224" y="78"/>
                    </a:lnTo>
                    <a:lnTo>
                      <a:pt x="228" y="74"/>
                    </a:lnTo>
                    <a:lnTo>
                      <a:pt x="228" y="72"/>
                    </a:lnTo>
                    <a:lnTo>
                      <a:pt x="232" y="72"/>
                    </a:lnTo>
                    <a:lnTo>
                      <a:pt x="234" y="72"/>
                    </a:lnTo>
                    <a:lnTo>
                      <a:pt x="234" y="70"/>
                    </a:lnTo>
                    <a:lnTo>
                      <a:pt x="234" y="66"/>
                    </a:lnTo>
                    <a:lnTo>
                      <a:pt x="236" y="66"/>
                    </a:lnTo>
                    <a:lnTo>
                      <a:pt x="238" y="64"/>
                    </a:lnTo>
                    <a:lnTo>
                      <a:pt x="242" y="64"/>
                    </a:lnTo>
                    <a:lnTo>
                      <a:pt x="246" y="64"/>
                    </a:lnTo>
                    <a:lnTo>
                      <a:pt x="250" y="64"/>
                    </a:lnTo>
                    <a:lnTo>
                      <a:pt x="254" y="64"/>
                    </a:lnTo>
                    <a:lnTo>
                      <a:pt x="264" y="66"/>
                    </a:lnTo>
                    <a:lnTo>
                      <a:pt x="270" y="62"/>
                    </a:lnTo>
                    <a:lnTo>
                      <a:pt x="264" y="56"/>
                    </a:lnTo>
                    <a:lnTo>
                      <a:pt x="268" y="48"/>
                    </a:lnTo>
                    <a:lnTo>
                      <a:pt x="274" y="52"/>
                    </a:lnTo>
                    <a:lnTo>
                      <a:pt x="280" y="48"/>
                    </a:lnTo>
                    <a:lnTo>
                      <a:pt x="282" y="54"/>
                    </a:lnTo>
                    <a:lnTo>
                      <a:pt x="290" y="54"/>
                    </a:lnTo>
                    <a:lnTo>
                      <a:pt x="290" y="56"/>
                    </a:lnTo>
                    <a:lnTo>
                      <a:pt x="292" y="62"/>
                    </a:lnTo>
                    <a:lnTo>
                      <a:pt x="298" y="62"/>
                    </a:lnTo>
                    <a:lnTo>
                      <a:pt x="300" y="62"/>
                    </a:lnTo>
                    <a:lnTo>
                      <a:pt x="304" y="60"/>
                    </a:lnTo>
                    <a:lnTo>
                      <a:pt x="310" y="56"/>
                    </a:lnTo>
                    <a:lnTo>
                      <a:pt x="316" y="62"/>
                    </a:lnTo>
                    <a:lnTo>
                      <a:pt x="322" y="56"/>
                    </a:lnTo>
                    <a:lnTo>
                      <a:pt x="326" y="48"/>
                    </a:lnTo>
                    <a:lnTo>
                      <a:pt x="326" y="34"/>
                    </a:lnTo>
                    <a:lnTo>
                      <a:pt x="332" y="24"/>
                    </a:lnTo>
                    <a:lnTo>
                      <a:pt x="334" y="18"/>
                    </a:lnTo>
                    <a:lnTo>
                      <a:pt x="334" y="18"/>
                    </a:lnTo>
                    <a:lnTo>
                      <a:pt x="334" y="18"/>
                    </a:lnTo>
                    <a:close/>
                    <a:moveTo>
                      <a:pt x="380" y="112"/>
                    </a:moveTo>
                    <a:lnTo>
                      <a:pt x="380" y="118"/>
                    </a:lnTo>
                    <a:lnTo>
                      <a:pt x="378" y="120"/>
                    </a:lnTo>
                    <a:lnTo>
                      <a:pt x="378" y="116"/>
                    </a:lnTo>
                    <a:lnTo>
                      <a:pt x="378" y="112"/>
                    </a:lnTo>
                    <a:lnTo>
                      <a:pt x="380" y="112"/>
                    </a:lnTo>
                    <a:lnTo>
                      <a:pt x="380" y="112"/>
                    </a:lnTo>
                    <a:lnTo>
                      <a:pt x="380" y="112"/>
                    </a:lnTo>
                    <a:close/>
                    <a:moveTo>
                      <a:pt x="378" y="120"/>
                    </a:moveTo>
                    <a:lnTo>
                      <a:pt x="378" y="124"/>
                    </a:lnTo>
                    <a:lnTo>
                      <a:pt x="372" y="126"/>
                    </a:lnTo>
                    <a:lnTo>
                      <a:pt x="372" y="128"/>
                    </a:lnTo>
                    <a:lnTo>
                      <a:pt x="368" y="128"/>
                    </a:lnTo>
                    <a:lnTo>
                      <a:pt x="370" y="126"/>
                    </a:lnTo>
                    <a:lnTo>
                      <a:pt x="378" y="120"/>
                    </a:lnTo>
                    <a:lnTo>
                      <a:pt x="378" y="120"/>
                    </a:lnTo>
                    <a:lnTo>
                      <a:pt x="378" y="120"/>
                    </a:lnTo>
                    <a:close/>
                    <a:moveTo>
                      <a:pt x="344" y="88"/>
                    </a:moveTo>
                    <a:lnTo>
                      <a:pt x="344" y="88"/>
                    </a:lnTo>
                    <a:lnTo>
                      <a:pt x="346" y="90"/>
                    </a:lnTo>
                    <a:lnTo>
                      <a:pt x="346" y="94"/>
                    </a:lnTo>
                    <a:lnTo>
                      <a:pt x="360" y="92"/>
                    </a:lnTo>
                    <a:lnTo>
                      <a:pt x="352" y="102"/>
                    </a:lnTo>
                    <a:lnTo>
                      <a:pt x="346" y="110"/>
                    </a:lnTo>
                    <a:lnTo>
                      <a:pt x="350" y="118"/>
                    </a:lnTo>
                    <a:lnTo>
                      <a:pt x="360" y="128"/>
                    </a:lnTo>
                    <a:lnTo>
                      <a:pt x="352" y="128"/>
                    </a:lnTo>
                    <a:lnTo>
                      <a:pt x="342" y="112"/>
                    </a:lnTo>
                    <a:lnTo>
                      <a:pt x="340" y="112"/>
                    </a:lnTo>
                    <a:lnTo>
                      <a:pt x="336" y="112"/>
                    </a:lnTo>
                    <a:lnTo>
                      <a:pt x="340" y="116"/>
                    </a:lnTo>
                    <a:lnTo>
                      <a:pt x="334" y="116"/>
                    </a:lnTo>
                    <a:lnTo>
                      <a:pt x="336" y="126"/>
                    </a:lnTo>
                    <a:lnTo>
                      <a:pt x="332" y="116"/>
                    </a:lnTo>
                    <a:lnTo>
                      <a:pt x="326" y="116"/>
                    </a:lnTo>
                    <a:lnTo>
                      <a:pt x="322" y="118"/>
                    </a:lnTo>
                    <a:lnTo>
                      <a:pt x="324" y="112"/>
                    </a:lnTo>
                    <a:lnTo>
                      <a:pt x="332" y="108"/>
                    </a:lnTo>
                    <a:lnTo>
                      <a:pt x="336" y="94"/>
                    </a:lnTo>
                    <a:lnTo>
                      <a:pt x="340" y="90"/>
                    </a:lnTo>
                    <a:lnTo>
                      <a:pt x="344" y="88"/>
                    </a:lnTo>
                    <a:lnTo>
                      <a:pt x="344" y="88"/>
                    </a:lnTo>
                    <a:lnTo>
                      <a:pt x="344" y="88"/>
                    </a:lnTo>
                    <a:close/>
                    <a:moveTo>
                      <a:pt x="352" y="78"/>
                    </a:moveTo>
                    <a:lnTo>
                      <a:pt x="352" y="78"/>
                    </a:lnTo>
                    <a:lnTo>
                      <a:pt x="354" y="80"/>
                    </a:lnTo>
                    <a:lnTo>
                      <a:pt x="350" y="82"/>
                    </a:lnTo>
                    <a:lnTo>
                      <a:pt x="350" y="78"/>
                    </a:lnTo>
                    <a:lnTo>
                      <a:pt x="352" y="78"/>
                    </a:lnTo>
                    <a:lnTo>
                      <a:pt x="352" y="78"/>
                    </a:lnTo>
                    <a:lnTo>
                      <a:pt x="352" y="7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1" name="Freeform 1766"/>
              <p:cNvSpPr>
                <a:spLocks noEditPoints="1"/>
              </p:cNvSpPr>
              <p:nvPr/>
            </p:nvSpPr>
            <p:spPr bwMode="auto">
              <a:xfrm>
                <a:off x="7543800" y="4752975"/>
                <a:ext cx="273050" cy="346075"/>
              </a:xfrm>
              <a:custGeom>
                <a:avLst/>
                <a:gdLst>
                  <a:gd name="T0" fmla="*/ 12 w 172"/>
                  <a:gd name="T1" fmla="*/ 98 h 218"/>
                  <a:gd name="T2" fmla="*/ 10 w 172"/>
                  <a:gd name="T3" fmla="*/ 100 h 218"/>
                  <a:gd name="T4" fmla="*/ 10 w 172"/>
                  <a:gd name="T5" fmla="*/ 108 h 218"/>
                  <a:gd name="T6" fmla="*/ 4 w 172"/>
                  <a:gd name="T7" fmla="*/ 128 h 218"/>
                  <a:gd name="T8" fmla="*/ 10 w 172"/>
                  <a:gd name="T9" fmla="*/ 146 h 218"/>
                  <a:gd name="T10" fmla="*/ 18 w 172"/>
                  <a:gd name="T11" fmla="*/ 154 h 218"/>
                  <a:gd name="T12" fmla="*/ 22 w 172"/>
                  <a:gd name="T13" fmla="*/ 174 h 218"/>
                  <a:gd name="T14" fmla="*/ 28 w 172"/>
                  <a:gd name="T15" fmla="*/ 190 h 218"/>
                  <a:gd name="T16" fmla="*/ 28 w 172"/>
                  <a:gd name="T17" fmla="*/ 210 h 218"/>
                  <a:gd name="T18" fmla="*/ 48 w 172"/>
                  <a:gd name="T19" fmla="*/ 206 h 218"/>
                  <a:gd name="T20" fmla="*/ 60 w 172"/>
                  <a:gd name="T21" fmla="*/ 208 h 218"/>
                  <a:gd name="T22" fmla="*/ 76 w 172"/>
                  <a:gd name="T23" fmla="*/ 216 h 218"/>
                  <a:gd name="T24" fmla="*/ 80 w 172"/>
                  <a:gd name="T25" fmla="*/ 210 h 218"/>
                  <a:gd name="T26" fmla="*/ 86 w 172"/>
                  <a:gd name="T27" fmla="*/ 208 h 218"/>
                  <a:gd name="T28" fmla="*/ 116 w 172"/>
                  <a:gd name="T29" fmla="*/ 188 h 218"/>
                  <a:gd name="T30" fmla="*/ 120 w 172"/>
                  <a:gd name="T31" fmla="*/ 178 h 218"/>
                  <a:gd name="T32" fmla="*/ 124 w 172"/>
                  <a:gd name="T33" fmla="*/ 164 h 218"/>
                  <a:gd name="T34" fmla="*/ 148 w 172"/>
                  <a:gd name="T35" fmla="*/ 156 h 218"/>
                  <a:gd name="T36" fmla="*/ 168 w 172"/>
                  <a:gd name="T37" fmla="*/ 168 h 218"/>
                  <a:gd name="T38" fmla="*/ 168 w 172"/>
                  <a:gd name="T39" fmla="*/ 162 h 218"/>
                  <a:gd name="T40" fmla="*/ 172 w 172"/>
                  <a:gd name="T41" fmla="*/ 142 h 218"/>
                  <a:gd name="T42" fmla="*/ 172 w 172"/>
                  <a:gd name="T43" fmla="*/ 134 h 218"/>
                  <a:gd name="T44" fmla="*/ 166 w 172"/>
                  <a:gd name="T45" fmla="*/ 124 h 218"/>
                  <a:gd name="T46" fmla="*/ 160 w 172"/>
                  <a:gd name="T47" fmla="*/ 114 h 218"/>
                  <a:gd name="T48" fmla="*/ 162 w 172"/>
                  <a:gd name="T49" fmla="*/ 106 h 218"/>
                  <a:gd name="T50" fmla="*/ 140 w 172"/>
                  <a:gd name="T51" fmla="*/ 102 h 218"/>
                  <a:gd name="T52" fmla="*/ 134 w 172"/>
                  <a:gd name="T53" fmla="*/ 90 h 218"/>
                  <a:gd name="T54" fmla="*/ 140 w 172"/>
                  <a:gd name="T55" fmla="*/ 78 h 218"/>
                  <a:gd name="T56" fmla="*/ 134 w 172"/>
                  <a:gd name="T57" fmla="*/ 62 h 218"/>
                  <a:gd name="T58" fmla="*/ 130 w 172"/>
                  <a:gd name="T59" fmla="*/ 54 h 218"/>
                  <a:gd name="T60" fmla="*/ 122 w 172"/>
                  <a:gd name="T61" fmla="*/ 56 h 218"/>
                  <a:gd name="T62" fmla="*/ 112 w 172"/>
                  <a:gd name="T63" fmla="*/ 54 h 218"/>
                  <a:gd name="T64" fmla="*/ 102 w 172"/>
                  <a:gd name="T65" fmla="*/ 46 h 218"/>
                  <a:gd name="T66" fmla="*/ 94 w 172"/>
                  <a:gd name="T67" fmla="*/ 42 h 218"/>
                  <a:gd name="T68" fmla="*/ 80 w 172"/>
                  <a:gd name="T69" fmla="*/ 32 h 218"/>
                  <a:gd name="T70" fmla="*/ 76 w 172"/>
                  <a:gd name="T71" fmla="*/ 32 h 218"/>
                  <a:gd name="T72" fmla="*/ 66 w 172"/>
                  <a:gd name="T73" fmla="*/ 28 h 218"/>
                  <a:gd name="T74" fmla="*/ 58 w 172"/>
                  <a:gd name="T75" fmla="*/ 20 h 218"/>
                  <a:gd name="T76" fmla="*/ 60 w 172"/>
                  <a:gd name="T77" fmla="*/ 10 h 218"/>
                  <a:gd name="T78" fmla="*/ 60 w 172"/>
                  <a:gd name="T79" fmla="*/ 0 h 218"/>
                  <a:gd name="T80" fmla="*/ 46 w 172"/>
                  <a:gd name="T81" fmla="*/ 2 h 218"/>
                  <a:gd name="T82" fmla="*/ 32 w 172"/>
                  <a:gd name="T83" fmla="*/ 8 h 218"/>
                  <a:gd name="T84" fmla="*/ 22 w 172"/>
                  <a:gd name="T85" fmla="*/ 24 h 218"/>
                  <a:gd name="T86" fmla="*/ 14 w 172"/>
                  <a:gd name="T87" fmla="*/ 26 h 218"/>
                  <a:gd name="T88" fmla="*/ 14 w 172"/>
                  <a:gd name="T89" fmla="*/ 32 h 218"/>
                  <a:gd name="T90" fmla="*/ 6 w 172"/>
                  <a:gd name="T91" fmla="*/ 34 h 218"/>
                  <a:gd name="T92" fmla="*/ 2 w 172"/>
                  <a:gd name="T93" fmla="*/ 32 h 218"/>
                  <a:gd name="T94" fmla="*/ 6 w 172"/>
                  <a:gd name="T95" fmla="*/ 50 h 218"/>
                  <a:gd name="T96" fmla="*/ 2 w 172"/>
                  <a:gd name="T97" fmla="*/ 64 h 218"/>
                  <a:gd name="T98" fmla="*/ 6 w 172"/>
                  <a:gd name="T99" fmla="*/ 82 h 218"/>
                  <a:gd name="T100" fmla="*/ 4 w 172"/>
                  <a:gd name="T101" fmla="*/ 88 h 218"/>
                  <a:gd name="T102" fmla="*/ 6 w 172"/>
                  <a:gd name="T103" fmla="*/ 92 h 218"/>
                  <a:gd name="T104" fmla="*/ 40 w 172"/>
                  <a:gd name="T105" fmla="*/ 150 h 218"/>
                  <a:gd name="T106" fmla="*/ 42 w 172"/>
                  <a:gd name="T107" fmla="*/ 154 h 218"/>
                  <a:gd name="T108" fmla="*/ 40 w 172"/>
                  <a:gd name="T109" fmla="*/ 156 h 218"/>
                  <a:gd name="T110" fmla="*/ 38 w 172"/>
                  <a:gd name="T111" fmla="*/ 150 h 218"/>
                  <a:gd name="T112" fmla="*/ 40 w 172"/>
                  <a:gd name="T113" fmla="*/ 15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2" h="218">
                    <a:moveTo>
                      <a:pt x="6" y="92"/>
                    </a:moveTo>
                    <a:lnTo>
                      <a:pt x="12" y="98"/>
                    </a:lnTo>
                    <a:lnTo>
                      <a:pt x="18" y="102"/>
                    </a:lnTo>
                    <a:lnTo>
                      <a:pt x="10" y="100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2" y="120"/>
                    </a:lnTo>
                    <a:lnTo>
                      <a:pt x="4" y="128"/>
                    </a:lnTo>
                    <a:lnTo>
                      <a:pt x="6" y="136"/>
                    </a:lnTo>
                    <a:lnTo>
                      <a:pt x="10" y="146"/>
                    </a:lnTo>
                    <a:lnTo>
                      <a:pt x="14" y="152"/>
                    </a:lnTo>
                    <a:lnTo>
                      <a:pt x="18" y="154"/>
                    </a:lnTo>
                    <a:lnTo>
                      <a:pt x="22" y="168"/>
                    </a:lnTo>
                    <a:lnTo>
                      <a:pt x="22" y="174"/>
                    </a:lnTo>
                    <a:lnTo>
                      <a:pt x="24" y="182"/>
                    </a:lnTo>
                    <a:lnTo>
                      <a:pt x="28" y="190"/>
                    </a:lnTo>
                    <a:lnTo>
                      <a:pt x="28" y="198"/>
                    </a:lnTo>
                    <a:lnTo>
                      <a:pt x="28" y="210"/>
                    </a:lnTo>
                    <a:lnTo>
                      <a:pt x="38" y="214"/>
                    </a:lnTo>
                    <a:lnTo>
                      <a:pt x="48" y="206"/>
                    </a:lnTo>
                    <a:lnTo>
                      <a:pt x="52" y="206"/>
                    </a:lnTo>
                    <a:lnTo>
                      <a:pt x="60" y="208"/>
                    </a:lnTo>
                    <a:lnTo>
                      <a:pt x="70" y="208"/>
                    </a:lnTo>
                    <a:lnTo>
                      <a:pt x="76" y="216"/>
                    </a:lnTo>
                    <a:lnTo>
                      <a:pt x="76" y="218"/>
                    </a:lnTo>
                    <a:lnTo>
                      <a:pt x="80" y="210"/>
                    </a:lnTo>
                    <a:lnTo>
                      <a:pt x="84" y="206"/>
                    </a:lnTo>
                    <a:lnTo>
                      <a:pt x="86" y="208"/>
                    </a:lnTo>
                    <a:lnTo>
                      <a:pt x="106" y="208"/>
                    </a:lnTo>
                    <a:lnTo>
                      <a:pt x="116" y="188"/>
                    </a:lnTo>
                    <a:lnTo>
                      <a:pt x="116" y="182"/>
                    </a:lnTo>
                    <a:lnTo>
                      <a:pt x="120" y="178"/>
                    </a:lnTo>
                    <a:lnTo>
                      <a:pt x="122" y="172"/>
                    </a:lnTo>
                    <a:lnTo>
                      <a:pt x="124" y="164"/>
                    </a:lnTo>
                    <a:lnTo>
                      <a:pt x="130" y="160"/>
                    </a:lnTo>
                    <a:lnTo>
                      <a:pt x="148" y="156"/>
                    </a:lnTo>
                    <a:lnTo>
                      <a:pt x="160" y="160"/>
                    </a:lnTo>
                    <a:lnTo>
                      <a:pt x="168" y="168"/>
                    </a:lnTo>
                    <a:lnTo>
                      <a:pt x="172" y="164"/>
                    </a:lnTo>
                    <a:lnTo>
                      <a:pt x="168" y="162"/>
                    </a:lnTo>
                    <a:lnTo>
                      <a:pt x="170" y="154"/>
                    </a:lnTo>
                    <a:lnTo>
                      <a:pt x="172" y="142"/>
                    </a:lnTo>
                    <a:lnTo>
                      <a:pt x="172" y="136"/>
                    </a:lnTo>
                    <a:lnTo>
                      <a:pt x="172" y="134"/>
                    </a:lnTo>
                    <a:lnTo>
                      <a:pt x="170" y="128"/>
                    </a:lnTo>
                    <a:lnTo>
                      <a:pt x="166" y="124"/>
                    </a:lnTo>
                    <a:lnTo>
                      <a:pt x="162" y="120"/>
                    </a:lnTo>
                    <a:lnTo>
                      <a:pt x="160" y="114"/>
                    </a:lnTo>
                    <a:lnTo>
                      <a:pt x="160" y="108"/>
                    </a:lnTo>
                    <a:lnTo>
                      <a:pt x="162" y="106"/>
                    </a:lnTo>
                    <a:lnTo>
                      <a:pt x="140" y="106"/>
                    </a:lnTo>
                    <a:lnTo>
                      <a:pt x="140" y="102"/>
                    </a:lnTo>
                    <a:lnTo>
                      <a:pt x="138" y="98"/>
                    </a:lnTo>
                    <a:lnTo>
                      <a:pt x="134" y="90"/>
                    </a:lnTo>
                    <a:lnTo>
                      <a:pt x="134" y="84"/>
                    </a:lnTo>
                    <a:lnTo>
                      <a:pt x="140" y="78"/>
                    </a:lnTo>
                    <a:lnTo>
                      <a:pt x="138" y="70"/>
                    </a:lnTo>
                    <a:lnTo>
                      <a:pt x="134" y="62"/>
                    </a:lnTo>
                    <a:lnTo>
                      <a:pt x="132" y="56"/>
                    </a:lnTo>
                    <a:lnTo>
                      <a:pt x="130" y="54"/>
                    </a:lnTo>
                    <a:lnTo>
                      <a:pt x="126" y="54"/>
                    </a:lnTo>
                    <a:lnTo>
                      <a:pt x="122" y="56"/>
                    </a:lnTo>
                    <a:lnTo>
                      <a:pt x="116" y="54"/>
                    </a:lnTo>
                    <a:lnTo>
                      <a:pt x="112" y="54"/>
                    </a:lnTo>
                    <a:lnTo>
                      <a:pt x="104" y="52"/>
                    </a:lnTo>
                    <a:lnTo>
                      <a:pt x="102" y="46"/>
                    </a:lnTo>
                    <a:lnTo>
                      <a:pt x="96" y="44"/>
                    </a:lnTo>
                    <a:lnTo>
                      <a:pt x="94" y="42"/>
                    </a:lnTo>
                    <a:lnTo>
                      <a:pt x="86" y="36"/>
                    </a:lnTo>
                    <a:lnTo>
                      <a:pt x="80" y="32"/>
                    </a:lnTo>
                    <a:lnTo>
                      <a:pt x="78" y="28"/>
                    </a:lnTo>
                    <a:lnTo>
                      <a:pt x="76" y="32"/>
                    </a:lnTo>
                    <a:lnTo>
                      <a:pt x="74" y="32"/>
                    </a:lnTo>
                    <a:lnTo>
                      <a:pt x="66" y="28"/>
                    </a:lnTo>
                    <a:lnTo>
                      <a:pt x="60" y="26"/>
                    </a:lnTo>
                    <a:lnTo>
                      <a:pt x="58" y="20"/>
                    </a:lnTo>
                    <a:lnTo>
                      <a:pt x="58" y="16"/>
                    </a:lnTo>
                    <a:lnTo>
                      <a:pt x="60" y="10"/>
                    </a:lnTo>
                    <a:lnTo>
                      <a:pt x="64" y="6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6" y="2"/>
                    </a:lnTo>
                    <a:lnTo>
                      <a:pt x="38" y="6"/>
                    </a:lnTo>
                    <a:lnTo>
                      <a:pt x="32" y="8"/>
                    </a:lnTo>
                    <a:lnTo>
                      <a:pt x="28" y="16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6" y="50"/>
                    </a:lnTo>
                    <a:lnTo>
                      <a:pt x="4" y="62"/>
                    </a:lnTo>
                    <a:lnTo>
                      <a:pt x="2" y="64"/>
                    </a:lnTo>
                    <a:lnTo>
                      <a:pt x="2" y="72"/>
                    </a:lnTo>
                    <a:lnTo>
                      <a:pt x="6" y="82"/>
                    </a:lnTo>
                    <a:lnTo>
                      <a:pt x="4" y="84"/>
                    </a:lnTo>
                    <a:lnTo>
                      <a:pt x="4" y="88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6" y="92"/>
                    </a:lnTo>
                    <a:close/>
                    <a:moveTo>
                      <a:pt x="40" y="150"/>
                    </a:moveTo>
                    <a:lnTo>
                      <a:pt x="40" y="150"/>
                    </a:lnTo>
                    <a:lnTo>
                      <a:pt x="42" y="154"/>
                    </a:lnTo>
                    <a:lnTo>
                      <a:pt x="42" y="160"/>
                    </a:lnTo>
                    <a:lnTo>
                      <a:pt x="40" y="156"/>
                    </a:lnTo>
                    <a:lnTo>
                      <a:pt x="38" y="152"/>
                    </a:lnTo>
                    <a:lnTo>
                      <a:pt x="38" y="150"/>
                    </a:lnTo>
                    <a:lnTo>
                      <a:pt x="40" y="150"/>
                    </a:lnTo>
                    <a:lnTo>
                      <a:pt x="40" y="150"/>
                    </a:lnTo>
                    <a:lnTo>
                      <a:pt x="40" y="1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2" name="Freeform 1767"/>
              <p:cNvSpPr>
                <a:spLocks/>
              </p:cNvSpPr>
              <p:nvPr/>
            </p:nvSpPr>
            <p:spPr bwMode="auto">
              <a:xfrm>
                <a:off x="7102475" y="3917950"/>
                <a:ext cx="25400" cy="73025"/>
              </a:xfrm>
              <a:custGeom>
                <a:avLst/>
                <a:gdLst>
                  <a:gd name="T0" fmla="*/ 10 w 16"/>
                  <a:gd name="T1" fmla="*/ 0 h 46"/>
                  <a:gd name="T2" fmla="*/ 10 w 16"/>
                  <a:gd name="T3" fmla="*/ 0 h 46"/>
                  <a:gd name="T4" fmla="*/ 8 w 16"/>
                  <a:gd name="T5" fmla="*/ 0 h 46"/>
                  <a:gd name="T6" fmla="*/ 6 w 16"/>
                  <a:gd name="T7" fmla="*/ 0 h 46"/>
                  <a:gd name="T8" fmla="*/ 6 w 16"/>
                  <a:gd name="T9" fmla="*/ 2 h 46"/>
                  <a:gd name="T10" fmla="*/ 0 w 16"/>
                  <a:gd name="T11" fmla="*/ 4 h 46"/>
                  <a:gd name="T12" fmla="*/ 0 w 16"/>
                  <a:gd name="T13" fmla="*/ 46 h 46"/>
                  <a:gd name="T14" fmla="*/ 8 w 16"/>
                  <a:gd name="T15" fmla="*/ 46 h 46"/>
                  <a:gd name="T16" fmla="*/ 14 w 16"/>
                  <a:gd name="T17" fmla="*/ 22 h 46"/>
                  <a:gd name="T18" fmla="*/ 16 w 16"/>
                  <a:gd name="T19" fmla="*/ 12 h 46"/>
                  <a:gd name="T20" fmla="*/ 16 w 16"/>
                  <a:gd name="T21" fmla="*/ 4 h 46"/>
                  <a:gd name="T22" fmla="*/ 14 w 16"/>
                  <a:gd name="T23" fmla="*/ 0 h 46"/>
                  <a:gd name="T24" fmla="*/ 10 w 16"/>
                  <a:gd name="T25" fmla="*/ 0 h 46"/>
                  <a:gd name="T26" fmla="*/ 10 w 16"/>
                  <a:gd name="T27" fmla="*/ 0 h 46"/>
                  <a:gd name="T28" fmla="*/ 10 w 16"/>
                  <a:gd name="T2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46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46"/>
                    </a:lnTo>
                    <a:lnTo>
                      <a:pt x="8" y="46"/>
                    </a:lnTo>
                    <a:lnTo>
                      <a:pt x="14" y="22"/>
                    </a:lnTo>
                    <a:lnTo>
                      <a:pt x="16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3" name="Freeform 1768"/>
              <p:cNvSpPr>
                <a:spLocks/>
              </p:cNvSpPr>
              <p:nvPr/>
            </p:nvSpPr>
            <p:spPr bwMode="auto">
              <a:xfrm>
                <a:off x="7350125" y="3721100"/>
                <a:ext cx="12700" cy="19050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12 h 12"/>
                  <a:gd name="T6" fmla="*/ 8 w 8"/>
                  <a:gd name="T7" fmla="*/ 8 h 12"/>
                  <a:gd name="T8" fmla="*/ 8 w 8"/>
                  <a:gd name="T9" fmla="*/ 6 h 12"/>
                  <a:gd name="T10" fmla="*/ 0 w 8"/>
                  <a:gd name="T11" fmla="*/ 0 h 12"/>
                  <a:gd name="T12" fmla="*/ 0 w 8"/>
                  <a:gd name="T13" fmla="*/ 0 h 12"/>
                  <a:gd name="T14" fmla="*/ 0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4" name="Freeform 1769"/>
              <p:cNvSpPr>
                <a:spLocks noEditPoints="1"/>
              </p:cNvSpPr>
              <p:nvPr/>
            </p:nvSpPr>
            <p:spPr bwMode="auto">
              <a:xfrm>
                <a:off x="7464425" y="5080000"/>
                <a:ext cx="447675" cy="1066800"/>
              </a:xfrm>
              <a:custGeom>
                <a:avLst/>
                <a:gdLst>
                  <a:gd name="T0" fmla="*/ 114 w 282"/>
                  <a:gd name="T1" fmla="*/ 666 h 672"/>
                  <a:gd name="T2" fmla="*/ 72 w 282"/>
                  <a:gd name="T3" fmla="*/ 630 h 672"/>
                  <a:gd name="T4" fmla="*/ 134 w 282"/>
                  <a:gd name="T5" fmla="*/ 0 h 672"/>
                  <a:gd name="T6" fmla="*/ 102 w 282"/>
                  <a:gd name="T7" fmla="*/ 0 h 672"/>
                  <a:gd name="T8" fmla="*/ 92 w 282"/>
                  <a:gd name="T9" fmla="*/ 22 h 672"/>
                  <a:gd name="T10" fmla="*/ 82 w 282"/>
                  <a:gd name="T11" fmla="*/ 44 h 672"/>
                  <a:gd name="T12" fmla="*/ 74 w 282"/>
                  <a:gd name="T13" fmla="*/ 76 h 672"/>
                  <a:gd name="T14" fmla="*/ 72 w 282"/>
                  <a:gd name="T15" fmla="*/ 104 h 672"/>
                  <a:gd name="T16" fmla="*/ 56 w 282"/>
                  <a:gd name="T17" fmla="*/ 158 h 672"/>
                  <a:gd name="T18" fmla="*/ 52 w 282"/>
                  <a:gd name="T19" fmla="*/ 202 h 672"/>
                  <a:gd name="T20" fmla="*/ 46 w 282"/>
                  <a:gd name="T21" fmla="*/ 246 h 672"/>
                  <a:gd name="T22" fmla="*/ 38 w 282"/>
                  <a:gd name="T23" fmla="*/ 278 h 672"/>
                  <a:gd name="T24" fmla="*/ 32 w 282"/>
                  <a:gd name="T25" fmla="*/ 310 h 672"/>
                  <a:gd name="T26" fmla="*/ 18 w 282"/>
                  <a:gd name="T27" fmla="*/ 352 h 672"/>
                  <a:gd name="T28" fmla="*/ 20 w 282"/>
                  <a:gd name="T29" fmla="*/ 382 h 672"/>
                  <a:gd name="T30" fmla="*/ 18 w 282"/>
                  <a:gd name="T31" fmla="*/ 414 h 672"/>
                  <a:gd name="T32" fmla="*/ 26 w 282"/>
                  <a:gd name="T33" fmla="*/ 440 h 672"/>
                  <a:gd name="T34" fmla="*/ 26 w 282"/>
                  <a:gd name="T35" fmla="*/ 460 h 672"/>
                  <a:gd name="T36" fmla="*/ 24 w 282"/>
                  <a:gd name="T37" fmla="*/ 480 h 672"/>
                  <a:gd name="T38" fmla="*/ 14 w 282"/>
                  <a:gd name="T39" fmla="*/ 516 h 672"/>
                  <a:gd name="T40" fmla="*/ 0 w 282"/>
                  <a:gd name="T41" fmla="*/ 542 h 672"/>
                  <a:gd name="T42" fmla="*/ 0 w 282"/>
                  <a:gd name="T43" fmla="*/ 576 h 672"/>
                  <a:gd name="T44" fmla="*/ 8 w 282"/>
                  <a:gd name="T45" fmla="*/ 586 h 672"/>
                  <a:gd name="T46" fmla="*/ 66 w 282"/>
                  <a:gd name="T47" fmla="*/ 612 h 672"/>
                  <a:gd name="T48" fmla="*/ 62 w 282"/>
                  <a:gd name="T49" fmla="*/ 580 h 672"/>
                  <a:gd name="T50" fmla="*/ 66 w 282"/>
                  <a:gd name="T51" fmla="*/ 560 h 672"/>
                  <a:gd name="T52" fmla="*/ 84 w 282"/>
                  <a:gd name="T53" fmla="*/ 552 h 672"/>
                  <a:gd name="T54" fmla="*/ 108 w 282"/>
                  <a:gd name="T55" fmla="*/ 510 h 672"/>
                  <a:gd name="T56" fmla="*/ 82 w 282"/>
                  <a:gd name="T57" fmla="*/ 484 h 672"/>
                  <a:gd name="T58" fmla="*/ 114 w 282"/>
                  <a:gd name="T59" fmla="*/ 460 h 672"/>
                  <a:gd name="T60" fmla="*/ 118 w 282"/>
                  <a:gd name="T61" fmla="*/ 432 h 672"/>
                  <a:gd name="T62" fmla="*/ 124 w 282"/>
                  <a:gd name="T63" fmla="*/ 412 h 672"/>
                  <a:gd name="T64" fmla="*/ 138 w 282"/>
                  <a:gd name="T65" fmla="*/ 414 h 672"/>
                  <a:gd name="T66" fmla="*/ 126 w 282"/>
                  <a:gd name="T67" fmla="*/ 402 h 672"/>
                  <a:gd name="T68" fmla="*/ 132 w 282"/>
                  <a:gd name="T69" fmla="*/ 374 h 672"/>
                  <a:gd name="T70" fmla="*/ 164 w 282"/>
                  <a:gd name="T71" fmla="*/ 342 h 672"/>
                  <a:gd name="T72" fmla="*/ 166 w 282"/>
                  <a:gd name="T73" fmla="*/ 336 h 672"/>
                  <a:gd name="T74" fmla="*/ 234 w 282"/>
                  <a:gd name="T75" fmla="*/ 304 h 672"/>
                  <a:gd name="T76" fmla="*/ 228 w 282"/>
                  <a:gd name="T77" fmla="*/ 268 h 672"/>
                  <a:gd name="T78" fmla="*/ 214 w 282"/>
                  <a:gd name="T79" fmla="*/ 230 h 672"/>
                  <a:gd name="T80" fmla="*/ 218 w 282"/>
                  <a:gd name="T81" fmla="*/ 210 h 672"/>
                  <a:gd name="T82" fmla="*/ 220 w 282"/>
                  <a:gd name="T83" fmla="*/ 186 h 672"/>
                  <a:gd name="T84" fmla="*/ 226 w 282"/>
                  <a:gd name="T85" fmla="*/ 166 h 672"/>
                  <a:gd name="T86" fmla="*/ 242 w 282"/>
                  <a:gd name="T87" fmla="*/ 136 h 672"/>
                  <a:gd name="T88" fmla="*/ 260 w 282"/>
                  <a:gd name="T89" fmla="*/ 120 h 672"/>
                  <a:gd name="T90" fmla="*/ 278 w 282"/>
                  <a:gd name="T91" fmla="*/ 104 h 672"/>
                  <a:gd name="T92" fmla="*/ 278 w 282"/>
                  <a:gd name="T93" fmla="*/ 72 h 672"/>
                  <a:gd name="T94" fmla="*/ 268 w 282"/>
                  <a:gd name="T95" fmla="*/ 86 h 672"/>
                  <a:gd name="T96" fmla="*/ 250 w 282"/>
                  <a:gd name="T97" fmla="*/ 104 h 672"/>
                  <a:gd name="T98" fmla="*/ 210 w 282"/>
                  <a:gd name="T99" fmla="*/ 102 h 672"/>
                  <a:gd name="T100" fmla="*/ 224 w 282"/>
                  <a:gd name="T101" fmla="*/ 66 h 672"/>
                  <a:gd name="T102" fmla="*/ 200 w 282"/>
                  <a:gd name="T103" fmla="*/ 48 h 672"/>
                  <a:gd name="T104" fmla="*/ 182 w 282"/>
                  <a:gd name="T105" fmla="*/ 28 h 672"/>
                  <a:gd name="T106" fmla="*/ 156 w 282"/>
                  <a:gd name="T107" fmla="*/ 2 h 672"/>
                  <a:gd name="T108" fmla="*/ 132 w 282"/>
                  <a:gd name="T109" fmla="*/ 670 h 672"/>
                  <a:gd name="T110" fmla="*/ 132 w 282"/>
                  <a:gd name="T111" fmla="*/ 666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2" h="672">
                    <a:moveTo>
                      <a:pt x="66" y="626"/>
                    </a:moveTo>
                    <a:lnTo>
                      <a:pt x="66" y="670"/>
                    </a:lnTo>
                    <a:lnTo>
                      <a:pt x="70" y="668"/>
                    </a:lnTo>
                    <a:lnTo>
                      <a:pt x="80" y="670"/>
                    </a:lnTo>
                    <a:lnTo>
                      <a:pt x="114" y="672"/>
                    </a:lnTo>
                    <a:lnTo>
                      <a:pt x="114" y="666"/>
                    </a:lnTo>
                    <a:lnTo>
                      <a:pt x="108" y="666"/>
                    </a:lnTo>
                    <a:lnTo>
                      <a:pt x="102" y="666"/>
                    </a:lnTo>
                    <a:lnTo>
                      <a:pt x="96" y="666"/>
                    </a:lnTo>
                    <a:lnTo>
                      <a:pt x="72" y="644"/>
                    </a:lnTo>
                    <a:lnTo>
                      <a:pt x="72" y="634"/>
                    </a:lnTo>
                    <a:lnTo>
                      <a:pt x="72" y="630"/>
                    </a:lnTo>
                    <a:lnTo>
                      <a:pt x="66" y="626"/>
                    </a:lnTo>
                    <a:lnTo>
                      <a:pt x="66" y="626"/>
                    </a:lnTo>
                    <a:lnTo>
                      <a:pt x="66" y="626"/>
                    </a:lnTo>
                    <a:close/>
                    <a:moveTo>
                      <a:pt x="156" y="2"/>
                    </a:moveTo>
                    <a:lnTo>
                      <a:pt x="136" y="2"/>
                    </a:lnTo>
                    <a:lnTo>
                      <a:pt x="134" y="0"/>
                    </a:lnTo>
                    <a:lnTo>
                      <a:pt x="132" y="4"/>
                    </a:lnTo>
                    <a:lnTo>
                      <a:pt x="126" y="12"/>
                    </a:lnTo>
                    <a:lnTo>
                      <a:pt x="126" y="10"/>
                    </a:lnTo>
                    <a:lnTo>
                      <a:pt x="120" y="2"/>
                    </a:lnTo>
                    <a:lnTo>
                      <a:pt x="110" y="2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88" y="8"/>
                    </a:lnTo>
                    <a:lnTo>
                      <a:pt x="88" y="12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2"/>
                    </a:lnTo>
                    <a:lnTo>
                      <a:pt x="92" y="26"/>
                    </a:lnTo>
                    <a:lnTo>
                      <a:pt x="92" y="36"/>
                    </a:lnTo>
                    <a:lnTo>
                      <a:pt x="90" y="38"/>
                    </a:lnTo>
                    <a:lnTo>
                      <a:pt x="88" y="38"/>
                    </a:lnTo>
                    <a:lnTo>
                      <a:pt x="84" y="40"/>
                    </a:lnTo>
                    <a:lnTo>
                      <a:pt x="82" y="44"/>
                    </a:lnTo>
                    <a:lnTo>
                      <a:pt x="80" y="46"/>
                    </a:lnTo>
                    <a:lnTo>
                      <a:pt x="78" y="48"/>
                    </a:lnTo>
                    <a:lnTo>
                      <a:pt x="74" y="52"/>
                    </a:lnTo>
                    <a:lnTo>
                      <a:pt x="72" y="54"/>
                    </a:lnTo>
                    <a:lnTo>
                      <a:pt x="72" y="68"/>
                    </a:lnTo>
                    <a:lnTo>
                      <a:pt x="74" y="76"/>
                    </a:lnTo>
                    <a:lnTo>
                      <a:pt x="74" y="80"/>
                    </a:lnTo>
                    <a:lnTo>
                      <a:pt x="74" y="82"/>
                    </a:lnTo>
                    <a:lnTo>
                      <a:pt x="72" y="84"/>
                    </a:lnTo>
                    <a:lnTo>
                      <a:pt x="72" y="92"/>
                    </a:lnTo>
                    <a:lnTo>
                      <a:pt x="74" y="98"/>
                    </a:lnTo>
                    <a:lnTo>
                      <a:pt x="72" y="104"/>
                    </a:lnTo>
                    <a:lnTo>
                      <a:pt x="64" y="118"/>
                    </a:lnTo>
                    <a:lnTo>
                      <a:pt x="60" y="122"/>
                    </a:lnTo>
                    <a:lnTo>
                      <a:pt x="60" y="126"/>
                    </a:lnTo>
                    <a:lnTo>
                      <a:pt x="56" y="130"/>
                    </a:lnTo>
                    <a:lnTo>
                      <a:pt x="54" y="150"/>
                    </a:lnTo>
                    <a:lnTo>
                      <a:pt x="56" y="158"/>
                    </a:lnTo>
                    <a:lnTo>
                      <a:pt x="54" y="166"/>
                    </a:lnTo>
                    <a:lnTo>
                      <a:pt x="52" y="172"/>
                    </a:lnTo>
                    <a:lnTo>
                      <a:pt x="52" y="178"/>
                    </a:lnTo>
                    <a:lnTo>
                      <a:pt x="48" y="186"/>
                    </a:lnTo>
                    <a:lnTo>
                      <a:pt x="48" y="194"/>
                    </a:lnTo>
                    <a:lnTo>
                      <a:pt x="52" y="202"/>
                    </a:lnTo>
                    <a:lnTo>
                      <a:pt x="48" y="208"/>
                    </a:lnTo>
                    <a:lnTo>
                      <a:pt x="46" y="214"/>
                    </a:lnTo>
                    <a:lnTo>
                      <a:pt x="46" y="220"/>
                    </a:lnTo>
                    <a:lnTo>
                      <a:pt x="48" y="228"/>
                    </a:lnTo>
                    <a:lnTo>
                      <a:pt x="48" y="232"/>
                    </a:lnTo>
                    <a:lnTo>
                      <a:pt x="46" y="246"/>
                    </a:lnTo>
                    <a:lnTo>
                      <a:pt x="42" y="256"/>
                    </a:lnTo>
                    <a:lnTo>
                      <a:pt x="42" y="260"/>
                    </a:lnTo>
                    <a:lnTo>
                      <a:pt x="42" y="266"/>
                    </a:lnTo>
                    <a:lnTo>
                      <a:pt x="42" y="272"/>
                    </a:lnTo>
                    <a:lnTo>
                      <a:pt x="42" y="276"/>
                    </a:lnTo>
                    <a:lnTo>
                      <a:pt x="38" y="278"/>
                    </a:lnTo>
                    <a:lnTo>
                      <a:pt x="36" y="278"/>
                    </a:lnTo>
                    <a:lnTo>
                      <a:pt x="32" y="284"/>
                    </a:lnTo>
                    <a:lnTo>
                      <a:pt x="32" y="286"/>
                    </a:lnTo>
                    <a:lnTo>
                      <a:pt x="28" y="292"/>
                    </a:lnTo>
                    <a:lnTo>
                      <a:pt x="28" y="304"/>
                    </a:lnTo>
                    <a:lnTo>
                      <a:pt x="32" y="310"/>
                    </a:lnTo>
                    <a:lnTo>
                      <a:pt x="32" y="318"/>
                    </a:lnTo>
                    <a:lnTo>
                      <a:pt x="28" y="320"/>
                    </a:lnTo>
                    <a:lnTo>
                      <a:pt x="24" y="332"/>
                    </a:lnTo>
                    <a:lnTo>
                      <a:pt x="24" y="342"/>
                    </a:lnTo>
                    <a:lnTo>
                      <a:pt x="20" y="348"/>
                    </a:lnTo>
                    <a:lnTo>
                      <a:pt x="18" y="352"/>
                    </a:lnTo>
                    <a:lnTo>
                      <a:pt x="16" y="356"/>
                    </a:lnTo>
                    <a:lnTo>
                      <a:pt x="18" y="360"/>
                    </a:lnTo>
                    <a:lnTo>
                      <a:pt x="20" y="368"/>
                    </a:lnTo>
                    <a:lnTo>
                      <a:pt x="18" y="376"/>
                    </a:lnTo>
                    <a:lnTo>
                      <a:pt x="18" y="378"/>
                    </a:lnTo>
                    <a:lnTo>
                      <a:pt x="20" y="382"/>
                    </a:lnTo>
                    <a:lnTo>
                      <a:pt x="24" y="382"/>
                    </a:lnTo>
                    <a:lnTo>
                      <a:pt x="24" y="386"/>
                    </a:lnTo>
                    <a:lnTo>
                      <a:pt x="24" y="400"/>
                    </a:lnTo>
                    <a:lnTo>
                      <a:pt x="20" y="406"/>
                    </a:lnTo>
                    <a:lnTo>
                      <a:pt x="18" y="412"/>
                    </a:lnTo>
                    <a:lnTo>
                      <a:pt x="18" y="414"/>
                    </a:lnTo>
                    <a:lnTo>
                      <a:pt x="24" y="420"/>
                    </a:lnTo>
                    <a:lnTo>
                      <a:pt x="24" y="422"/>
                    </a:lnTo>
                    <a:lnTo>
                      <a:pt x="24" y="424"/>
                    </a:lnTo>
                    <a:lnTo>
                      <a:pt x="24" y="430"/>
                    </a:lnTo>
                    <a:lnTo>
                      <a:pt x="26" y="434"/>
                    </a:lnTo>
                    <a:lnTo>
                      <a:pt x="26" y="440"/>
                    </a:lnTo>
                    <a:lnTo>
                      <a:pt x="28" y="442"/>
                    </a:lnTo>
                    <a:lnTo>
                      <a:pt x="26" y="446"/>
                    </a:lnTo>
                    <a:lnTo>
                      <a:pt x="24" y="450"/>
                    </a:lnTo>
                    <a:lnTo>
                      <a:pt x="24" y="456"/>
                    </a:lnTo>
                    <a:lnTo>
                      <a:pt x="26" y="458"/>
                    </a:lnTo>
                    <a:lnTo>
                      <a:pt x="26" y="460"/>
                    </a:lnTo>
                    <a:lnTo>
                      <a:pt x="24" y="462"/>
                    </a:lnTo>
                    <a:lnTo>
                      <a:pt x="20" y="462"/>
                    </a:lnTo>
                    <a:lnTo>
                      <a:pt x="20" y="468"/>
                    </a:lnTo>
                    <a:lnTo>
                      <a:pt x="18" y="470"/>
                    </a:lnTo>
                    <a:lnTo>
                      <a:pt x="20" y="476"/>
                    </a:lnTo>
                    <a:lnTo>
                      <a:pt x="24" y="480"/>
                    </a:lnTo>
                    <a:lnTo>
                      <a:pt x="20" y="486"/>
                    </a:lnTo>
                    <a:lnTo>
                      <a:pt x="20" y="494"/>
                    </a:lnTo>
                    <a:lnTo>
                      <a:pt x="20" y="502"/>
                    </a:lnTo>
                    <a:lnTo>
                      <a:pt x="20" y="506"/>
                    </a:lnTo>
                    <a:lnTo>
                      <a:pt x="16" y="512"/>
                    </a:lnTo>
                    <a:lnTo>
                      <a:pt x="14" y="516"/>
                    </a:lnTo>
                    <a:lnTo>
                      <a:pt x="14" y="522"/>
                    </a:lnTo>
                    <a:lnTo>
                      <a:pt x="16" y="526"/>
                    </a:lnTo>
                    <a:lnTo>
                      <a:pt x="14" y="532"/>
                    </a:lnTo>
                    <a:lnTo>
                      <a:pt x="6" y="538"/>
                    </a:lnTo>
                    <a:lnTo>
                      <a:pt x="2" y="538"/>
                    </a:lnTo>
                    <a:lnTo>
                      <a:pt x="0" y="542"/>
                    </a:lnTo>
                    <a:lnTo>
                      <a:pt x="2" y="550"/>
                    </a:lnTo>
                    <a:lnTo>
                      <a:pt x="2" y="556"/>
                    </a:lnTo>
                    <a:lnTo>
                      <a:pt x="0" y="560"/>
                    </a:lnTo>
                    <a:lnTo>
                      <a:pt x="0" y="566"/>
                    </a:lnTo>
                    <a:lnTo>
                      <a:pt x="0" y="572"/>
                    </a:lnTo>
                    <a:lnTo>
                      <a:pt x="0" y="576"/>
                    </a:lnTo>
                    <a:lnTo>
                      <a:pt x="2" y="576"/>
                    </a:lnTo>
                    <a:lnTo>
                      <a:pt x="8" y="572"/>
                    </a:lnTo>
                    <a:lnTo>
                      <a:pt x="10" y="576"/>
                    </a:lnTo>
                    <a:lnTo>
                      <a:pt x="14" y="580"/>
                    </a:lnTo>
                    <a:lnTo>
                      <a:pt x="10" y="584"/>
                    </a:lnTo>
                    <a:lnTo>
                      <a:pt x="8" y="586"/>
                    </a:lnTo>
                    <a:lnTo>
                      <a:pt x="8" y="588"/>
                    </a:lnTo>
                    <a:lnTo>
                      <a:pt x="14" y="596"/>
                    </a:lnTo>
                    <a:lnTo>
                      <a:pt x="18" y="604"/>
                    </a:lnTo>
                    <a:lnTo>
                      <a:pt x="24" y="612"/>
                    </a:lnTo>
                    <a:lnTo>
                      <a:pt x="44" y="608"/>
                    </a:lnTo>
                    <a:lnTo>
                      <a:pt x="66" y="612"/>
                    </a:lnTo>
                    <a:lnTo>
                      <a:pt x="66" y="604"/>
                    </a:lnTo>
                    <a:lnTo>
                      <a:pt x="60" y="604"/>
                    </a:lnTo>
                    <a:lnTo>
                      <a:pt x="62" y="602"/>
                    </a:lnTo>
                    <a:lnTo>
                      <a:pt x="62" y="594"/>
                    </a:lnTo>
                    <a:lnTo>
                      <a:pt x="62" y="588"/>
                    </a:lnTo>
                    <a:lnTo>
                      <a:pt x="62" y="580"/>
                    </a:lnTo>
                    <a:lnTo>
                      <a:pt x="66" y="578"/>
                    </a:lnTo>
                    <a:lnTo>
                      <a:pt x="72" y="578"/>
                    </a:lnTo>
                    <a:lnTo>
                      <a:pt x="70" y="572"/>
                    </a:lnTo>
                    <a:lnTo>
                      <a:pt x="64" y="570"/>
                    </a:lnTo>
                    <a:lnTo>
                      <a:pt x="66" y="566"/>
                    </a:lnTo>
                    <a:lnTo>
                      <a:pt x="66" y="560"/>
                    </a:lnTo>
                    <a:lnTo>
                      <a:pt x="72" y="566"/>
                    </a:lnTo>
                    <a:lnTo>
                      <a:pt x="72" y="570"/>
                    </a:lnTo>
                    <a:lnTo>
                      <a:pt x="78" y="568"/>
                    </a:lnTo>
                    <a:lnTo>
                      <a:pt x="82" y="568"/>
                    </a:lnTo>
                    <a:lnTo>
                      <a:pt x="82" y="560"/>
                    </a:lnTo>
                    <a:lnTo>
                      <a:pt x="84" y="552"/>
                    </a:lnTo>
                    <a:lnTo>
                      <a:pt x="90" y="542"/>
                    </a:lnTo>
                    <a:lnTo>
                      <a:pt x="100" y="532"/>
                    </a:lnTo>
                    <a:lnTo>
                      <a:pt x="114" y="524"/>
                    </a:lnTo>
                    <a:lnTo>
                      <a:pt x="108" y="516"/>
                    </a:lnTo>
                    <a:lnTo>
                      <a:pt x="108" y="514"/>
                    </a:lnTo>
                    <a:lnTo>
                      <a:pt x="108" y="510"/>
                    </a:lnTo>
                    <a:lnTo>
                      <a:pt x="106" y="504"/>
                    </a:lnTo>
                    <a:lnTo>
                      <a:pt x="100" y="504"/>
                    </a:lnTo>
                    <a:lnTo>
                      <a:pt x="96" y="504"/>
                    </a:lnTo>
                    <a:lnTo>
                      <a:pt x="92" y="496"/>
                    </a:lnTo>
                    <a:lnTo>
                      <a:pt x="84" y="488"/>
                    </a:lnTo>
                    <a:lnTo>
                      <a:pt x="82" y="484"/>
                    </a:lnTo>
                    <a:lnTo>
                      <a:pt x="84" y="478"/>
                    </a:lnTo>
                    <a:lnTo>
                      <a:pt x="92" y="474"/>
                    </a:lnTo>
                    <a:lnTo>
                      <a:pt x="102" y="458"/>
                    </a:lnTo>
                    <a:lnTo>
                      <a:pt x="106" y="458"/>
                    </a:lnTo>
                    <a:lnTo>
                      <a:pt x="110" y="460"/>
                    </a:lnTo>
                    <a:lnTo>
                      <a:pt x="114" y="460"/>
                    </a:lnTo>
                    <a:lnTo>
                      <a:pt x="114" y="456"/>
                    </a:lnTo>
                    <a:lnTo>
                      <a:pt x="114" y="452"/>
                    </a:lnTo>
                    <a:lnTo>
                      <a:pt x="114" y="450"/>
                    </a:lnTo>
                    <a:lnTo>
                      <a:pt x="116" y="448"/>
                    </a:lnTo>
                    <a:lnTo>
                      <a:pt x="118" y="448"/>
                    </a:lnTo>
                    <a:lnTo>
                      <a:pt x="118" y="432"/>
                    </a:lnTo>
                    <a:lnTo>
                      <a:pt x="120" y="420"/>
                    </a:lnTo>
                    <a:lnTo>
                      <a:pt x="126" y="420"/>
                    </a:lnTo>
                    <a:lnTo>
                      <a:pt x="128" y="416"/>
                    </a:lnTo>
                    <a:lnTo>
                      <a:pt x="132" y="414"/>
                    </a:lnTo>
                    <a:lnTo>
                      <a:pt x="128" y="412"/>
                    </a:lnTo>
                    <a:lnTo>
                      <a:pt x="124" y="412"/>
                    </a:lnTo>
                    <a:lnTo>
                      <a:pt x="126" y="406"/>
                    </a:lnTo>
                    <a:lnTo>
                      <a:pt x="132" y="406"/>
                    </a:lnTo>
                    <a:lnTo>
                      <a:pt x="134" y="406"/>
                    </a:lnTo>
                    <a:lnTo>
                      <a:pt x="136" y="410"/>
                    </a:lnTo>
                    <a:lnTo>
                      <a:pt x="138" y="412"/>
                    </a:lnTo>
                    <a:lnTo>
                      <a:pt x="138" y="414"/>
                    </a:lnTo>
                    <a:lnTo>
                      <a:pt x="144" y="412"/>
                    </a:lnTo>
                    <a:lnTo>
                      <a:pt x="144" y="410"/>
                    </a:lnTo>
                    <a:lnTo>
                      <a:pt x="144" y="406"/>
                    </a:lnTo>
                    <a:lnTo>
                      <a:pt x="144" y="402"/>
                    </a:lnTo>
                    <a:lnTo>
                      <a:pt x="134" y="404"/>
                    </a:lnTo>
                    <a:lnTo>
                      <a:pt x="126" y="402"/>
                    </a:lnTo>
                    <a:lnTo>
                      <a:pt x="126" y="388"/>
                    </a:lnTo>
                    <a:lnTo>
                      <a:pt x="124" y="388"/>
                    </a:lnTo>
                    <a:lnTo>
                      <a:pt x="118" y="386"/>
                    </a:lnTo>
                    <a:lnTo>
                      <a:pt x="124" y="370"/>
                    </a:lnTo>
                    <a:lnTo>
                      <a:pt x="128" y="374"/>
                    </a:lnTo>
                    <a:lnTo>
                      <a:pt x="132" y="374"/>
                    </a:lnTo>
                    <a:lnTo>
                      <a:pt x="134" y="376"/>
                    </a:lnTo>
                    <a:lnTo>
                      <a:pt x="134" y="382"/>
                    </a:lnTo>
                    <a:lnTo>
                      <a:pt x="146" y="382"/>
                    </a:lnTo>
                    <a:lnTo>
                      <a:pt x="154" y="376"/>
                    </a:lnTo>
                    <a:lnTo>
                      <a:pt x="162" y="370"/>
                    </a:lnTo>
                    <a:lnTo>
                      <a:pt x="164" y="342"/>
                    </a:lnTo>
                    <a:lnTo>
                      <a:pt x="156" y="338"/>
                    </a:lnTo>
                    <a:lnTo>
                      <a:pt x="156" y="336"/>
                    </a:lnTo>
                    <a:lnTo>
                      <a:pt x="156" y="332"/>
                    </a:lnTo>
                    <a:lnTo>
                      <a:pt x="160" y="330"/>
                    </a:lnTo>
                    <a:lnTo>
                      <a:pt x="162" y="332"/>
                    </a:lnTo>
                    <a:lnTo>
                      <a:pt x="166" y="336"/>
                    </a:lnTo>
                    <a:lnTo>
                      <a:pt x="172" y="332"/>
                    </a:lnTo>
                    <a:lnTo>
                      <a:pt x="198" y="328"/>
                    </a:lnTo>
                    <a:lnTo>
                      <a:pt x="208" y="324"/>
                    </a:lnTo>
                    <a:lnTo>
                      <a:pt x="218" y="320"/>
                    </a:lnTo>
                    <a:lnTo>
                      <a:pt x="228" y="312"/>
                    </a:lnTo>
                    <a:lnTo>
                      <a:pt x="234" y="304"/>
                    </a:lnTo>
                    <a:lnTo>
                      <a:pt x="238" y="282"/>
                    </a:lnTo>
                    <a:lnTo>
                      <a:pt x="234" y="278"/>
                    </a:lnTo>
                    <a:lnTo>
                      <a:pt x="232" y="278"/>
                    </a:lnTo>
                    <a:lnTo>
                      <a:pt x="228" y="276"/>
                    </a:lnTo>
                    <a:lnTo>
                      <a:pt x="228" y="272"/>
                    </a:lnTo>
                    <a:lnTo>
                      <a:pt x="228" y="268"/>
                    </a:lnTo>
                    <a:lnTo>
                      <a:pt x="232" y="266"/>
                    </a:lnTo>
                    <a:lnTo>
                      <a:pt x="232" y="264"/>
                    </a:lnTo>
                    <a:lnTo>
                      <a:pt x="224" y="256"/>
                    </a:lnTo>
                    <a:lnTo>
                      <a:pt x="218" y="246"/>
                    </a:lnTo>
                    <a:lnTo>
                      <a:pt x="210" y="230"/>
                    </a:lnTo>
                    <a:lnTo>
                      <a:pt x="214" y="230"/>
                    </a:lnTo>
                    <a:lnTo>
                      <a:pt x="214" y="228"/>
                    </a:lnTo>
                    <a:lnTo>
                      <a:pt x="214" y="220"/>
                    </a:lnTo>
                    <a:lnTo>
                      <a:pt x="216" y="214"/>
                    </a:lnTo>
                    <a:lnTo>
                      <a:pt x="214" y="214"/>
                    </a:lnTo>
                    <a:lnTo>
                      <a:pt x="216" y="212"/>
                    </a:lnTo>
                    <a:lnTo>
                      <a:pt x="218" y="210"/>
                    </a:lnTo>
                    <a:lnTo>
                      <a:pt x="218" y="204"/>
                    </a:lnTo>
                    <a:lnTo>
                      <a:pt x="218" y="200"/>
                    </a:lnTo>
                    <a:lnTo>
                      <a:pt x="218" y="196"/>
                    </a:lnTo>
                    <a:lnTo>
                      <a:pt x="218" y="194"/>
                    </a:lnTo>
                    <a:lnTo>
                      <a:pt x="220" y="192"/>
                    </a:lnTo>
                    <a:lnTo>
                      <a:pt x="220" y="186"/>
                    </a:lnTo>
                    <a:lnTo>
                      <a:pt x="220" y="184"/>
                    </a:lnTo>
                    <a:lnTo>
                      <a:pt x="224" y="182"/>
                    </a:lnTo>
                    <a:lnTo>
                      <a:pt x="224" y="178"/>
                    </a:lnTo>
                    <a:lnTo>
                      <a:pt x="224" y="176"/>
                    </a:lnTo>
                    <a:lnTo>
                      <a:pt x="224" y="172"/>
                    </a:lnTo>
                    <a:lnTo>
                      <a:pt x="226" y="166"/>
                    </a:lnTo>
                    <a:lnTo>
                      <a:pt x="228" y="164"/>
                    </a:lnTo>
                    <a:lnTo>
                      <a:pt x="232" y="154"/>
                    </a:lnTo>
                    <a:lnTo>
                      <a:pt x="234" y="148"/>
                    </a:lnTo>
                    <a:lnTo>
                      <a:pt x="236" y="146"/>
                    </a:lnTo>
                    <a:lnTo>
                      <a:pt x="242" y="140"/>
                    </a:lnTo>
                    <a:lnTo>
                      <a:pt x="242" y="136"/>
                    </a:lnTo>
                    <a:lnTo>
                      <a:pt x="244" y="132"/>
                    </a:lnTo>
                    <a:lnTo>
                      <a:pt x="246" y="130"/>
                    </a:lnTo>
                    <a:lnTo>
                      <a:pt x="250" y="128"/>
                    </a:lnTo>
                    <a:lnTo>
                      <a:pt x="252" y="128"/>
                    </a:lnTo>
                    <a:lnTo>
                      <a:pt x="254" y="122"/>
                    </a:lnTo>
                    <a:lnTo>
                      <a:pt x="260" y="120"/>
                    </a:lnTo>
                    <a:lnTo>
                      <a:pt x="262" y="114"/>
                    </a:lnTo>
                    <a:lnTo>
                      <a:pt x="268" y="110"/>
                    </a:lnTo>
                    <a:lnTo>
                      <a:pt x="268" y="108"/>
                    </a:lnTo>
                    <a:lnTo>
                      <a:pt x="272" y="108"/>
                    </a:lnTo>
                    <a:lnTo>
                      <a:pt x="274" y="108"/>
                    </a:lnTo>
                    <a:lnTo>
                      <a:pt x="278" y="104"/>
                    </a:lnTo>
                    <a:lnTo>
                      <a:pt x="282" y="102"/>
                    </a:lnTo>
                    <a:lnTo>
                      <a:pt x="282" y="100"/>
                    </a:lnTo>
                    <a:lnTo>
                      <a:pt x="282" y="84"/>
                    </a:lnTo>
                    <a:lnTo>
                      <a:pt x="282" y="72"/>
                    </a:lnTo>
                    <a:lnTo>
                      <a:pt x="280" y="72"/>
                    </a:lnTo>
                    <a:lnTo>
                      <a:pt x="278" y="72"/>
                    </a:lnTo>
                    <a:lnTo>
                      <a:pt x="274" y="74"/>
                    </a:lnTo>
                    <a:lnTo>
                      <a:pt x="272" y="72"/>
                    </a:lnTo>
                    <a:lnTo>
                      <a:pt x="270" y="72"/>
                    </a:lnTo>
                    <a:lnTo>
                      <a:pt x="268" y="74"/>
                    </a:lnTo>
                    <a:lnTo>
                      <a:pt x="268" y="80"/>
                    </a:lnTo>
                    <a:lnTo>
                      <a:pt x="268" y="86"/>
                    </a:lnTo>
                    <a:lnTo>
                      <a:pt x="264" y="92"/>
                    </a:lnTo>
                    <a:lnTo>
                      <a:pt x="262" y="98"/>
                    </a:lnTo>
                    <a:lnTo>
                      <a:pt x="260" y="102"/>
                    </a:lnTo>
                    <a:lnTo>
                      <a:pt x="256" y="104"/>
                    </a:lnTo>
                    <a:lnTo>
                      <a:pt x="254" y="104"/>
                    </a:lnTo>
                    <a:lnTo>
                      <a:pt x="250" y="104"/>
                    </a:lnTo>
                    <a:lnTo>
                      <a:pt x="236" y="104"/>
                    </a:lnTo>
                    <a:lnTo>
                      <a:pt x="232" y="104"/>
                    </a:lnTo>
                    <a:lnTo>
                      <a:pt x="226" y="102"/>
                    </a:lnTo>
                    <a:lnTo>
                      <a:pt x="220" y="102"/>
                    </a:lnTo>
                    <a:lnTo>
                      <a:pt x="216" y="102"/>
                    </a:lnTo>
                    <a:lnTo>
                      <a:pt x="210" y="102"/>
                    </a:lnTo>
                    <a:lnTo>
                      <a:pt x="210" y="100"/>
                    </a:lnTo>
                    <a:lnTo>
                      <a:pt x="216" y="90"/>
                    </a:lnTo>
                    <a:lnTo>
                      <a:pt x="220" y="84"/>
                    </a:lnTo>
                    <a:lnTo>
                      <a:pt x="224" y="76"/>
                    </a:lnTo>
                    <a:lnTo>
                      <a:pt x="224" y="68"/>
                    </a:lnTo>
                    <a:lnTo>
                      <a:pt x="224" y="66"/>
                    </a:lnTo>
                    <a:lnTo>
                      <a:pt x="220" y="64"/>
                    </a:lnTo>
                    <a:lnTo>
                      <a:pt x="216" y="58"/>
                    </a:lnTo>
                    <a:lnTo>
                      <a:pt x="214" y="54"/>
                    </a:lnTo>
                    <a:lnTo>
                      <a:pt x="206" y="48"/>
                    </a:lnTo>
                    <a:lnTo>
                      <a:pt x="202" y="48"/>
                    </a:lnTo>
                    <a:lnTo>
                      <a:pt x="200" y="48"/>
                    </a:lnTo>
                    <a:lnTo>
                      <a:pt x="198" y="46"/>
                    </a:lnTo>
                    <a:lnTo>
                      <a:pt x="192" y="40"/>
                    </a:lnTo>
                    <a:lnTo>
                      <a:pt x="188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2" y="28"/>
                    </a:lnTo>
                    <a:lnTo>
                      <a:pt x="180" y="22"/>
                    </a:lnTo>
                    <a:lnTo>
                      <a:pt x="174" y="20"/>
                    </a:lnTo>
                    <a:lnTo>
                      <a:pt x="172" y="18"/>
                    </a:lnTo>
                    <a:lnTo>
                      <a:pt x="170" y="16"/>
                    </a:lnTo>
                    <a:lnTo>
                      <a:pt x="166" y="8"/>
                    </a:lnTo>
                    <a:lnTo>
                      <a:pt x="156" y="2"/>
                    </a:lnTo>
                    <a:lnTo>
                      <a:pt x="156" y="2"/>
                    </a:lnTo>
                    <a:lnTo>
                      <a:pt x="156" y="2"/>
                    </a:lnTo>
                    <a:close/>
                    <a:moveTo>
                      <a:pt x="132" y="666"/>
                    </a:moveTo>
                    <a:lnTo>
                      <a:pt x="132" y="666"/>
                    </a:lnTo>
                    <a:lnTo>
                      <a:pt x="128" y="668"/>
                    </a:lnTo>
                    <a:lnTo>
                      <a:pt x="132" y="670"/>
                    </a:lnTo>
                    <a:lnTo>
                      <a:pt x="134" y="670"/>
                    </a:lnTo>
                    <a:lnTo>
                      <a:pt x="132" y="670"/>
                    </a:lnTo>
                    <a:lnTo>
                      <a:pt x="138" y="670"/>
                    </a:lnTo>
                    <a:lnTo>
                      <a:pt x="138" y="668"/>
                    </a:lnTo>
                    <a:lnTo>
                      <a:pt x="132" y="666"/>
                    </a:lnTo>
                    <a:lnTo>
                      <a:pt x="132" y="666"/>
                    </a:lnTo>
                    <a:lnTo>
                      <a:pt x="132" y="6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5" name="Freeform 177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6" name="Freeform 177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7" name="Freeform 1774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8" name="Freeform 1775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9" name="Freeform 1776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0" name="Freeform 1777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1" name="Freeform 1778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2" name="Freeform 1779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3" name="Freeform 1780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4" name="Freeform 1781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5" name="Freeform 1782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6" name="Freeform 1783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7" name="Freeform 1784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8" name="Freeform 1785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9" name="Freeform 1786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0" name="Freeform 1787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1" name="Freeform 1788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2" name="Freeform 1789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3" name="Freeform 1790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4" name="Freeform 1791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5" name="Freeform 1792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6" name="Freeform 1793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7" name="Freeform 1794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8" name="Freeform 1795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9" name="Freeform 1796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0" name="Freeform 1797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1" name="Freeform 1798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2" name="Freeform 1799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3" name="Freeform 1800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4" name="Freeform 1801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5" name="Freeform 1802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  <a:gd name="T12" fmla="*/ 0 w 2"/>
                  <a:gd name="T13" fmla="*/ 0 h 6"/>
                  <a:gd name="T14" fmla="*/ 0 w 2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6" name="Freeform 1803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7" name="Freeform 1804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8" name="Freeform 1805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9" name="Freeform 1806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0" name="Freeform 1807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1" name="Freeform 1808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2" name="Freeform 1809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3" name="Freeform 1810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4" name="Freeform 1811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5" name="Freeform 1812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6" name="Freeform 1813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7" name="Freeform 1814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8" name="Freeform 1815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9" name="Freeform 1816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0" name="Freeform 1817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1" name="Freeform 1818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2" name="Freeform 1819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3" name="Freeform 1820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4" name="Freeform 1821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5" name="Freeform 1822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6" name="Freeform 1823"/>
              <p:cNvSpPr>
                <a:spLocks/>
              </p:cNvSpPr>
              <p:nvPr/>
            </p:nvSpPr>
            <p:spPr bwMode="auto">
              <a:xfrm>
                <a:off x="7724775" y="39370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0 h 4"/>
                  <a:gd name="T8" fmla="*/ 2 w 2"/>
                  <a:gd name="T9" fmla="*/ 0 h 4"/>
                  <a:gd name="T10" fmla="*/ 2 w 2"/>
                  <a:gd name="T11" fmla="*/ 4 h 4"/>
                  <a:gd name="T12" fmla="*/ 2 w 2"/>
                  <a:gd name="T13" fmla="*/ 4 h 4"/>
                  <a:gd name="T14" fmla="*/ 2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7" name="Freeform 1824"/>
              <p:cNvSpPr>
                <a:spLocks/>
              </p:cNvSpPr>
              <p:nvPr/>
            </p:nvSpPr>
            <p:spPr bwMode="auto">
              <a:xfrm>
                <a:off x="7699375" y="3921125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4 h 4"/>
                  <a:gd name="T6" fmla="*/ 2 w 4"/>
                  <a:gd name="T7" fmla="*/ 4 h 4"/>
                  <a:gd name="T8" fmla="*/ 4 w 4"/>
                  <a:gd name="T9" fmla="*/ 4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8" name="Freeform 1825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9" name="Freeform 1826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0" name="Freeform 1827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1" name="Freeform 1828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2" name="Freeform 1829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3" name="Freeform 1830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4" name="Freeform 1831"/>
              <p:cNvSpPr>
                <a:spLocks/>
              </p:cNvSpPr>
              <p:nvPr/>
            </p:nvSpPr>
            <p:spPr bwMode="auto">
              <a:xfrm>
                <a:off x="7483475" y="3810000"/>
                <a:ext cx="22225" cy="9525"/>
              </a:xfrm>
              <a:custGeom>
                <a:avLst/>
                <a:gdLst>
                  <a:gd name="T0" fmla="*/ 0 w 14"/>
                  <a:gd name="T1" fmla="*/ 2 h 6"/>
                  <a:gd name="T2" fmla="*/ 0 w 14"/>
                  <a:gd name="T3" fmla="*/ 0 h 6"/>
                  <a:gd name="T4" fmla="*/ 4 w 14"/>
                  <a:gd name="T5" fmla="*/ 2 h 6"/>
                  <a:gd name="T6" fmla="*/ 6 w 14"/>
                  <a:gd name="T7" fmla="*/ 0 h 6"/>
                  <a:gd name="T8" fmla="*/ 8 w 14"/>
                  <a:gd name="T9" fmla="*/ 2 h 6"/>
                  <a:gd name="T10" fmla="*/ 12 w 14"/>
                  <a:gd name="T11" fmla="*/ 2 h 6"/>
                  <a:gd name="T12" fmla="*/ 14 w 14"/>
                  <a:gd name="T13" fmla="*/ 2 h 6"/>
                  <a:gd name="T14" fmla="*/ 14 w 14"/>
                  <a:gd name="T15" fmla="*/ 4 h 6"/>
                  <a:gd name="T16" fmla="*/ 14 w 14"/>
                  <a:gd name="T17" fmla="*/ 6 h 6"/>
                  <a:gd name="T18" fmla="*/ 12 w 14"/>
                  <a:gd name="T19" fmla="*/ 4 h 6"/>
                  <a:gd name="T20" fmla="*/ 12 w 14"/>
                  <a:gd name="T21" fmla="*/ 2 h 6"/>
                  <a:gd name="T22" fmla="*/ 6 w 14"/>
                  <a:gd name="T23" fmla="*/ 2 h 6"/>
                  <a:gd name="T24" fmla="*/ 4 w 14"/>
                  <a:gd name="T25" fmla="*/ 2 h 6"/>
                  <a:gd name="T26" fmla="*/ 0 w 14"/>
                  <a:gd name="T27" fmla="*/ 2 h 6"/>
                  <a:gd name="T28" fmla="*/ 0 w 14"/>
                  <a:gd name="T29" fmla="*/ 2 h 6"/>
                  <a:gd name="T30" fmla="*/ 0 w 14"/>
                  <a:gd name="T3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5" name="Freeform 1832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6" name="Freeform 1833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7" name="Freeform 1834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8" name="Freeform 1835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9" name="Freeform 1836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0" name="Freeform 1837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1" name="Freeform 1838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2" name="Freeform 1839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3" name="Freeform 1840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4" name="Freeform 1841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5" name="Freeform 1842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6" name="Freeform 1843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7" name="Freeform 1844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8" name="Freeform 1845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9" name="Freeform 1846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0" name="Freeform 1847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1" name="Freeform 1848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2" name="Freeform 1849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3" name="Freeform 1850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4" name="Freeform 1851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5" name="Freeform 1852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6" name="Freeform 1854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7" name="Freeform 1855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8" name="Freeform 1856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9" name="Freeform 1857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0" name="Freeform 1858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  <a:gd name="T16" fmla="*/ 8 w 8"/>
                  <a:gd name="T17" fmla="*/ 2 h 4"/>
                  <a:gd name="T18" fmla="*/ 8 w 8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1" name="Freeform 1859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2" name="Freeform 1860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3" name="Freeform 1861"/>
              <p:cNvSpPr>
                <a:spLocks/>
              </p:cNvSpPr>
              <p:nvPr/>
            </p:nvSpPr>
            <p:spPr bwMode="auto">
              <a:xfrm>
                <a:off x="7727950" y="3971925"/>
                <a:ext cx="19050" cy="15875"/>
              </a:xfrm>
              <a:custGeom>
                <a:avLst/>
                <a:gdLst>
                  <a:gd name="T0" fmla="*/ 6 w 12"/>
                  <a:gd name="T1" fmla="*/ 4 h 10"/>
                  <a:gd name="T2" fmla="*/ 6 w 12"/>
                  <a:gd name="T3" fmla="*/ 2 h 10"/>
                  <a:gd name="T4" fmla="*/ 6 w 12"/>
                  <a:gd name="T5" fmla="*/ 0 h 10"/>
                  <a:gd name="T6" fmla="*/ 8 w 12"/>
                  <a:gd name="T7" fmla="*/ 2 h 10"/>
                  <a:gd name="T8" fmla="*/ 12 w 12"/>
                  <a:gd name="T9" fmla="*/ 4 h 10"/>
                  <a:gd name="T10" fmla="*/ 8 w 12"/>
                  <a:gd name="T11" fmla="*/ 4 h 10"/>
                  <a:gd name="T12" fmla="*/ 6 w 12"/>
                  <a:gd name="T13" fmla="*/ 4 h 10"/>
                  <a:gd name="T14" fmla="*/ 4 w 12"/>
                  <a:gd name="T15" fmla="*/ 8 h 10"/>
                  <a:gd name="T16" fmla="*/ 6 w 12"/>
                  <a:gd name="T17" fmla="*/ 8 h 10"/>
                  <a:gd name="T18" fmla="*/ 6 w 12"/>
                  <a:gd name="T19" fmla="*/ 10 h 10"/>
                  <a:gd name="T20" fmla="*/ 4 w 12"/>
                  <a:gd name="T21" fmla="*/ 10 h 10"/>
                  <a:gd name="T22" fmla="*/ 4 w 12"/>
                  <a:gd name="T23" fmla="*/ 8 h 10"/>
                  <a:gd name="T24" fmla="*/ 4 w 12"/>
                  <a:gd name="T25" fmla="*/ 4 h 10"/>
                  <a:gd name="T26" fmla="*/ 0 w 12"/>
                  <a:gd name="T27" fmla="*/ 4 h 10"/>
                  <a:gd name="T28" fmla="*/ 0 w 12"/>
                  <a:gd name="T29" fmla="*/ 2 h 10"/>
                  <a:gd name="T30" fmla="*/ 4 w 12"/>
                  <a:gd name="T31" fmla="*/ 2 h 10"/>
                  <a:gd name="T32" fmla="*/ 4 w 12"/>
                  <a:gd name="T33" fmla="*/ 4 h 10"/>
                  <a:gd name="T34" fmla="*/ 6 w 12"/>
                  <a:gd name="T35" fmla="*/ 4 h 10"/>
                  <a:gd name="T36" fmla="*/ 6 w 12"/>
                  <a:gd name="T37" fmla="*/ 4 h 10"/>
                  <a:gd name="T38" fmla="*/ 6 w 12"/>
                  <a:gd name="T3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0">
                    <a:moveTo>
                      <a:pt x="6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4" name="Freeform 1862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5" name="Freeform 1863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6" name="Freeform 1864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7" name="Freeform 1865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8" name="Freeform 1866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9" name="Freeform 1867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0" name="Freeform 1868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1" name="Freeform 1869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2" name="Freeform 1870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3" name="Freeform 1871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4" name="Freeform 1872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5" name="Freeform 1873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6" name="Freeform 1874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7" name="Freeform 1875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8" name="Freeform 1876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9" name="Freeform 1877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0" name="Freeform 1878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1" name="Freeform 1879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2" name="Freeform 1881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3" name="Freeform 1882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4" name="Freeform 1733"/>
              <p:cNvSpPr>
                <a:spLocks noEditPoints="1"/>
              </p:cNvSpPr>
              <p:nvPr/>
            </p:nvSpPr>
            <p:spPr bwMode="auto">
              <a:xfrm>
                <a:off x="6292849" y="2946400"/>
                <a:ext cx="1320800" cy="768349"/>
              </a:xfrm>
              <a:custGeom>
                <a:avLst/>
                <a:gdLst>
                  <a:gd name="T0" fmla="*/ 704 w 832"/>
                  <a:gd name="T1" fmla="*/ 208 h 484"/>
                  <a:gd name="T2" fmla="*/ 498 w 832"/>
                  <a:gd name="T3" fmla="*/ 404 h 484"/>
                  <a:gd name="T4" fmla="*/ 478 w 832"/>
                  <a:gd name="T5" fmla="*/ 392 h 484"/>
                  <a:gd name="T6" fmla="*/ 758 w 832"/>
                  <a:gd name="T7" fmla="*/ 182 h 484"/>
                  <a:gd name="T8" fmla="*/ 186 w 832"/>
                  <a:gd name="T9" fmla="*/ 172 h 484"/>
                  <a:gd name="T10" fmla="*/ 788 w 832"/>
                  <a:gd name="T11" fmla="*/ 156 h 484"/>
                  <a:gd name="T12" fmla="*/ 742 w 832"/>
                  <a:gd name="T13" fmla="*/ 100 h 484"/>
                  <a:gd name="T14" fmla="*/ 550 w 832"/>
                  <a:gd name="T15" fmla="*/ 74 h 484"/>
                  <a:gd name="T16" fmla="*/ 32 w 832"/>
                  <a:gd name="T17" fmla="*/ 44 h 484"/>
                  <a:gd name="T18" fmla="*/ 830 w 832"/>
                  <a:gd name="T19" fmla="*/ 92 h 484"/>
                  <a:gd name="T20" fmla="*/ 820 w 832"/>
                  <a:gd name="T21" fmla="*/ 56 h 484"/>
                  <a:gd name="T22" fmla="*/ 796 w 832"/>
                  <a:gd name="T23" fmla="*/ 46 h 484"/>
                  <a:gd name="T24" fmla="*/ 730 w 832"/>
                  <a:gd name="T25" fmla="*/ 90 h 484"/>
                  <a:gd name="T26" fmla="*/ 686 w 832"/>
                  <a:gd name="T27" fmla="*/ 126 h 484"/>
                  <a:gd name="T28" fmla="*/ 622 w 832"/>
                  <a:gd name="T29" fmla="*/ 158 h 484"/>
                  <a:gd name="T30" fmla="*/ 596 w 832"/>
                  <a:gd name="T31" fmla="*/ 150 h 484"/>
                  <a:gd name="T32" fmla="*/ 592 w 832"/>
                  <a:gd name="T33" fmla="*/ 116 h 484"/>
                  <a:gd name="T34" fmla="*/ 566 w 832"/>
                  <a:gd name="T35" fmla="*/ 86 h 484"/>
                  <a:gd name="T36" fmla="*/ 540 w 832"/>
                  <a:gd name="T37" fmla="*/ 158 h 484"/>
                  <a:gd name="T38" fmla="*/ 532 w 832"/>
                  <a:gd name="T39" fmla="*/ 94 h 484"/>
                  <a:gd name="T40" fmla="*/ 566 w 832"/>
                  <a:gd name="T41" fmla="*/ 68 h 484"/>
                  <a:gd name="T42" fmla="*/ 584 w 832"/>
                  <a:gd name="T43" fmla="*/ 66 h 484"/>
                  <a:gd name="T44" fmla="*/ 534 w 832"/>
                  <a:gd name="T45" fmla="*/ 56 h 484"/>
                  <a:gd name="T46" fmla="*/ 528 w 832"/>
                  <a:gd name="T47" fmla="*/ 38 h 484"/>
                  <a:gd name="T48" fmla="*/ 478 w 832"/>
                  <a:gd name="T49" fmla="*/ 40 h 484"/>
                  <a:gd name="T50" fmla="*/ 470 w 832"/>
                  <a:gd name="T51" fmla="*/ 20 h 484"/>
                  <a:gd name="T52" fmla="*/ 432 w 832"/>
                  <a:gd name="T53" fmla="*/ 2 h 484"/>
                  <a:gd name="T54" fmla="*/ 30 w 832"/>
                  <a:gd name="T55" fmla="*/ 26 h 484"/>
                  <a:gd name="T56" fmla="*/ 10 w 832"/>
                  <a:gd name="T57" fmla="*/ 126 h 484"/>
                  <a:gd name="T58" fmla="*/ 16 w 832"/>
                  <a:gd name="T59" fmla="*/ 210 h 484"/>
                  <a:gd name="T60" fmla="*/ 38 w 832"/>
                  <a:gd name="T61" fmla="*/ 244 h 484"/>
                  <a:gd name="T62" fmla="*/ 58 w 832"/>
                  <a:gd name="T63" fmla="*/ 290 h 484"/>
                  <a:gd name="T64" fmla="*/ 88 w 832"/>
                  <a:gd name="T65" fmla="*/ 320 h 484"/>
                  <a:gd name="T66" fmla="*/ 230 w 832"/>
                  <a:gd name="T67" fmla="*/ 356 h 484"/>
                  <a:gd name="T68" fmla="*/ 288 w 832"/>
                  <a:gd name="T69" fmla="*/ 396 h 484"/>
                  <a:gd name="T70" fmla="*/ 332 w 832"/>
                  <a:gd name="T71" fmla="*/ 396 h 484"/>
                  <a:gd name="T72" fmla="*/ 364 w 832"/>
                  <a:gd name="T73" fmla="*/ 452 h 484"/>
                  <a:gd name="T74" fmla="*/ 386 w 832"/>
                  <a:gd name="T75" fmla="*/ 452 h 484"/>
                  <a:gd name="T76" fmla="*/ 404 w 832"/>
                  <a:gd name="T77" fmla="*/ 422 h 484"/>
                  <a:gd name="T78" fmla="*/ 478 w 832"/>
                  <a:gd name="T79" fmla="*/ 402 h 484"/>
                  <a:gd name="T80" fmla="*/ 506 w 832"/>
                  <a:gd name="T81" fmla="*/ 404 h 484"/>
                  <a:gd name="T82" fmla="*/ 502 w 832"/>
                  <a:gd name="T83" fmla="*/ 388 h 484"/>
                  <a:gd name="T84" fmla="*/ 532 w 832"/>
                  <a:gd name="T85" fmla="*/ 386 h 484"/>
                  <a:gd name="T86" fmla="*/ 566 w 832"/>
                  <a:gd name="T87" fmla="*/ 388 h 484"/>
                  <a:gd name="T88" fmla="*/ 602 w 832"/>
                  <a:gd name="T89" fmla="*/ 404 h 484"/>
                  <a:gd name="T90" fmla="*/ 616 w 832"/>
                  <a:gd name="T91" fmla="*/ 458 h 484"/>
                  <a:gd name="T92" fmla="*/ 632 w 832"/>
                  <a:gd name="T93" fmla="*/ 420 h 484"/>
                  <a:gd name="T94" fmla="*/ 622 w 832"/>
                  <a:gd name="T95" fmla="*/ 382 h 484"/>
                  <a:gd name="T96" fmla="*/ 630 w 832"/>
                  <a:gd name="T97" fmla="*/ 350 h 484"/>
                  <a:gd name="T98" fmla="*/ 666 w 832"/>
                  <a:gd name="T99" fmla="*/ 322 h 484"/>
                  <a:gd name="T100" fmla="*/ 698 w 832"/>
                  <a:gd name="T101" fmla="*/ 278 h 484"/>
                  <a:gd name="T102" fmla="*/ 694 w 832"/>
                  <a:gd name="T103" fmla="*/ 246 h 484"/>
                  <a:gd name="T104" fmla="*/ 686 w 832"/>
                  <a:gd name="T105" fmla="*/ 222 h 484"/>
                  <a:gd name="T106" fmla="*/ 694 w 832"/>
                  <a:gd name="T107" fmla="*/ 238 h 484"/>
                  <a:gd name="T108" fmla="*/ 728 w 832"/>
                  <a:gd name="T109" fmla="*/ 208 h 484"/>
                  <a:gd name="T110" fmla="*/ 758 w 832"/>
                  <a:gd name="T111" fmla="*/ 164 h 484"/>
                  <a:gd name="T112" fmla="*/ 784 w 832"/>
                  <a:gd name="T113" fmla="*/ 156 h 484"/>
                  <a:gd name="T114" fmla="*/ 794 w 832"/>
                  <a:gd name="T115" fmla="*/ 120 h 484"/>
                  <a:gd name="T116" fmla="*/ 828 w 832"/>
                  <a:gd name="T117" fmla="*/ 9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2" h="484">
                    <a:moveTo>
                      <a:pt x="706" y="244"/>
                    </a:moveTo>
                    <a:lnTo>
                      <a:pt x="710" y="246"/>
                    </a:lnTo>
                    <a:lnTo>
                      <a:pt x="710" y="244"/>
                    </a:lnTo>
                    <a:lnTo>
                      <a:pt x="706" y="244"/>
                    </a:lnTo>
                    <a:lnTo>
                      <a:pt x="706" y="244"/>
                    </a:lnTo>
                    <a:lnTo>
                      <a:pt x="706" y="244"/>
                    </a:lnTo>
                    <a:close/>
                    <a:moveTo>
                      <a:pt x="704" y="202"/>
                    </a:moveTo>
                    <a:lnTo>
                      <a:pt x="704" y="202"/>
                    </a:lnTo>
                    <a:lnTo>
                      <a:pt x="706" y="202"/>
                    </a:lnTo>
                    <a:lnTo>
                      <a:pt x="704" y="208"/>
                    </a:lnTo>
                    <a:lnTo>
                      <a:pt x="702" y="208"/>
                    </a:lnTo>
                    <a:lnTo>
                      <a:pt x="702" y="204"/>
                    </a:lnTo>
                    <a:lnTo>
                      <a:pt x="704" y="202"/>
                    </a:lnTo>
                    <a:lnTo>
                      <a:pt x="704" y="202"/>
                    </a:lnTo>
                    <a:lnTo>
                      <a:pt x="704" y="202"/>
                    </a:lnTo>
                    <a:close/>
                    <a:moveTo>
                      <a:pt x="494" y="402"/>
                    </a:moveTo>
                    <a:lnTo>
                      <a:pt x="496" y="410"/>
                    </a:lnTo>
                    <a:lnTo>
                      <a:pt x="498" y="410"/>
                    </a:lnTo>
                    <a:lnTo>
                      <a:pt x="502" y="406"/>
                    </a:lnTo>
                    <a:lnTo>
                      <a:pt x="498" y="404"/>
                    </a:lnTo>
                    <a:lnTo>
                      <a:pt x="494" y="402"/>
                    </a:lnTo>
                    <a:lnTo>
                      <a:pt x="494" y="402"/>
                    </a:lnTo>
                    <a:lnTo>
                      <a:pt x="494" y="402"/>
                    </a:lnTo>
                    <a:close/>
                    <a:moveTo>
                      <a:pt x="478" y="392"/>
                    </a:moveTo>
                    <a:lnTo>
                      <a:pt x="478" y="392"/>
                    </a:lnTo>
                    <a:lnTo>
                      <a:pt x="478" y="394"/>
                    </a:lnTo>
                    <a:lnTo>
                      <a:pt x="476" y="396"/>
                    </a:lnTo>
                    <a:lnTo>
                      <a:pt x="476" y="392"/>
                    </a:lnTo>
                    <a:lnTo>
                      <a:pt x="478" y="392"/>
                    </a:lnTo>
                    <a:lnTo>
                      <a:pt x="478" y="392"/>
                    </a:lnTo>
                    <a:lnTo>
                      <a:pt x="478" y="392"/>
                    </a:lnTo>
                    <a:close/>
                    <a:moveTo>
                      <a:pt x="746" y="174"/>
                    </a:moveTo>
                    <a:lnTo>
                      <a:pt x="742" y="180"/>
                    </a:lnTo>
                    <a:lnTo>
                      <a:pt x="738" y="180"/>
                    </a:lnTo>
                    <a:lnTo>
                      <a:pt x="734" y="180"/>
                    </a:lnTo>
                    <a:lnTo>
                      <a:pt x="732" y="182"/>
                    </a:lnTo>
                    <a:lnTo>
                      <a:pt x="734" y="182"/>
                    </a:lnTo>
                    <a:lnTo>
                      <a:pt x="742" y="184"/>
                    </a:lnTo>
                    <a:lnTo>
                      <a:pt x="758" y="184"/>
                    </a:lnTo>
                    <a:lnTo>
                      <a:pt x="758" y="182"/>
                    </a:lnTo>
                    <a:lnTo>
                      <a:pt x="760" y="176"/>
                    </a:lnTo>
                    <a:lnTo>
                      <a:pt x="756" y="176"/>
                    </a:lnTo>
                    <a:lnTo>
                      <a:pt x="746" y="174"/>
                    </a:lnTo>
                    <a:lnTo>
                      <a:pt x="746" y="174"/>
                    </a:lnTo>
                    <a:lnTo>
                      <a:pt x="746" y="174"/>
                    </a:lnTo>
                    <a:close/>
                    <a:moveTo>
                      <a:pt x="176" y="156"/>
                    </a:moveTo>
                    <a:lnTo>
                      <a:pt x="176" y="164"/>
                    </a:lnTo>
                    <a:lnTo>
                      <a:pt x="182" y="164"/>
                    </a:lnTo>
                    <a:lnTo>
                      <a:pt x="184" y="164"/>
                    </a:lnTo>
                    <a:lnTo>
                      <a:pt x="186" y="172"/>
                    </a:lnTo>
                    <a:lnTo>
                      <a:pt x="186" y="174"/>
                    </a:lnTo>
                    <a:lnTo>
                      <a:pt x="184" y="176"/>
                    </a:lnTo>
                    <a:lnTo>
                      <a:pt x="174" y="166"/>
                    </a:lnTo>
                    <a:lnTo>
                      <a:pt x="170" y="162"/>
                    </a:lnTo>
                    <a:lnTo>
                      <a:pt x="174" y="158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close/>
                    <a:moveTo>
                      <a:pt x="788" y="156"/>
                    </a:moveTo>
                    <a:lnTo>
                      <a:pt x="788" y="156"/>
                    </a:lnTo>
                    <a:lnTo>
                      <a:pt x="786" y="158"/>
                    </a:lnTo>
                    <a:lnTo>
                      <a:pt x="788" y="158"/>
                    </a:lnTo>
                    <a:lnTo>
                      <a:pt x="792" y="156"/>
                    </a:lnTo>
                    <a:lnTo>
                      <a:pt x="792" y="154"/>
                    </a:lnTo>
                    <a:lnTo>
                      <a:pt x="788" y="156"/>
                    </a:lnTo>
                    <a:lnTo>
                      <a:pt x="788" y="156"/>
                    </a:lnTo>
                    <a:lnTo>
                      <a:pt x="788" y="156"/>
                    </a:lnTo>
                    <a:close/>
                    <a:moveTo>
                      <a:pt x="742" y="98"/>
                    </a:moveTo>
                    <a:lnTo>
                      <a:pt x="742" y="98"/>
                    </a:lnTo>
                    <a:lnTo>
                      <a:pt x="742" y="100"/>
                    </a:lnTo>
                    <a:lnTo>
                      <a:pt x="740" y="102"/>
                    </a:lnTo>
                    <a:lnTo>
                      <a:pt x="740" y="100"/>
                    </a:lnTo>
                    <a:lnTo>
                      <a:pt x="740" y="98"/>
                    </a:lnTo>
                    <a:lnTo>
                      <a:pt x="742" y="98"/>
                    </a:lnTo>
                    <a:lnTo>
                      <a:pt x="742" y="98"/>
                    </a:lnTo>
                    <a:lnTo>
                      <a:pt x="742" y="98"/>
                    </a:lnTo>
                    <a:close/>
                    <a:moveTo>
                      <a:pt x="550" y="74"/>
                    </a:moveTo>
                    <a:lnTo>
                      <a:pt x="552" y="80"/>
                    </a:lnTo>
                    <a:lnTo>
                      <a:pt x="552" y="76"/>
                    </a:lnTo>
                    <a:lnTo>
                      <a:pt x="550" y="74"/>
                    </a:lnTo>
                    <a:lnTo>
                      <a:pt x="550" y="74"/>
                    </a:lnTo>
                    <a:lnTo>
                      <a:pt x="550" y="74"/>
                    </a:lnTo>
                    <a:close/>
                    <a:moveTo>
                      <a:pt x="32" y="44"/>
                    </a:move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2" y="44"/>
                    </a:lnTo>
                    <a:close/>
                    <a:moveTo>
                      <a:pt x="38" y="22"/>
                    </a:moveTo>
                    <a:lnTo>
                      <a:pt x="38" y="22"/>
                    </a:lnTo>
                    <a:lnTo>
                      <a:pt x="34" y="36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8" y="22"/>
                    </a:lnTo>
                    <a:close/>
                    <a:moveTo>
                      <a:pt x="830" y="92"/>
                    </a:moveTo>
                    <a:lnTo>
                      <a:pt x="830" y="90"/>
                    </a:lnTo>
                    <a:lnTo>
                      <a:pt x="828" y="86"/>
                    </a:lnTo>
                    <a:lnTo>
                      <a:pt x="824" y="86"/>
                    </a:lnTo>
                    <a:lnTo>
                      <a:pt x="824" y="84"/>
                    </a:lnTo>
                    <a:lnTo>
                      <a:pt x="824" y="80"/>
                    </a:lnTo>
                    <a:lnTo>
                      <a:pt x="824" y="76"/>
                    </a:lnTo>
                    <a:lnTo>
                      <a:pt x="822" y="76"/>
                    </a:lnTo>
                    <a:lnTo>
                      <a:pt x="820" y="76"/>
                    </a:lnTo>
                    <a:lnTo>
                      <a:pt x="820" y="68"/>
                    </a:lnTo>
                    <a:lnTo>
                      <a:pt x="820" y="56"/>
                    </a:lnTo>
                    <a:lnTo>
                      <a:pt x="820" y="52"/>
                    </a:lnTo>
                    <a:lnTo>
                      <a:pt x="816" y="48"/>
                    </a:lnTo>
                    <a:lnTo>
                      <a:pt x="810" y="44"/>
                    </a:lnTo>
                    <a:lnTo>
                      <a:pt x="806" y="46"/>
                    </a:lnTo>
                    <a:lnTo>
                      <a:pt x="804" y="48"/>
                    </a:lnTo>
                    <a:lnTo>
                      <a:pt x="804" y="52"/>
                    </a:lnTo>
                    <a:lnTo>
                      <a:pt x="802" y="48"/>
                    </a:lnTo>
                    <a:lnTo>
                      <a:pt x="802" y="46"/>
                    </a:lnTo>
                    <a:lnTo>
                      <a:pt x="798" y="44"/>
                    </a:lnTo>
                    <a:lnTo>
                      <a:pt x="796" y="46"/>
                    </a:lnTo>
                    <a:lnTo>
                      <a:pt x="794" y="56"/>
                    </a:lnTo>
                    <a:lnTo>
                      <a:pt x="792" y="58"/>
                    </a:lnTo>
                    <a:lnTo>
                      <a:pt x="788" y="66"/>
                    </a:lnTo>
                    <a:lnTo>
                      <a:pt x="786" y="68"/>
                    </a:lnTo>
                    <a:lnTo>
                      <a:pt x="784" y="74"/>
                    </a:lnTo>
                    <a:lnTo>
                      <a:pt x="776" y="80"/>
                    </a:lnTo>
                    <a:lnTo>
                      <a:pt x="774" y="82"/>
                    </a:lnTo>
                    <a:lnTo>
                      <a:pt x="770" y="84"/>
                    </a:lnTo>
                    <a:lnTo>
                      <a:pt x="752" y="86"/>
                    </a:lnTo>
                    <a:lnTo>
                      <a:pt x="730" y="90"/>
                    </a:lnTo>
                    <a:lnTo>
                      <a:pt x="724" y="90"/>
                    </a:lnTo>
                    <a:lnTo>
                      <a:pt x="714" y="94"/>
                    </a:lnTo>
                    <a:lnTo>
                      <a:pt x="702" y="102"/>
                    </a:lnTo>
                    <a:lnTo>
                      <a:pt x="702" y="104"/>
                    </a:lnTo>
                    <a:lnTo>
                      <a:pt x="698" y="108"/>
                    </a:lnTo>
                    <a:lnTo>
                      <a:pt x="704" y="102"/>
                    </a:lnTo>
                    <a:lnTo>
                      <a:pt x="702" y="112"/>
                    </a:lnTo>
                    <a:lnTo>
                      <a:pt x="696" y="120"/>
                    </a:lnTo>
                    <a:lnTo>
                      <a:pt x="692" y="122"/>
                    </a:lnTo>
                    <a:lnTo>
                      <a:pt x="686" y="126"/>
                    </a:lnTo>
                    <a:lnTo>
                      <a:pt x="674" y="128"/>
                    </a:lnTo>
                    <a:lnTo>
                      <a:pt x="656" y="128"/>
                    </a:lnTo>
                    <a:lnTo>
                      <a:pt x="656" y="132"/>
                    </a:lnTo>
                    <a:lnTo>
                      <a:pt x="658" y="138"/>
                    </a:lnTo>
                    <a:lnTo>
                      <a:pt x="646" y="148"/>
                    </a:lnTo>
                    <a:lnTo>
                      <a:pt x="640" y="150"/>
                    </a:lnTo>
                    <a:lnTo>
                      <a:pt x="632" y="156"/>
                    </a:lnTo>
                    <a:lnTo>
                      <a:pt x="628" y="154"/>
                    </a:lnTo>
                    <a:lnTo>
                      <a:pt x="622" y="156"/>
                    </a:lnTo>
                    <a:lnTo>
                      <a:pt x="622" y="158"/>
                    </a:lnTo>
                    <a:lnTo>
                      <a:pt x="612" y="166"/>
                    </a:lnTo>
                    <a:lnTo>
                      <a:pt x="606" y="168"/>
                    </a:lnTo>
                    <a:lnTo>
                      <a:pt x="602" y="168"/>
                    </a:lnTo>
                    <a:lnTo>
                      <a:pt x="598" y="164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58"/>
                    </a:lnTo>
                    <a:lnTo>
                      <a:pt x="594" y="158"/>
                    </a:lnTo>
                    <a:lnTo>
                      <a:pt x="588" y="158"/>
                    </a:lnTo>
                    <a:lnTo>
                      <a:pt x="596" y="150"/>
                    </a:lnTo>
                    <a:lnTo>
                      <a:pt x="598" y="148"/>
                    </a:lnTo>
                    <a:lnTo>
                      <a:pt x="602" y="146"/>
                    </a:lnTo>
                    <a:lnTo>
                      <a:pt x="602" y="140"/>
                    </a:lnTo>
                    <a:lnTo>
                      <a:pt x="606" y="138"/>
                    </a:lnTo>
                    <a:lnTo>
                      <a:pt x="604" y="144"/>
                    </a:lnTo>
                    <a:lnTo>
                      <a:pt x="606" y="140"/>
                    </a:lnTo>
                    <a:lnTo>
                      <a:pt x="606" y="130"/>
                    </a:lnTo>
                    <a:lnTo>
                      <a:pt x="602" y="112"/>
                    </a:lnTo>
                    <a:lnTo>
                      <a:pt x="594" y="112"/>
                    </a:lnTo>
                    <a:lnTo>
                      <a:pt x="592" y="116"/>
                    </a:lnTo>
                    <a:lnTo>
                      <a:pt x="588" y="120"/>
                    </a:lnTo>
                    <a:lnTo>
                      <a:pt x="592" y="108"/>
                    </a:lnTo>
                    <a:lnTo>
                      <a:pt x="594" y="100"/>
                    </a:lnTo>
                    <a:lnTo>
                      <a:pt x="592" y="92"/>
                    </a:lnTo>
                    <a:lnTo>
                      <a:pt x="588" y="82"/>
                    </a:lnTo>
                    <a:lnTo>
                      <a:pt x="578" y="82"/>
                    </a:lnTo>
                    <a:lnTo>
                      <a:pt x="576" y="80"/>
                    </a:lnTo>
                    <a:lnTo>
                      <a:pt x="574" y="74"/>
                    </a:lnTo>
                    <a:lnTo>
                      <a:pt x="570" y="80"/>
                    </a:lnTo>
                    <a:lnTo>
                      <a:pt x="566" y="86"/>
                    </a:lnTo>
                    <a:lnTo>
                      <a:pt x="564" y="86"/>
                    </a:lnTo>
                    <a:lnTo>
                      <a:pt x="564" y="92"/>
                    </a:lnTo>
                    <a:lnTo>
                      <a:pt x="552" y="92"/>
                    </a:lnTo>
                    <a:lnTo>
                      <a:pt x="552" y="100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2" y="126"/>
                    </a:lnTo>
                    <a:lnTo>
                      <a:pt x="552" y="132"/>
                    </a:lnTo>
                    <a:lnTo>
                      <a:pt x="552" y="140"/>
                    </a:lnTo>
                    <a:lnTo>
                      <a:pt x="540" y="158"/>
                    </a:lnTo>
                    <a:lnTo>
                      <a:pt x="534" y="158"/>
                    </a:lnTo>
                    <a:lnTo>
                      <a:pt x="530" y="146"/>
                    </a:lnTo>
                    <a:lnTo>
                      <a:pt x="528" y="132"/>
                    </a:lnTo>
                    <a:lnTo>
                      <a:pt x="528" y="120"/>
                    </a:lnTo>
                    <a:lnTo>
                      <a:pt x="532" y="104"/>
                    </a:lnTo>
                    <a:lnTo>
                      <a:pt x="538" y="104"/>
                    </a:lnTo>
                    <a:lnTo>
                      <a:pt x="538" y="100"/>
                    </a:lnTo>
                    <a:lnTo>
                      <a:pt x="538" y="90"/>
                    </a:lnTo>
                    <a:lnTo>
                      <a:pt x="534" y="92"/>
                    </a:lnTo>
                    <a:lnTo>
                      <a:pt x="532" y="94"/>
                    </a:lnTo>
                    <a:lnTo>
                      <a:pt x="532" y="102"/>
                    </a:lnTo>
                    <a:lnTo>
                      <a:pt x="528" y="102"/>
                    </a:lnTo>
                    <a:lnTo>
                      <a:pt x="524" y="102"/>
                    </a:lnTo>
                    <a:lnTo>
                      <a:pt x="532" y="86"/>
                    </a:lnTo>
                    <a:lnTo>
                      <a:pt x="540" y="74"/>
                    </a:lnTo>
                    <a:lnTo>
                      <a:pt x="548" y="74"/>
                    </a:lnTo>
                    <a:lnTo>
                      <a:pt x="558" y="72"/>
                    </a:lnTo>
                    <a:lnTo>
                      <a:pt x="560" y="68"/>
                    </a:lnTo>
                    <a:lnTo>
                      <a:pt x="564" y="68"/>
                    </a:lnTo>
                    <a:lnTo>
                      <a:pt x="566" y="68"/>
                    </a:lnTo>
                    <a:lnTo>
                      <a:pt x="570" y="68"/>
                    </a:lnTo>
                    <a:lnTo>
                      <a:pt x="570" y="72"/>
                    </a:lnTo>
                    <a:lnTo>
                      <a:pt x="576" y="72"/>
                    </a:lnTo>
                    <a:lnTo>
                      <a:pt x="576" y="68"/>
                    </a:lnTo>
                    <a:lnTo>
                      <a:pt x="578" y="68"/>
                    </a:lnTo>
                    <a:lnTo>
                      <a:pt x="582" y="72"/>
                    </a:lnTo>
                    <a:lnTo>
                      <a:pt x="584" y="72"/>
                    </a:lnTo>
                    <a:lnTo>
                      <a:pt x="586" y="72"/>
                    </a:lnTo>
                    <a:lnTo>
                      <a:pt x="586" y="68"/>
                    </a:lnTo>
                    <a:lnTo>
                      <a:pt x="584" y="66"/>
                    </a:lnTo>
                    <a:lnTo>
                      <a:pt x="582" y="64"/>
                    </a:lnTo>
                    <a:lnTo>
                      <a:pt x="576" y="64"/>
                    </a:lnTo>
                    <a:lnTo>
                      <a:pt x="570" y="64"/>
                    </a:lnTo>
                    <a:lnTo>
                      <a:pt x="570" y="52"/>
                    </a:lnTo>
                    <a:lnTo>
                      <a:pt x="566" y="54"/>
                    </a:lnTo>
                    <a:lnTo>
                      <a:pt x="558" y="56"/>
                    </a:lnTo>
                    <a:lnTo>
                      <a:pt x="550" y="62"/>
                    </a:lnTo>
                    <a:lnTo>
                      <a:pt x="540" y="62"/>
                    </a:lnTo>
                    <a:lnTo>
                      <a:pt x="538" y="58"/>
                    </a:lnTo>
                    <a:lnTo>
                      <a:pt x="534" y="56"/>
                    </a:lnTo>
                    <a:lnTo>
                      <a:pt x="532" y="52"/>
                    </a:lnTo>
                    <a:lnTo>
                      <a:pt x="528" y="48"/>
                    </a:lnTo>
                    <a:lnTo>
                      <a:pt x="524" y="52"/>
                    </a:lnTo>
                    <a:lnTo>
                      <a:pt x="520" y="52"/>
                    </a:lnTo>
                    <a:lnTo>
                      <a:pt x="516" y="48"/>
                    </a:lnTo>
                    <a:lnTo>
                      <a:pt x="520" y="48"/>
                    </a:lnTo>
                    <a:lnTo>
                      <a:pt x="524" y="46"/>
                    </a:lnTo>
                    <a:lnTo>
                      <a:pt x="528" y="44"/>
                    </a:lnTo>
                    <a:lnTo>
                      <a:pt x="530" y="40"/>
                    </a:lnTo>
                    <a:lnTo>
                      <a:pt x="528" y="38"/>
                    </a:lnTo>
                    <a:lnTo>
                      <a:pt x="528" y="36"/>
                    </a:lnTo>
                    <a:lnTo>
                      <a:pt x="512" y="46"/>
                    </a:lnTo>
                    <a:lnTo>
                      <a:pt x="496" y="54"/>
                    </a:lnTo>
                    <a:lnTo>
                      <a:pt x="496" y="56"/>
                    </a:lnTo>
                    <a:lnTo>
                      <a:pt x="492" y="56"/>
                    </a:lnTo>
                    <a:lnTo>
                      <a:pt x="488" y="54"/>
                    </a:lnTo>
                    <a:lnTo>
                      <a:pt x="486" y="52"/>
                    </a:lnTo>
                    <a:lnTo>
                      <a:pt x="484" y="52"/>
                    </a:lnTo>
                    <a:lnTo>
                      <a:pt x="468" y="52"/>
                    </a:lnTo>
                    <a:lnTo>
                      <a:pt x="478" y="40"/>
                    </a:lnTo>
                    <a:lnTo>
                      <a:pt x="492" y="34"/>
                    </a:lnTo>
                    <a:lnTo>
                      <a:pt x="498" y="30"/>
                    </a:lnTo>
                    <a:lnTo>
                      <a:pt x="504" y="28"/>
                    </a:lnTo>
                    <a:lnTo>
                      <a:pt x="504" y="26"/>
                    </a:lnTo>
                    <a:lnTo>
                      <a:pt x="498" y="26"/>
                    </a:lnTo>
                    <a:lnTo>
                      <a:pt x="496" y="22"/>
                    </a:lnTo>
                    <a:lnTo>
                      <a:pt x="494" y="20"/>
                    </a:lnTo>
                    <a:lnTo>
                      <a:pt x="488" y="20"/>
                    </a:lnTo>
                    <a:lnTo>
                      <a:pt x="482" y="20"/>
                    </a:lnTo>
                    <a:lnTo>
                      <a:pt x="470" y="20"/>
                    </a:lnTo>
                    <a:lnTo>
                      <a:pt x="466" y="18"/>
                    </a:lnTo>
                    <a:lnTo>
                      <a:pt x="460" y="12"/>
                    </a:lnTo>
                    <a:lnTo>
                      <a:pt x="456" y="12"/>
                    </a:lnTo>
                    <a:lnTo>
                      <a:pt x="452" y="18"/>
                    </a:lnTo>
                    <a:lnTo>
                      <a:pt x="450" y="18"/>
                    </a:lnTo>
                    <a:lnTo>
                      <a:pt x="442" y="16"/>
                    </a:lnTo>
                    <a:lnTo>
                      <a:pt x="438" y="16"/>
                    </a:lnTo>
                    <a:lnTo>
                      <a:pt x="434" y="12"/>
                    </a:lnTo>
                    <a:lnTo>
                      <a:pt x="434" y="8"/>
                    </a:lnTo>
                    <a:lnTo>
                      <a:pt x="432" y="2"/>
                    </a:lnTo>
                    <a:lnTo>
                      <a:pt x="430" y="0"/>
                    </a:lnTo>
                    <a:lnTo>
                      <a:pt x="428" y="0"/>
                    </a:lnTo>
                    <a:lnTo>
                      <a:pt x="428" y="2"/>
                    </a:lnTo>
                    <a:lnTo>
                      <a:pt x="428" y="8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0" y="20"/>
                    </a:lnTo>
                    <a:lnTo>
                      <a:pt x="2" y="34"/>
                    </a:lnTo>
                    <a:lnTo>
                      <a:pt x="10" y="40"/>
                    </a:lnTo>
                    <a:lnTo>
                      <a:pt x="14" y="48"/>
                    </a:lnTo>
                    <a:lnTo>
                      <a:pt x="14" y="54"/>
                    </a:lnTo>
                    <a:lnTo>
                      <a:pt x="14" y="64"/>
                    </a:lnTo>
                    <a:lnTo>
                      <a:pt x="12" y="72"/>
                    </a:lnTo>
                    <a:lnTo>
                      <a:pt x="12" y="84"/>
                    </a:lnTo>
                    <a:lnTo>
                      <a:pt x="12" y="102"/>
                    </a:lnTo>
                    <a:lnTo>
                      <a:pt x="10" y="126"/>
                    </a:lnTo>
                    <a:lnTo>
                      <a:pt x="6" y="140"/>
                    </a:lnTo>
                    <a:lnTo>
                      <a:pt x="10" y="154"/>
                    </a:lnTo>
                    <a:lnTo>
                      <a:pt x="14" y="156"/>
                    </a:lnTo>
                    <a:lnTo>
                      <a:pt x="14" y="164"/>
                    </a:lnTo>
                    <a:lnTo>
                      <a:pt x="14" y="168"/>
                    </a:lnTo>
                    <a:lnTo>
                      <a:pt x="14" y="174"/>
                    </a:lnTo>
                    <a:lnTo>
                      <a:pt x="10" y="192"/>
                    </a:lnTo>
                    <a:lnTo>
                      <a:pt x="14" y="200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14"/>
                    </a:lnTo>
                    <a:lnTo>
                      <a:pt x="20" y="222"/>
                    </a:lnTo>
                    <a:lnTo>
                      <a:pt x="30" y="240"/>
                    </a:lnTo>
                    <a:lnTo>
                      <a:pt x="34" y="238"/>
                    </a:lnTo>
                    <a:lnTo>
                      <a:pt x="34" y="236"/>
                    </a:lnTo>
                    <a:lnTo>
                      <a:pt x="32" y="232"/>
                    </a:lnTo>
                    <a:lnTo>
                      <a:pt x="38" y="236"/>
                    </a:lnTo>
                    <a:lnTo>
                      <a:pt x="40" y="236"/>
                    </a:lnTo>
                    <a:lnTo>
                      <a:pt x="38" y="238"/>
                    </a:lnTo>
                    <a:lnTo>
                      <a:pt x="38" y="244"/>
                    </a:lnTo>
                    <a:lnTo>
                      <a:pt x="38" y="248"/>
                    </a:lnTo>
                    <a:lnTo>
                      <a:pt x="34" y="250"/>
                    </a:lnTo>
                    <a:lnTo>
                      <a:pt x="48" y="256"/>
                    </a:lnTo>
                    <a:lnTo>
                      <a:pt x="42" y="260"/>
                    </a:lnTo>
                    <a:lnTo>
                      <a:pt x="42" y="264"/>
                    </a:lnTo>
                    <a:lnTo>
                      <a:pt x="42" y="268"/>
                    </a:lnTo>
                    <a:lnTo>
                      <a:pt x="46" y="274"/>
                    </a:lnTo>
                    <a:lnTo>
                      <a:pt x="50" y="278"/>
                    </a:lnTo>
                    <a:lnTo>
                      <a:pt x="60" y="286"/>
                    </a:lnTo>
                    <a:lnTo>
                      <a:pt x="58" y="290"/>
                    </a:lnTo>
                    <a:lnTo>
                      <a:pt x="56" y="292"/>
                    </a:lnTo>
                    <a:lnTo>
                      <a:pt x="60" y="294"/>
                    </a:lnTo>
                    <a:lnTo>
                      <a:pt x="64" y="302"/>
                    </a:lnTo>
                    <a:lnTo>
                      <a:pt x="64" y="312"/>
                    </a:lnTo>
                    <a:lnTo>
                      <a:pt x="66" y="310"/>
                    </a:lnTo>
                    <a:lnTo>
                      <a:pt x="84" y="314"/>
                    </a:lnTo>
                    <a:lnTo>
                      <a:pt x="84" y="322"/>
                    </a:lnTo>
                    <a:lnTo>
                      <a:pt x="86" y="322"/>
                    </a:lnTo>
                    <a:lnTo>
                      <a:pt x="88" y="322"/>
                    </a:lnTo>
                    <a:lnTo>
                      <a:pt x="88" y="320"/>
                    </a:lnTo>
                    <a:lnTo>
                      <a:pt x="92" y="320"/>
                    </a:lnTo>
                    <a:lnTo>
                      <a:pt x="94" y="324"/>
                    </a:lnTo>
                    <a:lnTo>
                      <a:pt x="100" y="330"/>
                    </a:lnTo>
                    <a:lnTo>
                      <a:pt x="104" y="332"/>
                    </a:lnTo>
                    <a:lnTo>
                      <a:pt x="106" y="340"/>
                    </a:lnTo>
                    <a:lnTo>
                      <a:pt x="142" y="338"/>
                    </a:lnTo>
                    <a:lnTo>
                      <a:pt x="142" y="342"/>
                    </a:lnTo>
                    <a:lnTo>
                      <a:pt x="182" y="364"/>
                    </a:lnTo>
                    <a:lnTo>
                      <a:pt x="230" y="366"/>
                    </a:lnTo>
                    <a:lnTo>
                      <a:pt x="230" y="356"/>
                    </a:lnTo>
                    <a:lnTo>
                      <a:pt x="258" y="358"/>
                    </a:lnTo>
                    <a:lnTo>
                      <a:pt x="264" y="360"/>
                    </a:lnTo>
                    <a:lnTo>
                      <a:pt x="266" y="366"/>
                    </a:lnTo>
                    <a:lnTo>
                      <a:pt x="268" y="372"/>
                    </a:lnTo>
                    <a:lnTo>
                      <a:pt x="274" y="374"/>
                    </a:lnTo>
                    <a:lnTo>
                      <a:pt x="278" y="376"/>
                    </a:lnTo>
                    <a:lnTo>
                      <a:pt x="284" y="382"/>
                    </a:lnTo>
                    <a:lnTo>
                      <a:pt x="286" y="386"/>
                    </a:lnTo>
                    <a:lnTo>
                      <a:pt x="286" y="388"/>
                    </a:lnTo>
                    <a:lnTo>
                      <a:pt x="288" y="396"/>
                    </a:lnTo>
                    <a:lnTo>
                      <a:pt x="292" y="402"/>
                    </a:lnTo>
                    <a:lnTo>
                      <a:pt x="298" y="404"/>
                    </a:lnTo>
                    <a:lnTo>
                      <a:pt x="306" y="404"/>
                    </a:lnTo>
                    <a:lnTo>
                      <a:pt x="310" y="400"/>
                    </a:lnTo>
                    <a:lnTo>
                      <a:pt x="312" y="394"/>
                    </a:lnTo>
                    <a:lnTo>
                      <a:pt x="314" y="392"/>
                    </a:lnTo>
                    <a:lnTo>
                      <a:pt x="320" y="394"/>
                    </a:lnTo>
                    <a:lnTo>
                      <a:pt x="324" y="394"/>
                    </a:lnTo>
                    <a:lnTo>
                      <a:pt x="330" y="394"/>
                    </a:lnTo>
                    <a:lnTo>
                      <a:pt x="332" y="396"/>
                    </a:lnTo>
                    <a:lnTo>
                      <a:pt x="334" y="402"/>
                    </a:lnTo>
                    <a:lnTo>
                      <a:pt x="342" y="410"/>
                    </a:lnTo>
                    <a:lnTo>
                      <a:pt x="346" y="414"/>
                    </a:lnTo>
                    <a:lnTo>
                      <a:pt x="346" y="418"/>
                    </a:lnTo>
                    <a:lnTo>
                      <a:pt x="348" y="424"/>
                    </a:lnTo>
                    <a:lnTo>
                      <a:pt x="352" y="430"/>
                    </a:lnTo>
                    <a:lnTo>
                      <a:pt x="356" y="436"/>
                    </a:lnTo>
                    <a:lnTo>
                      <a:pt x="358" y="440"/>
                    </a:lnTo>
                    <a:lnTo>
                      <a:pt x="360" y="448"/>
                    </a:lnTo>
                    <a:lnTo>
                      <a:pt x="364" y="452"/>
                    </a:lnTo>
                    <a:lnTo>
                      <a:pt x="364" y="456"/>
                    </a:lnTo>
                    <a:lnTo>
                      <a:pt x="366" y="460"/>
                    </a:lnTo>
                    <a:lnTo>
                      <a:pt x="374" y="464"/>
                    </a:lnTo>
                    <a:lnTo>
                      <a:pt x="382" y="466"/>
                    </a:lnTo>
                    <a:lnTo>
                      <a:pt x="386" y="468"/>
                    </a:lnTo>
                    <a:lnTo>
                      <a:pt x="386" y="470"/>
                    </a:lnTo>
                    <a:lnTo>
                      <a:pt x="392" y="470"/>
                    </a:lnTo>
                    <a:lnTo>
                      <a:pt x="384" y="458"/>
                    </a:lnTo>
                    <a:lnTo>
                      <a:pt x="386" y="456"/>
                    </a:lnTo>
                    <a:lnTo>
                      <a:pt x="386" y="452"/>
                    </a:lnTo>
                    <a:lnTo>
                      <a:pt x="384" y="446"/>
                    </a:lnTo>
                    <a:lnTo>
                      <a:pt x="388" y="446"/>
                    </a:lnTo>
                    <a:lnTo>
                      <a:pt x="388" y="440"/>
                    </a:lnTo>
                    <a:lnTo>
                      <a:pt x="388" y="436"/>
                    </a:lnTo>
                    <a:lnTo>
                      <a:pt x="392" y="436"/>
                    </a:lnTo>
                    <a:lnTo>
                      <a:pt x="396" y="432"/>
                    </a:lnTo>
                    <a:lnTo>
                      <a:pt x="404" y="430"/>
                    </a:lnTo>
                    <a:lnTo>
                      <a:pt x="404" y="428"/>
                    </a:lnTo>
                    <a:lnTo>
                      <a:pt x="404" y="424"/>
                    </a:lnTo>
                    <a:lnTo>
                      <a:pt x="404" y="422"/>
                    </a:lnTo>
                    <a:lnTo>
                      <a:pt x="406" y="420"/>
                    </a:lnTo>
                    <a:lnTo>
                      <a:pt x="412" y="420"/>
                    </a:lnTo>
                    <a:lnTo>
                      <a:pt x="416" y="418"/>
                    </a:lnTo>
                    <a:lnTo>
                      <a:pt x="424" y="402"/>
                    </a:lnTo>
                    <a:lnTo>
                      <a:pt x="428" y="404"/>
                    </a:lnTo>
                    <a:lnTo>
                      <a:pt x="432" y="404"/>
                    </a:lnTo>
                    <a:lnTo>
                      <a:pt x="442" y="400"/>
                    </a:lnTo>
                    <a:lnTo>
                      <a:pt x="450" y="394"/>
                    </a:lnTo>
                    <a:lnTo>
                      <a:pt x="466" y="396"/>
                    </a:lnTo>
                    <a:lnTo>
                      <a:pt x="478" y="402"/>
                    </a:lnTo>
                    <a:lnTo>
                      <a:pt x="478" y="406"/>
                    </a:lnTo>
                    <a:lnTo>
                      <a:pt x="482" y="410"/>
                    </a:lnTo>
                    <a:lnTo>
                      <a:pt x="484" y="410"/>
                    </a:lnTo>
                    <a:lnTo>
                      <a:pt x="486" y="410"/>
                    </a:lnTo>
                    <a:lnTo>
                      <a:pt x="488" y="406"/>
                    </a:lnTo>
                    <a:lnTo>
                      <a:pt x="492" y="406"/>
                    </a:lnTo>
                    <a:lnTo>
                      <a:pt x="488" y="400"/>
                    </a:lnTo>
                    <a:lnTo>
                      <a:pt x="496" y="396"/>
                    </a:lnTo>
                    <a:lnTo>
                      <a:pt x="502" y="404"/>
                    </a:lnTo>
                    <a:lnTo>
                      <a:pt x="506" y="404"/>
                    </a:lnTo>
                    <a:lnTo>
                      <a:pt x="512" y="404"/>
                    </a:lnTo>
                    <a:lnTo>
                      <a:pt x="512" y="410"/>
                    </a:lnTo>
                    <a:lnTo>
                      <a:pt x="516" y="406"/>
                    </a:lnTo>
                    <a:lnTo>
                      <a:pt x="516" y="404"/>
                    </a:lnTo>
                    <a:lnTo>
                      <a:pt x="510" y="402"/>
                    </a:lnTo>
                    <a:lnTo>
                      <a:pt x="510" y="400"/>
                    </a:lnTo>
                    <a:lnTo>
                      <a:pt x="512" y="400"/>
                    </a:lnTo>
                    <a:lnTo>
                      <a:pt x="512" y="396"/>
                    </a:lnTo>
                    <a:lnTo>
                      <a:pt x="514" y="394"/>
                    </a:lnTo>
                    <a:lnTo>
                      <a:pt x="502" y="388"/>
                    </a:lnTo>
                    <a:lnTo>
                      <a:pt x="498" y="384"/>
                    </a:lnTo>
                    <a:lnTo>
                      <a:pt x="502" y="386"/>
                    </a:lnTo>
                    <a:lnTo>
                      <a:pt x="506" y="386"/>
                    </a:lnTo>
                    <a:lnTo>
                      <a:pt x="510" y="386"/>
                    </a:lnTo>
                    <a:lnTo>
                      <a:pt x="510" y="382"/>
                    </a:lnTo>
                    <a:lnTo>
                      <a:pt x="528" y="384"/>
                    </a:lnTo>
                    <a:lnTo>
                      <a:pt x="528" y="382"/>
                    </a:lnTo>
                    <a:lnTo>
                      <a:pt x="530" y="382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8" y="386"/>
                    </a:lnTo>
                    <a:lnTo>
                      <a:pt x="540" y="382"/>
                    </a:lnTo>
                    <a:lnTo>
                      <a:pt x="548" y="384"/>
                    </a:lnTo>
                    <a:lnTo>
                      <a:pt x="548" y="382"/>
                    </a:lnTo>
                    <a:lnTo>
                      <a:pt x="550" y="382"/>
                    </a:lnTo>
                    <a:lnTo>
                      <a:pt x="552" y="382"/>
                    </a:lnTo>
                    <a:lnTo>
                      <a:pt x="556" y="384"/>
                    </a:lnTo>
                    <a:lnTo>
                      <a:pt x="552" y="386"/>
                    </a:lnTo>
                    <a:lnTo>
                      <a:pt x="560" y="388"/>
                    </a:lnTo>
                    <a:lnTo>
                      <a:pt x="566" y="388"/>
                    </a:lnTo>
                    <a:lnTo>
                      <a:pt x="566" y="392"/>
                    </a:lnTo>
                    <a:lnTo>
                      <a:pt x="568" y="396"/>
                    </a:lnTo>
                    <a:lnTo>
                      <a:pt x="574" y="396"/>
                    </a:lnTo>
                    <a:lnTo>
                      <a:pt x="578" y="400"/>
                    </a:lnTo>
                    <a:lnTo>
                      <a:pt x="584" y="392"/>
                    </a:lnTo>
                    <a:lnTo>
                      <a:pt x="586" y="392"/>
                    </a:lnTo>
                    <a:lnTo>
                      <a:pt x="588" y="392"/>
                    </a:lnTo>
                    <a:lnTo>
                      <a:pt x="592" y="396"/>
                    </a:lnTo>
                    <a:lnTo>
                      <a:pt x="594" y="402"/>
                    </a:lnTo>
                    <a:lnTo>
                      <a:pt x="602" y="404"/>
                    </a:lnTo>
                    <a:lnTo>
                      <a:pt x="602" y="412"/>
                    </a:lnTo>
                    <a:lnTo>
                      <a:pt x="602" y="420"/>
                    </a:lnTo>
                    <a:lnTo>
                      <a:pt x="602" y="436"/>
                    </a:lnTo>
                    <a:lnTo>
                      <a:pt x="606" y="436"/>
                    </a:lnTo>
                    <a:lnTo>
                      <a:pt x="610" y="436"/>
                    </a:lnTo>
                    <a:lnTo>
                      <a:pt x="606" y="440"/>
                    </a:lnTo>
                    <a:lnTo>
                      <a:pt x="604" y="446"/>
                    </a:lnTo>
                    <a:lnTo>
                      <a:pt x="606" y="450"/>
                    </a:lnTo>
                    <a:lnTo>
                      <a:pt x="614" y="452"/>
                    </a:lnTo>
                    <a:lnTo>
                      <a:pt x="616" y="458"/>
                    </a:lnTo>
                    <a:lnTo>
                      <a:pt x="616" y="466"/>
                    </a:lnTo>
                    <a:lnTo>
                      <a:pt x="624" y="470"/>
                    </a:lnTo>
                    <a:lnTo>
                      <a:pt x="622" y="476"/>
                    </a:lnTo>
                    <a:lnTo>
                      <a:pt x="624" y="478"/>
                    </a:lnTo>
                    <a:lnTo>
                      <a:pt x="630" y="482"/>
                    </a:lnTo>
                    <a:lnTo>
                      <a:pt x="634" y="484"/>
                    </a:lnTo>
                    <a:lnTo>
                      <a:pt x="638" y="466"/>
                    </a:lnTo>
                    <a:lnTo>
                      <a:pt x="640" y="456"/>
                    </a:lnTo>
                    <a:lnTo>
                      <a:pt x="640" y="446"/>
                    </a:lnTo>
                    <a:lnTo>
                      <a:pt x="632" y="420"/>
                    </a:lnTo>
                    <a:lnTo>
                      <a:pt x="628" y="418"/>
                    </a:lnTo>
                    <a:lnTo>
                      <a:pt x="630" y="414"/>
                    </a:lnTo>
                    <a:lnTo>
                      <a:pt x="630" y="412"/>
                    </a:lnTo>
                    <a:lnTo>
                      <a:pt x="624" y="402"/>
                    </a:lnTo>
                    <a:lnTo>
                      <a:pt x="624" y="394"/>
                    </a:lnTo>
                    <a:lnTo>
                      <a:pt x="624" y="386"/>
                    </a:lnTo>
                    <a:lnTo>
                      <a:pt x="620" y="384"/>
                    </a:lnTo>
                    <a:lnTo>
                      <a:pt x="616" y="382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0" y="378"/>
                    </a:lnTo>
                    <a:lnTo>
                      <a:pt x="622" y="378"/>
                    </a:lnTo>
                    <a:lnTo>
                      <a:pt x="624" y="376"/>
                    </a:lnTo>
                    <a:lnTo>
                      <a:pt x="628" y="376"/>
                    </a:lnTo>
                    <a:lnTo>
                      <a:pt x="624" y="376"/>
                    </a:lnTo>
                    <a:lnTo>
                      <a:pt x="622" y="376"/>
                    </a:lnTo>
                    <a:lnTo>
                      <a:pt x="622" y="374"/>
                    </a:lnTo>
                    <a:lnTo>
                      <a:pt x="624" y="366"/>
                    </a:lnTo>
                    <a:lnTo>
                      <a:pt x="630" y="356"/>
                    </a:lnTo>
                    <a:lnTo>
                      <a:pt x="630" y="350"/>
                    </a:lnTo>
                    <a:lnTo>
                      <a:pt x="630" y="348"/>
                    </a:lnTo>
                    <a:lnTo>
                      <a:pt x="638" y="348"/>
                    </a:lnTo>
                    <a:lnTo>
                      <a:pt x="638" y="342"/>
                    </a:lnTo>
                    <a:lnTo>
                      <a:pt x="640" y="340"/>
                    </a:lnTo>
                    <a:lnTo>
                      <a:pt x="648" y="338"/>
                    </a:lnTo>
                    <a:lnTo>
                      <a:pt x="656" y="332"/>
                    </a:lnTo>
                    <a:lnTo>
                      <a:pt x="656" y="328"/>
                    </a:lnTo>
                    <a:lnTo>
                      <a:pt x="658" y="324"/>
                    </a:lnTo>
                    <a:lnTo>
                      <a:pt x="660" y="322"/>
                    </a:lnTo>
                    <a:lnTo>
                      <a:pt x="666" y="322"/>
                    </a:lnTo>
                    <a:lnTo>
                      <a:pt x="668" y="322"/>
                    </a:lnTo>
                    <a:lnTo>
                      <a:pt x="674" y="320"/>
                    </a:lnTo>
                    <a:lnTo>
                      <a:pt x="676" y="314"/>
                    </a:lnTo>
                    <a:lnTo>
                      <a:pt x="678" y="308"/>
                    </a:lnTo>
                    <a:lnTo>
                      <a:pt x="686" y="304"/>
                    </a:lnTo>
                    <a:lnTo>
                      <a:pt x="682" y="294"/>
                    </a:lnTo>
                    <a:lnTo>
                      <a:pt x="692" y="294"/>
                    </a:lnTo>
                    <a:lnTo>
                      <a:pt x="688" y="290"/>
                    </a:lnTo>
                    <a:lnTo>
                      <a:pt x="704" y="286"/>
                    </a:lnTo>
                    <a:lnTo>
                      <a:pt x="698" y="278"/>
                    </a:lnTo>
                    <a:lnTo>
                      <a:pt x="692" y="278"/>
                    </a:lnTo>
                    <a:lnTo>
                      <a:pt x="692" y="276"/>
                    </a:lnTo>
                    <a:lnTo>
                      <a:pt x="696" y="274"/>
                    </a:lnTo>
                    <a:lnTo>
                      <a:pt x="698" y="274"/>
                    </a:lnTo>
                    <a:lnTo>
                      <a:pt x="698" y="264"/>
                    </a:lnTo>
                    <a:lnTo>
                      <a:pt x="692" y="260"/>
                    </a:lnTo>
                    <a:lnTo>
                      <a:pt x="688" y="258"/>
                    </a:lnTo>
                    <a:lnTo>
                      <a:pt x="686" y="256"/>
                    </a:lnTo>
                    <a:lnTo>
                      <a:pt x="692" y="250"/>
                    </a:lnTo>
                    <a:lnTo>
                      <a:pt x="694" y="246"/>
                    </a:lnTo>
                    <a:lnTo>
                      <a:pt x="688" y="246"/>
                    </a:lnTo>
                    <a:lnTo>
                      <a:pt x="688" y="244"/>
                    </a:lnTo>
                    <a:lnTo>
                      <a:pt x="692" y="240"/>
                    </a:lnTo>
                    <a:lnTo>
                      <a:pt x="686" y="238"/>
                    </a:lnTo>
                    <a:lnTo>
                      <a:pt x="682" y="236"/>
                    </a:lnTo>
                    <a:lnTo>
                      <a:pt x="684" y="232"/>
                    </a:lnTo>
                    <a:lnTo>
                      <a:pt x="686" y="232"/>
                    </a:lnTo>
                    <a:lnTo>
                      <a:pt x="684" y="228"/>
                    </a:lnTo>
                    <a:lnTo>
                      <a:pt x="684" y="226"/>
                    </a:lnTo>
                    <a:lnTo>
                      <a:pt x="686" y="222"/>
                    </a:lnTo>
                    <a:lnTo>
                      <a:pt x="688" y="218"/>
                    </a:lnTo>
                    <a:lnTo>
                      <a:pt x="692" y="208"/>
                    </a:lnTo>
                    <a:lnTo>
                      <a:pt x="694" y="204"/>
                    </a:lnTo>
                    <a:lnTo>
                      <a:pt x="698" y="204"/>
                    </a:lnTo>
                    <a:lnTo>
                      <a:pt x="702" y="208"/>
                    </a:lnTo>
                    <a:lnTo>
                      <a:pt x="696" y="214"/>
                    </a:lnTo>
                    <a:lnTo>
                      <a:pt x="694" y="222"/>
                    </a:lnTo>
                    <a:lnTo>
                      <a:pt x="694" y="230"/>
                    </a:lnTo>
                    <a:lnTo>
                      <a:pt x="694" y="232"/>
                    </a:lnTo>
                    <a:lnTo>
                      <a:pt x="694" y="238"/>
                    </a:lnTo>
                    <a:lnTo>
                      <a:pt x="698" y="236"/>
                    </a:lnTo>
                    <a:lnTo>
                      <a:pt x="704" y="236"/>
                    </a:lnTo>
                    <a:lnTo>
                      <a:pt x="704" y="240"/>
                    </a:lnTo>
                    <a:lnTo>
                      <a:pt x="712" y="240"/>
                    </a:lnTo>
                    <a:lnTo>
                      <a:pt x="714" y="218"/>
                    </a:lnTo>
                    <a:lnTo>
                      <a:pt x="712" y="218"/>
                    </a:lnTo>
                    <a:lnTo>
                      <a:pt x="710" y="214"/>
                    </a:lnTo>
                    <a:lnTo>
                      <a:pt x="710" y="208"/>
                    </a:lnTo>
                    <a:lnTo>
                      <a:pt x="722" y="208"/>
                    </a:lnTo>
                    <a:lnTo>
                      <a:pt x="728" y="208"/>
                    </a:lnTo>
                    <a:lnTo>
                      <a:pt x="734" y="190"/>
                    </a:lnTo>
                    <a:lnTo>
                      <a:pt x="730" y="186"/>
                    </a:lnTo>
                    <a:lnTo>
                      <a:pt x="728" y="184"/>
                    </a:lnTo>
                    <a:lnTo>
                      <a:pt x="730" y="182"/>
                    </a:lnTo>
                    <a:lnTo>
                      <a:pt x="730" y="180"/>
                    </a:lnTo>
                    <a:lnTo>
                      <a:pt x="738" y="174"/>
                    </a:lnTo>
                    <a:lnTo>
                      <a:pt x="746" y="168"/>
                    </a:lnTo>
                    <a:lnTo>
                      <a:pt x="752" y="168"/>
                    </a:lnTo>
                    <a:lnTo>
                      <a:pt x="756" y="164"/>
                    </a:lnTo>
                    <a:lnTo>
                      <a:pt x="758" y="164"/>
                    </a:lnTo>
                    <a:lnTo>
                      <a:pt x="760" y="164"/>
                    </a:lnTo>
                    <a:lnTo>
                      <a:pt x="764" y="166"/>
                    </a:lnTo>
                    <a:lnTo>
                      <a:pt x="766" y="166"/>
                    </a:lnTo>
                    <a:lnTo>
                      <a:pt x="768" y="156"/>
                    </a:lnTo>
                    <a:lnTo>
                      <a:pt x="770" y="156"/>
                    </a:lnTo>
                    <a:lnTo>
                      <a:pt x="774" y="162"/>
                    </a:lnTo>
                    <a:lnTo>
                      <a:pt x="776" y="162"/>
                    </a:lnTo>
                    <a:lnTo>
                      <a:pt x="778" y="162"/>
                    </a:lnTo>
                    <a:lnTo>
                      <a:pt x="778" y="158"/>
                    </a:lnTo>
                    <a:lnTo>
                      <a:pt x="784" y="156"/>
                    </a:lnTo>
                    <a:lnTo>
                      <a:pt x="774" y="150"/>
                    </a:lnTo>
                    <a:lnTo>
                      <a:pt x="776" y="146"/>
                    </a:lnTo>
                    <a:lnTo>
                      <a:pt x="782" y="144"/>
                    </a:lnTo>
                    <a:lnTo>
                      <a:pt x="782" y="140"/>
                    </a:lnTo>
                    <a:lnTo>
                      <a:pt x="778" y="140"/>
                    </a:lnTo>
                    <a:lnTo>
                      <a:pt x="778" y="138"/>
                    </a:lnTo>
                    <a:lnTo>
                      <a:pt x="782" y="136"/>
                    </a:lnTo>
                    <a:lnTo>
                      <a:pt x="784" y="128"/>
                    </a:lnTo>
                    <a:lnTo>
                      <a:pt x="786" y="120"/>
                    </a:lnTo>
                    <a:lnTo>
                      <a:pt x="794" y="120"/>
                    </a:lnTo>
                    <a:lnTo>
                      <a:pt x="798" y="118"/>
                    </a:lnTo>
                    <a:lnTo>
                      <a:pt x="804" y="116"/>
                    </a:lnTo>
                    <a:lnTo>
                      <a:pt x="810" y="104"/>
                    </a:lnTo>
                    <a:lnTo>
                      <a:pt x="810" y="112"/>
                    </a:lnTo>
                    <a:lnTo>
                      <a:pt x="816" y="108"/>
                    </a:lnTo>
                    <a:lnTo>
                      <a:pt x="814" y="110"/>
                    </a:lnTo>
                    <a:lnTo>
                      <a:pt x="816" y="110"/>
                    </a:lnTo>
                    <a:lnTo>
                      <a:pt x="820" y="112"/>
                    </a:lnTo>
                    <a:lnTo>
                      <a:pt x="832" y="102"/>
                    </a:lnTo>
                    <a:lnTo>
                      <a:pt x="828" y="90"/>
                    </a:lnTo>
                    <a:lnTo>
                      <a:pt x="830" y="92"/>
                    </a:lnTo>
                    <a:lnTo>
                      <a:pt x="830" y="92"/>
                    </a:lnTo>
                    <a:lnTo>
                      <a:pt x="830" y="9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</p:grpSp>
      <p:grpSp>
        <p:nvGrpSpPr>
          <p:cNvPr id="431" name="그룹 430"/>
          <p:cNvGrpSpPr>
            <a:grpSpLocks/>
          </p:cNvGrpSpPr>
          <p:nvPr/>
        </p:nvGrpSpPr>
        <p:grpSpPr bwMode="auto">
          <a:xfrm>
            <a:off x="484892" y="3064941"/>
            <a:ext cx="7748869" cy="2364555"/>
            <a:chOff x="1099494" y="2977280"/>
            <a:chExt cx="6846274" cy="2088146"/>
          </a:xfrm>
        </p:grpSpPr>
        <p:sp>
          <p:nvSpPr>
            <p:cNvPr id="432" name="Rectangle 3"/>
            <p:cNvSpPr txBox="1">
              <a:spLocks noChangeArrowheads="1"/>
            </p:cNvSpPr>
            <p:nvPr/>
          </p:nvSpPr>
          <p:spPr bwMode="auto">
            <a:xfrm>
              <a:off x="2738533" y="3429105"/>
              <a:ext cx="759854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Asia</a:t>
              </a:r>
            </a:p>
          </p:txBody>
        </p:sp>
        <p:sp>
          <p:nvSpPr>
            <p:cNvPr id="433" name="Rectangle 3"/>
            <p:cNvSpPr txBox="1">
              <a:spLocks noChangeArrowheads="1"/>
            </p:cNvSpPr>
            <p:nvPr/>
          </p:nvSpPr>
          <p:spPr bwMode="auto">
            <a:xfrm>
              <a:off x="5994182" y="3346501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North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4" name="Rectangle 3"/>
            <p:cNvSpPr txBox="1">
              <a:spLocks noChangeArrowheads="1"/>
            </p:cNvSpPr>
            <p:nvPr/>
          </p:nvSpPr>
          <p:spPr bwMode="auto">
            <a:xfrm>
              <a:off x="6830290" y="4449752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South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5" name="Rectangle 3"/>
            <p:cNvSpPr txBox="1">
              <a:spLocks noChangeArrowheads="1"/>
            </p:cNvSpPr>
            <p:nvPr/>
          </p:nvSpPr>
          <p:spPr bwMode="auto">
            <a:xfrm>
              <a:off x="3383720" y="4866163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Oceania</a:t>
              </a:r>
            </a:p>
          </p:txBody>
        </p:sp>
        <p:sp>
          <p:nvSpPr>
            <p:cNvPr id="436" name="Rectangle 3"/>
            <p:cNvSpPr txBox="1">
              <a:spLocks noChangeArrowheads="1"/>
            </p:cNvSpPr>
            <p:nvPr/>
          </p:nvSpPr>
          <p:spPr bwMode="auto">
            <a:xfrm>
              <a:off x="1113290" y="3962821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Africa</a:t>
              </a:r>
            </a:p>
          </p:txBody>
        </p:sp>
        <p:sp>
          <p:nvSpPr>
            <p:cNvPr id="437" name="Rectangle 3"/>
            <p:cNvSpPr txBox="1">
              <a:spLocks noChangeArrowheads="1"/>
            </p:cNvSpPr>
            <p:nvPr/>
          </p:nvSpPr>
          <p:spPr bwMode="auto">
            <a:xfrm>
              <a:off x="1099494" y="2977280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Europe</a:t>
              </a:r>
            </a:p>
          </p:txBody>
        </p:sp>
        <p:sp>
          <p:nvSpPr>
            <p:cNvPr id="438" name="Rectangle 3"/>
            <p:cNvSpPr txBox="1">
              <a:spLocks noChangeArrowheads="1"/>
            </p:cNvSpPr>
            <p:nvPr/>
          </p:nvSpPr>
          <p:spPr bwMode="auto">
            <a:xfrm>
              <a:off x="1734513" y="3538549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Middle East</a:t>
              </a:r>
            </a:p>
          </p:txBody>
        </p:sp>
      </p:grpSp>
      <p:sp>
        <p:nvSpPr>
          <p:cNvPr id="449" name="이등변 삼각형 448"/>
          <p:cNvSpPr/>
          <p:nvPr/>
        </p:nvSpPr>
        <p:spPr>
          <a:xfrm rot="10800000">
            <a:off x="425089" y="3160254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0" name="이등변 삼각형 449"/>
          <p:cNvSpPr/>
          <p:nvPr/>
        </p:nvSpPr>
        <p:spPr>
          <a:xfrm rot="10800000">
            <a:off x="2980164" y="3528218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1" name="이등변 삼각형 450"/>
          <p:cNvSpPr/>
          <p:nvPr/>
        </p:nvSpPr>
        <p:spPr>
          <a:xfrm rot="10800000">
            <a:off x="3647968" y="4921896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2" name="이등변 삼각형 451"/>
          <p:cNvSpPr/>
          <p:nvPr/>
        </p:nvSpPr>
        <p:spPr>
          <a:xfrm rot="10800000">
            <a:off x="5903017" y="3460282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3" name="이등변 삼각형 452"/>
          <p:cNvSpPr/>
          <p:nvPr/>
        </p:nvSpPr>
        <p:spPr>
          <a:xfrm rot="10800000">
            <a:off x="6793421" y="4679750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</p:spTree>
    <p:extLst>
      <p:ext uri="{BB962C8B-B14F-4D97-AF65-F5344CB8AC3E}">
        <p14:creationId xmlns:p14="http://schemas.microsoft.com/office/powerpoint/2010/main" val="888405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7" name="차트 6"/>
          <p:cNvGraphicFramePr/>
          <p:nvPr>
            <p:extLst/>
          </p:nvPr>
        </p:nvGraphicFramePr>
        <p:xfrm>
          <a:off x="431371" y="2161018"/>
          <a:ext cx="6073416" cy="4203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31" name="그룹 30"/>
          <p:cNvGrpSpPr/>
          <p:nvPr/>
        </p:nvGrpSpPr>
        <p:grpSpPr>
          <a:xfrm>
            <a:off x="3678477" y="1926759"/>
            <a:ext cx="2736292" cy="181007"/>
            <a:chOff x="2758857" y="1445067"/>
            <a:chExt cx="2052219" cy="135755"/>
          </a:xfrm>
        </p:grpSpPr>
        <p:grpSp>
          <p:nvGrpSpPr>
            <p:cNvPr id="9" name="그룹 14"/>
            <p:cNvGrpSpPr>
              <a:grpSpLocks/>
            </p:cNvGrpSpPr>
            <p:nvPr/>
          </p:nvGrpSpPr>
          <p:grpSpPr bwMode="auto">
            <a:xfrm>
              <a:off x="2758857" y="1445067"/>
              <a:ext cx="758933" cy="135470"/>
              <a:chOff x="5917382" y="3000514"/>
              <a:chExt cx="939363" cy="166181"/>
            </a:xfrm>
          </p:grpSpPr>
          <p:sp>
            <p:nvSpPr>
              <p:cNvPr id="15" name="직사각형 1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29"/>
            <p:cNvGrpSpPr/>
            <p:nvPr/>
          </p:nvGrpSpPr>
          <p:grpSpPr>
            <a:xfrm>
              <a:off x="3480220" y="1445352"/>
              <a:ext cx="684213" cy="135470"/>
              <a:chOff x="3005527" y="1445352"/>
              <a:chExt cx="684213" cy="135470"/>
            </a:xfrm>
          </p:grpSpPr>
          <p:sp>
            <p:nvSpPr>
              <p:cNvPr id="11" name="직사각형 10"/>
              <p:cNvSpPr/>
              <p:nvPr/>
            </p:nvSpPr>
            <p:spPr bwMode="auto">
              <a:xfrm>
                <a:off x="3005527" y="1458182"/>
                <a:ext cx="100013" cy="1016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2" name="Rectangle 3"/>
              <p:cNvSpPr txBox="1">
                <a:spLocks noChangeArrowheads="1"/>
              </p:cNvSpPr>
              <p:nvPr/>
            </p:nvSpPr>
            <p:spPr bwMode="auto">
              <a:xfrm>
                <a:off x="3205231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  <p:grpSp>
          <p:nvGrpSpPr>
            <p:cNvPr id="29" name="그룹 28"/>
            <p:cNvGrpSpPr/>
            <p:nvPr/>
          </p:nvGrpSpPr>
          <p:grpSpPr>
            <a:xfrm>
              <a:off x="4126863" y="1445352"/>
              <a:ext cx="684213" cy="135470"/>
              <a:chOff x="3812921" y="1445352"/>
              <a:chExt cx="684213" cy="135470"/>
            </a:xfrm>
          </p:grpSpPr>
          <p:sp>
            <p:nvSpPr>
              <p:cNvPr id="13" name="직사각형 12"/>
              <p:cNvSpPr/>
              <p:nvPr/>
            </p:nvSpPr>
            <p:spPr bwMode="auto">
              <a:xfrm>
                <a:off x="3812921" y="1458182"/>
                <a:ext cx="100013" cy="101600"/>
              </a:xfrm>
              <a:prstGeom prst="rect">
                <a:avLst/>
              </a:prstGeom>
              <a:solidFill>
                <a:srgbClr val="BF1B50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Rectangle 3"/>
              <p:cNvSpPr txBox="1">
                <a:spLocks noChangeArrowheads="1"/>
              </p:cNvSpPr>
              <p:nvPr/>
            </p:nvSpPr>
            <p:spPr bwMode="auto">
              <a:xfrm>
                <a:off x="4012625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03</a:t>
                </a:r>
              </a:p>
            </p:txBody>
          </p:sp>
        </p:grpSp>
      </p:grpSp>
      <p:grpSp>
        <p:nvGrpSpPr>
          <p:cNvPr id="32" name="그룹 31"/>
          <p:cNvGrpSpPr/>
          <p:nvPr/>
        </p:nvGrpSpPr>
        <p:grpSpPr>
          <a:xfrm>
            <a:off x="5655013" y="3012434"/>
            <a:ext cx="5997724" cy="741174"/>
            <a:chOff x="4241259" y="2507826"/>
            <a:chExt cx="4498293" cy="555880"/>
          </a:xfrm>
        </p:grpSpPr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 flipH="1">
              <a:off x="5137661" y="2756025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 flipH="1">
              <a:off x="5452432" y="2507826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cxnSp>
          <p:nvCxnSpPr>
            <p:cNvPr id="19" name="직선 화살표 연결선 18"/>
            <p:cNvCxnSpPr/>
            <p:nvPr/>
          </p:nvCxnSpPr>
          <p:spPr>
            <a:xfrm flipH="1">
              <a:off x="4241259" y="2722486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그룹 32"/>
          <p:cNvGrpSpPr/>
          <p:nvPr/>
        </p:nvGrpSpPr>
        <p:grpSpPr>
          <a:xfrm>
            <a:off x="5655013" y="4127697"/>
            <a:ext cx="5997724" cy="741174"/>
            <a:chOff x="4241259" y="3659954"/>
            <a:chExt cx="4498293" cy="555880"/>
          </a:xfrm>
        </p:grpSpPr>
        <p:sp>
          <p:nvSpPr>
            <p:cNvPr id="20" name="Rectangle 3"/>
            <p:cNvSpPr txBox="1">
              <a:spLocks noChangeArrowheads="1"/>
            </p:cNvSpPr>
            <p:nvPr/>
          </p:nvSpPr>
          <p:spPr bwMode="auto">
            <a:xfrm flipH="1">
              <a:off x="5137661" y="3908153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1" name="Rectangle 3"/>
            <p:cNvSpPr txBox="1">
              <a:spLocks noChangeArrowheads="1"/>
            </p:cNvSpPr>
            <p:nvPr/>
          </p:nvSpPr>
          <p:spPr bwMode="auto">
            <a:xfrm flipH="1">
              <a:off x="5452432" y="3659954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cxnSp>
          <p:nvCxnSpPr>
            <p:cNvPr id="22" name="직선 화살표 연결선 21"/>
            <p:cNvCxnSpPr/>
            <p:nvPr/>
          </p:nvCxnSpPr>
          <p:spPr>
            <a:xfrm flipH="1">
              <a:off x="4241259" y="3878742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그룹 33"/>
          <p:cNvGrpSpPr/>
          <p:nvPr/>
        </p:nvGrpSpPr>
        <p:grpSpPr>
          <a:xfrm>
            <a:off x="5655013" y="5253208"/>
            <a:ext cx="5997724" cy="741174"/>
            <a:chOff x="4241259" y="4812082"/>
            <a:chExt cx="4498293" cy="555880"/>
          </a:xfrm>
        </p:grpSpPr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 flipH="1">
              <a:off x="5137661" y="5060281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4" name="Rectangle 3"/>
            <p:cNvSpPr txBox="1">
              <a:spLocks noChangeArrowheads="1"/>
            </p:cNvSpPr>
            <p:nvPr/>
          </p:nvSpPr>
          <p:spPr bwMode="auto">
            <a:xfrm flipH="1">
              <a:off x="5452432" y="4812082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cxnSp>
          <p:nvCxnSpPr>
            <p:cNvPr id="25" name="직선 화살표 연결선 24"/>
            <p:cNvCxnSpPr/>
            <p:nvPr/>
          </p:nvCxnSpPr>
          <p:spPr>
            <a:xfrm flipH="1">
              <a:off x="4241259" y="5034999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그룹 27"/>
          <p:cNvGrpSpPr/>
          <p:nvPr/>
        </p:nvGrpSpPr>
        <p:grpSpPr>
          <a:xfrm>
            <a:off x="6701980" y="2307608"/>
            <a:ext cx="5488576" cy="695139"/>
            <a:chOff x="5026485" y="1857961"/>
            <a:chExt cx="4116432" cy="521354"/>
          </a:xfrm>
        </p:grpSpPr>
        <p:pic>
          <p:nvPicPr>
            <p:cNvPr id="6" name="그림 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114371" y="455558"/>
              <a:ext cx="173474" cy="3674039"/>
            </a:xfrm>
            <a:prstGeom prst="rect">
              <a:avLst/>
            </a:prstGeom>
          </p:spPr>
        </p:pic>
        <p:sp>
          <p:nvSpPr>
            <p:cNvPr id="26" name="오각형 25"/>
            <p:cNvSpPr/>
            <p:nvPr/>
          </p:nvSpPr>
          <p:spPr>
            <a:xfrm flipH="1">
              <a:off x="5026485" y="1857961"/>
              <a:ext cx="4116432" cy="347879"/>
            </a:xfrm>
            <a:prstGeom prst="homePlate">
              <a:avLst/>
            </a:prstGeom>
            <a:solidFill>
              <a:srgbClr val="BF1B50">
                <a:alpha val="20000"/>
              </a:srgbClr>
            </a:solidFill>
            <a:ln w="3175">
              <a:solidFill>
                <a:schemeClr val="bg1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67"/>
            </a:p>
          </p:txBody>
        </p:sp>
        <p:sp>
          <p:nvSpPr>
            <p:cNvPr id="27" name="speed"/>
            <p:cNvSpPr txBox="1">
              <a:spLocks noChangeArrowheads="1"/>
            </p:cNvSpPr>
            <p:nvPr/>
          </p:nvSpPr>
          <p:spPr bwMode="auto">
            <a:xfrm>
              <a:off x="5498941" y="1941061"/>
              <a:ext cx="3240611" cy="166199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trends</a:t>
              </a:r>
              <a:endPara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5332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1487489" y="3205001"/>
            <a:ext cx="3518399" cy="698279"/>
            <a:chOff x="1428171" y="6028135"/>
            <a:chExt cx="3195861" cy="634267"/>
          </a:xfrm>
        </p:grpSpPr>
        <p:sp>
          <p:nvSpPr>
            <p:cNvPr id="7" name="Rectangle 3"/>
            <p:cNvSpPr txBox="1">
              <a:spLocks noChangeArrowheads="1"/>
            </p:cNvSpPr>
            <p:nvPr/>
          </p:nvSpPr>
          <p:spPr bwMode="auto">
            <a:xfrm>
              <a:off x="1428171" y="6268281"/>
              <a:ext cx="2260748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9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094436" y="5868848"/>
            <a:ext cx="3476552" cy="688268"/>
            <a:chOff x="1299376" y="6028135"/>
            <a:chExt cx="3157851" cy="625173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2244310" y="6279816"/>
              <a:ext cx="2212917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6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17" name="speed"/>
            <p:cNvSpPr txBox="1">
              <a:spLocks noChangeArrowheads="1"/>
            </p:cNvSpPr>
            <p:nvPr/>
          </p:nvSpPr>
          <p:spPr bwMode="auto">
            <a:xfrm>
              <a:off x="1299376" y="6056850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843663" y="3289665"/>
            <a:ext cx="2504676" cy="2506188"/>
            <a:chOff x="3434467" y="2612719"/>
            <a:chExt cx="2275068" cy="2276442"/>
          </a:xfrm>
        </p:grpSpPr>
        <p:sp>
          <p:nvSpPr>
            <p:cNvPr id="19" name="Freeform 113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0" name="Freeform 114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1" name="Freeform 115"/>
            <p:cNvSpPr>
              <a:spLocks/>
            </p:cNvSpPr>
            <p:nvPr/>
          </p:nvSpPr>
          <p:spPr bwMode="auto">
            <a:xfrm flipH="1">
              <a:off x="3434467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7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9"/>
            <p:cNvSpPr>
              <a:spLocks/>
            </p:cNvSpPr>
            <p:nvPr/>
          </p:nvSpPr>
          <p:spPr bwMode="auto">
            <a:xfrm flipH="1">
              <a:off x="4602190" y="3783186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20"/>
            <p:cNvSpPr>
              <a:spLocks/>
            </p:cNvSpPr>
            <p:nvPr/>
          </p:nvSpPr>
          <p:spPr bwMode="auto">
            <a:xfrm flipH="1">
              <a:off x="4602189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969426" y="3533953"/>
              <a:ext cx="341908" cy="947742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3935834" y="3101891"/>
              <a:ext cx="388116" cy="947741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/>
          </p:nvSpPr>
          <p:spPr bwMode="auto">
            <a:xfrm flipH="1">
              <a:off x="3434467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6"/>
            <p:cNvSpPr>
              <a:spLocks/>
            </p:cNvSpPr>
            <p:nvPr/>
          </p:nvSpPr>
          <p:spPr bwMode="auto">
            <a:xfrm flipH="1">
              <a:off x="4356439" y="2772190"/>
              <a:ext cx="184001" cy="574669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38"/>
            <p:cNvSpPr>
              <a:spLocks/>
            </p:cNvSpPr>
            <p:nvPr/>
          </p:nvSpPr>
          <p:spPr bwMode="auto">
            <a:xfrm flipH="1">
              <a:off x="4609724" y="2746062"/>
              <a:ext cx="504002" cy="734669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1" name="Freeform 46"/>
            <p:cNvSpPr>
              <a:spLocks/>
            </p:cNvSpPr>
            <p:nvPr/>
          </p:nvSpPr>
          <p:spPr bwMode="auto">
            <a:xfrm flipH="1">
              <a:off x="4603475" y="4462181"/>
              <a:ext cx="211507" cy="34322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43"/>
            <p:cNvSpPr>
              <a:spLocks noEditPoints="1"/>
            </p:cNvSpPr>
            <p:nvPr/>
          </p:nvSpPr>
          <p:spPr bwMode="auto">
            <a:xfrm flipH="1">
              <a:off x="4222547" y="4166947"/>
              <a:ext cx="317893" cy="502803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6871533" y="2352200"/>
            <a:ext cx="5320467" cy="2807043"/>
            <a:chOff x="5153650" y="1764150"/>
            <a:chExt cx="3990350" cy="2105282"/>
          </a:xfrm>
        </p:grpSpPr>
        <p:pic>
          <p:nvPicPr>
            <p:cNvPr id="60" name="그림 5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>
              <a:off x="6301912" y="3335833"/>
              <a:ext cx="282311" cy="782544"/>
            </a:xfrm>
            <a:prstGeom prst="rect">
              <a:avLst/>
            </a:prstGeom>
          </p:spPr>
        </p:pic>
        <p:sp>
          <p:nvSpPr>
            <p:cNvPr id="47" name="Freeform 113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8" name="그림 4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V="1">
              <a:off x="6296584" y="1764150"/>
              <a:ext cx="320465" cy="782543"/>
            </a:xfrm>
            <a:prstGeom prst="rect">
              <a:avLst/>
            </a:prstGeom>
          </p:spPr>
        </p:pic>
        <p:sp>
          <p:nvSpPr>
            <p:cNvPr id="49" name="Freeform 114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5"/>
            <p:cNvSpPr>
              <a:spLocks/>
            </p:cNvSpPr>
            <p:nvPr/>
          </p:nvSpPr>
          <p:spPr bwMode="auto">
            <a:xfrm flipH="1">
              <a:off x="515365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7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52" name="Freeform 119"/>
            <p:cNvSpPr>
              <a:spLocks/>
            </p:cNvSpPr>
            <p:nvPr/>
          </p:nvSpPr>
          <p:spPr bwMode="auto">
            <a:xfrm flipH="1">
              <a:off x="6117830" y="295623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3" name="그림 5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595362" y="2750447"/>
              <a:ext cx="282311" cy="782544"/>
            </a:xfrm>
            <a:prstGeom prst="rect">
              <a:avLst/>
            </a:prstGeom>
          </p:spPr>
        </p:pic>
        <p:sp>
          <p:nvSpPr>
            <p:cNvPr id="54" name="Freeform 118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567624" y="2393696"/>
              <a:ext cx="320465" cy="782543"/>
            </a:xfrm>
            <a:prstGeom prst="rect">
              <a:avLst/>
            </a:prstGeom>
          </p:spPr>
        </p:pic>
        <p:sp>
          <p:nvSpPr>
            <p:cNvPr id="56" name="Freeform 116"/>
            <p:cNvSpPr>
              <a:spLocks/>
            </p:cNvSpPr>
            <p:nvPr/>
          </p:nvSpPr>
          <p:spPr bwMode="auto">
            <a:xfrm flipH="1">
              <a:off x="5153650" y="1989790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5810068" y="2276195"/>
              <a:ext cx="256516" cy="626427"/>
              <a:chOff x="1812925" y="4535488"/>
              <a:chExt cx="369888" cy="903287"/>
            </a:xfrm>
            <a:solidFill>
              <a:schemeClr val="accent5">
                <a:lumMod val="50000"/>
              </a:schemeClr>
            </a:solidFill>
          </p:grpSpPr>
          <p:sp>
            <p:nvSpPr>
              <p:cNvPr id="6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58" name="그룹 57"/>
            <p:cNvGrpSpPr/>
            <p:nvPr/>
          </p:nvGrpSpPr>
          <p:grpSpPr>
            <a:xfrm>
              <a:off x="6116126" y="2276195"/>
              <a:ext cx="281837" cy="626427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6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sp>
          <p:nvSpPr>
            <p:cNvPr id="59" name="Freeform 102"/>
            <p:cNvSpPr>
              <a:spLocks/>
            </p:cNvSpPr>
            <p:nvPr/>
          </p:nvSpPr>
          <p:spPr bwMode="auto">
            <a:xfrm flipH="1">
              <a:off x="6643740" y="1989790"/>
              <a:ext cx="2500260" cy="918554"/>
            </a:xfrm>
            <a:custGeom>
              <a:avLst/>
              <a:gdLst/>
              <a:ahLst/>
              <a:cxnLst/>
              <a:rect l="l" t="t" r="r" b="b"/>
              <a:pathLst>
                <a:path w="2500260" h="918554">
                  <a:moveTo>
                    <a:pt x="2040414" y="0"/>
                  </a:moveTo>
                  <a:lnTo>
                    <a:pt x="1761226" y="0"/>
                  </a:lnTo>
                  <a:lnTo>
                    <a:pt x="1504306" y="0"/>
                  </a:lnTo>
                  <a:lnTo>
                    <a:pt x="1243481" y="0"/>
                  </a:lnTo>
                  <a:lnTo>
                    <a:pt x="964293" y="0"/>
                  </a:lnTo>
                  <a:lnTo>
                    <a:pt x="796933" y="0"/>
                  </a:lnTo>
                  <a:lnTo>
                    <a:pt x="707372" y="0"/>
                  </a:lnTo>
                  <a:lnTo>
                    <a:pt x="0" y="0"/>
                  </a:lnTo>
                  <a:lnTo>
                    <a:pt x="0" y="918554"/>
                  </a:lnTo>
                  <a:lnTo>
                    <a:pt x="707372" y="918554"/>
                  </a:lnTo>
                  <a:lnTo>
                    <a:pt x="796933" y="918554"/>
                  </a:lnTo>
                  <a:lnTo>
                    <a:pt x="964293" y="918554"/>
                  </a:lnTo>
                  <a:lnTo>
                    <a:pt x="1243481" y="918554"/>
                  </a:lnTo>
                  <a:lnTo>
                    <a:pt x="1504306" y="918554"/>
                  </a:lnTo>
                  <a:lnTo>
                    <a:pt x="1761226" y="918554"/>
                  </a:lnTo>
                  <a:lnTo>
                    <a:pt x="2040414" y="918554"/>
                  </a:lnTo>
                  <a:lnTo>
                    <a:pt x="2500260" y="45984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20"/>
            <p:cNvSpPr>
              <a:spLocks/>
            </p:cNvSpPr>
            <p:nvPr/>
          </p:nvSpPr>
          <p:spPr bwMode="auto">
            <a:xfrm flipH="1">
              <a:off x="6117830" y="2955104"/>
              <a:ext cx="914328" cy="914328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0" y="3935562"/>
            <a:ext cx="5320469" cy="2507028"/>
            <a:chOff x="0" y="2961196"/>
            <a:chExt cx="3990352" cy="1880271"/>
          </a:xfrm>
        </p:grpSpPr>
        <p:sp>
          <p:nvSpPr>
            <p:cNvPr id="34" name="Freeform 114"/>
            <p:cNvSpPr>
              <a:spLocks/>
            </p:cNvSpPr>
            <p:nvPr/>
          </p:nvSpPr>
          <p:spPr bwMode="auto">
            <a:xfrm flipH="1">
              <a:off x="3076025" y="2961198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115"/>
            <p:cNvSpPr>
              <a:spLocks/>
            </p:cNvSpPr>
            <p:nvPr/>
          </p:nvSpPr>
          <p:spPr bwMode="auto">
            <a:xfrm flipH="1">
              <a:off x="2111845" y="2961198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6" name="Freeform 117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19"/>
            <p:cNvSpPr>
              <a:spLocks/>
            </p:cNvSpPr>
            <p:nvPr/>
          </p:nvSpPr>
          <p:spPr bwMode="auto">
            <a:xfrm flipH="1" flipV="1">
              <a:off x="3076025" y="2961196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8" name="Freeform 120"/>
            <p:cNvSpPr>
              <a:spLocks/>
            </p:cNvSpPr>
            <p:nvPr/>
          </p:nvSpPr>
          <p:spPr bwMode="auto">
            <a:xfrm flipH="1">
              <a:off x="3076024" y="3926511"/>
              <a:ext cx="914328" cy="914327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9" name="그림 38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553557" y="3721853"/>
              <a:ext cx="282311" cy="782544"/>
            </a:xfrm>
            <a:prstGeom prst="rect">
              <a:avLst/>
            </a:prstGeom>
          </p:spPr>
        </p:pic>
        <p:sp>
          <p:nvSpPr>
            <p:cNvPr id="40" name="Freeform 118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1" name="그림 40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2525820" y="3365102"/>
              <a:ext cx="320464" cy="782543"/>
            </a:xfrm>
            <a:prstGeom prst="rect">
              <a:avLst/>
            </a:prstGeom>
          </p:spPr>
        </p:pic>
        <p:sp>
          <p:nvSpPr>
            <p:cNvPr id="42" name="Freeform 116"/>
            <p:cNvSpPr>
              <a:spLocks/>
            </p:cNvSpPr>
            <p:nvPr/>
          </p:nvSpPr>
          <p:spPr bwMode="auto">
            <a:xfrm flipH="1">
              <a:off x="2111845" y="296119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 flipH="1">
              <a:off x="3075682" y="4183573"/>
              <a:ext cx="179451" cy="613216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 flipH="1">
              <a:off x="2845588" y="4183573"/>
              <a:ext cx="179451" cy="613216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02"/>
            <p:cNvSpPr>
              <a:spLocks/>
            </p:cNvSpPr>
            <p:nvPr/>
          </p:nvSpPr>
          <p:spPr bwMode="auto">
            <a:xfrm>
              <a:off x="0" y="3922913"/>
              <a:ext cx="2500261" cy="918554"/>
            </a:xfrm>
            <a:custGeom>
              <a:avLst/>
              <a:gdLst/>
              <a:ahLst/>
              <a:cxnLst/>
              <a:rect l="l" t="t" r="r" b="b"/>
              <a:pathLst>
                <a:path w="2500261" h="918554">
                  <a:moveTo>
                    <a:pt x="0" y="0"/>
                  </a:moveTo>
                  <a:lnTo>
                    <a:pt x="707373" y="0"/>
                  </a:lnTo>
                  <a:lnTo>
                    <a:pt x="796934" y="0"/>
                  </a:lnTo>
                  <a:lnTo>
                    <a:pt x="964293" y="0"/>
                  </a:lnTo>
                  <a:lnTo>
                    <a:pt x="1243481" y="0"/>
                  </a:lnTo>
                  <a:lnTo>
                    <a:pt x="1504307" y="0"/>
                  </a:lnTo>
                  <a:lnTo>
                    <a:pt x="1761227" y="0"/>
                  </a:lnTo>
                  <a:lnTo>
                    <a:pt x="2040415" y="0"/>
                  </a:lnTo>
                  <a:lnTo>
                    <a:pt x="2500261" y="459847"/>
                  </a:lnTo>
                  <a:lnTo>
                    <a:pt x="2040415" y="918554"/>
                  </a:lnTo>
                  <a:lnTo>
                    <a:pt x="1761227" y="918554"/>
                  </a:lnTo>
                  <a:lnTo>
                    <a:pt x="1504307" y="918554"/>
                  </a:lnTo>
                  <a:lnTo>
                    <a:pt x="1243481" y="918554"/>
                  </a:lnTo>
                  <a:lnTo>
                    <a:pt x="964293" y="918554"/>
                  </a:lnTo>
                  <a:lnTo>
                    <a:pt x="796934" y="918554"/>
                  </a:lnTo>
                  <a:lnTo>
                    <a:pt x="707373" y="918554"/>
                  </a:lnTo>
                  <a:lnTo>
                    <a:pt x="0" y="91855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5570737" y="1896912"/>
            <a:ext cx="3518399" cy="698279"/>
            <a:chOff x="1428171" y="6028135"/>
            <a:chExt cx="3195861" cy="634266"/>
          </a:xfrm>
        </p:grpSpPr>
        <p:sp>
          <p:nvSpPr>
            <p:cNvPr id="72" name="Rectangle 3"/>
            <p:cNvSpPr txBox="1">
              <a:spLocks noChangeArrowheads="1"/>
            </p:cNvSpPr>
            <p:nvPr/>
          </p:nvSpPr>
          <p:spPr bwMode="auto">
            <a:xfrm>
              <a:off x="1428171" y="6268280"/>
              <a:ext cx="2260748" cy="335474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73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4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74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539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47328" y="1895438"/>
            <a:ext cx="8446067" cy="1052847"/>
            <a:chOff x="0" y="2757929"/>
            <a:chExt cx="7308305" cy="911019"/>
          </a:xfrm>
        </p:grpSpPr>
        <p:grpSp>
          <p:nvGrpSpPr>
            <p:cNvPr id="80" name="그룹 79"/>
            <p:cNvGrpSpPr/>
            <p:nvPr/>
          </p:nvGrpSpPr>
          <p:grpSpPr>
            <a:xfrm>
              <a:off x="395288" y="2757929"/>
              <a:ext cx="6264945" cy="784376"/>
              <a:chOff x="1835696" y="2460748"/>
              <a:chExt cx="6264945" cy="1568751"/>
            </a:xfrm>
          </p:grpSpPr>
          <p:grpSp>
            <p:nvGrpSpPr>
              <p:cNvPr id="88" name="그룹 87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91" name="직사각형 90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2" name="직사각형 91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89" name="직사각형 88"/>
              <p:cNvSpPr/>
              <p:nvPr/>
            </p:nvSpPr>
            <p:spPr>
              <a:xfrm>
                <a:off x="2989181" y="2460748"/>
                <a:ext cx="5111460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81" name="그룹 80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86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87" name="직사각형 86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Stylish design</a:t>
                </a:r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84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01</a:t>
                </a:r>
              </a:p>
            </p:txBody>
          </p:sp>
          <p:sp>
            <p:nvSpPr>
              <p:cNvPr id="85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97" name="그룹 96"/>
          <p:cNvGrpSpPr/>
          <p:nvPr/>
        </p:nvGrpSpPr>
        <p:grpSpPr>
          <a:xfrm>
            <a:off x="47328" y="3078701"/>
            <a:ext cx="8446067" cy="1052847"/>
            <a:chOff x="0" y="2757929"/>
            <a:chExt cx="7308305" cy="911019"/>
          </a:xfrm>
        </p:grpSpPr>
        <p:grpSp>
          <p:nvGrpSpPr>
            <p:cNvPr id="98" name="그룹 97"/>
            <p:cNvGrpSpPr/>
            <p:nvPr/>
          </p:nvGrpSpPr>
          <p:grpSpPr>
            <a:xfrm>
              <a:off x="395288" y="2757929"/>
              <a:ext cx="6913017" cy="784376"/>
              <a:chOff x="1835696" y="2460748"/>
              <a:chExt cx="6913017" cy="1568751"/>
            </a:xfrm>
          </p:grpSpPr>
          <p:grpSp>
            <p:nvGrpSpPr>
              <p:cNvPr id="106" name="그룹 105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09" name="직사각형 108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0" name="직사각형 109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1" name="직사각형 110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2" name="직사각형 111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3" name="직사각형 112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4" name="직사각형 113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07" name="직사각형 106"/>
              <p:cNvSpPr/>
              <p:nvPr/>
            </p:nvSpPr>
            <p:spPr>
              <a:xfrm>
                <a:off x="2989180" y="2460748"/>
                <a:ext cx="5759533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04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Sleek Diagram &amp; Chart</a:t>
                </a:r>
              </a:p>
            </p:txBody>
          </p:sp>
        </p:grpSp>
        <p:pic>
          <p:nvPicPr>
            <p:cNvPr id="100" name="그림 99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01" name="그룹 100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02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02</a:t>
                </a:r>
              </a:p>
            </p:txBody>
          </p:sp>
          <p:sp>
            <p:nvSpPr>
              <p:cNvPr id="103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15" name="그룹 114"/>
          <p:cNvGrpSpPr/>
          <p:nvPr/>
        </p:nvGrpSpPr>
        <p:grpSpPr>
          <a:xfrm>
            <a:off x="47328" y="4261963"/>
            <a:ext cx="9276995" cy="1052847"/>
            <a:chOff x="0" y="2757929"/>
            <a:chExt cx="8027299" cy="911019"/>
          </a:xfrm>
        </p:grpSpPr>
        <p:grpSp>
          <p:nvGrpSpPr>
            <p:cNvPr id="116" name="그룹 115"/>
            <p:cNvGrpSpPr/>
            <p:nvPr/>
          </p:nvGrpSpPr>
          <p:grpSpPr>
            <a:xfrm>
              <a:off x="395288" y="2757929"/>
              <a:ext cx="7632011" cy="784376"/>
              <a:chOff x="1835696" y="2460748"/>
              <a:chExt cx="7632011" cy="1568751"/>
            </a:xfrm>
          </p:grpSpPr>
          <p:grpSp>
            <p:nvGrpSpPr>
              <p:cNvPr id="124" name="그룹 123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27" name="직사각형 126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8" name="직사각형 127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9" name="직사각형 128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0" name="직사각형 129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1" name="직사각형 130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2" name="직사각형 131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25" name="직사각형 124"/>
              <p:cNvSpPr/>
              <p:nvPr/>
            </p:nvSpPr>
            <p:spPr>
              <a:xfrm>
                <a:off x="2989180" y="2460748"/>
                <a:ext cx="6478527" cy="1568751"/>
              </a:xfrm>
              <a:prstGeom prst="rect">
                <a:avLst/>
              </a:pr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17" name="그룹 116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22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23" name="직사각형 122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Contemporary colors</a:t>
                </a:r>
              </a:p>
            </p:txBody>
          </p:sp>
        </p:grpSp>
        <p:pic>
          <p:nvPicPr>
            <p:cNvPr id="118" name="그림 117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19" name="그룹 118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20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03</a:t>
                </a:r>
              </a:p>
            </p:txBody>
          </p:sp>
          <p:sp>
            <p:nvSpPr>
              <p:cNvPr id="121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47329" y="5445225"/>
            <a:ext cx="10110719" cy="1052847"/>
            <a:chOff x="0" y="2757929"/>
            <a:chExt cx="8748713" cy="911019"/>
          </a:xfrm>
        </p:grpSpPr>
        <p:grpSp>
          <p:nvGrpSpPr>
            <p:cNvPr id="134" name="그룹 133"/>
            <p:cNvGrpSpPr/>
            <p:nvPr/>
          </p:nvGrpSpPr>
          <p:grpSpPr>
            <a:xfrm>
              <a:off x="395288" y="2757929"/>
              <a:ext cx="8353425" cy="784376"/>
              <a:chOff x="1835696" y="2460748"/>
              <a:chExt cx="8353425" cy="1568751"/>
            </a:xfrm>
          </p:grpSpPr>
          <p:grpSp>
            <p:nvGrpSpPr>
              <p:cNvPr id="142" name="그룹 141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45" name="직사각형 144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6" name="직사각형 145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7" name="직사각형 146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8" name="직사각형 147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9" name="직사각형 148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50" name="직사각형 149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43" name="직사각형 142"/>
              <p:cNvSpPr/>
              <p:nvPr/>
            </p:nvSpPr>
            <p:spPr>
              <a:xfrm>
                <a:off x="2989180" y="2460748"/>
                <a:ext cx="7199941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44" name="직사각형 143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35" name="그룹 134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40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41" name="직사각형 140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Eye-catching visual</a:t>
                </a:r>
              </a:p>
            </p:txBody>
          </p:sp>
        </p:grpSp>
        <p:pic>
          <p:nvPicPr>
            <p:cNvPr id="136" name="그림 135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37" name="그룹 136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38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04</a:t>
                </a:r>
              </a:p>
            </p:txBody>
          </p:sp>
          <p:sp>
            <p:nvSpPr>
              <p:cNvPr id="139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</p:spTree>
    <p:extLst>
      <p:ext uri="{BB962C8B-B14F-4D97-AF65-F5344CB8AC3E}">
        <p14:creationId xmlns:p14="http://schemas.microsoft.com/office/powerpoint/2010/main" val="17042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그룹 60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62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9" name="그룹 78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1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82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0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About us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Freeform 118"/>
          <p:cNvSpPr>
            <a:spLocks/>
          </p:cNvSpPr>
          <p:nvPr/>
        </p:nvSpPr>
        <p:spPr bwMode="auto">
          <a:xfrm>
            <a:off x="527217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331"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7" name="Freeform 118"/>
          <p:cNvSpPr>
            <a:spLocks/>
          </p:cNvSpPr>
          <p:nvPr/>
        </p:nvSpPr>
        <p:spPr bwMode="auto">
          <a:xfrm rot="10800000">
            <a:off x="604202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" name="Freeform 118"/>
          <p:cNvSpPr>
            <a:spLocks/>
          </p:cNvSpPr>
          <p:nvPr/>
        </p:nvSpPr>
        <p:spPr bwMode="auto">
          <a:xfrm flipH="1">
            <a:off x="4335149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solidFill>
            <a:srgbClr val="FE8CA2"/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9" name="Freeform 118"/>
          <p:cNvSpPr>
            <a:spLocks/>
          </p:cNvSpPr>
          <p:nvPr/>
        </p:nvSpPr>
        <p:spPr bwMode="auto">
          <a:xfrm rot="10800000" flipH="1">
            <a:off x="4276745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5" cstate="screen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0" name="Freeform 118"/>
          <p:cNvSpPr>
            <a:spLocks/>
          </p:cNvSpPr>
          <p:nvPr/>
        </p:nvSpPr>
        <p:spPr bwMode="auto">
          <a:xfrm>
            <a:off x="8001291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1" name="Freeform 118"/>
          <p:cNvSpPr>
            <a:spLocks/>
          </p:cNvSpPr>
          <p:nvPr/>
        </p:nvSpPr>
        <p:spPr bwMode="auto">
          <a:xfrm rot="10800000">
            <a:off x="8078277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8" cstate="screen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5814742" y="5546410"/>
            <a:ext cx="1926140" cy="61536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 algn="r">
              <a:defRPr/>
            </a:pPr>
            <a:r>
              <a:rPr lang="en-US" sz="1333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sp>
        <p:nvSpPr>
          <p:cNvPr id="13" name="speed"/>
          <p:cNvSpPr txBox="1">
            <a:spLocks noChangeArrowheads="1"/>
          </p:cNvSpPr>
          <p:nvPr/>
        </p:nvSpPr>
        <p:spPr bwMode="auto">
          <a:xfrm>
            <a:off x="5814742" y="5154459"/>
            <a:ext cx="1926140" cy="328231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r"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design</a:t>
            </a:r>
          </a:p>
        </p:txBody>
      </p:sp>
      <p:grpSp>
        <p:nvGrpSpPr>
          <p:cNvPr id="38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39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981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chart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/>
          </p:nvPr>
        </p:nvGraphicFramePr>
        <p:xfrm>
          <a:off x="527051" y="3005336"/>
          <a:ext cx="11137899" cy="3370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55749"/>
                <a:gridCol w="3041075"/>
                <a:gridCol w="3041075"/>
              </a:tblGrid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Stylish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design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57" name="그룹 56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2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5" name="그룹 74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77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78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76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79" name="직사각형 78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80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81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82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23821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98"/>
          <p:cNvSpPr>
            <a:spLocks/>
          </p:cNvSpPr>
          <p:nvPr/>
        </p:nvSpPr>
        <p:spPr bwMode="auto">
          <a:xfrm flipH="1">
            <a:off x="6970226" y="3565983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F4879C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2" name="Freeform 98"/>
          <p:cNvSpPr>
            <a:spLocks/>
          </p:cNvSpPr>
          <p:nvPr/>
        </p:nvSpPr>
        <p:spPr bwMode="auto">
          <a:xfrm>
            <a:off x="2" y="2033956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511047" y="2323358"/>
            <a:ext cx="3543300" cy="2184729"/>
            <a:chOff x="383285" y="2590048"/>
            <a:chExt cx="2657475" cy="1638547"/>
          </a:xfrm>
        </p:grpSpPr>
        <p:sp>
          <p:nvSpPr>
            <p:cNvPr id="7" name="speed"/>
            <p:cNvSpPr txBox="1">
              <a:spLocks noChangeArrowheads="1"/>
            </p:cNvSpPr>
            <p:nvPr/>
          </p:nvSpPr>
          <p:spPr bwMode="auto">
            <a:xfrm>
              <a:off x="755576" y="2590048"/>
              <a:ext cx="2285046" cy="387895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</a:t>
              </a:r>
              <a:r>
                <a:rPr lang="en-US" altLang="ko-KR" sz="1867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trends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1267470" y="3132890"/>
              <a:ext cx="1773153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i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nspiration for presentation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383285" y="3743847"/>
              <a:ext cx="2657336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1" name="직선 연결선 10"/>
            <p:cNvCxnSpPr/>
            <p:nvPr/>
          </p:nvCxnSpPr>
          <p:spPr>
            <a:xfrm>
              <a:off x="383285" y="3606654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그룹 11"/>
          <p:cNvGrpSpPr/>
          <p:nvPr/>
        </p:nvGrpSpPr>
        <p:grpSpPr>
          <a:xfrm>
            <a:off x="8103731" y="4030520"/>
            <a:ext cx="3746500" cy="1897957"/>
            <a:chOff x="6077798" y="3853293"/>
            <a:chExt cx="2809875" cy="1423468"/>
          </a:xfrm>
        </p:grpSpPr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82399" y="3853293"/>
              <a:ext cx="2805274" cy="193948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14" name="speed"/>
            <p:cNvSpPr txBox="1">
              <a:spLocks noChangeArrowheads="1"/>
            </p:cNvSpPr>
            <p:nvPr/>
          </p:nvSpPr>
          <p:spPr bwMode="auto">
            <a:xfrm>
              <a:off x="6082398" y="4191942"/>
              <a:ext cx="1773152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inspiration for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p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6082398" y="4792013"/>
              <a:ext cx="2652875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7" name="직선 연결선 16"/>
            <p:cNvCxnSpPr/>
            <p:nvPr/>
          </p:nvCxnSpPr>
          <p:spPr>
            <a:xfrm>
              <a:off x="6077798" y="4671951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그룹 22"/>
          <p:cNvGrpSpPr/>
          <p:nvPr/>
        </p:nvGrpSpPr>
        <p:grpSpPr>
          <a:xfrm flipH="1">
            <a:off x="3918120" y="2033956"/>
            <a:ext cx="2840705" cy="2842421"/>
            <a:chOff x="3434466" y="2612719"/>
            <a:chExt cx="2275068" cy="2276442"/>
          </a:xfrm>
        </p:grpSpPr>
        <p:sp>
          <p:nvSpPr>
            <p:cNvPr id="27" name="Freeform 114"/>
            <p:cNvSpPr>
              <a:spLocks/>
            </p:cNvSpPr>
            <p:nvPr/>
          </p:nvSpPr>
          <p:spPr bwMode="auto">
            <a:xfrm>
              <a:off x="3435837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4" name="그룹 23"/>
          <p:cNvGrpSpPr/>
          <p:nvPr/>
        </p:nvGrpSpPr>
        <p:grpSpPr>
          <a:xfrm>
            <a:off x="5067909" y="2296697"/>
            <a:ext cx="392596" cy="989361"/>
            <a:chOff x="3800931" y="2966935"/>
            <a:chExt cx="294447" cy="742021"/>
          </a:xfrm>
        </p:grpSpPr>
        <p:sp>
          <p:nvSpPr>
            <p:cNvPr id="25" name="Freeform 13"/>
            <p:cNvSpPr>
              <a:spLocks/>
            </p:cNvSpPr>
            <p:nvPr/>
          </p:nvSpPr>
          <p:spPr bwMode="auto">
            <a:xfrm>
              <a:off x="3800931" y="2967016"/>
              <a:ext cx="170116" cy="741940"/>
            </a:xfrm>
            <a:custGeom>
              <a:avLst/>
              <a:gdLst>
                <a:gd name="T0" fmla="*/ 202 w 202"/>
                <a:gd name="T1" fmla="*/ 0 h 881"/>
                <a:gd name="T2" fmla="*/ 202 w 202"/>
                <a:gd name="T3" fmla="*/ 0 h 881"/>
                <a:gd name="T4" fmla="*/ 158 w 202"/>
                <a:gd name="T5" fmla="*/ 1 h 881"/>
                <a:gd name="T6" fmla="*/ 152 w 202"/>
                <a:gd name="T7" fmla="*/ 1 h 881"/>
                <a:gd name="T8" fmla="*/ 149 w 202"/>
                <a:gd name="T9" fmla="*/ 2 h 881"/>
                <a:gd name="T10" fmla="*/ 53 w 202"/>
                <a:gd name="T11" fmla="*/ 35 h 881"/>
                <a:gd name="T12" fmla="*/ 53 w 202"/>
                <a:gd name="T13" fmla="*/ 35 h 881"/>
                <a:gd name="T14" fmla="*/ 38 w 202"/>
                <a:gd name="T15" fmla="*/ 40 h 881"/>
                <a:gd name="T16" fmla="*/ 26 w 202"/>
                <a:gd name="T17" fmla="*/ 44 h 881"/>
                <a:gd name="T18" fmla="*/ 17 w 202"/>
                <a:gd name="T19" fmla="*/ 50 h 881"/>
                <a:gd name="T20" fmla="*/ 10 w 202"/>
                <a:gd name="T21" fmla="*/ 55 h 881"/>
                <a:gd name="T22" fmla="*/ 10 w 202"/>
                <a:gd name="T23" fmla="*/ 55 h 881"/>
                <a:gd name="T24" fmla="*/ 5 w 202"/>
                <a:gd name="T25" fmla="*/ 60 h 881"/>
                <a:gd name="T26" fmla="*/ 2 w 202"/>
                <a:gd name="T27" fmla="*/ 68 h 881"/>
                <a:gd name="T28" fmla="*/ 1 w 202"/>
                <a:gd name="T29" fmla="*/ 78 h 881"/>
                <a:gd name="T30" fmla="*/ 0 w 202"/>
                <a:gd name="T31" fmla="*/ 88 h 881"/>
                <a:gd name="T32" fmla="*/ 0 w 202"/>
                <a:gd name="T33" fmla="*/ 141 h 881"/>
                <a:gd name="T34" fmla="*/ 0 w 202"/>
                <a:gd name="T35" fmla="*/ 141 h 881"/>
                <a:gd name="T36" fmla="*/ 1 w 202"/>
                <a:gd name="T37" fmla="*/ 147 h 881"/>
                <a:gd name="T38" fmla="*/ 3 w 202"/>
                <a:gd name="T39" fmla="*/ 151 h 881"/>
                <a:gd name="T40" fmla="*/ 5 w 202"/>
                <a:gd name="T41" fmla="*/ 155 h 881"/>
                <a:gd name="T42" fmla="*/ 8 w 202"/>
                <a:gd name="T43" fmla="*/ 160 h 881"/>
                <a:gd name="T44" fmla="*/ 8 w 202"/>
                <a:gd name="T45" fmla="*/ 160 h 881"/>
                <a:gd name="T46" fmla="*/ 14 w 202"/>
                <a:gd name="T47" fmla="*/ 166 h 881"/>
                <a:gd name="T48" fmla="*/ 22 w 202"/>
                <a:gd name="T49" fmla="*/ 171 h 881"/>
                <a:gd name="T50" fmla="*/ 22 w 202"/>
                <a:gd name="T51" fmla="*/ 171 h 881"/>
                <a:gd name="T52" fmla="*/ 26 w 202"/>
                <a:gd name="T53" fmla="*/ 173 h 881"/>
                <a:gd name="T54" fmla="*/ 31 w 202"/>
                <a:gd name="T55" fmla="*/ 174 h 881"/>
                <a:gd name="T56" fmla="*/ 36 w 202"/>
                <a:gd name="T57" fmla="*/ 175 h 881"/>
                <a:gd name="T58" fmla="*/ 43 w 202"/>
                <a:gd name="T59" fmla="*/ 175 h 881"/>
                <a:gd name="T60" fmla="*/ 132 w 202"/>
                <a:gd name="T61" fmla="*/ 175 h 881"/>
                <a:gd name="T62" fmla="*/ 132 w 202"/>
                <a:gd name="T63" fmla="*/ 175 h 881"/>
                <a:gd name="T64" fmla="*/ 136 w 202"/>
                <a:gd name="T65" fmla="*/ 176 h 881"/>
                <a:gd name="T66" fmla="*/ 138 w 202"/>
                <a:gd name="T67" fmla="*/ 178 h 881"/>
                <a:gd name="T68" fmla="*/ 140 w 202"/>
                <a:gd name="T69" fmla="*/ 182 h 881"/>
                <a:gd name="T70" fmla="*/ 140 w 202"/>
                <a:gd name="T71" fmla="*/ 186 h 881"/>
                <a:gd name="T72" fmla="*/ 140 w 202"/>
                <a:gd name="T73" fmla="*/ 831 h 881"/>
                <a:gd name="T74" fmla="*/ 140 w 202"/>
                <a:gd name="T75" fmla="*/ 831 h 881"/>
                <a:gd name="T76" fmla="*/ 141 w 202"/>
                <a:gd name="T77" fmla="*/ 845 h 881"/>
                <a:gd name="T78" fmla="*/ 142 w 202"/>
                <a:gd name="T79" fmla="*/ 857 h 881"/>
                <a:gd name="T80" fmla="*/ 145 w 202"/>
                <a:gd name="T81" fmla="*/ 867 h 881"/>
                <a:gd name="T82" fmla="*/ 150 w 202"/>
                <a:gd name="T83" fmla="*/ 874 h 881"/>
                <a:gd name="T84" fmla="*/ 150 w 202"/>
                <a:gd name="T85" fmla="*/ 874 h 881"/>
                <a:gd name="T86" fmla="*/ 152 w 202"/>
                <a:gd name="T87" fmla="*/ 876 h 881"/>
                <a:gd name="T88" fmla="*/ 158 w 202"/>
                <a:gd name="T89" fmla="*/ 878 h 881"/>
                <a:gd name="T90" fmla="*/ 174 w 202"/>
                <a:gd name="T91" fmla="*/ 880 h 881"/>
                <a:gd name="T92" fmla="*/ 202 w 202"/>
                <a:gd name="T93" fmla="*/ 881 h 881"/>
                <a:gd name="T94" fmla="*/ 202 w 202"/>
                <a:gd name="T95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2" h="881">
                  <a:moveTo>
                    <a:pt x="202" y="0"/>
                  </a:moveTo>
                  <a:lnTo>
                    <a:pt x="202" y="0"/>
                  </a:lnTo>
                  <a:lnTo>
                    <a:pt x="158" y="1"/>
                  </a:lnTo>
                  <a:lnTo>
                    <a:pt x="152" y="1"/>
                  </a:lnTo>
                  <a:lnTo>
                    <a:pt x="149" y="2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38" y="40"/>
                  </a:lnTo>
                  <a:lnTo>
                    <a:pt x="26" y="44"/>
                  </a:lnTo>
                  <a:lnTo>
                    <a:pt x="17" y="50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5" y="60"/>
                  </a:lnTo>
                  <a:lnTo>
                    <a:pt x="2" y="68"/>
                  </a:lnTo>
                  <a:lnTo>
                    <a:pt x="1" y="78"/>
                  </a:lnTo>
                  <a:lnTo>
                    <a:pt x="0" y="8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4" y="166"/>
                  </a:lnTo>
                  <a:lnTo>
                    <a:pt x="22" y="171"/>
                  </a:lnTo>
                  <a:lnTo>
                    <a:pt x="22" y="171"/>
                  </a:lnTo>
                  <a:lnTo>
                    <a:pt x="26" y="173"/>
                  </a:lnTo>
                  <a:lnTo>
                    <a:pt x="31" y="174"/>
                  </a:lnTo>
                  <a:lnTo>
                    <a:pt x="36" y="175"/>
                  </a:lnTo>
                  <a:lnTo>
                    <a:pt x="43" y="175"/>
                  </a:lnTo>
                  <a:lnTo>
                    <a:pt x="132" y="175"/>
                  </a:lnTo>
                  <a:lnTo>
                    <a:pt x="132" y="175"/>
                  </a:lnTo>
                  <a:lnTo>
                    <a:pt x="136" y="176"/>
                  </a:lnTo>
                  <a:lnTo>
                    <a:pt x="138" y="178"/>
                  </a:lnTo>
                  <a:lnTo>
                    <a:pt x="140" y="182"/>
                  </a:lnTo>
                  <a:lnTo>
                    <a:pt x="140" y="186"/>
                  </a:lnTo>
                  <a:lnTo>
                    <a:pt x="140" y="831"/>
                  </a:lnTo>
                  <a:lnTo>
                    <a:pt x="140" y="831"/>
                  </a:lnTo>
                  <a:lnTo>
                    <a:pt x="141" y="845"/>
                  </a:lnTo>
                  <a:lnTo>
                    <a:pt x="142" y="857"/>
                  </a:lnTo>
                  <a:lnTo>
                    <a:pt x="145" y="867"/>
                  </a:lnTo>
                  <a:lnTo>
                    <a:pt x="150" y="874"/>
                  </a:lnTo>
                  <a:lnTo>
                    <a:pt x="150" y="874"/>
                  </a:lnTo>
                  <a:lnTo>
                    <a:pt x="152" y="876"/>
                  </a:lnTo>
                  <a:lnTo>
                    <a:pt x="158" y="878"/>
                  </a:lnTo>
                  <a:lnTo>
                    <a:pt x="174" y="880"/>
                  </a:lnTo>
                  <a:lnTo>
                    <a:pt x="202" y="881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6" name="Freeform 15"/>
            <p:cNvSpPr>
              <a:spLocks/>
            </p:cNvSpPr>
            <p:nvPr/>
          </p:nvSpPr>
          <p:spPr bwMode="auto">
            <a:xfrm>
              <a:off x="4036567" y="2966935"/>
              <a:ext cx="58811" cy="741356"/>
            </a:xfrm>
            <a:custGeom>
              <a:avLst/>
              <a:gdLst>
                <a:gd name="T0" fmla="*/ 29 w 71"/>
                <a:gd name="T1" fmla="*/ 0 h 895"/>
                <a:gd name="T2" fmla="*/ 0 w 71"/>
                <a:gd name="T3" fmla="*/ 0 h 895"/>
                <a:gd name="T4" fmla="*/ 0 w 71"/>
                <a:gd name="T5" fmla="*/ 895 h 895"/>
                <a:gd name="T6" fmla="*/ 29 w 71"/>
                <a:gd name="T7" fmla="*/ 895 h 895"/>
                <a:gd name="T8" fmla="*/ 29 w 71"/>
                <a:gd name="T9" fmla="*/ 895 h 895"/>
                <a:gd name="T10" fmla="*/ 42 w 71"/>
                <a:gd name="T11" fmla="*/ 894 h 895"/>
                <a:gd name="T12" fmla="*/ 52 w 71"/>
                <a:gd name="T13" fmla="*/ 891 h 895"/>
                <a:gd name="T14" fmla="*/ 59 w 71"/>
                <a:gd name="T15" fmla="*/ 888 h 895"/>
                <a:gd name="T16" fmla="*/ 62 w 71"/>
                <a:gd name="T17" fmla="*/ 886 h 895"/>
                <a:gd name="T18" fmla="*/ 64 w 71"/>
                <a:gd name="T19" fmla="*/ 884 h 895"/>
                <a:gd name="T20" fmla="*/ 64 w 71"/>
                <a:gd name="T21" fmla="*/ 884 h 895"/>
                <a:gd name="T22" fmla="*/ 67 w 71"/>
                <a:gd name="T23" fmla="*/ 877 h 895"/>
                <a:gd name="T24" fmla="*/ 69 w 71"/>
                <a:gd name="T25" fmla="*/ 868 h 895"/>
                <a:gd name="T26" fmla="*/ 70 w 71"/>
                <a:gd name="T27" fmla="*/ 857 h 895"/>
                <a:gd name="T28" fmla="*/ 71 w 71"/>
                <a:gd name="T29" fmla="*/ 843 h 895"/>
                <a:gd name="T30" fmla="*/ 71 w 71"/>
                <a:gd name="T31" fmla="*/ 58 h 895"/>
                <a:gd name="T32" fmla="*/ 71 w 71"/>
                <a:gd name="T33" fmla="*/ 58 h 895"/>
                <a:gd name="T34" fmla="*/ 70 w 71"/>
                <a:gd name="T35" fmla="*/ 43 h 895"/>
                <a:gd name="T36" fmla="*/ 69 w 71"/>
                <a:gd name="T37" fmla="*/ 30 h 895"/>
                <a:gd name="T38" fmla="*/ 68 w 71"/>
                <a:gd name="T39" fmla="*/ 21 h 895"/>
                <a:gd name="T40" fmla="*/ 66 w 71"/>
                <a:gd name="T41" fmla="*/ 13 h 895"/>
                <a:gd name="T42" fmla="*/ 66 w 71"/>
                <a:gd name="T43" fmla="*/ 13 h 895"/>
                <a:gd name="T44" fmla="*/ 64 w 71"/>
                <a:gd name="T45" fmla="*/ 9 h 895"/>
                <a:gd name="T46" fmla="*/ 62 w 71"/>
                <a:gd name="T47" fmla="*/ 7 h 895"/>
                <a:gd name="T48" fmla="*/ 58 w 71"/>
                <a:gd name="T49" fmla="*/ 4 h 895"/>
                <a:gd name="T50" fmla="*/ 54 w 71"/>
                <a:gd name="T51" fmla="*/ 3 h 895"/>
                <a:gd name="T52" fmla="*/ 44 w 71"/>
                <a:gd name="T53" fmla="*/ 0 h 895"/>
                <a:gd name="T54" fmla="*/ 29 w 71"/>
                <a:gd name="T5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" h="895">
                  <a:moveTo>
                    <a:pt x="29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29" y="895"/>
                  </a:lnTo>
                  <a:lnTo>
                    <a:pt x="29" y="895"/>
                  </a:lnTo>
                  <a:lnTo>
                    <a:pt x="42" y="894"/>
                  </a:lnTo>
                  <a:lnTo>
                    <a:pt x="52" y="891"/>
                  </a:lnTo>
                  <a:lnTo>
                    <a:pt x="59" y="888"/>
                  </a:lnTo>
                  <a:lnTo>
                    <a:pt x="62" y="886"/>
                  </a:lnTo>
                  <a:lnTo>
                    <a:pt x="64" y="884"/>
                  </a:lnTo>
                  <a:lnTo>
                    <a:pt x="64" y="884"/>
                  </a:lnTo>
                  <a:lnTo>
                    <a:pt x="67" y="877"/>
                  </a:lnTo>
                  <a:lnTo>
                    <a:pt x="69" y="868"/>
                  </a:lnTo>
                  <a:lnTo>
                    <a:pt x="70" y="857"/>
                  </a:lnTo>
                  <a:lnTo>
                    <a:pt x="71" y="843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0" y="43"/>
                  </a:lnTo>
                  <a:lnTo>
                    <a:pt x="69" y="30"/>
                  </a:lnTo>
                  <a:lnTo>
                    <a:pt x="68" y="21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4" y="9"/>
                  </a:lnTo>
                  <a:lnTo>
                    <a:pt x="62" y="7"/>
                  </a:lnTo>
                  <a:lnTo>
                    <a:pt x="58" y="4"/>
                  </a:lnTo>
                  <a:lnTo>
                    <a:pt x="54" y="3"/>
                  </a:lnTo>
                  <a:lnTo>
                    <a:pt x="44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5433178" y="3565983"/>
            <a:ext cx="2840705" cy="2842421"/>
            <a:chOff x="3434466" y="2612719"/>
            <a:chExt cx="2275068" cy="2276442"/>
          </a:xfrm>
        </p:grpSpPr>
        <p:sp>
          <p:nvSpPr>
            <p:cNvPr id="40" name="Freeform 114"/>
            <p:cNvSpPr>
              <a:spLocks/>
            </p:cNvSpPr>
            <p:nvPr/>
          </p:nvSpPr>
          <p:spPr bwMode="auto">
            <a:xfrm>
              <a:off x="3435838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1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2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899422" y="3917975"/>
            <a:ext cx="211660" cy="868920"/>
            <a:chOff x="7668344" y="1771267"/>
            <a:chExt cx="184335" cy="756746"/>
          </a:xfrm>
          <a:solidFill>
            <a:schemeClr val="accent3">
              <a:lumMod val="75000"/>
            </a:schemeClr>
          </a:solidFill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7668344" y="2401889"/>
              <a:ext cx="184335" cy="126124"/>
            </a:xfrm>
            <a:custGeom>
              <a:avLst/>
              <a:gdLst>
                <a:gd name="T0" fmla="*/ 143 w 190"/>
                <a:gd name="T1" fmla="*/ 0 h 130"/>
                <a:gd name="T2" fmla="*/ 0 w 190"/>
                <a:gd name="T3" fmla="*/ 0 h 130"/>
                <a:gd name="T4" fmla="*/ 0 w 190"/>
                <a:gd name="T5" fmla="*/ 130 h 130"/>
                <a:gd name="T6" fmla="*/ 138 w 190"/>
                <a:gd name="T7" fmla="*/ 130 h 130"/>
                <a:gd name="T8" fmla="*/ 190 w 190"/>
                <a:gd name="T9" fmla="*/ 78 h 130"/>
                <a:gd name="T10" fmla="*/ 190 w 190"/>
                <a:gd name="T11" fmla="*/ 32 h 130"/>
                <a:gd name="T12" fmla="*/ 190 w 190"/>
                <a:gd name="T13" fmla="*/ 32 h 130"/>
                <a:gd name="T14" fmla="*/ 189 w 190"/>
                <a:gd name="T15" fmla="*/ 22 h 130"/>
                <a:gd name="T16" fmla="*/ 187 w 190"/>
                <a:gd name="T17" fmla="*/ 15 h 130"/>
                <a:gd name="T18" fmla="*/ 184 w 190"/>
                <a:gd name="T19" fmla="*/ 10 h 130"/>
                <a:gd name="T20" fmla="*/ 179 w 190"/>
                <a:gd name="T21" fmla="*/ 6 h 130"/>
                <a:gd name="T22" fmla="*/ 179 w 190"/>
                <a:gd name="T23" fmla="*/ 6 h 130"/>
                <a:gd name="T24" fmla="*/ 173 w 190"/>
                <a:gd name="T25" fmla="*/ 4 h 130"/>
                <a:gd name="T26" fmla="*/ 164 w 190"/>
                <a:gd name="T27" fmla="*/ 1 h 130"/>
                <a:gd name="T28" fmla="*/ 155 w 190"/>
                <a:gd name="T29" fmla="*/ 0 h 130"/>
                <a:gd name="T30" fmla="*/ 143 w 190"/>
                <a:gd name="T31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130">
                  <a:moveTo>
                    <a:pt x="143" y="0"/>
                  </a:moveTo>
                  <a:lnTo>
                    <a:pt x="0" y="0"/>
                  </a:lnTo>
                  <a:lnTo>
                    <a:pt x="0" y="130"/>
                  </a:lnTo>
                  <a:lnTo>
                    <a:pt x="138" y="130"/>
                  </a:lnTo>
                  <a:lnTo>
                    <a:pt x="190" y="78"/>
                  </a:lnTo>
                  <a:lnTo>
                    <a:pt x="190" y="32"/>
                  </a:lnTo>
                  <a:lnTo>
                    <a:pt x="190" y="32"/>
                  </a:lnTo>
                  <a:lnTo>
                    <a:pt x="189" y="22"/>
                  </a:lnTo>
                  <a:lnTo>
                    <a:pt x="187" y="15"/>
                  </a:lnTo>
                  <a:lnTo>
                    <a:pt x="184" y="10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4"/>
                  </a:lnTo>
                  <a:lnTo>
                    <a:pt x="164" y="1"/>
                  </a:lnTo>
                  <a:lnTo>
                    <a:pt x="155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7668344" y="1771267"/>
              <a:ext cx="184335" cy="423972"/>
            </a:xfrm>
            <a:custGeom>
              <a:avLst/>
              <a:gdLst>
                <a:gd name="T0" fmla="*/ 0 w 190"/>
                <a:gd name="T1" fmla="*/ 138 h 437"/>
                <a:gd name="T2" fmla="*/ 8 w 190"/>
                <a:gd name="T3" fmla="*/ 144 h 437"/>
                <a:gd name="T4" fmla="*/ 23 w 190"/>
                <a:gd name="T5" fmla="*/ 159 h 437"/>
                <a:gd name="T6" fmla="*/ 32 w 190"/>
                <a:gd name="T7" fmla="*/ 177 h 437"/>
                <a:gd name="T8" fmla="*/ 36 w 190"/>
                <a:gd name="T9" fmla="*/ 198 h 437"/>
                <a:gd name="T10" fmla="*/ 38 w 190"/>
                <a:gd name="T11" fmla="*/ 209 h 437"/>
                <a:gd name="T12" fmla="*/ 33 w 190"/>
                <a:gd name="T13" fmla="*/ 229 h 437"/>
                <a:gd name="T14" fmla="*/ 22 w 190"/>
                <a:gd name="T15" fmla="*/ 249 h 437"/>
                <a:gd name="T16" fmla="*/ 12 w 190"/>
                <a:gd name="T17" fmla="*/ 262 h 437"/>
                <a:gd name="T18" fmla="*/ 0 w 190"/>
                <a:gd name="T19" fmla="*/ 437 h 437"/>
                <a:gd name="T20" fmla="*/ 36 w 190"/>
                <a:gd name="T21" fmla="*/ 415 h 437"/>
                <a:gd name="T22" fmla="*/ 57 w 190"/>
                <a:gd name="T23" fmla="*/ 401 h 437"/>
                <a:gd name="T24" fmla="*/ 95 w 190"/>
                <a:gd name="T25" fmla="*/ 372 h 437"/>
                <a:gd name="T26" fmla="*/ 113 w 190"/>
                <a:gd name="T27" fmla="*/ 355 h 437"/>
                <a:gd name="T28" fmla="*/ 144 w 190"/>
                <a:gd name="T29" fmla="*/ 321 h 437"/>
                <a:gd name="T30" fmla="*/ 168 w 190"/>
                <a:gd name="T31" fmla="*/ 283 h 437"/>
                <a:gd name="T32" fmla="*/ 174 w 190"/>
                <a:gd name="T33" fmla="*/ 273 h 437"/>
                <a:gd name="T34" fmla="*/ 182 w 190"/>
                <a:gd name="T35" fmla="*/ 252 h 437"/>
                <a:gd name="T36" fmla="*/ 187 w 190"/>
                <a:gd name="T37" fmla="*/ 230 h 437"/>
                <a:gd name="T38" fmla="*/ 189 w 190"/>
                <a:gd name="T39" fmla="*/ 206 h 437"/>
                <a:gd name="T40" fmla="*/ 190 w 190"/>
                <a:gd name="T41" fmla="*/ 194 h 437"/>
                <a:gd name="T42" fmla="*/ 186 w 190"/>
                <a:gd name="T43" fmla="*/ 145 h 437"/>
                <a:gd name="T44" fmla="*/ 180 w 190"/>
                <a:gd name="T45" fmla="*/ 125 h 437"/>
                <a:gd name="T46" fmla="*/ 173 w 190"/>
                <a:gd name="T47" fmla="*/ 105 h 437"/>
                <a:gd name="T48" fmla="*/ 163 w 190"/>
                <a:gd name="T49" fmla="*/ 87 h 437"/>
                <a:gd name="T50" fmla="*/ 151 w 190"/>
                <a:gd name="T51" fmla="*/ 70 h 437"/>
                <a:gd name="T52" fmla="*/ 137 w 190"/>
                <a:gd name="T53" fmla="*/ 55 h 437"/>
                <a:gd name="T54" fmla="*/ 120 w 190"/>
                <a:gd name="T55" fmla="*/ 43 h 437"/>
                <a:gd name="T56" fmla="*/ 108 w 190"/>
                <a:gd name="T57" fmla="*/ 36 h 437"/>
                <a:gd name="T58" fmla="*/ 80 w 190"/>
                <a:gd name="T59" fmla="*/ 22 h 437"/>
                <a:gd name="T60" fmla="*/ 50 w 190"/>
                <a:gd name="T61" fmla="*/ 10 h 437"/>
                <a:gd name="T62" fmla="*/ 18 w 190"/>
                <a:gd name="T63" fmla="*/ 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437">
                  <a:moveTo>
                    <a:pt x="0" y="0"/>
                  </a:moveTo>
                  <a:lnTo>
                    <a:pt x="0" y="138"/>
                  </a:lnTo>
                  <a:lnTo>
                    <a:pt x="0" y="138"/>
                  </a:lnTo>
                  <a:lnTo>
                    <a:pt x="8" y="144"/>
                  </a:lnTo>
                  <a:lnTo>
                    <a:pt x="17" y="151"/>
                  </a:lnTo>
                  <a:lnTo>
                    <a:pt x="23" y="159"/>
                  </a:lnTo>
                  <a:lnTo>
                    <a:pt x="28" y="167"/>
                  </a:lnTo>
                  <a:lnTo>
                    <a:pt x="32" y="177"/>
                  </a:lnTo>
                  <a:lnTo>
                    <a:pt x="35" y="186"/>
                  </a:lnTo>
                  <a:lnTo>
                    <a:pt x="36" y="198"/>
                  </a:lnTo>
                  <a:lnTo>
                    <a:pt x="38" y="209"/>
                  </a:lnTo>
                  <a:lnTo>
                    <a:pt x="38" y="209"/>
                  </a:lnTo>
                  <a:lnTo>
                    <a:pt x="36" y="220"/>
                  </a:lnTo>
                  <a:lnTo>
                    <a:pt x="33" y="229"/>
                  </a:lnTo>
                  <a:lnTo>
                    <a:pt x="29" y="24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12" y="262"/>
                  </a:lnTo>
                  <a:lnTo>
                    <a:pt x="0" y="274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36" y="415"/>
                  </a:lnTo>
                  <a:lnTo>
                    <a:pt x="36" y="415"/>
                  </a:lnTo>
                  <a:lnTo>
                    <a:pt x="57" y="401"/>
                  </a:lnTo>
                  <a:lnTo>
                    <a:pt x="76" y="386"/>
                  </a:lnTo>
                  <a:lnTo>
                    <a:pt x="95" y="372"/>
                  </a:lnTo>
                  <a:lnTo>
                    <a:pt x="113" y="355"/>
                  </a:lnTo>
                  <a:lnTo>
                    <a:pt x="113" y="355"/>
                  </a:lnTo>
                  <a:lnTo>
                    <a:pt x="130" y="338"/>
                  </a:lnTo>
                  <a:lnTo>
                    <a:pt x="144" y="321"/>
                  </a:lnTo>
                  <a:lnTo>
                    <a:pt x="157" y="303"/>
                  </a:lnTo>
                  <a:lnTo>
                    <a:pt x="168" y="283"/>
                  </a:lnTo>
                  <a:lnTo>
                    <a:pt x="168" y="283"/>
                  </a:lnTo>
                  <a:lnTo>
                    <a:pt x="174" y="273"/>
                  </a:lnTo>
                  <a:lnTo>
                    <a:pt x="178" y="263"/>
                  </a:lnTo>
                  <a:lnTo>
                    <a:pt x="182" y="252"/>
                  </a:lnTo>
                  <a:lnTo>
                    <a:pt x="185" y="241"/>
                  </a:lnTo>
                  <a:lnTo>
                    <a:pt x="187" y="230"/>
                  </a:lnTo>
                  <a:lnTo>
                    <a:pt x="189" y="218"/>
                  </a:lnTo>
                  <a:lnTo>
                    <a:pt x="189" y="206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89" y="169"/>
                  </a:lnTo>
                  <a:lnTo>
                    <a:pt x="186" y="145"/>
                  </a:lnTo>
                  <a:lnTo>
                    <a:pt x="183" y="135"/>
                  </a:lnTo>
                  <a:lnTo>
                    <a:pt x="180" y="125"/>
                  </a:lnTo>
                  <a:lnTo>
                    <a:pt x="177" y="114"/>
                  </a:lnTo>
                  <a:lnTo>
                    <a:pt x="173" y="105"/>
                  </a:lnTo>
                  <a:lnTo>
                    <a:pt x="168" y="95"/>
                  </a:lnTo>
                  <a:lnTo>
                    <a:pt x="163" y="87"/>
                  </a:lnTo>
                  <a:lnTo>
                    <a:pt x="157" y="78"/>
                  </a:lnTo>
                  <a:lnTo>
                    <a:pt x="151" y="70"/>
                  </a:lnTo>
                  <a:lnTo>
                    <a:pt x="144" y="63"/>
                  </a:lnTo>
                  <a:lnTo>
                    <a:pt x="137" y="55"/>
                  </a:lnTo>
                  <a:lnTo>
                    <a:pt x="129" y="49"/>
                  </a:lnTo>
                  <a:lnTo>
                    <a:pt x="120" y="43"/>
                  </a:lnTo>
                  <a:lnTo>
                    <a:pt x="120" y="43"/>
                  </a:lnTo>
                  <a:lnTo>
                    <a:pt x="108" y="36"/>
                  </a:lnTo>
                  <a:lnTo>
                    <a:pt x="94" y="28"/>
                  </a:lnTo>
                  <a:lnTo>
                    <a:pt x="80" y="22"/>
                  </a:lnTo>
                  <a:lnTo>
                    <a:pt x="66" y="16"/>
                  </a:lnTo>
                  <a:lnTo>
                    <a:pt x="50" y="10"/>
                  </a:lnTo>
                  <a:lnTo>
                    <a:pt x="34" y="6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6502312" y="3912404"/>
            <a:ext cx="316376" cy="874491"/>
            <a:chOff x="7332659" y="1766416"/>
            <a:chExt cx="275533" cy="761597"/>
          </a:xfrm>
          <a:solidFill>
            <a:schemeClr val="accent6">
              <a:lumMod val="50000"/>
            </a:schemeClr>
          </a:solidFill>
        </p:grpSpPr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7332659" y="2082697"/>
              <a:ext cx="275533" cy="445316"/>
            </a:xfrm>
            <a:custGeom>
              <a:avLst/>
              <a:gdLst>
                <a:gd name="T0" fmla="*/ 284 w 284"/>
                <a:gd name="T1" fmla="*/ 0 h 459"/>
                <a:gd name="T2" fmla="*/ 277 w 284"/>
                <a:gd name="T3" fmla="*/ 6 h 459"/>
                <a:gd name="T4" fmla="*/ 217 w 284"/>
                <a:gd name="T5" fmla="*/ 41 h 459"/>
                <a:gd name="T6" fmla="*/ 200 w 284"/>
                <a:gd name="T7" fmla="*/ 52 h 459"/>
                <a:gd name="T8" fmla="*/ 164 w 284"/>
                <a:gd name="T9" fmla="*/ 78 h 459"/>
                <a:gd name="T10" fmla="*/ 145 w 284"/>
                <a:gd name="T11" fmla="*/ 93 h 459"/>
                <a:gd name="T12" fmla="*/ 108 w 284"/>
                <a:gd name="T13" fmla="*/ 127 h 459"/>
                <a:gd name="T14" fmla="*/ 73 w 284"/>
                <a:gd name="T15" fmla="*/ 166 h 459"/>
                <a:gd name="T16" fmla="*/ 59 w 284"/>
                <a:gd name="T17" fmla="*/ 187 h 459"/>
                <a:gd name="T18" fmla="*/ 32 w 284"/>
                <a:gd name="T19" fmla="*/ 234 h 459"/>
                <a:gd name="T20" fmla="*/ 21 w 284"/>
                <a:gd name="T21" fmla="*/ 259 h 459"/>
                <a:gd name="T22" fmla="*/ 12 w 284"/>
                <a:gd name="T23" fmla="*/ 285 h 459"/>
                <a:gd name="T24" fmla="*/ 5 w 284"/>
                <a:gd name="T25" fmla="*/ 313 h 459"/>
                <a:gd name="T26" fmla="*/ 1 w 284"/>
                <a:gd name="T27" fmla="*/ 342 h 459"/>
                <a:gd name="T28" fmla="*/ 0 w 284"/>
                <a:gd name="T29" fmla="*/ 372 h 459"/>
                <a:gd name="T30" fmla="*/ 0 w 284"/>
                <a:gd name="T31" fmla="*/ 421 h 459"/>
                <a:gd name="T32" fmla="*/ 3 w 284"/>
                <a:gd name="T33" fmla="*/ 439 h 459"/>
                <a:gd name="T34" fmla="*/ 13 w 284"/>
                <a:gd name="T35" fmla="*/ 451 h 459"/>
                <a:gd name="T36" fmla="*/ 18 w 284"/>
                <a:gd name="T37" fmla="*/ 455 h 459"/>
                <a:gd name="T38" fmla="*/ 31 w 284"/>
                <a:gd name="T39" fmla="*/ 458 h 459"/>
                <a:gd name="T40" fmla="*/ 284 w 284"/>
                <a:gd name="T41" fmla="*/ 459 h 459"/>
                <a:gd name="T42" fmla="*/ 185 w 284"/>
                <a:gd name="T43" fmla="*/ 329 h 459"/>
                <a:gd name="T44" fmla="*/ 177 w 284"/>
                <a:gd name="T45" fmla="*/ 328 h 459"/>
                <a:gd name="T46" fmla="*/ 169 w 284"/>
                <a:gd name="T47" fmla="*/ 324 h 459"/>
                <a:gd name="T48" fmla="*/ 168 w 284"/>
                <a:gd name="T49" fmla="*/ 320 h 459"/>
                <a:gd name="T50" fmla="*/ 171 w 284"/>
                <a:gd name="T51" fmla="*/ 290 h 459"/>
                <a:gd name="T52" fmla="*/ 179 w 284"/>
                <a:gd name="T53" fmla="*/ 261 h 459"/>
                <a:gd name="T54" fmla="*/ 192 w 284"/>
                <a:gd name="T55" fmla="*/ 236 h 459"/>
                <a:gd name="T56" fmla="*/ 210 w 284"/>
                <a:gd name="T57" fmla="*/ 214 h 459"/>
                <a:gd name="T58" fmla="*/ 226 w 284"/>
                <a:gd name="T59" fmla="*/ 196 h 459"/>
                <a:gd name="T60" fmla="*/ 264 w 284"/>
                <a:gd name="T61" fmla="*/ 166 h 459"/>
                <a:gd name="T62" fmla="*/ 284 w 284"/>
                <a:gd name="T6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4" h="459">
                  <a:moveTo>
                    <a:pt x="284" y="0"/>
                  </a:moveTo>
                  <a:lnTo>
                    <a:pt x="284" y="0"/>
                  </a:lnTo>
                  <a:lnTo>
                    <a:pt x="277" y="6"/>
                  </a:lnTo>
                  <a:lnTo>
                    <a:pt x="277" y="6"/>
                  </a:lnTo>
                  <a:lnTo>
                    <a:pt x="247" y="25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00" y="52"/>
                  </a:lnTo>
                  <a:lnTo>
                    <a:pt x="182" y="64"/>
                  </a:lnTo>
                  <a:lnTo>
                    <a:pt x="164" y="78"/>
                  </a:lnTo>
                  <a:lnTo>
                    <a:pt x="145" y="93"/>
                  </a:lnTo>
                  <a:lnTo>
                    <a:pt x="145" y="93"/>
                  </a:lnTo>
                  <a:lnTo>
                    <a:pt x="126" y="109"/>
                  </a:lnTo>
                  <a:lnTo>
                    <a:pt x="108" y="127"/>
                  </a:lnTo>
                  <a:lnTo>
                    <a:pt x="90" y="146"/>
                  </a:lnTo>
                  <a:lnTo>
                    <a:pt x="73" y="166"/>
                  </a:lnTo>
                  <a:lnTo>
                    <a:pt x="73" y="166"/>
                  </a:lnTo>
                  <a:lnTo>
                    <a:pt x="59" y="187"/>
                  </a:lnTo>
                  <a:lnTo>
                    <a:pt x="44" y="210"/>
                  </a:lnTo>
                  <a:lnTo>
                    <a:pt x="32" y="234"/>
                  </a:lnTo>
                  <a:lnTo>
                    <a:pt x="21" y="259"/>
                  </a:lnTo>
                  <a:lnTo>
                    <a:pt x="21" y="259"/>
                  </a:lnTo>
                  <a:lnTo>
                    <a:pt x="16" y="272"/>
                  </a:lnTo>
                  <a:lnTo>
                    <a:pt x="12" y="285"/>
                  </a:lnTo>
                  <a:lnTo>
                    <a:pt x="9" y="299"/>
                  </a:lnTo>
                  <a:lnTo>
                    <a:pt x="5" y="313"/>
                  </a:lnTo>
                  <a:lnTo>
                    <a:pt x="3" y="327"/>
                  </a:lnTo>
                  <a:lnTo>
                    <a:pt x="1" y="342"/>
                  </a:lnTo>
                  <a:lnTo>
                    <a:pt x="0" y="357"/>
                  </a:lnTo>
                  <a:lnTo>
                    <a:pt x="0" y="372"/>
                  </a:lnTo>
                  <a:lnTo>
                    <a:pt x="0" y="421"/>
                  </a:lnTo>
                  <a:lnTo>
                    <a:pt x="0" y="421"/>
                  </a:lnTo>
                  <a:lnTo>
                    <a:pt x="1" y="431"/>
                  </a:lnTo>
                  <a:lnTo>
                    <a:pt x="3" y="439"/>
                  </a:lnTo>
                  <a:lnTo>
                    <a:pt x="7" y="447"/>
                  </a:lnTo>
                  <a:lnTo>
                    <a:pt x="13" y="451"/>
                  </a:lnTo>
                  <a:lnTo>
                    <a:pt x="13" y="451"/>
                  </a:lnTo>
                  <a:lnTo>
                    <a:pt x="18" y="455"/>
                  </a:lnTo>
                  <a:lnTo>
                    <a:pt x="24" y="457"/>
                  </a:lnTo>
                  <a:lnTo>
                    <a:pt x="31" y="458"/>
                  </a:lnTo>
                  <a:lnTo>
                    <a:pt x="36" y="459"/>
                  </a:lnTo>
                  <a:lnTo>
                    <a:pt x="284" y="459"/>
                  </a:lnTo>
                  <a:lnTo>
                    <a:pt x="284" y="329"/>
                  </a:lnTo>
                  <a:lnTo>
                    <a:pt x="185" y="329"/>
                  </a:lnTo>
                  <a:lnTo>
                    <a:pt x="185" y="329"/>
                  </a:lnTo>
                  <a:lnTo>
                    <a:pt x="177" y="328"/>
                  </a:lnTo>
                  <a:lnTo>
                    <a:pt x="172" y="327"/>
                  </a:lnTo>
                  <a:lnTo>
                    <a:pt x="169" y="324"/>
                  </a:lnTo>
                  <a:lnTo>
                    <a:pt x="168" y="320"/>
                  </a:lnTo>
                  <a:lnTo>
                    <a:pt x="168" y="320"/>
                  </a:lnTo>
                  <a:lnTo>
                    <a:pt x="169" y="304"/>
                  </a:lnTo>
                  <a:lnTo>
                    <a:pt x="171" y="290"/>
                  </a:lnTo>
                  <a:lnTo>
                    <a:pt x="175" y="275"/>
                  </a:lnTo>
                  <a:lnTo>
                    <a:pt x="179" y="261"/>
                  </a:lnTo>
                  <a:lnTo>
                    <a:pt x="186" y="249"/>
                  </a:lnTo>
                  <a:lnTo>
                    <a:pt x="192" y="236"/>
                  </a:lnTo>
                  <a:lnTo>
                    <a:pt x="200" y="225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26" y="196"/>
                  </a:lnTo>
                  <a:lnTo>
                    <a:pt x="245" y="181"/>
                  </a:lnTo>
                  <a:lnTo>
                    <a:pt x="264" y="166"/>
                  </a:lnTo>
                  <a:lnTo>
                    <a:pt x="284" y="1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2"/>
            <p:cNvSpPr>
              <a:spLocks/>
            </p:cNvSpPr>
            <p:nvPr/>
          </p:nvSpPr>
          <p:spPr bwMode="auto">
            <a:xfrm>
              <a:off x="7369526" y="1766416"/>
              <a:ext cx="238666" cy="170753"/>
            </a:xfrm>
            <a:custGeom>
              <a:avLst/>
              <a:gdLst>
                <a:gd name="T0" fmla="*/ 240 w 246"/>
                <a:gd name="T1" fmla="*/ 0 h 176"/>
                <a:gd name="T2" fmla="*/ 240 w 246"/>
                <a:gd name="T3" fmla="*/ 0 h 176"/>
                <a:gd name="T4" fmla="*/ 215 w 246"/>
                <a:gd name="T5" fmla="*/ 1 h 176"/>
                <a:gd name="T6" fmla="*/ 192 w 246"/>
                <a:gd name="T7" fmla="*/ 2 h 176"/>
                <a:gd name="T8" fmla="*/ 170 w 246"/>
                <a:gd name="T9" fmla="*/ 4 h 176"/>
                <a:gd name="T10" fmla="*/ 150 w 246"/>
                <a:gd name="T11" fmla="*/ 6 h 176"/>
                <a:gd name="T12" fmla="*/ 150 w 246"/>
                <a:gd name="T13" fmla="*/ 6 h 176"/>
                <a:gd name="T14" fmla="*/ 114 w 246"/>
                <a:gd name="T15" fmla="*/ 12 h 176"/>
                <a:gd name="T16" fmla="*/ 84 w 246"/>
                <a:gd name="T17" fmla="*/ 20 h 176"/>
                <a:gd name="T18" fmla="*/ 84 w 246"/>
                <a:gd name="T19" fmla="*/ 20 h 176"/>
                <a:gd name="T20" fmla="*/ 59 w 246"/>
                <a:gd name="T21" fmla="*/ 28 h 176"/>
                <a:gd name="T22" fmla="*/ 38 w 246"/>
                <a:gd name="T23" fmla="*/ 36 h 176"/>
                <a:gd name="T24" fmla="*/ 38 w 246"/>
                <a:gd name="T25" fmla="*/ 36 h 176"/>
                <a:gd name="T26" fmla="*/ 11 w 246"/>
                <a:gd name="T27" fmla="*/ 50 h 176"/>
                <a:gd name="T28" fmla="*/ 1 w 246"/>
                <a:gd name="T29" fmla="*/ 60 h 176"/>
                <a:gd name="T30" fmla="*/ 1 w 246"/>
                <a:gd name="T31" fmla="*/ 60 h 176"/>
                <a:gd name="T32" fmla="*/ 0 w 246"/>
                <a:gd name="T33" fmla="*/ 67 h 176"/>
                <a:gd name="T34" fmla="*/ 2 w 246"/>
                <a:gd name="T35" fmla="*/ 76 h 176"/>
                <a:gd name="T36" fmla="*/ 2 w 246"/>
                <a:gd name="T37" fmla="*/ 76 h 176"/>
                <a:gd name="T38" fmla="*/ 6 w 246"/>
                <a:gd name="T39" fmla="*/ 97 h 176"/>
                <a:gd name="T40" fmla="*/ 12 w 246"/>
                <a:gd name="T41" fmla="*/ 118 h 176"/>
                <a:gd name="T42" fmla="*/ 12 w 246"/>
                <a:gd name="T43" fmla="*/ 118 h 176"/>
                <a:gd name="T44" fmla="*/ 22 w 246"/>
                <a:gd name="T45" fmla="*/ 139 h 176"/>
                <a:gd name="T46" fmla="*/ 31 w 246"/>
                <a:gd name="T47" fmla="*/ 158 h 176"/>
                <a:gd name="T48" fmla="*/ 31 w 246"/>
                <a:gd name="T49" fmla="*/ 158 h 176"/>
                <a:gd name="T50" fmla="*/ 37 w 246"/>
                <a:gd name="T51" fmla="*/ 166 h 176"/>
                <a:gd name="T52" fmla="*/ 42 w 246"/>
                <a:gd name="T53" fmla="*/ 171 h 176"/>
                <a:gd name="T54" fmla="*/ 46 w 246"/>
                <a:gd name="T55" fmla="*/ 175 h 176"/>
                <a:gd name="T56" fmla="*/ 49 w 246"/>
                <a:gd name="T57" fmla="*/ 176 h 176"/>
                <a:gd name="T58" fmla="*/ 49 w 246"/>
                <a:gd name="T59" fmla="*/ 176 h 176"/>
                <a:gd name="T60" fmla="*/ 65 w 246"/>
                <a:gd name="T61" fmla="*/ 167 h 176"/>
                <a:gd name="T62" fmla="*/ 82 w 246"/>
                <a:gd name="T63" fmla="*/ 158 h 176"/>
                <a:gd name="T64" fmla="*/ 99 w 246"/>
                <a:gd name="T65" fmla="*/ 149 h 176"/>
                <a:gd name="T66" fmla="*/ 118 w 246"/>
                <a:gd name="T67" fmla="*/ 140 h 176"/>
                <a:gd name="T68" fmla="*/ 118 w 246"/>
                <a:gd name="T69" fmla="*/ 140 h 176"/>
                <a:gd name="T70" fmla="*/ 128 w 246"/>
                <a:gd name="T71" fmla="*/ 136 h 176"/>
                <a:gd name="T72" fmla="*/ 138 w 246"/>
                <a:gd name="T73" fmla="*/ 133 h 176"/>
                <a:gd name="T74" fmla="*/ 150 w 246"/>
                <a:gd name="T75" fmla="*/ 130 h 176"/>
                <a:gd name="T76" fmla="*/ 162 w 246"/>
                <a:gd name="T77" fmla="*/ 127 h 176"/>
                <a:gd name="T78" fmla="*/ 188 w 246"/>
                <a:gd name="T79" fmla="*/ 124 h 176"/>
                <a:gd name="T80" fmla="*/ 217 w 246"/>
                <a:gd name="T81" fmla="*/ 123 h 176"/>
                <a:gd name="T82" fmla="*/ 217 w 246"/>
                <a:gd name="T83" fmla="*/ 123 h 176"/>
                <a:gd name="T84" fmla="*/ 232 w 246"/>
                <a:gd name="T85" fmla="*/ 123 h 176"/>
                <a:gd name="T86" fmla="*/ 246 w 246"/>
                <a:gd name="T87" fmla="*/ 124 h 176"/>
                <a:gd name="T88" fmla="*/ 246 w 246"/>
                <a:gd name="T89" fmla="*/ 1 h 176"/>
                <a:gd name="T90" fmla="*/ 246 w 246"/>
                <a:gd name="T91" fmla="*/ 1 h 176"/>
                <a:gd name="T92" fmla="*/ 240 w 246"/>
                <a:gd name="T9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176">
                  <a:moveTo>
                    <a:pt x="240" y="0"/>
                  </a:moveTo>
                  <a:lnTo>
                    <a:pt x="240" y="0"/>
                  </a:lnTo>
                  <a:lnTo>
                    <a:pt x="215" y="1"/>
                  </a:lnTo>
                  <a:lnTo>
                    <a:pt x="192" y="2"/>
                  </a:lnTo>
                  <a:lnTo>
                    <a:pt x="170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14" y="12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59" y="2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11" y="5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6" y="97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22" y="139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7" y="166"/>
                  </a:lnTo>
                  <a:lnTo>
                    <a:pt x="42" y="171"/>
                  </a:lnTo>
                  <a:lnTo>
                    <a:pt x="46" y="175"/>
                  </a:lnTo>
                  <a:lnTo>
                    <a:pt x="49" y="176"/>
                  </a:lnTo>
                  <a:lnTo>
                    <a:pt x="49" y="176"/>
                  </a:lnTo>
                  <a:lnTo>
                    <a:pt x="65" y="167"/>
                  </a:lnTo>
                  <a:lnTo>
                    <a:pt x="82" y="158"/>
                  </a:lnTo>
                  <a:lnTo>
                    <a:pt x="99" y="149"/>
                  </a:lnTo>
                  <a:lnTo>
                    <a:pt x="118" y="140"/>
                  </a:lnTo>
                  <a:lnTo>
                    <a:pt x="118" y="140"/>
                  </a:lnTo>
                  <a:lnTo>
                    <a:pt x="128" y="136"/>
                  </a:lnTo>
                  <a:lnTo>
                    <a:pt x="138" y="133"/>
                  </a:lnTo>
                  <a:lnTo>
                    <a:pt x="150" y="130"/>
                  </a:lnTo>
                  <a:lnTo>
                    <a:pt x="162" y="127"/>
                  </a:lnTo>
                  <a:lnTo>
                    <a:pt x="188" y="124"/>
                  </a:lnTo>
                  <a:lnTo>
                    <a:pt x="217" y="123"/>
                  </a:lnTo>
                  <a:lnTo>
                    <a:pt x="217" y="123"/>
                  </a:lnTo>
                  <a:lnTo>
                    <a:pt x="232" y="123"/>
                  </a:lnTo>
                  <a:lnTo>
                    <a:pt x="246" y="124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0"/>
                  </a:lnTo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59834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46107" y="1985667"/>
            <a:ext cx="3359288" cy="4608515"/>
            <a:chOff x="559580" y="1489250"/>
            <a:chExt cx="2519466" cy="3456386"/>
          </a:xfrm>
        </p:grpSpPr>
        <p:grpSp>
          <p:nvGrpSpPr>
            <p:cNvPr id="53" name="그룹 52"/>
            <p:cNvGrpSpPr/>
            <p:nvPr/>
          </p:nvGrpSpPr>
          <p:grpSpPr>
            <a:xfrm>
              <a:off x="559580" y="1489250"/>
              <a:ext cx="2519465" cy="3208211"/>
              <a:chOff x="559581" y="2852936"/>
              <a:chExt cx="2519465" cy="3208211"/>
            </a:xfrm>
          </p:grpSpPr>
          <p:grpSp>
            <p:nvGrpSpPr>
              <p:cNvPr id="89" name="그룹 88"/>
              <p:cNvGrpSpPr/>
              <p:nvPr/>
            </p:nvGrpSpPr>
            <p:grpSpPr>
              <a:xfrm>
                <a:off x="559581" y="4421687"/>
                <a:ext cx="2519465" cy="70709"/>
                <a:chOff x="-140841" y="1028228"/>
                <a:chExt cx="9285984" cy="45719"/>
              </a:xfrm>
            </p:grpSpPr>
            <p:sp>
              <p:nvSpPr>
                <p:cNvPr id="92" name="직사각형 91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7" name="직사각형 96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90" name="직사각형 89"/>
              <p:cNvSpPr/>
              <p:nvPr/>
            </p:nvSpPr>
            <p:spPr>
              <a:xfrm>
                <a:off x="559581" y="4492396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91" name="직사각형 90"/>
              <p:cNvSpPr/>
              <p:nvPr/>
            </p:nvSpPr>
            <p:spPr>
              <a:xfrm>
                <a:off x="559581" y="2852936"/>
                <a:ext cx="2519465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807394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1210853" y="3361458"/>
              <a:ext cx="121691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62" name="직사각형 6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2" cstate="screen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5" name="그림 6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1695226" y="3561816"/>
              <a:ext cx="248175" cy="2519465"/>
            </a:xfrm>
            <a:prstGeom prst="rect">
              <a:avLst/>
            </a:prstGeom>
          </p:spPr>
        </p:pic>
        <p:sp>
          <p:nvSpPr>
            <p:cNvPr id="68" name="직사각형 6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2" cstate="screen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4416357" y="1985667"/>
            <a:ext cx="3359288" cy="4608515"/>
            <a:chOff x="3312267" y="1489250"/>
            <a:chExt cx="2519466" cy="3456386"/>
          </a:xfrm>
        </p:grpSpPr>
        <p:grpSp>
          <p:nvGrpSpPr>
            <p:cNvPr id="54" name="그룹 53"/>
            <p:cNvGrpSpPr/>
            <p:nvPr/>
          </p:nvGrpSpPr>
          <p:grpSpPr>
            <a:xfrm>
              <a:off x="3312268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80" name="그룹 79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83" name="직사각형 82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4" name="직사각형 83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5" name="직사각형 84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6" name="직사각형 85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7" name="직사각형 86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8" name="직사각형 87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81" name="직사각형 80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82" name="직사각형 81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7" name="Rectangle 3"/>
            <p:cNvSpPr txBox="1">
              <a:spLocks noChangeArrowheads="1"/>
            </p:cNvSpPr>
            <p:nvPr/>
          </p:nvSpPr>
          <p:spPr bwMode="auto">
            <a:xfrm>
              <a:off x="3560081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3622102" y="3361458"/>
              <a:ext cx="189979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63" name="직사각형 6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5" cstate="screen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61816"/>
              <a:ext cx="248175" cy="2519465"/>
            </a:xfrm>
            <a:prstGeom prst="rect">
              <a:avLst/>
            </a:prstGeom>
          </p:spPr>
        </p:pic>
        <p:sp>
          <p:nvSpPr>
            <p:cNvPr id="69" name="직사각형 6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49425"/>
              <a:ext cx="248175" cy="2519465"/>
            </a:xfrm>
            <a:prstGeom prst="rect">
              <a:avLst/>
            </a:prstGeom>
          </p:spPr>
        </p:pic>
        <p:sp>
          <p:nvSpPr>
            <p:cNvPr id="43" name="직사각형 4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5" cstate="screen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8086604" y="1985667"/>
            <a:ext cx="3359289" cy="4608515"/>
            <a:chOff x="6064952" y="1489250"/>
            <a:chExt cx="2519467" cy="3456386"/>
          </a:xfrm>
        </p:grpSpPr>
        <p:grpSp>
          <p:nvGrpSpPr>
            <p:cNvPr id="55" name="그룹 54"/>
            <p:cNvGrpSpPr/>
            <p:nvPr/>
          </p:nvGrpSpPr>
          <p:grpSpPr>
            <a:xfrm>
              <a:off x="6064954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71" name="그룹 70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74" name="직사각형 73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5" name="직사각형 74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6" name="직사각형 75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7" name="직사각형 76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8" name="직사각형 77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9" name="직사각형 78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72" name="직사각형 71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73" name="직사각형 72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6" name="Rectangle 3"/>
            <p:cNvSpPr txBox="1">
              <a:spLocks noChangeArrowheads="1"/>
            </p:cNvSpPr>
            <p:nvPr/>
          </p:nvSpPr>
          <p:spPr bwMode="auto">
            <a:xfrm>
              <a:off x="6312767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6504630" y="3361458"/>
              <a:ext cx="1640113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64" name="직사각형 6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7" cstate="screen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61816"/>
              <a:ext cx="248175" cy="2519465"/>
            </a:xfrm>
            <a:prstGeom prst="rect">
              <a:avLst/>
            </a:prstGeom>
          </p:spPr>
        </p:pic>
        <p:sp>
          <p:nvSpPr>
            <p:cNvPr id="70" name="직사각형 6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7" name="그림 46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49425"/>
              <a:ext cx="248175" cy="2519465"/>
            </a:xfrm>
            <a:prstGeom prst="rect">
              <a:avLst/>
            </a:prstGeom>
          </p:spPr>
        </p:pic>
        <p:sp>
          <p:nvSpPr>
            <p:cNvPr id="44" name="직사각형 4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7" cstate="screen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7415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3719081" y="2015460"/>
            <a:ext cx="4729568" cy="4421488"/>
            <a:chOff x="2789311" y="2822862"/>
            <a:chExt cx="3547176" cy="3316116"/>
          </a:xfrm>
        </p:grpSpPr>
        <p:pic>
          <p:nvPicPr>
            <p:cNvPr id="80" name="그림 79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542076"/>
              <a:ext cx="388116" cy="1069056"/>
            </a:xfrm>
            <a:prstGeom prst="rect">
              <a:avLst/>
            </a:prstGeom>
          </p:spPr>
        </p:pic>
        <p:grpSp>
          <p:nvGrpSpPr>
            <p:cNvPr id="81" name="그룹 80"/>
            <p:cNvGrpSpPr/>
            <p:nvPr/>
          </p:nvGrpSpPr>
          <p:grpSpPr>
            <a:xfrm flipV="1">
              <a:off x="4590801" y="2824471"/>
              <a:ext cx="1745686" cy="1524955"/>
              <a:chOff x="4590801" y="2824471"/>
              <a:chExt cx="1745686" cy="1524955"/>
            </a:xfrm>
          </p:grpSpPr>
          <p:sp>
            <p:nvSpPr>
              <p:cNvPr id="103" name="Freeform 12"/>
              <p:cNvSpPr>
                <a:spLocks/>
              </p:cNvSpPr>
              <p:nvPr/>
            </p:nvSpPr>
            <p:spPr bwMode="auto">
              <a:xfrm>
                <a:off x="4590801" y="3594572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4" name="Freeform 13"/>
              <p:cNvSpPr>
                <a:spLocks/>
              </p:cNvSpPr>
              <p:nvPr/>
            </p:nvSpPr>
            <p:spPr bwMode="auto">
              <a:xfrm>
                <a:off x="5363723" y="2824471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5" name="그림 104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5607901" y="2807638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6" name="Freeform 10"/>
              <p:cNvSpPr>
                <a:spLocks/>
              </p:cNvSpPr>
              <p:nvPr/>
            </p:nvSpPr>
            <p:spPr bwMode="auto">
              <a:xfrm>
                <a:off x="4590801" y="284814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7" name="Freeform 11"/>
              <p:cNvSpPr>
                <a:spLocks/>
              </p:cNvSpPr>
              <p:nvPr/>
            </p:nvSpPr>
            <p:spPr bwMode="auto">
              <a:xfrm>
                <a:off x="4613083" y="2824471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4145593"/>
              <a:ext cx="388116" cy="1069056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 flipV="1">
              <a:off x="4590801" y="4345211"/>
              <a:ext cx="1523562" cy="1569491"/>
              <a:chOff x="4590801" y="4379596"/>
              <a:chExt cx="1523562" cy="1569491"/>
            </a:xfrm>
          </p:grpSpPr>
          <p:sp>
            <p:nvSpPr>
              <p:cNvPr id="98" name="Freeform 19"/>
              <p:cNvSpPr>
                <a:spLocks/>
              </p:cNvSpPr>
              <p:nvPr/>
            </p:nvSpPr>
            <p:spPr bwMode="auto">
              <a:xfrm>
                <a:off x="4590801" y="4379596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9" name="Freeform 21"/>
              <p:cNvSpPr>
                <a:spLocks/>
              </p:cNvSpPr>
              <p:nvPr/>
            </p:nvSpPr>
            <p:spPr bwMode="auto">
              <a:xfrm>
                <a:off x="5363723" y="4411174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0" name="그림 99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8100000" flipH="1">
                <a:off x="5583452" y="4880031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1" name="Freeform 18"/>
              <p:cNvSpPr>
                <a:spLocks/>
              </p:cNvSpPr>
              <p:nvPr/>
            </p:nvSpPr>
            <p:spPr bwMode="auto">
              <a:xfrm>
                <a:off x="4590801" y="437959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2" name="Freeform 20"/>
              <p:cNvSpPr>
                <a:spLocks/>
              </p:cNvSpPr>
              <p:nvPr/>
            </p:nvSpPr>
            <p:spPr bwMode="auto">
              <a:xfrm>
                <a:off x="4613083" y="5153911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4" name="그룹 83"/>
            <p:cNvGrpSpPr/>
            <p:nvPr/>
          </p:nvGrpSpPr>
          <p:grpSpPr>
            <a:xfrm>
              <a:off x="2789311" y="2822862"/>
              <a:ext cx="1793767" cy="1523562"/>
              <a:chOff x="2789311" y="2822862"/>
              <a:chExt cx="1793767" cy="1523562"/>
            </a:xfrm>
          </p:grpSpPr>
          <p:sp>
            <p:nvSpPr>
              <p:cNvPr id="92" name="Freeform 6"/>
              <p:cNvSpPr>
                <a:spLocks/>
              </p:cNvSpPr>
              <p:nvPr/>
            </p:nvSpPr>
            <p:spPr bwMode="auto">
              <a:xfrm>
                <a:off x="3025458" y="2845144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3" name="Freeform 7"/>
              <p:cNvSpPr>
                <a:spLocks/>
              </p:cNvSpPr>
              <p:nvPr/>
            </p:nvSpPr>
            <p:spPr bwMode="auto">
              <a:xfrm>
                <a:off x="3051919" y="2822862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94" name="그림 93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854492" y="2588029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95" name="그림 94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129781" y="3322467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6" name="Freeform 8"/>
              <p:cNvSpPr>
                <a:spLocks/>
              </p:cNvSpPr>
              <p:nvPr/>
            </p:nvSpPr>
            <p:spPr bwMode="auto">
              <a:xfrm>
                <a:off x="3025458" y="3595784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7" name="Freeform 9"/>
              <p:cNvSpPr>
                <a:spLocks/>
              </p:cNvSpPr>
              <p:nvPr/>
            </p:nvSpPr>
            <p:spPr bwMode="auto">
              <a:xfrm>
                <a:off x="3802559" y="2822862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5" name="그룹 84"/>
            <p:cNvGrpSpPr/>
            <p:nvPr/>
          </p:nvGrpSpPr>
          <p:grpSpPr>
            <a:xfrm>
              <a:off x="3025458" y="4345211"/>
              <a:ext cx="1527741" cy="1793767"/>
              <a:chOff x="3025458" y="4345211"/>
              <a:chExt cx="1527741" cy="1793767"/>
            </a:xfrm>
          </p:grpSpPr>
          <p:sp>
            <p:nvSpPr>
              <p:cNvPr id="86" name="Freeform 14"/>
              <p:cNvSpPr>
                <a:spLocks/>
              </p:cNvSpPr>
              <p:nvPr/>
            </p:nvSpPr>
            <p:spPr bwMode="auto">
              <a:xfrm>
                <a:off x="3025458" y="4382597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1A4D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87" name="Freeform 16"/>
              <p:cNvSpPr>
                <a:spLocks/>
              </p:cNvSpPr>
              <p:nvPr/>
            </p:nvSpPr>
            <p:spPr bwMode="auto">
              <a:xfrm>
                <a:off x="3051919" y="5150309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88" name="그림 87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131840" y="4345211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89" name="그림 88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866278" y="5069922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0" name="Freeform 15"/>
              <p:cNvSpPr>
                <a:spLocks/>
              </p:cNvSpPr>
              <p:nvPr/>
            </p:nvSpPr>
            <p:spPr bwMode="auto">
              <a:xfrm>
                <a:off x="3025458" y="4382597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B81A4D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1" name="Freeform 17"/>
              <p:cNvSpPr>
                <a:spLocks/>
              </p:cNvSpPr>
              <p:nvPr/>
            </p:nvSpPr>
            <p:spPr bwMode="auto">
              <a:xfrm>
                <a:off x="3802559" y="4404880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8362566" y="2243434"/>
            <a:ext cx="3257173" cy="1629162"/>
            <a:chOff x="6238056" y="2704028"/>
            <a:chExt cx="2442880" cy="1221872"/>
          </a:xfrm>
        </p:grpSpPr>
        <p:sp>
          <p:nvSpPr>
            <p:cNvPr id="35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6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sp>
          <p:nvSpPr>
            <p:cNvPr id="37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8362566" y="4343170"/>
            <a:ext cx="3257173" cy="1629162"/>
            <a:chOff x="6238056" y="2704028"/>
            <a:chExt cx="2442880" cy="1221872"/>
          </a:xfrm>
        </p:grpSpPr>
        <p:sp>
          <p:nvSpPr>
            <p:cNvPr id="39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0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545862" y="2243434"/>
            <a:ext cx="3257172" cy="1629162"/>
            <a:chOff x="6238057" y="2704028"/>
            <a:chExt cx="2442879" cy="1221872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45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545862" y="4343170"/>
            <a:ext cx="3257172" cy="1629162"/>
            <a:chOff x="6238057" y="2704028"/>
            <a:chExt cx="2442879" cy="1221872"/>
          </a:xfrm>
        </p:grpSpPr>
        <p:sp>
          <p:nvSpPr>
            <p:cNvPr id="47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9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21835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Line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5246605" y="3105313"/>
            <a:ext cx="1073304" cy="2901787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6309795" y="3105313"/>
            <a:ext cx="1078349" cy="2901787"/>
          </a:xfrm>
          <a:prstGeom prst="rect">
            <a:avLst/>
          </a:prstGeom>
          <a:solidFill>
            <a:srgbClr val="B93768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8" name="눈물 방울 7"/>
          <p:cNvSpPr/>
          <p:nvPr/>
        </p:nvSpPr>
        <p:spPr>
          <a:xfrm rot="18900000">
            <a:off x="5550648" y="5198721"/>
            <a:ext cx="455705" cy="455705"/>
          </a:xfrm>
          <a:prstGeom prst="teardrop">
            <a:avLst/>
          </a:prstGeom>
          <a:solidFill>
            <a:srgbClr val="BFAAD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9" name="눈물 방울 8"/>
          <p:cNvSpPr/>
          <p:nvPr/>
        </p:nvSpPr>
        <p:spPr>
          <a:xfrm rot="8100000">
            <a:off x="6589469" y="2768910"/>
            <a:ext cx="521447" cy="521447"/>
          </a:xfrm>
          <a:prstGeom prst="teardrop">
            <a:avLst/>
          </a:prstGeom>
          <a:solidFill>
            <a:srgbClr val="B93768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graphicFrame>
        <p:nvGraphicFramePr>
          <p:cNvPr id="10" name="차트 9"/>
          <p:cNvGraphicFramePr/>
          <p:nvPr>
            <p:extLst/>
          </p:nvPr>
        </p:nvGraphicFramePr>
        <p:xfrm>
          <a:off x="477873" y="2660914"/>
          <a:ext cx="11381415" cy="37444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1" name="그룹 10"/>
          <p:cNvGrpSpPr/>
          <p:nvPr/>
        </p:nvGrpSpPr>
        <p:grpSpPr>
          <a:xfrm>
            <a:off x="9791195" y="2810507"/>
            <a:ext cx="1979036" cy="181001"/>
            <a:chOff x="2205466" y="1885151"/>
            <a:chExt cx="1484277" cy="135751"/>
          </a:xfrm>
        </p:grpSpPr>
        <p:grpSp>
          <p:nvGrpSpPr>
            <p:cNvPr id="12" name="그룹 14"/>
            <p:cNvGrpSpPr>
              <a:grpSpLocks/>
            </p:cNvGrpSpPr>
            <p:nvPr/>
          </p:nvGrpSpPr>
          <p:grpSpPr bwMode="auto">
            <a:xfrm>
              <a:off x="2205466" y="1885151"/>
              <a:ext cx="758934" cy="135470"/>
              <a:chOff x="5917382" y="3000514"/>
              <a:chExt cx="939363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93768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3" name="그룹 15"/>
            <p:cNvGrpSpPr>
              <a:grpSpLocks/>
            </p:cNvGrpSpPr>
            <p:nvPr/>
          </p:nvGrpSpPr>
          <p:grpSpPr bwMode="auto">
            <a:xfrm>
              <a:off x="3005529" y="1885432"/>
              <a:ext cx="684214" cy="135470"/>
              <a:chOff x="6001765" y="3000859"/>
              <a:chExt cx="846879" cy="166181"/>
            </a:xfrm>
          </p:grpSpPr>
          <p:sp>
            <p:nvSpPr>
              <p:cNvPr id="14" name="직사각형 13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rgbClr val="BFAAD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grpSp>
        <p:nvGrpSpPr>
          <p:cNvPr id="69" name="그룹 68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70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87" name="그룹 86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9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0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8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91" name="직사각형 9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92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9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9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93084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 98"/>
          <p:cNvSpPr>
            <a:spLocks/>
          </p:cNvSpPr>
          <p:nvPr/>
        </p:nvSpPr>
        <p:spPr bwMode="auto">
          <a:xfrm>
            <a:off x="0" y="4275334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rgbClr val="B81A4D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2" name="Freeform 98"/>
          <p:cNvSpPr>
            <a:spLocks/>
          </p:cNvSpPr>
          <p:nvPr/>
        </p:nvSpPr>
        <p:spPr bwMode="auto">
          <a:xfrm>
            <a:off x="0" y="1839170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1" name="Freeform 98"/>
          <p:cNvSpPr>
            <a:spLocks/>
          </p:cNvSpPr>
          <p:nvPr/>
        </p:nvSpPr>
        <p:spPr bwMode="auto">
          <a:xfrm flipH="1">
            <a:off x="6794170" y="5478349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0" name="Freeform 98"/>
          <p:cNvSpPr>
            <a:spLocks/>
          </p:cNvSpPr>
          <p:nvPr/>
        </p:nvSpPr>
        <p:spPr bwMode="auto">
          <a:xfrm flipH="1">
            <a:off x="6794170" y="3057301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4912415" y="3057300"/>
            <a:ext cx="2352211" cy="1168781"/>
            <a:chOff x="4038090" y="2946678"/>
            <a:chExt cx="2210673" cy="1098454"/>
          </a:xfrm>
        </p:grpSpPr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8" name="그림 7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9" name="그룹 8"/>
            <p:cNvGrpSpPr/>
            <p:nvPr/>
          </p:nvGrpSpPr>
          <p:grpSpPr>
            <a:xfrm>
              <a:off x="4038090" y="2946678"/>
              <a:ext cx="2210673" cy="1083500"/>
              <a:chOff x="4038090" y="2946678"/>
              <a:chExt cx="2210673" cy="1083500"/>
            </a:xfrm>
          </p:grpSpPr>
          <p:sp>
            <p:nvSpPr>
              <p:cNvPr id="10" name="Freeform 105"/>
              <p:cNvSpPr>
                <a:spLocks/>
              </p:cNvSpPr>
              <p:nvPr/>
            </p:nvSpPr>
            <p:spPr bwMode="auto">
              <a:xfrm rot="10800000">
                <a:off x="5154627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1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2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3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4" name="Freeform 108"/>
              <p:cNvSpPr>
                <a:spLocks/>
              </p:cNvSpPr>
              <p:nvPr/>
            </p:nvSpPr>
            <p:spPr bwMode="auto">
              <a:xfrm>
                <a:off x="5174093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5" name="그룹 14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16" name="그룹 15"/>
                <p:cNvGrpSpPr/>
                <p:nvPr/>
              </p:nvGrpSpPr>
              <p:grpSpPr>
                <a:xfrm>
                  <a:off x="1098676" y="1532892"/>
                  <a:ext cx="301625" cy="1238250"/>
                  <a:chOff x="5208588" y="3760788"/>
                  <a:chExt cx="301625" cy="1238250"/>
                </a:xfrm>
              </p:grpSpPr>
              <p:sp>
                <p:nvSpPr>
                  <p:cNvPr id="22" name="Freeform 5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3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4" name="Freeform 7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5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17" name="그룹 16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18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19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0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6" name="그룹 25"/>
          <p:cNvGrpSpPr/>
          <p:nvPr/>
        </p:nvGrpSpPr>
        <p:grpSpPr>
          <a:xfrm>
            <a:off x="4912414" y="1848565"/>
            <a:ext cx="2352212" cy="1143475"/>
            <a:chOff x="5174093" y="1810675"/>
            <a:chExt cx="2210674" cy="1074670"/>
          </a:xfrm>
        </p:grpSpPr>
        <p:sp>
          <p:nvSpPr>
            <p:cNvPr id="27" name="Freeform 97"/>
            <p:cNvSpPr>
              <a:spLocks/>
            </p:cNvSpPr>
            <p:nvPr/>
          </p:nvSpPr>
          <p:spPr bwMode="auto">
            <a:xfrm flipH="1" flipV="1">
              <a:off x="6310097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97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6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03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04"/>
            <p:cNvSpPr>
              <a:spLocks/>
            </p:cNvSpPr>
            <p:nvPr/>
          </p:nvSpPr>
          <p:spPr bwMode="auto">
            <a:xfrm>
              <a:off x="6310097" y="181067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1" name="그룹 30"/>
            <p:cNvGrpSpPr/>
            <p:nvPr/>
          </p:nvGrpSpPr>
          <p:grpSpPr>
            <a:xfrm>
              <a:off x="6055380" y="1983253"/>
              <a:ext cx="321940" cy="843328"/>
              <a:chOff x="1797969" y="1402716"/>
              <a:chExt cx="533911" cy="1398590"/>
            </a:xfrm>
          </p:grpSpPr>
          <p:sp>
            <p:nvSpPr>
              <p:cNvPr id="32" name="Freeform 13"/>
              <p:cNvSpPr>
                <a:spLocks/>
              </p:cNvSpPr>
              <p:nvPr/>
            </p:nvSpPr>
            <p:spPr bwMode="auto">
              <a:xfrm>
                <a:off x="1797969" y="1402718"/>
                <a:ext cx="320675" cy="1398588"/>
              </a:xfrm>
              <a:custGeom>
                <a:avLst/>
                <a:gdLst>
                  <a:gd name="T0" fmla="*/ 202 w 202"/>
                  <a:gd name="T1" fmla="*/ 0 h 881"/>
                  <a:gd name="T2" fmla="*/ 202 w 202"/>
                  <a:gd name="T3" fmla="*/ 0 h 881"/>
                  <a:gd name="T4" fmla="*/ 158 w 202"/>
                  <a:gd name="T5" fmla="*/ 1 h 881"/>
                  <a:gd name="T6" fmla="*/ 152 w 202"/>
                  <a:gd name="T7" fmla="*/ 1 h 881"/>
                  <a:gd name="T8" fmla="*/ 149 w 202"/>
                  <a:gd name="T9" fmla="*/ 2 h 881"/>
                  <a:gd name="T10" fmla="*/ 53 w 202"/>
                  <a:gd name="T11" fmla="*/ 35 h 881"/>
                  <a:gd name="T12" fmla="*/ 53 w 202"/>
                  <a:gd name="T13" fmla="*/ 35 h 881"/>
                  <a:gd name="T14" fmla="*/ 38 w 202"/>
                  <a:gd name="T15" fmla="*/ 40 h 881"/>
                  <a:gd name="T16" fmla="*/ 26 w 202"/>
                  <a:gd name="T17" fmla="*/ 44 h 881"/>
                  <a:gd name="T18" fmla="*/ 17 w 202"/>
                  <a:gd name="T19" fmla="*/ 50 h 881"/>
                  <a:gd name="T20" fmla="*/ 10 w 202"/>
                  <a:gd name="T21" fmla="*/ 55 h 881"/>
                  <a:gd name="T22" fmla="*/ 10 w 202"/>
                  <a:gd name="T23" fmla="*/ 55 h 881"/>
                  <a:gd name="T24" fmla="*/ 5 w 202"/>
                  <a:gd name="T25" fmla="*/ 60 h 881"/>
                  <a:gd name="T26" fmla="*/ 2 w 202"/>
                  <a:gd name="T27" fmla="*/ 68 h 881"/>
                  <a:gd name="T28" fmla="*/ 1 w 202"/>
                  <a:gd name="T29" fmla="*/ 78 h 881"/>
                  <a:gd name="T30" fmla="*/ 0 w 202"/>
                  <a:gd name="T31" fmla="*/ 88 h 881"/>
                  <a:gd name="T32" fmla="*/ 0 w 202"/>
                  <a:gd name="T33" fmla="*/ 141 h 881"/>
                  <a:gd name="T34" fmla="*/ 0 w 202"/>
                  <a:gd name="T35" fmla="*/ 141 h 881"/>
                  <a:gd name="T36" fmla="*/ 1 w 202"/>
                  <a:gd name="T37" fmla="*/ 147 h 881"/>
                  <a:gd name="T38" fmla="*/ 3 w 202"/>
                  <a:gd name="T39" fmla="*/ 151 h 881"/>
                  <a:gd name="T40" fmla="*/ 5 w 202"/>
                  <a:gd name="T41" fmla="*/ 155 h 881"/>
                  <a:gd name="T42" fmla="*/ 8 w 202"/>
                  <a:gd name="T43" fmla="*/ 160 h 881"/>
                  <a:gd name="T44" fmla="*/ 8 w 202"/>
                  <a:gd name="T45" fmla="*/ 160 h 881"/>
                  <a:gd name="T46" fmla="*/ 14 w 202"/>
                  <a:gd name="T47" fmla="*/ 166 h 881"/>
                  <a:gd name="T48" fmla="*/ 22 w 202"/>
                  <a:gd name="T49" fmla="*/ 171 h 881"/>
                  <a:gd name="T50" fmla="*/ 22 w 202"/>
                  <a:gd name="T51" fmla="*/ 171 h 881"/>
                  <a:gd name="T52" fmla="*/ 26 w 202"/>
                  <a:gd name="T53" fmla="*/ 173 h 881"/>
                  <a:gd name="T54" fmla="*/ 31 w 202"/>
                  <a:gd name="T55" fmla="*/ 174 h 881"/>
                  <a:gd name="T56" fmla="*/ 36 w 202"/>
                  <a:gd name="T57" fmla="*/ 175 h 881"/>
                  <a:gd name="T58" fmla="*/ 43 w 202"/>
                  <a:gd name="T59" fmla="*/ 175 h 881"/>
                  <a:gd name="T60" fmla="*/ 132 w 202"/>
                  <a:gd name="T61" fmla="*/ 175 h 881"/>
                  <a:gd name="T62" fmla="*/ 132 w 202"/>
                  <a:gd name="T63" fmla="*/ 175 h 881"/>
                  <a:gd name="T64" fmla="*/ 136 w 202"/>
                  <a:gd name="T65" fmla="*/ 176 h 881"/>
                  <a:gd name="T66" fmla="*/ 138 w 202"/>
                  <a:gd name="T67" fmla="*/ 178 h 881"/>
                  <a:gd name="T68" fmla="*/ 140 w 202"/>
                  <a:gd name="T69" fmla="*/ 182 h 881"/>
                  <a:gd name="T70" fmla="*/ 140 w 202"/>
                  <a:gd name="T71" fmla="*/ 186 h 881"/>
                  <a:gd name="T72" fmla="*/ 140 w 202"/>
                  <a:gd name="T73" fmla="*/ 831 h 881"/>
                  <a:gd name="T74" fmla="*/ 140 w 202"/>
                  <a:gd name="T75" fmla="*/ 831 h 881"/>
                  <a:gd name="T76" fmla="*/ 141 w 202"/>
                  <a:gd name="T77" fmla="*/ 845 h 881"/>
                  <a:gd name="T78" fmla="*/ 142 w 202"/>
                  <a:gd name="T79" fmla="*/ 857 h 881"/>
                  <a:gd name="T80" fmla="*/ 145 w 202"/>
                  <a:gd name="T81" fmla="*/ 867 h 881"/>
                  <a:gd name="T82" fmla="*/ 150 w 202"/>
                  <a:gd name="T83" fmla="*/ 874 h 881"/>
                  <a:gd name="T84" fmla="*/ 150 w 202"/>
                  <a:gd name="T85" fmla="*/ 874 h 881"/>
                  <a:gd name="T86" fmla="*/ 152 w 202"/>
                  <a:gd name="T87" fmla="*/ 876 h 881"/>
                  <a:gd name="T88" fmla="*/ 158 w 202"/>
                  <a:gd name="T89" fmla="*/ 878 h 881"/>
                  <a:gd name="T90" fmla="*/ 174 w 202"/>
                  <a:gd name="T91" fmla="*/ 880 h 881"/>
                  <a:gd name="T92" fmla="*/ 202 w 202"/>
                  <a:gd name="T93" fmla="*/ 881 h 881"/>
                  <a:gd name="T94" fmla="*/ 202 w 202"/>
                  <a:gd name="T95" fmla="*/ 0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2" h="881">
                    <a:moveTo>
                      <a:pt x="202" y="0"/>
                    </a:moveTo>
                    <a:lnTo>
                      <a:pt x="202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9" y="2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38" y="40"/>
                    </a:lnTo>
                    <a:lnTo>
                      <a:pt x="26" y="44"/>
                    </a:lnTo>
                    <a:lnTo>
                      <a:pt x="17" y="50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5" y="60"/>
                    </a:lnTo>
                    <a:lnTo>
                      <a:pt x="2" y="68"/>
                    </a:lnTo>
                    <a:lnTo>
                      <a:pt x="1" y="78"/>
                    </a:lnTo>
                    <a:lnTo>
                      <a:pt x="0" y="8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1" y="147"/>
                    </a:lnTo>
                    <a:lnTo>
                      <a:pt x="3" y="151"/>
                    </a:lnTo>
                    <a:lnTo>
                      <a:pt x="5" y="155"/>
                    </a:lnTo>
                    <a:lnTo>
                      <a:pt x="8" y="160"/>
                    </a:lnTo>
                    <a:lnTo>
                      <a:pt x="8" y="160"/>
                    </a:lnTo>
                    <a:lnTo>
                      <a:pt x="14" y="166"/>
                    </a:lnTo>
                    <a:lnTo>
                      <a:pt x="22" y="171"/>
                    </a:lnTo>
                    <a:lnTo>
                      <a:pt x="22" y="171"/>
                    </a:lnTo>
                    <a:lnTo>
                      <a:pt x="26" y="173"/>
                    </a:lnTo>
                    <a:lnTo>
                      <a:pt x="31" y="174"/>
                    </a:lnTo>
                    <a:lnTo>
                      <a:pt x="36" y="175"/>
                    </a:lnTo>
                    <a:lnTo>
                      <a:pt x="43" y="175"/>
                    </a:lnTo>
                    <a:lnTo>
                      <a:pt x="132" y="175"/>
                    </a:lnTo>
                    <a:lnTo>
                      <a:pt x="132" y="175"/>
                    </a:lnTo>
                    <a:lnTo>
                      <a:pt x="136" y="176"/>
                    </a:lnTo>
                    <a:lnTo>
                      <a:pt x="138" y="178"/>
                    </a:lnTo>
                    <a:lnTo>
                      <a:pt x="140" y="182"/>
                    </a:lnTo>
                    <a:lnTo>
                      <a:pt x="140" y="186"/>
                    </a:lnTo>
                    <a:lnTo>
                      <a:pt x="140" y="831"/>
                    </a:lnTo>
                    <a:lnTo>
                      <a:pt x="140" y="831"/>
                    </a:lnTo>
                    <a:lnTo>
                      <a:pt x="141" y="845"/>
                    </a:lnTo>
                    <a:lnTo>
                      <a:pt x="142" y="857"/>
                    </a:lnTo>
                    <a:lnTo>
                      <a:pt x="145" y="867"/>
                    </a:lnTo>
                    <a:lnTo>
                      <a:pt x="150" y="874"/>
                    </a:lnTo>
                    <a:lnTo>
                      <a:pt x="150" y="874"/>
                    </a:lnTo>
                    <a:lnTo>
                      <a:pt x="152" y="876"/>
                    </a:lnTo>
                    <a:lnTo>
                      <a:pt x="158" y="878"/>
                    </a:lnTo>
                    <a:lnTo>
                      <a:pt x="174" y="880"/>
                    </a:lnTo>
                    <a:lnTo>
                      <a:pt x="202" y="88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3" name="Freeform 15"/>
              <p:cNvSpPr>
                <a:spLocks/>
              </p:cNvSpPr>
              <p:nvPr/>
            </p:nvSpPr>
            <p:spPr bwMode="auto">
              <a:xfrm>
                <a:off x="2221018" y="1402716"/>
                <a:ext cx="110862" cy="1397487"/>
              </a:xfrm>
              <a:custGeom>
                <a:avLst/>
                <a:gdLst>
                  <a:gd name="T0" fmla="*/ 29 w 71"/>
                  <a:gd name="T1" fmla="*/ 0 h 895"/>
                  <a:gd name="T2" fmla="*/ 0 w 71"/>
                  <a:gd name="T3" fmla="*/ 0 h 895"/>
                  <a:gd name="T4" fmla="*/ 0 w 71"/>
                  <a:gd name="T5" fmla="*/ 895 h 895"/>
                  <a:gd name="T6" fmla="*/ 29 w 71"/>
                  <a:gd name="T7" fmla="*/ 895 h 895"/>
                  <a:gd name="T8" fmla="*/ 29 w 71"/>
                  <a:gd name="T9" fmla="*/ 895 h 895"/>
                  <a:gd name="T10" fmla="*/ 42 w 71"/>
                  <a:gd name="T11" fmla="*/ 894 h 895"/>
                  <a:gd name="T12" fmla="*/ 52 w 71"/>
                  <a:gd name="T13" fmla="*/ 891 h 895"/>
                  <a:gd name="T14" fmla="*/ 59 w 71"/>
                  <a:gd name="T15" fmla="*/ 888 h 895"/>
                  <a:gd name="T16" fmla="*/ 62 w 71"/>
                  <a:gd name="T17" fmla="*/ 886 h 895"/>
                  <a:gd name="T18" fmla="*/ 64 w 71"/>
                  <a:gd name="T19" fmla="*/ 884 h 895"/>
                  <a:gd name="T20" fmla="*/ 64 w 71"/>
                  <a:gd name="T21" fmla="*/ 884 h 895"/>
                  <a:gd name="T22" fmla="*/ 67 w 71"/>
                  <a:gd name="T23" fmla="*/ 877 h 895"/>
                  <a:gd name="T24" fmla="*/ 69 w 71"/>
                  <a:gd name="T25" fmla="*/ 868 h 895"/>
                  <a:gd name="T26" fmla="*/ 70 w 71"/>
                  <a:gd name="T27" fmla="*/ 857 h 895"/>
                  <a:gd name="T28" fmla="*/ 71 w 71"/>
                  <a:gd name="T29" fmla="*/ 843 h 895"/>
                  <a:gd name="T30" fmla="*/ 71 w 71"/>
                  <a:gd name="T31" fmla="*/ 58 h 895"/>
                  <a:gd name="T32" fmla="*/ 71 w 71"/>
                  <a:gd name="T33" fmla="*/ 58 h 895"/>
                  <a:gd name="T34" fmla="*/ 70 w 71"/>
                  <a:gd name="T35" fmla="*/ 43 h 895"/>
                  <a:gd name="T36" fmla="*/ 69 w 71"/>
                  <a:gd name="T37" fmla="*/ 30 h 895"/>
                  <a:gd name="T38" fmla="*/ 68 w 71"/>
                  <a:gd name="T39" fmla="*/ 21 h 895"/>
                  <a:gd name="T40" fmla="*/ 66 w 71"/>
                  <a:gd name="T41" fmla="*/ 13 h 895"/>
                  <a:gd name="T42" fmla="*/ 66 w 71"/>
                  <a:gd name="T43" fmla="*/ 13 h 895"/>
                  <a:gd name="T44" fmla="*/ 64 w 71"/>
                  <a:gd name="T45" fmla="*/ 9 h 895"/>
                  <a:gd name="T46" fmla="*/ 62 w 71"/>
                  <a:gd name="T47" fmla="*/ 7 h 895"/>
                  <a:gd name="T48" fmla="*/ 58 w 71"/>
                  <a:gd name="T49" fmla="*/ 4 h 895"/>
                  <a:gd name="T50" fmla="*/ 54 w 71"/>
                  <a:gd name="T51" fmla="*/ 3 h 895"/>
                  <a:gd name="T52" fmla="*/ 44 w 71"/>
                  <a:gd name="T53" fmla="*/ 0 h 895"/>
                  <a:gd name="T54" fmla="*/ 29 w 71"/>
                  <a:gd name="T5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895">
                    <a:moveTo>
                      <a:pt x="29" y="0"/>
                    </a:moveTo>
                    <a:lnTo>
                      <a:pt x="0" y="0"/>
                    </a:lnTo>
                    <a:lnTo>
                      <a:pt x="0" y="895"/>
                    </a:lnTo>
                    <a:lnTo>
                      <a:pt x="29" y="895"/>
                    </a:lnTo>
                    <a:lnTo>
                      <a:pt x="29" y="895"/>
                    </a:lnTo>
                    <a:lnTo>
                      <a:pt x="42" y="894"/>
                    </a:lnTo>
                    <a:lnTo>
                      <a:pt x="52" y="891"/>
                    </a:lnTo>
                    <a:lnTo>
                      <a:pt x="59" y="888"/>
                    </a:lnTo>
                    <a:lnTo>
                      <a:pt x="62" y="886"/>
                    </a:lnTo>
                    <a:lnTo>
                      <a:pt x="64" y="884"/>
                    </a:lnTo>
                    <a:lnTo>
                      <a:pt x="64" y="884"/>
                    </a:lnTo>
                    <a:lnTo>
                      <a:pt x="67" y="877"/>
                    </a:lnTo>
                    <a:lnTo>
                      <a:pt x="69" y="868"/>
                    </a:lnTo>
                    <a:lnTo>
                      <a:pt x="70" y="857"/>
                    </a:lnTo>
                    <a:lnTo>
                      <a:pt x="71" y="843"/>
                    </a:lnTo>
                    <a:lnTo>
                      <a:pt x="71" y="58"/>
                    </a:lnTo>
                    <a:lnTo>
                      <a:pt x="71" y="58"/>
                    </a:lnTo>
                    <a:lnTo>
                      <a:pt x="70" y="43"/>
                    </a:lnTo>
                    <a:lnTo>
                      <a:pt x="69" y="30"/>
                    </a:lnTo>
                    <a:lnTo>
                      <a:pt x="68" y="21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4" y="9"/>
                    </a:lnTo>
                    <a:lnTo>
                      <a:pt x="62" y="7"/>
                    </a:lnTo>
                    <a:lnTo>
                      <a:pt x="58" y="4"/>
                    </a:lnTo>
                    <a:lnTo>
                      <a:pt x="54" y="3"/>
                    </a:lnTo>
                    <a:lnTo>
                      <a:pt x="44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34" name="그룹 33"/>
          <p:cNvGrpSpPr/>
          <p:nvPr/>
        </p:nvGrpSpPr>
        <p:grpSpPr>
          <a:xfrm>
            <a:off x="4912414" y="5476191"/>
            <a:ext cx="2352212" cy="1179181"/>
            <a:chOff x="1759233" y="5220019"/>
            <a:chExt cx="2210674" cy="1108228"/>
          </a:xfrm>
        </p:grpSpPr>
        <p:pic>
          <p:nvPicPr>
            <p:cNvPr id="35" name="그림 3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36" name="그룹 35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37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38" name="그림 37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39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0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42" name="그룹 41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43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4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5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6" name="Freeform 20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pic>
        <p:nvPicPr>
          <p:cNvPr id="47" name="그림 4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32909" y="4773213"/>
            <a:ext cx="401276" cy="979879"/>
          </a:xfrm>
          <a:prstGeom prst="rect">
            <a:avLst/>
          </a:prstGeom>
        </p:spPr>
      </p:pic>
      <p:grpSp>
        <p:nvGrpSpPr>
          <p:cNvPr id="48" name="그룹 47"/>
          <p:cNvGrpSpPr/>
          <p:nvPr/>
        </p:nvGrpSpPr>
        <p:grpSpPr>
          <a:xfrm>
            <a:off x="4913123" y="4267455"/>
            <a:ext cx="2350792" cy="1143475"/>
            <a:chOff x="2892753" y="4084015"/>
            <a:chExt cx="2209340" cy="1074670"/>
          </a:xfrm>
        </p:grpSpPr>
        <p:sp>
          <p:nvSpPr>
            <p:cNvPr id="49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2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3" name="그룹 52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54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56" name="그룹 55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57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8" name="Freeform 24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7" name="그룹 66"/>
          <p:cNvGrpSpPr/>
          <p:nvPr/>
        </p:nvGrpSpPr>
        <p:grpSpPr>
          <a:xfrm>
            <a:off x="7522849" y="3259142"/>
            <a:ext cx="4141769" cy="688235"/>
            <a:chOff x="6238056" y="3221872"/>
            <a:chExt cx="2936662" cy="646823"/>
          </a:xfrm>
        </p:grpSpPr>
        <p:sp>
          <p:nvSpPr>
            <p:cNvPr id="68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93666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9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</p:grpSp>
      <p:grpSp>
        <p:nvGrpSpPr>
          <p:cNvPr id="70" name="그룹 69"/>
          <p:cNvGrpSpPr/>
          <p:nvPr/>
        </p:nvGrpSpPr>
        <p:grpSpPr>
          <a:xfrm>
            <a:off x="7522849" y="5680190"/>
            <a:ext cx="4051732" cy="688235"/>
            <a:chOff x="6238056" y="3221872"/>
            <a:chExt cx="2872822" cy="646823"/>
          </a:xfrm>
        </p:grpSpPr>
        <p:sp>
          <p:nvSpPr>
            <p:cNvPr id="71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87282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2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15416" y="2041018"/>
            <a:ext cx="3817361" cy="780568"/>
            <a:chOff x="5945407" y="3221872"/>
            <a:chExt cx="2735529" cy="733599"/>
          </a:xfrm>
        </p:grpSpPr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5945407" y="3434809"/>
              <a:ext cx="2735529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5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15416" y="4477182"/>
            <a:ext cx="3817357" cy="780568"/>
            <a:chOff x="5945410" y="3221872"/>
            <a:chExt cx="2735527" cy="733599"/>
          </a:xfrm>
        </p:grpSpPr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5945410" y="3434809"/>
              <a:ext cx="2735527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27945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text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64328" y="1791039"/>
            <a:ext cx="10863347" cy="5076835"/>
            <a:chOff x="630746" y="2790796"/>
            <a:chExt cx="7882509" cy="3683782"/>
          </a:xfrm>
        </p:grpSpPr>
        <p:grpSp>
          <p:nvGrpSpPr>
            <p:cNvPr id="7" name="그룹 6"/>
            <p:cNvGrpSpPr/>
            <p:nvPr/>
          </p:nvGrpSpPr>
          <p:grpSpPr>
            <a:xfrm>
              <a:off x="630746" y="2790796"/>
              <a:ext cx="7882509" cy="3683782"/>
              <a:chOff x="594741" y="2790796"/>
              <a:chExt cx="7882509" cy="3683782"/>
            </a:xfrm>
          </p:grpSpPr>
          <p:pic>
            <p:nvPicPr>
              <p:cNvPr id="9" name="그림 8"/>
              <p:cNvPicPr>
                <a:picLocks noChangeAspect="1"/>
              </p:cNvPicPr>
              <p:nvPr/>
            </p:nvPicPr>
            <p:blipFill rotWithShape="1">
              <a:blip r:embed="rId2" cstate="screen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30749"/>
              <a:stretch/>
            </p:blipFill>
            <p:spPr>
              <a:xfrm>
                <a:off x="594741" y="2790796"/>
                <a:ext cx="7882508" cy="3435609"/>
              </a:xfrm>
              <a:prstGeom prst="rect">
                <a:avLst/>
              </a:prstGeom>
            </p:spPr>
          </p:pic>
          <p:pic>
            <p:nvPicPr>
              <p:cNvPr id="10" name="그림 9"/>
              <p:cNvPicPr>
                <a:picLocks noChangeAspect="1"/>
              </p:cNvPicPr>
              <p:nvPr/>
            </p:nvPicPr>
            <p:blipFill>
              <a:blip r:embed="rId4"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brightnessContrast bright="-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6200000" flipH="1">
                <a:off x="4411908" y="2409237"/>
                <a:ext cx="248175" cy="7882508"/>
              </a:xfrm>
              <a:prstGeom prst="rect">
                <a:avLst/>
              </a:prstGeom>
            </p:spPr>
          </p:pic>
        </p:grpSp>
        <p:sp>
          <p:nvSpPr>
            <p:cNvPr id="8" name="직사각형 7"/>
            <p:cNvSpPr/>
            <p:nvPr/>
          </p:nvSpPr>
          <p:spPr>
            <a:xfrm>
              <a:off x="630746" y="2790796"/>
              <a:ext cx="3653222" cy="3435609"/>
            </a:xfrm>
            <a:prstGeom prst="rect">
              <a:avLst/>
            </a:prstGeom>
            <a:solidFill>
              <a:schemeClr val="tx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094984" y="2091190"/>
            <a:ext cx="4128459" cy="295402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lnSpc>
                <a:spcPct val="90000"/>
              </a:lnSpc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Eye-catching visual</a:t>
            </a:r>
          </a:p>
        </p:txBody>
      </p:sp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094984" y="2708154"/>
            <a:ext cx="2364203" cy="492443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buClr>
                <a:prstClr val="white"/>
              </a:buClr>
              <a:defRPr/>
            </a:pP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Design inspiration for </a:t>
            </a:r>
            <a:r>
              <a:rPr lang="en-US" altLang="ko-KR" sz="1600" dirty="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p</a:t>
            </a: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resentation</a:t>
            </a:r>
            <a:endParaRPr lang="en-US" altLang="ko-KR" sz="1600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3" name="Rectangle 3"/>
          <p:cNvSpPr txBox="1">
            <a:spLocks noChangeArrowheads="1"/>
          </p:cNvSpPr>
          <p:nvPr/>
        </p:nvSpPr>
        <p:spPr bwMode="auto">
          <a:xfrm>
            <a:off x="1094984" y="3598516"/>
            <a:ext cx="4128459" cy="67730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We create power point templates based on new visual trends that’s fresh, relevant and always on the cutting edge 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 bwMode="auto">
          <a:xfrm>
            <a:off x="1094983" y="4474662"/>
            <a:ext cx="3929244" cy="451534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cxnSp>
        <p:nvCxnSpPr>
          <p:cNvPr id="15" name="직선 연결선 14"/>
          <p:cNvCxnSpPr/>
          <p:nvPr/>
        </p:nvCxnSpPr>
        <p:spPr>
          <a:xfrm>
            <a:off x="1094984" y="3399604"/>
            <a:ext cx="404749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9252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Thank you</a:t>
            </a:r>
            <a:endParaRPr lang="ko-KR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4202655" y="4805097"/>
            <a:ext cx="3786691" cy="553998"/>
          </a:xfrm>
          <a:prstGeom prst="rect">
            <a:avLst/>
          </a:prstGeom>
          <a:noFill/>
          <a:extLst/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</a:t>
            </a:r>
          </a:p>
          <a:p>
            <a:pPr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package. 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882459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任意多边形 2"/>
          <p:cNvSpPr/>
          <p:nvPr/>
        </p:nvSpPr>
        <p:spPr>
          <a:xfrm>
            <a:off x="2242517" y="2946258"/>
            <a:ext cx="596900" cy="656791"/>
          </a:xfrm>
          <a:custGeom>
            <a:avLst/>
            <a:gdLst>
              <a:gd name="connsiteX0" fmla="*/ 0 w 561975"/>
              <a:gd name="connsiteY0" fmla="*/ 0 h 547688"/>
              <a:gd name="connsiteX1" fmla="*/ 552450 w 561975"/>
              <a:gd name="connsiteY1" fmla="*/ 547688 h 547688"/>
              <a:gd name="connsiteX2" fmla="*/ 561975 w 561975"/>
              <a:gd name="connsiteY2" fmla="*/ 0 h 547688"/>
              <a:gd name="connsiteX3" fmla="*/ 0 w 561975"/>
              <a:gd name="connsiteY3" fmla="*/ 0 h 547688"/>
              <a:gd name="connsiteX0" fmla="*/ 0 w 576263"/>
              <a:gd name="connsiteY0" fmla="*/ 0 h 547688"/>
              <a:gd name="connsiteX1" fmla="*/ 566738 w 576263"/>
              <a:gd name="connsiteY1" fmla="*/ 547688 h 547688"/>
              <a:gd name="connsiteX2" fmla="*/ 576263 w 576263"/>
              <a:gd name="connsiteY2" fmla="*/ 0 h 547688"/>
              <a:gd name="connsiteX3" fmla="*/ 0 w 576263"/>
              <a:gd name="connsiteY3" fmla="*/ 0 h 547688"/>
              <a:gd name="connsiteX0" fmla="*/ 0 w 576263"/>
              <a:gd name="connsiteY0" fmla="*/ 0 h 571500"/>
              <a:gd name="connsiteX1" fmla="*/ 566738 w 576263"/>
              <a:gd name="connsiteY1" fmla="*/ 571500 h 571500"/>
              <a:gd name="connsiteX2" fmla="*/ 576263 w 576263"/>
              <a:gd name="connsiteY2" fmla="*/ 0 h 571500"/>
              <a:gd name="connsiteX3" fmla="*/ 0 w 576263"/>
              <a:gd name="connsiteY3" fmla="*/ 0 h 571500"/>
              <a:gd name="connsiteX0" fmla="*/ 0 w 576263"/>
              <a:gd name="connsiteY0" fmla="*/ 0 h 576263"/>
              <a:gd name="connsiteX1" fmla="*/ 571335 w 576263"/>
              <a:gd name="connsiteY1" fmla="*/ 576263 h 576263"/>
              <a:gd name="connsiteX2" fmla="*/ 576263 w 576263"/>
              <a:gd name="connsiteY2" fmla="*/ 0 h 576263"/>
              <a:gd name="connsiteX3" fmla="*/ 0 w 576263"/>
              <a:gd name="connsiteY3" fmla="*/ 0 h 576263"/>
              <a:gd name="connsiteX0" fmla="*/ 0 w 576448"/>
              <a:gd name="connsiteY0" fmla="*/ 0 h 576263"/>
              <a:gd name="connsiteX1" fmla="*/ 575933 w 576448"/>
              <a:gd name="connsiteY1" fmla="*/ 576263 h 576263"/>
              <a:gd name="connsiteX2" fmla="*/ 576263 w 576448"/>
              <a:gd name="connsiteY2" fmla="*/ 0 h 576263"/>
              <a:gd name="connsiteX3" fmla="*/ 0 w 576448"/>
              <a:gd name="connsiteY3" fmla="*/ 0 h 57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6448" h="576263">
                <a:moveTo>
                  <a:pt x="0" y="0"/>
                </a:moveTo>
                <a:lnTo>
                  <a:pt x="575933" y="576263"/>
                </a:lnTo>
                <a:cubicBezTo>
                  <a:pt x="577576" y="384175"/>
                  <a:pt x="574620" y="192088"/>
                  <a:pt x="576263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61942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4" name="矩形 3"/>
          <p:cNvSpPr/>
          <p:nvPr/>
        </p:nvSpPr>
        <p:spPr>
          <a:xfrm>
            <a:off x="2832100" y="2949865"/>
            <a:ext cx="9359900" cy="657225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0" rIns="180000" bIns="0" anchor="ctr"/>
          <a:lstStyle/>
          <a:p>
            <a:pPr algn="ctr">
              <a:defRPr/>
            </a:pPr>
            <a:r>
              <a:rPr lang="en-US" altLang="zh-CN" sz="280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  <a:cs typeface="Meiryo" panose="020B0604030504040204" pitchFamily="34" charset="-128"/>
              </a:rPr>
              <a:t>www.ypppt.com</a:t>
            </a:r>
            <a:endParaRPr lang="zh-CN" altLang="en-US" sz="2800" dirty="0">
              <a:solidFill>
                <a:srgbClr val="CEEAB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  <a:cs typeface="Meiryo" panose="020B0604030504040204" pitchFamily="34" charset="-128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" y="2182092"/>
            <a:ext cx="9312276" cy="775277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zh-CN" altLang="en-US" sz="3200" spc="200" dirty="0">
                <a:solidFill>
                  <a:srgbClr val="FFFFFF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    </a:t>
            </a:r>
            <a:r>
              <a:rPr lang="zh-CN" altLang="en-US" sz="3200" spc="200" dirty="0" smtClean="0">
                <a:solidFill>
                  <a:srgbClr val="FFFFFF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</a:t>
            </a:r>
            <a:r>
              <a:rPr lang="zh-CN" altLang="en-US" sz="2800" spc="2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更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多精品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资源尽在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—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优品</a:t>
            </a:r>
            <a:r>
              <a:rPr lang="en-US" altLang="zh-CN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800" spc="2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！</a:t>
            </a:r>
          </a:p>
        </p:txBody>
      </p:sp>
      <p:sp>
        <p:nvSpPr>
          <p:cNvPr id="6" name="直角三角形 5"/>
          <p:cNvSpPr/>
          <p:nvPr/>
        </p:nvSpPr>
        <p:spPr>
          <a:xfrm>
            <a:off x="9312275" y="2178052"/>
            <a:ext cx="853701" cy="779317"/>
          </a:xfrm>
          <a:prstGeom prst="rtTriangle">
            <a:avLst/>
          </a:prstGeom>
          <a:solidFill>
            <a:srgbClr val="007C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prstClr val="white"/>
              </a:solidFill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581830" y="3921022"/>
            <a:ext cx="6906409" cy="1692771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>
              <a:lnSpc>
                <a:spcPts val="2400"/>
              </a:lnSpc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3"/>
              </a:rPr>
              <a:t>www.ypppt.com/moban/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4"/>
              </a:rPr>
              <a:t>www.ypppt.com/jieri/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背景图片：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5"/>
              </a:rPr>
              <a:t>www.ypppt.com/beijing/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图表下载：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6"/>
              </a:rPr>
              <a:t>www.ypppt.com/tubiao/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素材下载：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7"/>
              </a:rPr>
              <a:t>www.ypppt.com/sucai/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教程下载：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8"/>
              </a:rPr>
              <a:t>www.ypppt.com/jiaocheng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8"/>
              </a:rPr>
              <a:t>/</a:t>
            </a:r>
            <a:endParaRPr lang="en-US" altLang="zh-CN" sz="1200" kern="0" dirty="0" smtClean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体下载：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9"/>
              </a:rPr>
              <a:t>http://www.ypppt.com/ziti/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绘本故事</a:t>
            </a:r>
            <a:r>
              <a:rPr lang="en-US" altLang="zh-CN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1200" kern="0" dirty="0" smtClean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200" kern="0" dirty="0">
                <a:solidFill>
                  <a:srgbClr val="EEECE1">
                    <a:lumMod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10"/>
              </a:rPr>
              <a:t>http://www.ypppt.com/gushi/</a:t>
            </a:r>
            <a:endParaRPr lang="en-US" altLang="zh-CN" sz="1200" kern="0" dirty="0">
              <a:solidFill>
                <a:srgbClr val="EEECE1">
                  <a:lumMod val="25000"/>
                </a:srgb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49893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0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1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1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.xml><?xml version="1.0" encoding="utf-8"?>
<a:theme xmlns:a="http://schemas.openxmlformats.org/drawingml/2006/main" name="1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1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.xml><?xml version="1.0" encoding="utf-8"?>
<a:theme xmlns:a="http://schemas.openxmlformats.org/drawingml/2006/main" name="1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1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0.xml><?xml version="1.0" encoding="utf-8"?>
<a:theme xmlns:a="http://schemas.openxmlformats.org/drawingml/2006/main" name="1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1.xml><?xml version="1.0" encoding="utf-8"?>
<a:theme xmlns:a="http://schemas.openxmlformats.org/drawingml/2006/main" name="Office Theme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1624</Words>
  <Application>Microsoft Office PowerPoint</Application>
  <PresentationFormat>宽屏</PresentationFormat>
  <Paragraphs>273</Paragraphs>
  <Slides>21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21</vt:i4>
      </vt:variant>
      <vt:variant>
        <vt:lpstr>幻灯片标题</vt:lpstr>
      </vt:variant>
      <vt:variant>
        <vt:i4>21</vt:i4>
      </vt:variant>
    </vt:vector>
  </HeadingPairs>
  <TitlesOfParts>
    <vt:vector size="50" baseType="lpstr">
      <vt:lpstr>맑은 고딕</vt:lpstr>
      <vt:lpstr>Meiryo</vt:lpstr>
      <vt:lpstr>宋体</vt:lpstr>
      <vt:lpstr>微软雅黑</vt:lpstr>
      <vt:lpstr>Arial</vt:lpstr>
      <vt:lpstr>Calibri</vt:lpstr>
      <vt:lpstr>Calibri Light</vt:lpstr>
      <vt:lpstr>Tahoma</vt:lpstr>
      <vt:lpstr>Office 테마</vt:lpstr>
      <vt:lpstr>1_Office 테마</vt:lpstr>
      <vt:lpstr>2_Office 테마</vt:lpstr>
      <vt:lpstr>3_Office 테마</vt:lpstr>
      <vt:lpstr>4_Office 테마</vt:lpstr>
      <vt:lpstr>5_Office 테마</vt:lpstr>
      <vt:lpstr>6_Office 테마</vt:lpstr>
      <vt:lpstr>7_Office 테마</vt:lpstr>
      <vt:lpstr>8_Office 테마</vt:lpstr>
      <vt:lpstr>9_Office 테마</vt:lpstr>
      <vt:lpstr>10_Office 테마</vt:lpstr>
      <vt:lpstr>11_Office 테마</vt:lpstr>
      <vt:lpstr>12_Office 테마</vt:lpstr>
      <vt:lpstr>13_Office 테마</vt:lpstr>
      <vt:lpstr>14_Office 테마</vt:lpstr>
      <vt:lpstr>15_Office 테마</vt:lpstr>
      <vt:lpstr>16_Office 테마</vt:lpstr>
      <vt:lpstr>17_Office 테마</vt:lpstr>
      <vt:lpstr>18_Office 테마</vt:lpstr>
      <vt:lpstr>19_Office 테마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http://www.ypppt.com/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ypppt</dc:creator>
  <cp:keywords>http:/www.ypppt.com</cp:keywords>
  <dc:description>http://www.ypppt.com/</dc:description>
  <cp:lastModifiedBy>ypppt</cp:lastModifiedBy>
  <cp:revision>4</cp:revision>
  <dcterms:created xsi:type="dcterms:W3CDTF">2017-03-02T08:50:23Z</dcterms:created>
  <dcterms:modified xsi:type="dcterms:W3CDTF">2017-03-14T17:50:26Z</dcterms:modified>
</cp:coreProperties>
</file>